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2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5" r:id="rId2"/>
    <p:sldMasterId id="2147483772" r:id="rId3"/>
  </p:sldMasterIdLst>
  <p:notesMasterIdLst>
    <p:notesMasterId r:id="rId33"/>
  </p:notesMasterIdLst>
  <p:sldIdLst>
    <p:sldId id="259" r:id="rId4"/>
    <p:sldId id="260" r:id="rId5"/>
    <p:sldId id="496" r:id="rId6"/>
    <p:sldId id="292" r:id="rId7"/>
    <p:sldId id="291" r:id="rId8"/>
    <p:sldId id="524" r:id="rId9"/>
    <p:sldId id="525" r:id="rId10"/>
    <p:sldId id="526" r:id="rId11"/>
    <p:sldId id="412" r:id="rId12"/>
    <p:sldId id="521" r:id="rId13"/>
    <p:sldId id="522" r:id="rId14"/>
    <p:sldId id="523" r:id="rId15"/>
    <p:sldId id="533" r:id="rId16"/>
    <p:sldId id="534" r:id="rId17"/>
    <p:sldId id="535" r:id="rId18"/>
    <p:sldId id="539" r:id="rId19"/>
    <p:sldId id="540" r:id="rId20"/>
    <p:sldId id="541" r:id="rId21"/>
    <p:sldId id="498" r:id="rId22"/>
    <p:sldId id="542" r:id="rId23"/>
    <p:sldId id="543" r:id="rId24"/>
    <p:sldId id="552" r:id="rId25"/>
    <p:sldId id="527" r:id="rId26"/>
    <p:sldId id="528" r:id="rId27"/>
    <p:sldId id="529" r:id="rId28"/>
    <p:sldId id="262" r:id="rId29"/>
    <p:sldId id="548" r:id="rId30"/>
    <p:sldId id="549" r:id="rId31"/>
    <p:sldId id="550" r:id="rId3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lang="zh-CN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7171"/>
    <a:srgbClr val="00A2E1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4"/>
          </a:solidFill>
        </a:fill>
      </a:tcStyle>
    </a:wholeTbl>
    <a:band2H>
      <a:tcTxStyle/>
      <a:tcStyle>
        <a:tcBdr/>
        <a:fill>
          <a:solidFill>
            <a:srgbClr val="E6F0F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8CA"/>
          </a:solidFill>
        </a:fill>
      </a:tcStyle>
    </a:wholeTbl>
    <a:band2H>
      <a:tcTxStyle/>
      <a:tcStyle>
        <a:tcBdr/>
        <a:fill>
          <a:solidFill>
            <a:srgbClr val="FFF4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6D1CA"/>
          </a:solidFill>
        </a:fill>
      </a:tcStyle>
    </a:wholeTbl>
    <a:band2H>
      <a:tcTxStyle/>
      <a:tcStyle>
        <a:tcBdr/>
        <a:fill>
          <a:solidFill>
            <a:srgbClr val="FAE9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21" autoAdjust="0"/>
  </p:normalViewPr>
  <p:slideViewPr>
    <p:cSldViewPr snapToGrid="0">
      <p:cViewPr varScale="1">
        <p:scale>
          <a:sx n="118" d="100"/>
          <a:sy n="118" d="100"/>
        </p:scale>
        <p:origin x="1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Shape 67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679" name="Shape 67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9190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405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057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Text"/>
          <p:cNvSpPr txBox="1">
            <a:spLocks noGrp="1"/>
          </p:cNvSpPr>
          <p:nvPr>
            <p:ph type="title"/>
          </p:nvPr>
        </p:nvSpPr>
        <p:spPr>
          <a:xfrm>
            <a:off x="304800" y="2573864"/>
            <a:ext cx="11582400" cy="1798642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44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2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4486807"/>
            <a:ext cx="11582400" cy="1416053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800">
                <a:solidFill>
                  <a:srgbClr val="363636"/>
                </a:solidFill>
              </a:defRPr>
            </a:lvl1pPr>
            <a:lvl2pPr marL="733953" indent="-481542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2pPr>
            <a:lvl3pPr marL="951264" indent="-387702">
              <a:lnSpc>
                <a:spcPct val="100000"/>
              </a:lnSpc>
              <a:spcBef>
                <a:spcPts val="600"/>
              </a:spcBef>
              <a:buClrTx/>
              <a:buFontTx/>
              <a:buChar char="•"/>
              <a:defRPr sz="2800">
                <a:solidFill>
                  <a:srgbClr val="363636"/>
                </a:solidFill>
              </a:defRPr>
            </a:lvl3pPr>
            <a:lvl4pPr marL="1261357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4pPr>
            <a:lvl5pPr marL="1550282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»"/>
              <a:defRPr sz="2800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23" name="Group 4"/>
          <p:cNvGrpSpPr/>
          <p:nvPr/>
        </p:nvGrpSpPr>
        <p:grpSpPr>
          <a:xfrm>
            <a:off x="304798" y="4411133"/>
            <a:ext cx="4450409" cy="12702"/>
            <a:chOff x="0" y="0"/>
            <a:chExt cx="4450407" cy="12701"/>
          </a:xfrm>
        </p:grpSpPr>
        <p:sp>
          <p:nvSpPr>
            <p:cNvPr id="21" name="Straight Connector 5"/>
            <p:cNvSpPr/>
            <p:nvPr/>
          </p:nvSpPr>
          <p:spPr>
            <a:xfrm flipH="1" flipV="1">
              <a:off x="-1" y="0"/>
              <a:ext cx="3772029" cy="12702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2" name="Straight Connector 6"/>
            <p:cNvSpPr/>
            <p:nvPr/>
          </p:nvSpPr>
          <p:spPr>
            <a:xfrm flipH="1" flipV="1">
              <a:off x="678378" y="0"/>
              <a:ext cx="3772030" cy="12702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6" name="Group 7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24" name="Rectangle 8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5" name="Rectangle 9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grpSp>
        <p:nvGrpSpPr>
          <p:cNvPr id="38" name="Group 3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36" name="Rectangle 4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7" name="Rectangle 5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46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7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1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49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0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055654"/>
          </a:xfrm>
          <a:prstGeom prst="rect">
            <a:avLst/>
          </a:prstGeom>
        </p:spPr>
        <p:txBody>
          <a:bodyPr lIns="0" tIns="0" rIns="0" bIns="0" rtlCol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304800" y="6233974"/>
            <a:ext cx="5507567" cy="487366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1200">
                <a:solidFill>
                  <a:srgbClr val="363636"/>
                </a:solidFill>
              </a:defRPr>
            </a:lvl1pPr>
          </a:lstStyle>
          <a:p>
            <a:pPr rtl="0"/>
            <a:r>
              <a:t>Footnote text left aligned (Arial 12pt roman, black)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6379633" y="6521312"/>
            <a:ext cx="5507570" cy="200028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 algn="r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1200">
                <a:solidFill>
                  <a:srgbClr val="363636"/>
                </a:solidFill>
              </a:defRPr>
            </a:lvl1pPr>
          </a:lstStyle>
          <a:p>
            <a:pPr rtl="0"/>
            <a:r>
              <a:t>Reference text right aligned (Arial 12pt roman, black)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46603" y="6564402"/>
            <a:ext cx="245400" cy="226982"/>
          </a:xfrm>
          <a:prstGeom prst="rect">
            <a:avLst/>
          </a:prstGeom>
        </p:spPr>
        <p:txBody>
          <a:bodyPr rtlCol="0" anchor="b"/>
          <a:lstStyle>
            <a:lvl1pPr algn="r">
              <a:defRPr>
                <a:solidFill>
                  <a:srgbClr val="002850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3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8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6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7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9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70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382494"/>
          </a:xfrm>
          <a:prstGeom prst="rect">
            <a:avLst/>
          </a:prstGeom>
        </p:spPr>
        <p:txBody>
          <a:bodyPr lIns="0" tIns="0" rIns="0" bIns="0" rtlCol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7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itle Text"/>
          <p:cNvSpPr txBox="1">
            <a:spLocks noGrp="1"/>
          </p:cNvSpPr>
          <p:nvPr>
            <p:ph type="title"/>
          </p:nvPr>
        </p:nvSpPr>
        <p:spPr>
          <a:xfrm>
            <a:off x="963084" y="4406905"/>
            <a:ext cx="10363201" cy="1362078"/>
          </a:xfrm>
          <a:prstGeom prst="rect">
            <a:avLst/>
          </a:prstGeom>
        </p:spPr>
        <p:txBody>
          <a:bodyPr lIns="0" tIns="0" rIns="0" bIns="0" rtlCol="0"/>
          <a:lstStyle>
            <a:lvl1pPr>
              <a:lnSpc>
                <a:spcPct val="90000"/>
              </a:lnSpc>
              <a:defRPr sz="4000" cap="all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7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90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87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8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92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90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3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9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04800" y="1447800"/>
            <a:ext cx="5689600" cy="5181600"/>
          </a:xfrm>
          <a:prstGeom prst="rect">
            <a:avLst/>
          </a:prstGeom>
        </p:spPr>
        <p:txBody>
          <a:bodyPr lIns="0" tIns="0" rIns="0" bIns="0" rtlCol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102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3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07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105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6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110" name="Title Text"/>
          <p:cNvSpPr txBox="1">
            <a:spLocks noGrp="1"/>
          </p:cNvSpPr>
          <p:nvPr>
            <p:ph type="title"/>
          </p:nvPr>
        </p:nvSpPr>
        <p:spPr>
          <a:xfrm>
            <a:off x="304800" y="228603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118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9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23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121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22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24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1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132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33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37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135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36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146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14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154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55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59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157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58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6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61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162" name="Title Text"/>
          <p:cNvSpPr txBox="1">
            <a:spLocks noGrp="1"/>
          </p:cNvSpPr>
          <p:nvPr>
            <p:ph type="title"/>
          </p:nvPr>
        </p:nvSpPr>
        <p:spPr>
          <a:xfrm>
            <a:off x="304800" y="131714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1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1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179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80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84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182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83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8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86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6" y="1413931"/>
            <a:ext cx="5693838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187" name="Title Text"/>
          <p:cNvSpPr txBox="1">
            <a:spLocks noGrp="1"/>
          </p:cNvSpPr>
          <p:nvPr>
            <p:ph type="title"/>
          </p:nvPr>
        </p:nvSpPr>
        <p:spPr>
          <a:xfrm>
            <a:off x="304800" y="137765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1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rtlCol="0"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Block Arc 30"/>
          <p:cNvSpPr/>
          <p:nvPr/>
        </p:nvSpPr>
        <p:spPr>
          <a:xfrm rot="5400000">
            <a:off x="-1079014" y="1851920"/>
            <a:ext cx="5419621" cy="112409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96" name="Block Arc 31"/>
          <p:cNvSpPr/>
          <p:nvPr/>
        </p:nvSpPr>
        <p:spPr>
          <a:xfrm rot="16200000">
            <a:off x="-2350599" y="-3066921"/>
            <a:ext cx="8270030" cy="11588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97" name="Oval 27"/>
          <p:cNvSpPr/>
          <p:nvPr/>
        </p:nvSpPr>
        <p:spPr>
          <a:xfrm>
            <a:off x="-3773437" y="-1171954"/>
            <a:ext cx="11117616" cy="1111761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198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1"/>
            <a:ext cx="4450404" cy="1960567"/>
          </a:xfrm>
          <a:prstGeom prst="rect">
            <a:avLst/>
          </a:prstGeom>
        </p:spPr>
        <p:txBody>
          <a:bodyPr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20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2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203" name="Group 8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201" name="Straight Connector 23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02" name="Straight Connector 6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204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3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0"/>
            <a:ext cx="5325206" cy="5325239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pic>
        <p:nvPicPr>
          <p:cNvPr id="214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31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59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21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2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219" name="Group 8"/>
          <p:cNvGrpSpPr/>
          <p:nvPr/>
        </p:nvGrpSpPr>
        <p:grpSpPr>
          <a:xfrm>
            <a:off x="6635217" y="4261630"/>
            <a:ext cx="4450410" cy="12705"/>
            <a:chOff x="0" y="0"/>
            <a:chExt cx="4450408" cy="12704"/>
          </a:xfrm>
        </p:grpSpPr>
        <p:sp>
          <p:nvSpPr>
            <p:cNvPr id="217" name="Straight Connector 23"/>
            <p:cNvSpPr/>
            <p:nvPr/>
          </p:nvSpPr>
          <p:spPr>
            <a:xfrm flipH="1" flipV="1">
              <a:off x="-1" y="0"/>
              <a:ext cx="3772030" cy="12705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18" name="Straight Connector 6"/>
            <p:cNvSpPr/>
            <p:nvPr/>
          </p:nvSpPr>
          <p:spPr>
            <a:xfrm flipH="1" flipV="1">
              <a:off x="678378" y="0"/>
              <a:ext cx="3772030" cy="12705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220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499" y="5852423"/>
            <a:ext cx="2851902" cy="273780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pPr rtl="0"/>
            <a:r>
              <a:t>DATE</a:t>
            </a:r>
          </a:p>
        </p:txBody>
      </p:sp>
      <p:sp>
        <p:nvSpPr>
          <p:cNvPr id="22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29" name="Rectangle 36"/>
          <p:cNvSpPr/>
          <p:nvPr/>
        </p:nvSpPr>
        <p:spPr>
          <a:xfrm>
            <a:off x="11060234" y="6256716"/>
            <a:ext cx="660281" cy="57588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0" name="Freeform: Shape 25"/>
          <p:cNvSpPr/>
          <p:nvPr/>
        </p:nvSpPr>
        <p:spPr>
          <a:xfrm flipH="1">
            <a:off x="7425241" y="-1098073"/>
            <a:ext cx="4749021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1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2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1"/>
            <a:ext cx="4450406" cy="1960567"/>
          </a:xfrm>
          <a:prstGeom prst="rect">
            <a:avLst/>
          </a:prstGeom>
        </p:spPr>
        <p:txBody>
          <a:bodyPr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2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6" cy="345852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234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896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237" name="Group 33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235" name="Straight Connector 34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36" name="Straight Connector 35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238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251" name="Group 13"/>
          <p:cNvGrpSpPr/>
          <p:nvPr/>
        </p:nvGrpSpPr>
        <p:grpSpPr>
          <a:xfrm>
            <a:off x="2011358" y="4135106"/>
            <a:ext cx="10180327" cy="68935"/>
            <a:chOff x="0" y="0"/>
            <a:chExt cx="10180326" cy="68934"/>
          </a:xfrm>
        </p:grpSpPr>
        <p:sp>
          <p:nvSpPr>
            <p:cNvPr id="248" name="Rectangle 14"/>
            <p:cNvSpPr/>
            <p:nvPr/>
          </p:nvSpPr>
          <p:spPr>
            <a:xfrm>
              <a:off x="-1" y="-1"/>
              <a:ext cx="3396023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49" name="Rectangle 15"/>
            <p:cNvSpPr/>
            <p:nvPr/>
          </p:nvSpPr>
          <p:spPr>
            <a:xfrm>
              <a:off x="3392150" y="-1"/>
              <a:ext cx="3396023" cy="68936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50" name="Rectangle 16"/>
            <p:cNvSpPr/>
            <p:nvPr/>
          </p:nvSpPr>
          <p:spPr>
            <a:xfrm>
              <a:off x="6784302" y="-1"/>
              <a:ext cx="3396024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252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59" y="4372311"/>
            <a:ext cx="9571043" cy="728549"/>
          </a:xfrm>
          <a:prstGeom prst="rect">
            <a:avLst/>
          </a:prstGeom>
        </p:spPr>
        <p:txBody>
          <a:bodyPr rtlCol="0"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2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59" y="5182608"/>
            <a:ext cx="9571043" cy="345852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2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86B91E5-3FCD-9BF3-45B8-D60237B5B8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363" y="777316"/>
            <a:ext cx="2271162" cy="1243938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63" name="Rectangle 1"/>
          <p:cNvSpPr/>
          <p:nvPr/>
        </p:nvSpPr>
        <p:spPr>
          <a:xfrm>
            <a:off x="11265406" y="6536652"/>
            <a:ext cx="151533" cy="18810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6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72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7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274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275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276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277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278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279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280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281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282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283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Agenda</a:t>
            </a:r>
          </a:p>
        </p:txBody>
      </p:sp>
      <p:grpSp>
        <p:nvGrpSpPr>
          <p:cNvPr id="286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284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85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89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287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88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290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9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07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0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309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310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311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312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313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314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315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316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317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318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Agenda</a:t>
            </a:r>
          </a:p>
        </p:txBody>
      </p:sp>
      <p:grpSp>
        <p:nvGrpSpPr>
          <p:cNvPr id="321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31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32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322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25" name="Group 35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323" name="Rectangle 4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24" name="Rectangle 41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3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sp>
        <p:nvSpPr>
          <p:cNvPr id="342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34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5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59" name="Rectangle 1"/>
          <p:cNvSpPr/>
          <p:nvPr/>
        </p:nvSpPr>
        <p:spPr>
          <a:xfrm>
            <a:off x="10909300" y="6197505"/>
            <a:ext cx="673100" cy="572081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60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363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361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362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366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364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65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6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368" name="Rectangle 21"/>
          <p:cNvSpPr/>
          <p:nvPr/>
        </p:nvSpPr>
        <p:spPr>
          <a:xfrm flipH="1">
            <a:off x="835920" y="6430828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369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81" cy="621761"/>
          </a:xfrm>
          <a:prstGeom prst="rect">
            <a:avLst/>
          </a:prstGeom>
          <a:ln w="12700">
            <a:miter lim="400000"/>
          </a:ln>
        </p:spPr>
      </p:pic>
      <p:sp>
        <p:nvSpPr>
          <p:cNvPr id="37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7" y="6378456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7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381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37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38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384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382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83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8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386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7"/>
            <a:ext cx="5003800" cy="4940306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pic>
        <p:nvPicPr>
          <p:cNvPr id="387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9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0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407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40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0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41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40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0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1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61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1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2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1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415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4" cy="1815103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416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4" cy="1815103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417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7" y="4139110"/>
            <a:ext cx="3508837" cy="279904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418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4" cy="279904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419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4" cy="279904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420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2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440" name="Group 5"/>
          <p:cNvGrpSpPr/>
          <p:nvPr/>
        </p:nvGrpSpPr>
        <p:grpSpPr>
          <a:xfrm>
            <a:off x="628496" y="2095671"/>
            <a:ext cx="3727609" cy="3727605"/>
            <a:chOff x="0" y="-1"/>
            <a:chExt cx="3727607" cy="3727603"/>
          </a:xfrm>
        </p:grpSpPr>
        <p:sp>
          <p:nvSpPr>
            <p:cNvPr id="437" name="Partial Circle 28"/>
            <p:cNvSpPr/>
            <p:nvPr/>
          </p:nvSpPr>
          <p:spPr>
            <a:xfrm rot="10800000">
              <a:off x="1863801" y="314"/>
              <a:ext cx="627492" cy="1863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38" name="Partial Circle 32"/>
            <p:cNvSpPr/>
            <p:nvPr/>
          </p:nvSpPr>
          <p:spPr>
            <a:xfrm rot="10800000">
              <a:off x="1863800" y="119569"/>
              <a:ext cx="1863807" cy="1744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39" name="Partial Circle 4"/>
            <p:cNvSpPr/>
            <p:nvPr/>
          </p:nvSpPr>
          <p:spPr>
            <a:xfrm>
              <a:off x="-1" y="-2"/>
              <a:ext cx="3727608" cy="372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4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444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442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43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447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445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46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48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8" cy="3470346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4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450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4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451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5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6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6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471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46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7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474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472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73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75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476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7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8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495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493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94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9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0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515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513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514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518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516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17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1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2" cy="2155828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20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3" cy="2155831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521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31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522" name="Oval 1"/>
          <p:cNvSpPr/>
          <p:nvPr/>
        </p:nvSpPr>
        <p:spPr>
          <a:xfrm>
            <a:off x="4321740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3" name="Oval 16"/>
          <p:cNvSpPr/>
          <p:nvPr/>
        </p:nvSpPr>
        <p:spPr>
          <a:xfrm>
            <a:off x="7096534" y="1889623"/>
            <a:ext cx="1225057" cy="1225057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4" name="Oval 17"/>
          <p:cNvSpPr/>
          <p:nvPr/>
        </p:nvSpPr>
        <p:spPr>
          <a:xfrm>
            <a:off x="9871325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5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7"/>
            <a:ext cx="2197102" cy="578652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526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7"/>
            <a:ext cx="2197103" cy="578652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sp>
        <p:nvSpPr>
          <p:cNvPr id="527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7"/>
            <a:ext cx="2197100" cy="578652"/>
          </a:xfrm>
          <a:prstGeom prst="rect">
            <a:avLst/>
          </a:prstGeom>
        </p:spPr>
        <p:txBody>
          <a:bodyPr rtlCol="0"/>
          <a:lstStyle/>
          <a:p>
            <a:pPr rtl="0"/>
            <a:endParaRPr/>
          </a:p>
        </p:txBody>
      </p:sp>
      <p:pic>
        <p:nvPicPr>
          <p:cNvPr id="528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5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45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548" name="Group 22"/>
          <p:cNvGrpSpPr/>
          <p:nvPr/>
        </p:nvGrpSpPr>
        <p:grpSpPr>
          <a:xfrm>
            <a:off x="-3" y="1379537"/>
            <a:ext cx="2452694" cy="1"/>
            <a:chOff x="0" y="0"/>
            <a:chExt cx="2452692" cy="0"/>
          </a:xfrm>
        </p:grpSpPr>
        <p:sp>
          <p:nvSpPr>
            <p:cNvPr id="546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547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551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549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50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52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4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53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5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4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5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5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4" cy="371481"/>
          </a:xfrm>
          <a:prstGeom prst="rect">
            <a:avLst/>
          </a:prstGeom>
          <a:solidFill>
            <a:schemeClr val="accent1"/>
          </a:solidFill>
        </p:spPr>
        <p:txBody>
          <a:bodyPr rtlCol="0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57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799" y="2903534"/>
            <a:ext cx="3657605" cy="371481"/>
          </a:xfrm>
          <a:prstGeom prst="rect">
            <a:avLst/>
          </a:prstGeom>
          <a:solidFill>
            <a:schemeClr val="accent2"/>
          </a:solidFill>
        </p:spPr>
        <p:txBody>
          <a:bodyPr rtlCol="0"/>
          <a:lstStyle/>
          <a:p>
            <a:pPr rtl="0"/>
            <a:endParaRPr/>
          </a:p>
        </p:txBody>
      </p:sp>
      <p:sp>
        <p:nvSpPr>
          <p:cNvPr id="558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4" cy="371481"/>
          </a:xfrm>
          <a:prstGeom prst="rect">
            <a:avLst/>
          </a:prstGeom>
          <a:solidFill>
            <a:schemeClr val="accent2"/>
          </a:solidFill>
        </p:spPr>
        <p:txBody>
          <a:bodyPr rtlCol="0"/>
          <a:lstStyle/>
          <a:p>
            <a:pPr rtl="0"/>
            <a:endParaRPr/>
          </a:p>
        </p:txBody>
      </p:sp>
      <p:sp>
        <p:nvSpPr>
          <p:cNvPr id="559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799" y="6023535"/>
            <a:ext cx="3657605" cy="371481"/>
          </a:xfrm>
          <a:prstGeom prst="rect">
            <a:avLst/>
          </a:prstGeom>
          <a:solidFill>
            <a:schemeClr val="accent1"/>
          </a:solidFill>
        </p:spPr>
        <p:txBody>
          <a:bodyPr rtlCol="0"/>
          <a:lstStyle/>
          <a:p>
            <a:pPr rtl="0"/>
            <a:endParaRPr/>
          </a:p>
        </p:txBody>
      </p:sp>
      <p:pic>
        <p:nvPicPr>
          <p:cNvPr id="560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5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6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579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577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8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8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16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4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5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58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589" name="Group 50"/>
          <p:cNvGrpSpPr/>
          <p:nvPr/>
        </p:nvGrpSpPr>
        <p:grpSpPr>
          <a:xfrm>
            <a:off x="-3" y="486408"/>
            <a:ext cx="2452694" cy="1"/>
            <a:chOff x="0" y="0"/>
            <a:chExt cx="2452692" cy="0"/>
          </a:xfrm>
        </p:grpSpPr>
        <p:sp>
          <p:nvSpPr>
            <p:cNvPr id="587" name="Straight Connector 51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588" name="Straight Connector 52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5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9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601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59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60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604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602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3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05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606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60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1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23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626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624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5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2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sp>
        <p:nvSpPr>
          <p:cNvPr id="62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7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6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637" name="Picture 4" descr="Picture 4"/>
          <p:cNvPicPr>
            <a:picLocks noChangeAspect="1"/>
          </p:cNvPicPr>
          <p:nvPr/>
        </p:nvPicPr>
        <p:blipFill>
          <a:blip r:embed="rId2"/>
          <a:srcRect t="32714" b="25095"/>
          <a:stretch>
            <a:fillRect/>
          </a:stretch>
        </p:blipFill>
        <p:spPr>
          <a:xfrm>
            <a:off x="0" y="3428996"/>
            <a:ext cx="12192000" cy="3429004"/>
          </a:xfrm>
          <a:prstGeom prst="rect">
            <a:avLst/>
          </a:prstGeom>
          <a:ln w="12700">
            <a:miter lim="400000"/>
          </a:ln>
        </p:spPr>
      </p:pic>
      <p:sp>
        <p:nvSpPr>
          <p:cNvPr id="638" name="Rectangle 1"/>
          <p:cNvSpPr/>
          <p:nvPr/>
        </p:nvSpPr>
        <p:spPr>
          <a:xfrm>
            <a:off x="0" y="3428998"/>
            <a:ext cx="12192000" cy="3429004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39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4"/>
          </a:xfrm>
          <a:prstGeom prst="rect">
            <a:avLst/>
          </a:prstGeom>
        </p:spPr>
        <p:txBody>
          <a:bodyPr rtlCol="0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pPr rtl="0"/>
            <a:r>
              <a:t>Thank You</a:t>
            </a:r>
          </a:p>
        </p:txBody>
      </p:sp>
      <p:grpSp>
        <p:nvGrpSpPr>
          <p:cNvPr id="642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640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1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4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58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rtl="0"/>
            <a:r>
              <a:t>Contact Us: 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644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58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Location</a:t>
            </a:r>
          </a:p>
        </p:txBody>
      </p:sp>
      <p:sp>
        <p:nvSpPr>
          <p:cNvPr id="645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58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phone</a:t>
            </a:r>
          </a:p>
        </p:txBody>
      </p:sp>
      <p:sp>
        <p:nvSpPr>
          <p:cNvPr id="646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30" y="6197358"/>
            <a:ext cx="3175455" cy="341558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Email</a:t>
            </a:r>
          </a:p>
        </p:txBody>
      </p:sp>
      <p:pic>
        <p:nvPicPr>
          <p:cNvPr id="647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64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4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668" name="Group 13"/>
          <p:cNvGrpSpPr/>
          <p:nvPr/>
        </p:nvGrpSpPr>
        <p:grpSpPr>
          <a:xfrm>
            <a:off x="2011361" y="4135106"/>
            <a:ext cx="10180322" cy="68931"/>
            <a:chOff x="-1" y="0"/>
            <a:chExt cx="10180320" cy="68929"/>
          </a:xfrm>
        </p:grpSpPr>
        <p:sp>
          <p:nvSpPr>
            <p:cNvPr id="665" name="Rectangle 14"/>
            <p:cNvSpPr/>
            <p:nvPr/>
          </p:nvSpPr>
          <p:spPr>
            <a:xfrm>
              <a:off x="-2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66" name="Rectangle 15"/>
            <p:cNvSpPr/>
            <p:nvPr/>
          </p:nvSpPr>
          <p:spPr>
            <a:xfrm>
              <a:off x="3392148" y="0"/>
              <a:ext cx="3396021" cy="68930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67" name="Rectangle 16"/>
            <p:cNvSpPr/>
            <p:nvPr/>
          </p:nvSpPr>
          <p:spPr>
            <a:xfrm>
              <a:off x="6784299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69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60" y="4372311"/>
            <a:ext cx="9571041" cy="728547"/>
          </a:xfrm>
          <a:prstGeom prst="rect">
            <a:avLst/>
          </a:prstGeom>
        </p:spPr>
        <p:txBody>
          <a:bodyPr lIns="45718" tIns="45718" rIns="45718" bIns="45718" rtlCol="0"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67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60" y="5182608"/>
            <a:ext cx="9571041" cy="345850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671" name="Picture 20" descr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313" y="822181"/>
            <a:ext cx="2793490" cy="1014723"/>
          </a:xfrm>
          <a:prstGeom prst="rect">
            <a:avLst/>
          </a:prstGeom>
          <a:ln w="12700">
            <a:miter lim="400000"/>
          </a:ln>
        </p:spPr>
      </p:pic>
      <p:sp>
        <p:nvSpPr>
          <p:cNvPr id="6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42858"/>
            <a:ext cx="245402" cy="22698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Block Arc 30"/>
          <p:cNvSpPr/>
          <p:nvPr/>
        </p:nvSpPr>
        <p:spPr>
          <a:xfrm rot="5400000">
            <a:off x="-1078964" y="1851872"/>
            <a:ext cx="5419521" cy="11240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/>
            <a:endParaRPr/>
          </a:p>
        </p:txBody>
      </p:sp>
      <p:sp>
        <p:nvSpPr>
          <p:cNvPr id="20" name="Block Arc 31"/>
          <p:cNvSpPr/>
          <p:nvPr/>
        </p:nvSpPr>
        <p:spPr>
          <a:xfrm rot="16200000">
            <a:off x="-2350597" y="-3067075"/>
            <a:ext cx="8270392" cy="115886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/>
            <a:endParaRPr/>
          </a:p>
        </p:txBody>
      </p:sp>
      <p:sp>
        <p:nvSpPr>
          <p:cNvPr id="21" name="Oval 27"/>
          <p:cNvSpPr/>
          <p:nvPr/>
        </p:nvSpPr>
        <p:spPr>
          <a:xfrm>
            <a:off x="-3773436" y="-1171953"/>
            <a:ext cx="11117611" cy="11117612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2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2"/>
            <a:ext cx="4450404" cy="1960566"/>
          </a:xfrm>
          <a:prstGeom prst="rect">
            <a:avLst/>
          </a:prstGeom>
        </p:spPr>
        <p:txBody>
          <a:bodyPr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0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27" name="Group 8"/>
          <p:cNvGrpSpPr/>
          <p:nvPr/>
        </p:nvGrpSpPr>
        <p:grpSpPr>
          <a:xfrm>
            <a:off x="-3" y="5224321"/>
            <a:ext cx="4450407" cy="1"/>
            <a:chOff x="0" y="0"/>
            <a:chExt cx="4450405" cy="0"/>
          </a:xfrm>
        </p:grpSpPr>
        <p:sp>
          <p:nvSpPr>
            <p:cNvPr id="25" name="Straight Connector 23"/>
            <p:cNvSpPr/>
            <p:nvPr/>
          </p:nvSpPr>
          <p:spPr>
            <a:xfrm>
              <a:off x="678379" y="0"/>
              <a:ext cx="3772027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6" name="Straight Connector 6"/>
            <p:cNvSpPr/>
            <p:nvPr/>
          </p:nvSpPr>
          <p:spPr>
            <a:xfrm>
              <a:off x="0" y="0"/>
              <a:ext cx="37720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28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3372240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7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1"/>
            <a:ext cx="5325206" cy="5325237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pic>
        <p:nvPicPr>
          <p:cNvPr id="38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29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57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0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43" name="Group 8"/>
          <p:cNvGrpSpPr/>
          <p:nvPr/>
        </p:nvGrpSpPr>
        <p:grpSpPr>
          <a:xfrm>
            <a:off x="6635219" y="4261630"/>
            <a:ext cx="4450406" cy="12700"/>
            <a:chOff x="0" y="0"/>
            <a:chExt cx="4450405" cy="12699"/>
          </a:xfrm>
        </p:grpSpPr>
        <p:sp>
          <p:nvSpPr>
            <p:cNvPr id="41" name="Straight Connector 23"/>
            <p:cNvSpPr/>
            <p:nvPr/>
          </p:nvSpPr>
          <p:spPr>
            <a:xfrm flipH="1" flipV="1">
              <a:off x="-1" y="0"/>
              <a:ext cx="3772027" cy="1270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2" name="Straight Connector 6"/>
            <p:cNvSpPr/>
            <p:nvPr/>
          </p:nvSpPr>
          <p:spPr>
            <a:xfrm flipH="1" flipV="1">
              <a:off x="678379" y="0"/>
              <a:ext cx="3772027" cy="1270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44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500" y="5852423"/>
            <a:ext cx="2851899" cy="273777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pPr rtl="0"/>
            <a:r>
              <a:t>DATE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5360425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3" name="Rectangle 36"/>
          <p:cNvSpPr/>
          <p:nvPr/>
        </p:nvSpPr>
        <p:spPr>
          <a:xfrm>
            <a:off x="11060234" y="6256716"/>
            <a:ext cx="660279" cy="575885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4" name="Freeform: Shape 25"/>
          <p:cNvSpPr/>
          <p:nvPr/>
        </p:nvSpPr>
        <p:spPr>
          <a:xfrm flipH="1">
            <a:off x="7425242" y="-1098073"/>
            <a:ext cx="4749018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6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2"/>
            <a:ext cx="4450405" cy="1960566"/>
          </a:xfrm>
          <a:prstGeom prst="rect">
            <a:avLst/>
          </a:prstGeom>
        </p:spPr>
        <p:txBody>
          <a:bodyPr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5" cy="345850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8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894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61" name="Group 33"/>
          <p:cNvGrpSpPr/>
          <p:nvPr/>
        </p:nvGrpSpPr>
        <p:grpSpPr>
          <a:xfrm>
            <a:off x="-3" y="5224321"/>
            <a:ext cx="4450407" cy="1"/>
            <a:chOff x="0" y="0"/>
            <a:chExt cx="4450405" cy="0"/>
          </a:xfrm>
        </p:grpSpPr>
        <p:sp>
          <p:nvSpPr>
            <p:cNvPr id="59" name="Straight Connector 34"/>
            <p:cNvSpPr/>
            <p:nvPr/>
          </p:nvSpPr>
          <p:spPr>
            <a:xfrm>
              <a:off x="678379" y="0"/>
              <a:ext cx="3772027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60" name="Straight Connector 35"/>
            <p:cNvSpPr/>
            <p:nvPr/>
          </p:nvSpPr>
          <p:spPr>
            <a:xfrm>
              <a:off x="0" y="0"/>
              <a:ext cx="37720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62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5152526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1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75" name="Group 13"/>
          <p:cNvGrpSpPr/>
          <p:nvPr/>
        </p:nvGrpSpPr>
        <p:grpSpPr>
          <a:xfrm>
            <a:off x="2011361" y="4135106"/>
            <a:ext cx="10180322" cy="68931"/>
            <a:chOff x="-1" y="0"/>
            <a:chExt cx="10180320" cy="68929"/>
          </a:xfrm>
        </p:grpSpPr>
        <p:sp>
          <p:nvSpPr>
            <p:cNvPr id="72" name="Rectangle 14"/>
            <p:cNvSpPr/>
            <p:nvPr/>
          </p:nvSpPr>
          <p:spPr>
            <a:xfrm>
              <a:off x="-2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3" name="Rectangle 15"/>
            <p:cNvSpPr/>
            <p:nvPr/>
          </p:nvSpPr>
          <p:spPr>
            <a:xfrm>
              <a:off x="3392148" y="0"/>
              <a:ext cx="3396021" cy="68930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4" name="Rectangle 16"/>
            <p:cNvSpPr/>
            <p:nvPr/>
          </p:nvSpPr>
          <p:spPr>
            <a:xfrm>
              <a:off x="6784299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76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60" y="4372311"/>
            <a:ext cx="9571041" cy="728547"/>
          </a:xfrm>
          <a:prstGeom prst="rect">
            <a:avLst/>
          </a:prstGeom>
        </p:spPr>
        <p:txBody>
          <a:bodyPr rtlCol="0"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7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60" y="5182608"/>
            <a:ext cx="9571041" cy="345850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78" name="Picture 20" descr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313" y="822181"/>
            <a:ext cx="2793490" cy="1014723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84403064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7" name="Rectangle 1"/>
          <p:cNvSpPr/>
          <p:nvPr/>
        </p:nvSpPr>
        <p:spPr>
          <a:xfrm>
            <a:off x="11265406" y="6536652"/>
            <a:ext cx="151531" cy="188107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2453630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6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98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99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00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01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02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03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04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05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06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07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7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Agenda</a:t>
            </a:r>
          </a:p>
        </p:txBody>
      </p:sp>
      <p:grpSp>
        <p:nvGrpSpPr>
          <p:cNvPr id="110" name="Group 22"/>
          <p:cNvGrpSpPr/>
          <p:nvPr/>
        </p:nvGrpSpPr>
        <p:grpSpPr>
          <a:xfrm>
            <a:off x="0" y="1863526"/>
            <a:ext cx="2452690" cy="1"/>
            <a:chOff x="0" y="0"/>
            <a:chExt cx="2452689" cy="0"/>
          </a:xfrm>
        </p:grpSpPr>
        <p:sp>
          <p:nvSpPr>
            <p:cNvPr id="108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09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113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11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2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pic>
        <p:nvPicPr>
          <p:cNvPr id="11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7593266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5628307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1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133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34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35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36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0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137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38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39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40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41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899" cy="273778"/>
          </a:xfrm>
          <a:prstGeom prst="rect">
            <a:avLst/>
          </a:prstGeom>
        </p:spPr>
        <p:txBody>
          <a:bodyPr lIns="0" tIns="0" rIns="0" bIns="0"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142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7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Agenda</a:t>
            </a:r>
          </a:p>
        </p:txBody>
      </p:sp>
      <p:grpSp>
        <p:nvGrpSpPr>
          <p:cNvPr id="145" name="Group 22"/>
          <p:cNvGrpSpPr/>
          <p:nvPr/>
        </p:nvGrpSpPr>
        <p:grpSpPr>
          <a:xfrm>
            <a:off x="0" y="1863526"/>
            <a:ext cx="2452690" cy="1"/>
            <a:chOff x="0" y="0"/>
            <a:chExt cx="2452689" cy="0"/>
          </a:xfrm>
        </p:grpSpPr>
        <p:sp>
          <p:nvSpPr>
            <p:cNvPr id="14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4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146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9" name="Group 35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47" name="Rectangle 4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8" name="Rectangle 41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1056939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2880960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sp>
        <p:nvSpPr>
          <p:cNvPr id="16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6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0023196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6345367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3" name="Rectangle 1"/>
          <p:cNvSpPr/>
          <p:nvPr/>
        </p:nvSpPr>
        <p:spPr>
          <a:xfrm>
            <a:off x="10909300" y="6197505"/>
            <a:ext cx="673100" cy="57207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4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187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185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86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190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88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9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9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92" name="Rectangle 21"/>
          <p:cNvSpPr/>
          <p:nvPr/>
        </p:nvSpPr>
        <p:spPr>
          <a:xfrm flipH="1">
            <a:off x="835920" y="6430828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93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79" cy="621759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6" y="6370028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9104647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205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0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0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0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0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0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210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8"/>
            <a:ext cx="5003800" cy="4940305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pic>
        <p:nvPicPr>
          <p:cNvPr id="211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6517851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0786836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231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29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30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34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32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3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3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36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59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37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0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3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23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2" cy="1815102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240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2" cy="1815102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241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9" y="4139110"/>
            <a:ext cx="3508833" cy="279902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sp>
        <p:nvSpPr>
          <p:cNvPr id="242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2" cy="279902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sp>
        <p:nvSpPr>
          <p:cNvPr id="243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2" cy="279902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pic>
        <p:nvPicPr>
          <p:cNvPr id="244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0377982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4716389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4" name="Group 5"/>
          <p:cNvGrpSpPr/>
          <p:nvPr/>
        </p:nvGrpSpPr>
        <p:grpSpPr>
          <a:xfrm>
            <a:off x="628498" y="2095674"/>
            <a:ext cx="3727604" cy="3727601"/>
            <a:chOff x="-1" y="0"/>
            <a:chExt cx="3727602" cy="3727600"/>
          </a:xfrm>
        </p:grpSpPr>
        <p:sp>
          <p:nvSpPr>
            <p:cNvPr id="261" name="Partial Circle 28"/>
            <p:cNvSpPr/>
            <p:nvPr/>
          </p:nvSpPr>
          <p:spPr>
            <a:xfrm rot="10800000">
              <a:off x="1863799" y="315"/>
              <a:ext cx="627489" cy="1863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2" name="Partial Circle 32"/>
            <p:cNvSpPr/>
            <p:nvPr/>
          </p:nvSpPr>
          <p:spPr>
            <a:xfrm rot="10800000">
              <a:off x="1863799" y="119570"/>
              <a:ext cx="1863802" cy="1744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3" name="Partial Circle 4"/>
            <p:cNvSpPr/>
            <p:nvPr/>
          </p:nvSpPr>
          <p:spPr>
            <a:xfrm>
              <a:off x="-2" y="-1"/>
              <a:ext cx="3727603" cy="3727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65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268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66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67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71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69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0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72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7" cy="3470346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2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274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3"/>
          </a:xfrm>
          <a:prstGeom prst="rect">
            <a:avLst/>
          </a:prstGeom>
        </p:spPr>
        <p:txBody>
          <a:bodyPr rtlCol="0"/>
          <a:lstStyle/>
          <a:p>
            <a:pPr marL="173736" indent="-173736" defTabSz="694944" rtl="0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pic>
        <p:nvPicPr>
          <p:cNvPr id="275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1304721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70265527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295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9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29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29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9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9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99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300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0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8494800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6509917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19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17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8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86634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14696005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339" name="Group 22"/>
          <p:cNvGrpSpPr/>
          <p:nvPr/>
        </p:nvGrpSpPr>
        <p:grpSpPr>
          <a:xfrm>
            <a:off x="-1" y="1892300"/>
            <a:ext cx="2452690" cy="0"/>
            <a:chOff x="0" y="0"/>
            <a:chExt cx="2452689" cy="0"/>
          </a:xfrm>
        </p:grpSpPr>
        <p:sp>
          <p:nvSpPr>
            <p:cNvPr id="337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338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342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40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41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4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1" cy="2155828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344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1" cy="2155828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45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28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46" name="Oval 1"/>
          <p:cNvSpPr/>
          <p:nvPr/>
        </p:nvSpPr>
        <p:spPr>
          <a:xfrm>
            <a:off x="4321742" y="1889624"/>
            <a:ext cx="1225053" cy="1225054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7" name="Oval 16"/>
          <p:cNvSpPr/>
          <p:nvPr/>
        </p:nvSpPr>
        <p:spPr>
          <a:xfrm>
            <a:off x="7096534" y="1889624"/>
            <a:ext cx="1225053" cy="1225054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8" name="Oval 17"/>
          <p:cNvSpPr/>
          <p:nvPr/>
        </p:nvSpPr>
        <p:spPr>
          <a:xfrm>
            <a:off x="9871325" y="1889624"/>
            <a:ext cx="1225053" cy="1225054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9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9"/>
            <a:ext cx="2197101" cy="578649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50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9"/>
            <a:ext cx="2197101" cy="578649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5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9"/>
            <a:ext cx="2197100" cy="578649"/>
          </a:xfrm>
          <a:prstGeom prst="rect">
            <a:avLst/>
          </a:prstGeom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pic>
        <p:nvPicPr>
          <p:cNvPr id="352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9491576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6160531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9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372" name="Group 22"/>
          <p:cNvGrpSpPr/>
          <p:nvPr/>
        </p:nvGrpSpPr>
        <p:grpSpPr>
          <a:xfrm>
            <a:off x="-1" y="1379537"/>
            <a:ext cx="2452690" cy="1"/>
            <a:chOff x="0" y="0"/>
            <a:chExt cx="2452689" cy="0"/>
          </a:xfrm>
        </p:grpSpPr>
        <p:sp>
          <p:nvSpPr>
            <p:cNvPr id="370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371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375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73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4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7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2" cy="1843089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377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89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378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2" cy="1843089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37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89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38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2" cy="371479"/>
          </a:xfrm>
          <a:prstGeom prst="rect">
            <a:avLst/>
          </a:prstGeom>
          <a:solidFill>
            <a:schemeClr val="accent1"/>
          </a:solidFill>
        </p:spPr>
        <p:txBody>
          <a:bodyPr rtlCol="0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38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800" y="2903534"/>
            <a:ext cx="3657602" cy="371479"/>
          </a:xfrm>
          <a:prstGeom prst="rect">
            <a:avLst/>
          </a:prstGeom>
          <a:solidFill>
            <a:schemeClr val="accent2"/>
          </a:solidFill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82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2" cy="371479"/>
          </a:xfrm>
          <a:prstGeom prst="rect">
            <a:avLst/>
          </a:prstGeom>
          <a:solidFill>
            <a:schemeClr val="accent2"/>
          </a:solidFill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sp>
        <p:nvSpPr>
          <p:cNvPr id="383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800" y="6023535"/>
            <a:ext cx="3657602" cy="371479"/>
          </a:xfrm>
          <a:prstGeom prst="rect">
            <a:avLst/>
          </a:prstGeom>
          <a:solidFill>
            <a:schemeClr val="accent1"/>
          </a:solidFill>
        </p:spPr>
        <p:txBody>
          <a:bodyPr rtlCol="0"/>
          <a:lstStyle/>
          <a:p>
            <a:pPr rtl="0">
              <a:buClrTx/>
              <a:buChar char="•"/>
            </a:pPr>
            <a:endParaRPr/>
          </a:p>
        </p:txBody>
      </p:sp>
      <p:pic>
        <p:nvPicPr>
          <p:cNvPr id="38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3401029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5196257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403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01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2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0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0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0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6" cy="285274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07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14" cy="285274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08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66" cy="285274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09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66" cy="285274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41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413" name="Group 50"/>
          <p:cNvGrpSpPr/>
          <p:nvPr/>
        </p:nvGrpSpPr>
        <p:grpSpPr>
          <a:xfrm>
            <a:off x="-1" y="486408"/>
            <a:ext cx="2452690" cy="1"/>
            <a:chOff x="0" y="0"/>
            <a:chExt cx="2452689" cy="0"/>
          </a:xfrm>
        </p:grpSpPr>
        <p:sp>
          <p:nvSpPr>
            <p:cNvPr id="411" name="Straight Connector 51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12" name="Straight Connector 52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4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0654423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425" name="Group 22"/>
          <p:cNvGrpSpPr/>
          <p:nvPr/>
        </p:nvGrpSpPr>
        <p:grpSpPr>
          <a:xfrm>
            <a:off x="-1" y="1892300"/>
            <a:ext cx="2452690" cy="0"/>
            <a:chOff x="0" y="0"/>
            <a:chExt cx="2452689" cy="0"/>
          </a:xfrm>
        </p:grpSpPr>
        <p:sp>
          <p:nvSpPr>
            <p:cNvPr id="42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2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42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2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29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430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24140735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3809789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7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450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48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49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5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Click to add title here</a:t>
            </a:r>
          </a:p>
        </p:txBody>
      </p:sp>
      <p:sp>
        <p:nvSpPr>
          <p:cNvPr id="45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6"/>
          </a:xfrm>
          <a:prstGeom prst="rect">
            <a:avLst/>
          </a:prstGeom>
        </p:spPr>
        <p:txBody>
          <a:bodyPr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4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023106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61" name="Picture 4" descr="Picture 4"/>
          <p:cNvPicPr>
            <a:picLocks noChangeAspect="1"/>
          </p:cNvPicPr>
          <p:nvPr/>
        </p:nvPicPr>
        <p:blipFill>
          <a:blip r:embed="rId2"/>
          <a:srcRect t="32714" b="25098"/>
          <a:stretch>
            <a:fillRect/>
          </a:stretch>
        </p:blipFill>
        <p:spPr>
          <a:xfrm>
            <a:off x="0" y="3428998"/>
            <a:ext cx="12192000" cy="3429001"/>
          </a:xfrm>
          <a:prstGeom prst="rect">
            <a:avLst/>
          </a:prstGeom>
          <a:ln w="12700">
            <a:miter lim="400000"/>
          </a:ln>
        </p:spPr>
      </p:pic>
      <p:sp>
        <p:nvSpPr>
          <p:cNvPr id="462" name="Rectangle 1"/>
          <p:cNvSpPr/>
          <p:nvPr/>
        </p:nvSpPr>
        <p:spPr>
          <a:xfrm>
            <a:off x="0" y="3428998"/>
            <a:ext cx="12192000" cy="3429002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63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2"/>
          </a:xfrm>
          <a:prstGeom prst="rect">
            <a:avLst/>
          </a:prstGeom>
        </p:spPr>
        <p:txBody>
          <a:bodyPr rtlCol="0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pPr rtl="0"/>
            <a:r>
              <a:t>Thank You</a:t>
            </a:r>
          </a:p>
        </p:txBody>
      </p:sp>
      <p:grpSp>
        <p:nvGrpSpPr>
          <p:cNvPr id="466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64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5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6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56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rtl="0"/>
            <a:r>
              <a:t>Contact Us: 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468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56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Location</a:t>
            </a:r>
          </a:p>
        </p:txBody>
      </p:sp>
      <p:sp>
        <p:nvSpPr>
          <p:cNvPr id="469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56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phone</a:t>
            </a:r>
          </a:p>
        </p:txBody>
      </p:sp>
      <p:sp>
        <p:nvSpPr>
          <p:cNvPr id="470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32" y="6197358"/>
            <a:ext cx="3175450" cy="341556"/>
          </a:xfrm>
          <a:prstGeom prst="rect">
            <a:avLst/>
          </a:prstGeom>
        </p:spPr>
        <p:txBody>
          <a:bodyPr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Email</a:t>
            </a:r>
          </a:p>
        </p:txBody>
      </p:sp>
      <p:pic>
        <p:nvPicPr>
          <p:cNvPr id="471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4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7512162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 rtlCol="0"/>
          <a:lstStyle/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1301547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Title Text"/>
          <p:cNvSpPr txBox="1">
            <a:spLocks noGrp="1"/>
          </p:cNvSpPr>
          <p:nvPr>
            <p:ph type="title"/>
          </p:nvPr>
        </p:nvSpPr>
        <p:spPr>
          <a:xfrm>
            <a:off x="304800" y="2573864"/>
            <a:ext cx="11582400" cy="1798642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44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48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4486807"/>
            <a:ext cx="11582400" cy="1416053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800">
                <a:solidFill>
                  <a:srgbClr val="363636"/>
                </a:solidFill>
              </a:defRPr>
            </a:lvl1pPr>
            <a:lvl2pPr marL="733953" indent="-481542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2pPr>
            <a:lvl3pPr marL="951264" indent="-387702">
              <a:lnSpc>
                <a:spcPct val="100000"/>
              </a:lnSpc>
              <a:spcBef>
                <a:spcPts val="600"/>
              </a:spcBef>
              <a:buClrTx/>
              <a:buFontTx/>
              <a:buChar char="•"/>
              <a:defRPr sz="2800">
                <a:solidFill>
                  <a:srgbClr val="363636"/>
                </a:solidFill>
              </a:defRPr>
            </a:lvl3pPr>
            <a:lvl4pPr marL="1261357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4pPr>
            <a:lvl5pPr marL="1550282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»"/>
              <a:defRPr sz="2800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491" name="Group 4"/>
          <p:cNvGrpSpPr/>
          <p:nvPr/>
        </p:nvGrpSpPr>
        <p:grpSpPr>
          <a:xfrm>
            <a:off x="304798" y="4411133"/>
            <a:ext cx="4450409" cy="12702"/>
            <a:chOff x="0" y="0"/>
            <a:chExt cx="4450407" cy="12701"/>
          </a:xfrm>
        </p:grpSpPr>
        <p:sp>
          <p:nvSpPr>
            <p:cNvPr id="489" name="Straight Connector 5"/>
            <p:cNvSpPr/>
            <p:nvPr/>
          </p:nvSpPr>
          <p:spPr>
            <a:xfrm flipH="1" flipV="1">
              <a:off x="-1" y="0"/>
              <a:ext cx="3772029" cy="12702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90" name="Straight Connector 6"/>
            <p:cNvSpPr/>
            <p:nvPr/>
          </p:nvSpPr>
          <p:spPr>
            <a:xfrm flipH="1" flipV="1">
              <a:off x="678378" y="0"/>
              <a:ext cx="3772030" cy="12702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494" name="Group 7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492" name="Rectangle 8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93" name="Rectangle 9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0207618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grpSp>
        <p:nvGrpSpPr>
          <p:cNvPr id="506" name="Group 3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04" name="Rectangle 4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05" name="Rectangle 5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4070432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3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31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32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36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34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35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37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38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382494"/>
          </a:xfrm>
          <a:prstGeom prst="rect">
            <a:avLst/>
          </a:prstGeom>
        </p:spPr>
        <p:txBody>
          <a:bodyPr lIns="0" tIns="0" rIns="0" bIns="0" rtlCol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9950669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Title Text"/>
          <p:cNvSpPr txBox="1">
            <a:spLocks noGrp="1"/>
          </p:cNvSpPr>
          <p:nvPr>
            <p:ph type="title"/>
          </p:nvPr>
        </p:nvSpPr>
        <p:spPr>
          <a:xfrm>
            <a:off x="963084" y="4406905"/>
            <a:ext cx="10363201" cy="1362078"/>
          </a:xfrm>
          <a:prstGeom prst="rect">
            <a:avLst/>
          </a:prstGeom>
        </p:spPr>
        <p:txBody>
          <a:bodyPr lIns="0" tIns="0" rIns="0" bIns="0" rtlCol="0"/>
          <a:lstStyle>
            <a:lvl1pPr>
              <a:lnSpc>
                <a:spcPct val="90000"/>
              </a:lnSpc>
              <a:defRPr sz="4000" cap="all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4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90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4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6112951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7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55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56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60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58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59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61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6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04800" y="1447800"/>
            <a:ext cx="5689600" cy="5181600"/>
          </a:xfrm>
          <a:prstGeom prst="rect">
            <a:avLst/>
          </a:prstGeom>
        </p:spPr>
        <p:txBody>
          <a:bodyPr lIns="0" tIns="0" rIns="0" bIns="0" rtlCol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5827841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2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70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1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75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73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4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7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577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578" name="Title Text"/>
          <p:cNvSpPr txBox="1">
            <a:spLocks noGrp="1"/>
          </p:cNvSpPr>
          <p:nvPr>
            <p:ph type="title"/>
          </p:nvPr>
        </p:nvSpPr>
        <p:spPr>
          <a:xfrm>
            <a:off x="304800" y="228603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7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6445891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8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86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87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91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89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90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92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5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99945133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2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00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1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05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03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4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0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28177733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614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61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4734251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22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3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27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25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6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2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62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630" name="Title Text"/>
          <p:cNvSpPr txBox="1">
            <a:spLocks noGrp="1"/>
          </p:cNvSpPr>
          <p:nvPr>
            <p:ph type="title"/>
          </p:nvPr>
        </p:nvSpPr>
        <p:spPr>
          <a:xfrm>
            <a:off x="304800" y="131714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6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380300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8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639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 anchor="b">
            <a:normAutofit/>
          </a:bodyPr>
          <a:lstStyle/>
          <a:p>
            <a:pPr algn="r" rtl="0">
              <a:spcBef>
                <a:spcPts val="200"/>
              </a:spcBef>
              <a:defRPr sz="1000" b="1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 rtl="0">
              <a:spcBef>
                <a:spcPts val="200"/>
              </a:spcBef>
              <a:defRPr sz="1000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6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2004592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9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47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8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52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50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51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654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6" y="1413931"/>
            <a:ext cx="5693838" cy="639766"/>
          </a:xfrm>
          <a:prstGeom prst="rect">
            <a:avLst/>
          </a:prstGeom>
        </p:spPr>
        <p:txBody>
          <a:bodyPr lIns="0" tIns="0" rIns="0" bIns="0" rtlCol="0" anchor="b"/>
          <a:lstStyle/>
          <a:p>
            <a:pPr rtl="0"/>
            <a:endParaRPr/>
          </a:p>
        </p:txBody>
      </p:sp>
      <p:sp>
        <p:nvSpPr>
          <p:cNvPr id="655" name="Title Text"/>
          <p:cNvSpPr txBox="1">
            <a:spLocks noGrp="1"/>
          </p:cNvSpPr>
          <p:nvPr>
            <p:ph type="title"/>
          </p:nvPr>
        </p:nvSpPr>
        <p:spPr>
          <a:xfrm>
            <a:off x="304800" y="137765"/>
            <a:ext cx="11582400" cy="939804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pPr rtl="0"/>
            <a:r>
              <a:t>Title Text</a:t>
            </a:r>
          </a:p>
        </p:txBody>
      </p:sp>
      <p:sp>
        <p:nvSpPr>
          <p:cNvPr id="6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 rtlCol="0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1528571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Block Arc 30"/>
          <p:cNvSpPr/>
          <p:nvPr/>
        </p:nvSpPr>
        <p:spPr>
          <a:xfrm rot="5400000">
            <a:off x="-1079014" y="1851920"/>
            <a:ext cx="5419621" cy="112409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4" name="Block Arc 31"/>
          <p:cNvSpPr/>
          <p:nvPr/>
        </p:nvSpPr>
        <p:spPr>
          <a:xfrm rot="16200000">
            <a:off x="-2350599" y="-3066921"/>
            <a:ext cx="8270030" cy="11588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5" name="Oval 27"/>
          <p:cNvSpPr/>
          <p:nvPr/>
        </p:nvSpPr>
        <p:spPr>
          <a:xfrm>
            <a:off x="-3773437" y="-1171954"/>
            <a:ext cx="11117616" cy="1111761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666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667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1"/>
            <a:ext cx="4450404" cy="1960567"/>
          </a:xfrm>
          <a:prstGeom prst="rect">
            <a:avLst/>
          </a:prstGeom>
        </p:spPr>
        <p:txBody>
          <a:bodyPr lIns="45718" tIns="45718" rIns="45718" bIns="45718"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66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2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671" name="Group 8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669" name="Straight Connector 23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670" name="Straight Connector 6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672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67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7628143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0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681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0"/>
            <a:ext cx="5325206" cy="5325239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pic>
        <p:nvPicPr>
          <p:cNvPr id="682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31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683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59"/>
          </a:xfrm>
          <a:prstGeom prst="rect">
            <a:avLst/>
          </a:prstGeom>
        </p:spPr>
        <p:txBody>
          <a:bodyPr lIns="0" tIns="0" rIns="0" bIns="0"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6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2"/>
          </a:xfrm>
          <a:prstGeom prst="rect">
            <a:avLst/>
          </a:prstGeom>
        </p:spPr>
        <p:txBody>
          <a:bodyPr lIns="0" tIns="0" rIns="0" bIns="0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grpSp>
        <p:nvGrpSpPr>
          <p:cNvPr id="687" name="Group 8"/>
          <p:cNvGrpSpPr/>
          <p:nvPr/>
        </p:nvGrpSpPr>
        <p:grpSpPr>
          <a:xfrm>
            <a:off x="6635217" y="4261630"/>
            <a:ext cx="4450410" cy="12705"/>
            <a:chOff x="0" y="0"/>
            <a:chExt cx="4450408" cy="12704"/>
          </a:xfrm>
        </p:grpSpPr>
        <p:sp>
          <p:nvSpPr>
            <p:cNvPr id="685" name="Straight Connector 23"/>
            <p:cNvSpPr/>
            <p:nvPr/>
          </p:nvSpPr>
          <p:spPr>
            <a:xfrm flipH="1" flipV="1">
              <a:off x="-1" y="0"/>
              <a:ext cx="3772030" cy="12705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686" name="Straight Connector 6"/>
            <p:cNvSpPr/>
            <p:nvPr/>
          </p:nvSpPr>
          <p:spPr>
            <a:xfrm flipH="1" flipV="1">
              <a:off x="678378" y="0"/>
              <a:ext cx="3772030" cy="12705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688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499" y="5852423"/>
            <a:ext cx="2851902" cy="273780"/>
          </a:xfrm>
          <a:prstGeom prst="rect">
            <a:avLst/>
          </a:prstGeom>
        </p:spPr>
        <p:txBody>
          <a:bodyPr lIns="0" tIns="0" rIns="0" bIns="0" rtlCol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pPr rtl="0"/>
            <a:r>
              <a:t>DATE</a:t>
            </a:r>
          </a:p>
        </p:txBody>
      </p:sp>
      <p:sp>
        <p:nvSpPr>
          <p:cNvPr id="68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9101854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7" name="Rectangle 36"/>
          <p:cNvSpPr/>
          <p:nvPr/>
        </p:nvSpPr>
        <p:spPr>
          <a:xfrm>
            <a:off x="11060234" y="6256716"/>
            <a:ext cx="660281" cy="57588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8" name="Freeform: Shape 25"/>
          <p:cNvSpPr/>
          <p:nvPr/>
        </p:nvSpPr>
        <p:spPr>
          <a:xfrm flipH="1">
            <a:off x="7425241" y="-1098073"/>
            <a:ext cx="4749021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9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00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1"/>
            <a:ext cx="4450406" cy="1960567"/>
          </a:xfrm>
          <a:prstGeom prst="rect">
            <a:avLst/>
          </a:prstGeom>
        </p:spPr>
        <p:txBody>
          <a:bodyPr lIns="45718" tIns="45718" rIns="45718" bIns="45718" rtlCol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70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6" cy="345852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702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896" cy="68580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705" name="Group 33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703" name="Straight Connector 34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704" name="Straight Connector 35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706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7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09947787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15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719" name="Group 13"/>
          <p:cNvGrpSpPr/>
          <p:nvPr/>
        </p:nvGrpSpPr>
        <p:grpSpPr>
          <a:xfrm>
            <a:off x="2011358" y="4135106"/>
            <a:ext cx="10180327" cy="68935"/>
            <a:chOff x="0" y="0"/>
            <a:chExt cx="10180326" cy="68934"/>
          </a:xfrm>
        </p:grpSpPr>
        <p:sp>
          <p:nvSpPr>
            <p:cNvPr id="716" name="Rectangle 14"/>
            <p:cNvSpPr/>
            <p:nvPr/>
          </p:nvSpPr>
          <p:spPr>
            <a:xfrm>
              <a:off x="-1" y="-1"/>
              <a:ext cx="3396023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17" name="Rectangle 15"/>
            <p:cNvSpPr/>
            <p:nvPr/>
          </p:nvSpPr>
          <p:spPr>
            <a:xfrm>
              <a:off x="3392150" y="-1"/>
              <a:ext cx="3396023" cy="68936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18" name="Rectangle 16"/>
            <p:cNvSpPr/>
            <p:nvPr/>
          </p:nvSpPr>
          <p:spPr>
            <a:xfrm>
              <a:off x="6784302" y="-1"/>
              <a:ext cx="3396024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720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59" y="4372311"/>
            <a:ext cx="9571043" cy="728549"/>
          </a:xfrm>
          <a:prstGeom prst="rect">
            <a:avLst/>
          </a:prstGeom>
        </p:spPr>
        <p:txBody>
          <a:bodyPr lIns="45718" tIns="45718" rIns="45718" bIns="45718" rtlCol="0"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pPr rtl="0"/>
            <a:r>
              <a:t>Presentation title here</a:t>
            </a:r>
          </a:p>
        </p:txBody>
      </p:sp>
      <p:sp>
        <p:nvSpPr>
          <p:cNvPr id="7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59" y="5182608"/>
            <a:ext cx="9571043" cy="345852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722" name="ETOP_IBCSG_Partners_Byline_1L_RGB.jpg" descr="ETOP_IBCSG_Partners_Byline_1L_R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800" y="713707"/>
            <a:ext cx="3279358" cy="1412742"/>
          </a:xfrm>
          <a:prstGeom prst="rect">
            <a:avLst/>
          </a:prstGeom>
          <a:ln w="12700">
            <a:miter lim="400000"/>
          </a:ln>
        </p:spPr>
      </p:pic>
      <p:sp>
        <p:nvSpPr>
          <p:cNvPr id="7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7317700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31" name="Rectangle 1"/>
          <p:cNvSpPr/>
          <p:nvPr/>
        </p:nvSpPr>
        <p:spPr>
          <a:xfrm>
            <a:off x="11265406" y="6536652"/>
            <a:ext cx="151533" cy="18810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8912375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40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41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742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43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44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45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46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47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48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49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50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51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Agenda</a:t>
            </a:r>
          </a:p>
        </p:txBody>
      </p:sp>
      <p:grpSp>
        <p:nvGrpSpPr>
          <p:cNvPr id="754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752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753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757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755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56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758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7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4672222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6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3079343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75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7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pPr rtl="0"/>
            <a:r>
              <a:t>00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777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78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79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80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rtlCol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pPr rtl="0"/>
            <a:r>
              <a:t>00</a:t>
            </a:r>
          </a:p>
        </p:txBody>
      </p:sp>
      <p:sp>
        <p:nvSpPr>
          <p:cNvPr id="781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82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83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84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85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 rtlCol="0"/>
          <a:lstStyle/>
          <a:p>
            <a:pPr rtl="0"/>
            <a:endParaRPr/>
          </a:p>
        </p:txBody>
      </p:sp>
      <p:sp>
        <p:nvSpPr>
          <p:cNvPr id="786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Agenda</a:t>
            </a:r>
          </a:p>
        </p:txBody>
      </p:sp>
      <p:grpSp>
        <p:nvGrpSpPr>
          <p:cNvPr id="789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787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788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pic>
        <p:nvPicPr>
          <p:cNvPr id="790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93" name="Group 35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791" name="Rectangle 4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92" name="Rectangle 41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79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67479369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0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7645520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812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10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811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815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13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14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816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8016" y="457200"/>
            <a:ext cx="1625603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1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sp>
        <p:nvSpPr>
          <p:cNvPr id="818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8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2184113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455197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35" name="Rectangle 1"/>
          <p:cNvSpPr/>
          <p:nvPr/>
        </p:nvSpPr>
        <p:spPr>
          <a:xfrm>
            <a:off x="10909300" y="6197505"/>
            <a:ext cx="673100" cy="572081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3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839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37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838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842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40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41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4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844" name="Rectangle 21"/>
          <p:cNvSpPr/>
          <p:nvPr/>
        </p:nvSpPr>
        <p:spPr>
          <a:xfrm flipH="1">
            <a:off x="835920" y="6430828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845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81" cy="621761"/>
          </a:xfrm>
          <a:prstGeom prst="rect">
            <a:avLst/>
          </a:prstGeom>
          <a:ln w="12700">
            <a:miter lim="400000"/>
          </a:ln>
        </p:spPr>
      </p:pic>
      <p:sp>
        <p:nvSpPr>
          <p:cNvPr id="84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7" y="6378456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4966091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5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857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5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85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86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5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5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6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862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7"/>
            <a:ext cx="5003800" cy="4940306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pic>
        <p:nvPicPr>
          <p:cNvPr id="863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6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72168811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34633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8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883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81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882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886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84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85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87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888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61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889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2" cy="2074862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89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891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4" cy="1815103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892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4" cy="1815103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893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7" y="4139110"/>
            <a:ext cx="3508837" cy="27990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894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4" cy="27990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895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4" cy="27990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896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9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61003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071426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916" name="Group 5"/>
          <p:cNvGrpSpPr/>
          <p:nvPr/>
        </p:nvGrpSpPr>
        <p:grpSpPr>
          <a:xfrm>
            <a:off x="628496" y="2095671"/>
            <a:ext cx="3727609" cy="3727605"/>
            <a:chOff x="0" y="-1"/>
            <a:chExt cx="3727607" cy="3727603"/>
          </a:xfrm>
        </p:grpSpPr>
        <p:sp>
          <p:nvSpPr>
            <p:cNvPr id="913" name="Partial Circle 28"/>
            <p:cNvSpPr/>
            <p:nvPr/>
          </p:nvSpPr>
          <p:spPr>
            <a:xfrm rot="10800000">
              <a:off x="1863801" y="314"/>
              <a:ext cx="627492" cy="1863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4" name="Partial Circle 32"/>
            <p:cNvSpPr/>
            <p:nvPr/>
          </p:nvSpPr>
          <p:spPr>
            <a:xfrm rot="10800000">
              <a:off x="1863800" y="119569"/>
              <a:ext cx="1863807" cy="1744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5" name="Partial Circle 4"/>
            <p:cNvSpPr/>
            <p:nvPr/>
          </p:nvSpPr>
          <p:spPr>
            <a:xfrm>
              <a:off x="-1" y="-2"/>
              <a:ext cx="3727608" cy="372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1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920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918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919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923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21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22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24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8" cy="3470346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92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926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marL="173736" indent="-173736" defTabSz="694944" rtl="0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927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9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1153958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3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045970"/>
      </p:ext>
    </p:extLst>
  </p:cSld>
  <p:clrMapOvr>
    <a:masterClrMapping/>
  </p:clrMapOvr>
  <p:transition spd="med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4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947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94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94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95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4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4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51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952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9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8954850"/>
      </p:ext>
    </p:extLst>
  </p:cSld>
  <p:clrMapOvr>
    <a:masterClrMapping/>
  </p:clrMapOvr>
  <p:transition spd="med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6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7508622"/>
      </p:ext>
    </p:extLst>
  </p:cSld>
  <p:clrMapOvr>
    <a:masterClrMapping/>
  </p:clrMapOvr>
  <p:transition spd="med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971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69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70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69998475"/>
      </p:ext>
    </p:extLst>
  </p:cSld>
  <p:clrMapOvr>
    <a:masterClrMapping/>
  </p:clrMapOvr>
  <p:transition spd="med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3252611"/>
      </p:ext>
    </p:extLst>
  </p:cSld>
  <p:clrMapOvr>
    <a:masterClrMapping/>
  </p:clrMapOvr>
  <p:transition spd="med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8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991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98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99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994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92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93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9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2" cy="2155828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996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3" cy="2155831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997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31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998" name="Oval 1"/>
          <p:cNvSpPr/>
          <p:nvPr/>
        </p:nvSpPr>
        <p:spPr>
          <a:xfrm>
            <a:off x="4321740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99" name="Oval 16"/>
          <p:cNvSpPr/>
          <p:nvPr/>
        </p:nvSpPr>
        <p:spPr>
          <a:xfrm>
            <a:off x="7096534" y="1889623"/>
            <a:ext cx="1225057" cy="1225057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00" name="Oval 17"/>
          <p:cNvSpPr/>
          <p:nvPr/>
        </p:nvSpPr>
        <p:spPr>
          <a:xfrm>
            <a:off x="9871325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01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7"/>
            <a:ext cx="2197102" cy="578652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1002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7"/>
            <a:ext cx="2197103" cy="578652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1003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7"/>
            <a:ext cx="2197100" cy="578652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pic>
        <p:nvPicPr>
          <p:cNvPr id="100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9312884"/>
      </p:ext>
    </p:extLst>
  </p:cSld>
  <p:clrMapOvr>
    <a:masterClrMapping/>
  </p:clrMapOvr>
  <p:transition spd="med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5848810"/>
      </p:ext>
    </p:extLst>
  </p:cSld>
  <p:clrMapOvr>
    <a:masterClrMapping/>
  </p:clrMapOvr>
  <p:transition spd="med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2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1024" name="Group 22"/>
          <p:cNvGrpSpPr/>
          <p:nvPr/>
        </p:nvGrpSpPr>
        <p:grpSpPr>
          <a:xfrm>
            <a:off x="-3" y="1379537"/>
            <a:ext cx="2452694" cy="1"/>
            <a:chOff x="0" y="0"/>
            <a:chExt cx="2452692" cy="0"/>
          </a:xfrm>
        </p:grpSpPr>
        <p:sp>
          <p:nvSpPr>
            <p:cNvPr id="1022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023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1027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25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26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4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4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31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91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3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4" cy="371481"/>
          </a:xfrm>
          <a:prstGeom prst="rect">
            <a:avLst/>
          </a:prstGeom>
          <a:solidFill>
            <a:schemeClr val="accent1"/>
          </a:solidFill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033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799" y="2903534"/>
            <a:ext cx="3657605" cy="371481"/>
          </a:xfrm>
          <a:prstGeom prst="rect">
            <a:avLst/>
          </a:prstGeom>
          <a:solidFill>
            <a:schemeClr val="accent2"/>
          </a:solidFill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1034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4" cy="371481"/>
          </a:xfrm>
          <a:prstGeom prst="rect">
            <a:avLst/>
          </a:prstGeom>
          <a:solidFill>
            <a:schemeClr val="accent2"/>
          </a:solidFill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sp>
        <p:nvSpPr>
          <p:cNvPr id="1035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799" y="6023535"/>
            <a:ext cx="3657605" cy="371481"/>
          </a:xfrm>
          <a:prstGeom prst="rect">
            <a:avLst/>
          </a:prstGeom>
          <a:solidFill>
            <a:schemeClr val="accent1"/>
          </a:solidFill>
        </p:spPr>
        <p:txBody>
          <a:bodyPr lIns="45718" tIns="45718" rIns="45718" bIns="45718" rtlCol="0"/>
          <a:lstStyle/>
          <a:p>
            <a:pPr rtl="0"/>
            <a:endParaRPr/>
          </a:p>
        </p:txBody>
      </p:sp>
      <p:pic>
        <p:nvPicPr>
          <p:cNvPr id="1036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49992089"/>
      </p:ext>
    </p:extLst>
  </p:cSld>
  <p:clrMapOvr>
    <a:masterClrMapping/>
  </p:clrMapOvr>
  <p:transition spd="med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6203743"/>
      </p:ext>
    </p:extLst>
  </p:cSld>
  <p:clrMapOvr>
    <a:masterClrMapping/>
  </p:clrMapOvr>
  <p:transition spd="med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1055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53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54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5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57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58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5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16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60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61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68" cy="2852744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sp>
        <p:nvSpPr>
          <p:cNvPr id="106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1065" name="Group 50"/>
          <p:cNvGrpSpPr/>
          <p:nvPr/>
        </p:nvGrpSpPr>
        <p:grpSpPr>
          <a:xfrm>
            <a:off x="-3" y="486408"/>
            <a:ext cx="2452694" cy="1"/>
            <a:chOff x="0" y="0"/>
            <a:chExt cx="2452692" cy="0"/>
          </a:xfrm>
        </p:grpSpPr>
        <p:sp>
          <p:nvSpPr>
            <p:cNvPr id="1063" name="Straight Connector 51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064" name="Straight Connector 52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sp>
        <p:nvSpPr>
          <p:cNvPr id="106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9211225"/>
      </p:ext>
    </p:extLst>
  </p:cSld>
  <p:clrMapOvr>
    <a:masterClrMapping/>
  </p:clrMapOvr>
  <p:transition spd="med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7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grpSp>
        <p:nvGrpSpPr>
          <p:cNvPr id="1077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107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107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108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7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7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81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1082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93990787"/>
      </p:ext>
    </p:extLst>
  </p:cSld>
  <p:clrMapOvr>
    <a:masterClrMapping/>
  </p:clrMapOvr>
  <p:transition spd="med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9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06067582"/>
      </p:ext>
    </p:extLst>
  </p:cSld>
  <p:clrMapOvr>
    <a:masterClrMapping/>
  </p:clrMapOvr>
  <p:transition spd="med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99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 rtlCol="0">
            <a:noAutofit/>
          </a:bodyPr>
          <a:lstStyle/>
          <a:p>
            <a:pPr rtl="0"/>
            <a:endParaRPr/>
          </a:p>
        </p:txBody>
      </p:sp>
      <p:grpSp>
        <p:nvGrpSpPr>
          <p:cNvPr id="1102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100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01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103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4"/>
          </a:xfrm>
          <a:prstGeom prst="rect">
            <a:avLst/>
          </a:prstGeom>
        </p:spPr>
        <p:txBody>
          <a:bodyPr lIns="45718" tIns="45718" rIns="45718" bIns="45718" rtlCol="0"/>
          <a:lstStyle/>
          <a:p>
            <a:pPr rtl="0"/>
            <a:r>
              <a:t>Click to add title here</a:t>
            </a:r>
          </a:p>
        </p:txBody>
      </p:sp>
      <p:sp>
        <p:nvSpPr>
          <p:cNvPr id="110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7"/>
          </a:xfrm>
          <a:prstGeom prst="rect">
            <a:avLst/>
          </a:prstGeom>
        </p:spPr>
        <p:txBody>
          <a:bodyPr lIns="45718" tIns="45718" rIns="45718" bIns="45718" rtlCol="0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1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4158086"/>
      </p:ext>
    </p:extLst>
  </p:cSld>
  <p:clrMapOvr>
    <a:masterClrMapping/>
  </p:clrMapOvr>
  <p:transition spd="med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1113" name="Picture 4" descr="Picture 4"/>
          <p:cNvPicPr>
            <a:picLocks noChangeAspect="1"/>
          </p:cNvPicPr>
          <p:nvPr/>
        </p:nvPicPr>
        <p:blipFill>
          <a:blip r:embed="rId2"/>
          <a:srcRect t="32714" b="25095"/>
          <a:stretch>
            <a:fillRect/>
          </a:stretch>
        </p:blipFill>
        <p:spPr>
          <a:xfrm>
            <a:off x="0" y="3428996"/>
            <a:ext cx="12192000" cy="3429004"/>
          </a:xfrm>
          <a:prstGeom prst="rect">
            <a:avLst/>
          </a:prstGeom>
          <a:ln w="12700">
            <a:miter lim="400000"/>
          </a:ln>
        </p:spPr>
      </p:pic>
      <p:sp>
        <p:nvSpPr>
          <p:cNvPr id="1114" name="Rectangle 1"/>
          <p:cNvSpPr/>
          <p:nvPr/>
        </p:nvSpPr>
        <p:spPr>
          <a:xfrm>
            <a:off x="0" y="3428998"/>
            <a:ext cx="12192000" cy="3429004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115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4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pPr rtl="0"/>
            <a:r>
              <a:t>Thank You</a:t>
            </a:r>
          </a:p>
        </p:txBody>
      </p:sp>
      <p:grpSp>
        <p:nvGrpSpPr>
          <p:cNvPr id="1118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116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17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119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58"/>
          </a:xfrm>
          <a:prstGeom prst="rect">
            <a:avLst/>
          </a:prstGeom>
        </p:spPr>
        <p:txBody>
          <a:bodyPr lIns="45718" tIns="45718" rIns="45718" bIns="45718" rtlCol="0"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rtl="0"/>
            <a:r>
              <a:t>Contact Us: </a:t>
            </a:r>
          </a:p>
          <a:p>
            <a:pPr lvl="1" rtl="0"/>
            <a:endParaRPr/>
          </a:p>
          <a:p>
            <a:pPr lvl="2" rtl="0"/>
            <a:endParaRPr/>
          </a:p>
          <a:p>
            <a:pPr lvl="3" rtl="0"/>
            <a:endParaRPr/>
          </a:p>
          <a:p>
            <a:pPr lvl="4" rtl="0"/>
            <a:endParaRPr/>
          </a:p>
        </p:txBody>
      </p:sp>
      <p:sp>
        <p:nvSpPr>
          <p:cNvPr id="1120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58"/>
          </a:xfrm>
          <a:prstGeom prst="rect">
            <a:avLst/>
          </a:prstGeom>
        </p:spPr>
        <p:txBody>
          <a:bodyPr lIns="45718" tIns="45718" rIns="45718" bIns="45718"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Location</a:t>
            </a:r>
          </a:p>
        </p:txBody>
      </p:sp>
      <p:sp>
        <p:nvSpPr>
          <p:cNvPr id="1121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58"/>
          </a:xfrm>
          <a:prstGeom prst="rect">
            <a:avLst/>
          </a:prstGeom>
        </p:spPr>
        <p:txBody>
          <a:bodyPr lIns="45718" tIns="45718" rIns="45718" bIns="45718"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phone</a:t>
            </a:r>
          </a:p>
        </p:txBody>
      </p:sp>
      <p:sp>
        <p:nvSpPr>
          <p:cNvPr id="1122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30" y="6197358"/>
            <a:ext cx="3175455" cy="341558"/>
          </a:xfrm>
          <a:prstGeom prst="rect">
            <a:avLst/>
          </a:prstGeom>
        </p:spPr>
        <p:txBody>
          <a:bodyPr lIns="45718" tIns="45718" rIns="45718" bIns="45718" rtlCol="0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rtl="0"/>
            <a:r>
              <a:t>Add Email</a:t>
            </a:r>
          </a:p>
        </p:txBody>
      </p:sp>
      <p:pic>
        <p:nvPicPr>
          <p:cNvPr id="1123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11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4906818"/>
      </p:ext>
    </p:extLst>
  </p:cSld>
  <p:clrMapOvr>
    <a:masterClrMapping/>
  </p:clrMapOvr>
  <p:transition spd="med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 rtlCol="0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1490330"/>
      </p:ext>
    </p:extLst>
  </p:cSld>
  <p:clrMapOvr>
    <a:masterClrMapping/>
  </p:clrMapOvr>
  <p:transition spd="med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573866"/>
            <a:ext cx="11582400" cy="1798638"/>
          </a:xfrm>
        </p:spPr>
        <p:txBody>
          <a:bodyPr bIns="45720" rtlCol="0"/>
          <a:lstStyle>
            <a:lvl1pPr>
              <a:defRPr sz="4400"/>
            </a:lvl1pPr>
          </a:lstStyle>
          <a:p>
            <a:pPr lvl="0" rtl="0"/>
            <a:r>
              <a:rPr lang="zh-cn" noProof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486807"/>
            <a:ext cx="11582400" cy="1416050"/>
          </a:xfrm>
        </p:spPr>
        <p:txBody>
          <a:bodyPr rtlCol="0"/>
          <a:lstStyle>
            <a:lvl1pPr marL="0" indent="0">
              <a:buFontTx/>
              <a:buNone/>
              <a:defRPr sz="2800"/>
            </a:lvl1pPr>
          </a:lstStyle>
          <a:p>
            <a:pPr lvl="0" rtl="0"/>
            <a:r>
              <a:rPr lang="zh-cn" noProof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A714A74-BEC4-4292-A587-602691EAA4FC}"/>
              </a:ext>
            </a:extLst>
          </p:cNvPr>
          <p:cNvGrpSpPr/>
          <p:nvPr userDrawn="1"/>
        </p:nvGrpSpPr>
        <p:grpSpPr>
          <a:xfrm flipH="1">
            <a:off x="304800" y="4411133"/>
            <a:ext cx="4450403" cy="64321"/>
            <a:chOff x="0" y="5224323"/>
            <a:chExt cx="2416175" cy="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39C66FA-AE45-41B4-8240-A5C3A809B0E7}"/>
                </a:ext>
              </a:extLst>
            </p:cNvPr>
            <p:cNvCxnSpPr/>
            <p:nvPr userDrawn="1"/>
          </p:nvCxnSpPr>
          <p:spPr>
            <a:xfrm>
              <a:off x="368300" y="5224323"/>
              <a:ext cx="2047875" cy="0"/>
            </a:xfrm>
            <a:prstGeom prst="line">
              <a:avLst/>
            </a:prstGeom>
            <a:ln w="44450" cap="rnd">
              <a:solidFill>
                <a:srgbClr val="E83E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DBE4CF-3986-41B4-A253-C25A21010183}"/>
                </a:ext>
              </a:extLst>
            </p:cNvPr>
            <p:cNvCxnSpPr/>
            <p:nvPr userDrawn="1"/>
          </p:nvCxnSpPr>
          <p:spPr>
            <a:xfrm>
              <a:off x="0" y="5224323"/>
              <a:ext cx="2047875" cy="0"/>
            </a:xfrm>
            <a:prstGeom prst="line">
              <a:avLst/>
            </a:prstGeom>
            <a:ln w="44450" cap="rnd">
              <a:solidFill>
                <a:srgbClr val="00A2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731475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rtl="0">
              <a:spcBef>
                <a:spcPct val="20000"/>
              </a:spcBef>
              <a:buFont typeface="Arial"/>
              <a:buNone/>
              <a:defRPr/>
            </a:pPr>
            <a:r>
              <a:rPr lang="zh-cn" sz="1000" b="1"/>
              <a:t>Supported by Eli Lilly and Company.</a:t>
            </a:r>
          </a:p>
          <a:p>
            <a:pPr algn="r" rtl="0">
              <a:spcBef>
                <a:spcPct val="20000"/>
              </a:spcBef>
              <a:buFont typeface="Arial"/>
              <a:buNone/>
              <a:defRPr/>
            </a:pPr>
            <a:r>
              <a:rPr lang="zh-cn" sz="1000"/>
              <a:t> Eli Lilly and Company has not influenced the content of this publication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324816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 rtlCol="0"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6233974"/>
            <a:ext cx="5507567" cy="487363"/>
          </a:xfrm>
        </p:spPr>
        <p:txBody>
          <a:bodyPr tIns="0" bIns="0" rtlCol="0" anchor="b"/>
          <a:lstStyle>
            <a:lvl1pPr marL="0" indent="0">
              <a:buNone/>
              <a:defRPr sz="1200"/>
            </a:lvl1pPr>
          </a:lstStyle>
          <a:p>
            <a:pPr rtl="0"/>
            <a:r>
              <a:rPr lang="zh-cn" sz="1200"/>
              <a:t>Footnote text left aligned (Arial 12pt roman, black)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379633" y="6521312"/>
            <a:ext cx="5507567" cy="200025"/>
          </a:xfrm>
        </p:spPr>
        <p:txBody>
          <a:bodyPr tIns="0" bIns="0" rtlCol="0" anchor="b"/>
          <a:lstStyle>
            <a:lvl1pPr marL="0" indent="0" algn="r">
              <a:buNone/>
              <a:defRPr sz="1200" baseline="0"/>
            </a:lvl1pPr>
          </a:lstStyle>
          <a:p>
            <a:pPr rtl="0"/>
            <a:r>
              <a:rPr lang="zh-cn" sz="1200"/>
              <a:t>Reference text right aligned (Arial 12pt roman, black)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7B7C12D-C078-4A6A-9A46-117F2CB93103}"/>
              </a:ext>
            </a:extLst>
          </p:cNvPr>
          <p:cNvSpPr txBox="1">
            <a:spLocks/>
          </p:cNvSpPr>
          <p:nvPr userDrawn="1"/>
        </p:nvSpPr>
        <p:spPr>
          <a:xfrm>
            <a:off x="11593483" y="6426259"/>
            <a:ext cx="59851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17ACC8"/>
                </a:solidFill>
                <a:latin typeface="Arial" panose="020B0604020202020204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rtl="0"/>
            <a:fld id="{1C2912F7-087B-418C-A3FA-FA4636C6A3D8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44869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12189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rtlCol="0" anchor="t"/>
          <a:lstStyle>
            <a:lvl1pPr algn="l">
              <a:defRPr sz="4000" b="1" cap="all"/>
            </a:lvl1pPr>
          </a:lstStyle>
          <a:p>
            <a:pPr rtl="0"/>
            <a:r>
              <a:rPr lang="zh-cn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rtlCol="0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901715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5689600" cy="5181600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47800"/>
            <a:ext cx="5689600" cy="5181600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6284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228605"/>
            <a:ext cx="11582400" cy="939801"/>
          </a:xfrm>
        </p:spPr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80387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32067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536256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rtl="0">
              <a:spcBef>
                <a:spcPct val="20000"/>
              </a:spcBef>
              <a:buFont typeface="Arial"/>
              <a:buNone/>
              <a:defRPr/>
            </a:pPr>
            <a:r>
              <a:rPr lang="zh-cn" sz="1000" b="1"/>
              <a:t>Supported by Eli Lilly and Company.</a:t>
            </a:r>
          </a:p>
          <a:p>
            <a:pPr algn="r" rtl="0">
              <a:spcBef>
                <a:spcPct val="20000"/>
              </a:spcBef>
              <a:buFont typeface="Arial"/>
              <a:buNone/>
              <a:defRPr/>
            </a:pPr>
            <a:r>
              <a:rPr lang="zh-cn" sz="1000"/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365041214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1715"/>
            <a:ext cx="11582400" cy="939801"/>
          </a:xfrm>
        </p:spPr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86425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LLY_LOGO.jpg">
            <a:extLst>
              <a:ext uri="{FF2B5EF4-FFF2-40B4-BE49-F238E27FC236}">
                <a16:creationId xmlns:a16="http://schemas.microsoft.com/office/drawing/2014/main" id="{9B70D61C-6406-4597-B341-A3BA134B906C}"/>
              </a:ext>
            </a:extLst>
          </p:cNvPr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08A26D61-9304-4E22-8CB0-8515E74CD401}"/>
              </a:ext>
            </a:extLst>
          </p:cNvPr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zh-cn" sz="10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Supported by Eli Lilly and Company.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zh-cn" sz="1000" b="0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177672605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5"/>
            <a:ext cx="5691717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413932"/>
            <a:ext cx="5693833" cy="639762"/>
          </a:xfrm>
        </p:spPr>
        <p:txBody>
          <a:bodyPr rtlCol="0"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693833" cy="4454525"/>
          </a:xfrm>
        </p:spPr>
        <p:txBody>
          <a:bodyPr rtlCol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zh-cn"/>
              <a:t>Click to edit Master text styles</a:t>
            </a:r>
          </a:p>
          <a:p>
            <a:pPr lvl="1" rtl="0"/>
            <a:r>
              <a:rPr lang="zh-cn"/>
              <a:t>Second level</a:t>
            </a:r>
          </a:p>
          <a:p>
            <a:pPr lvl="2" rtl="0"/>
            <a:r>
              <a:rPr lang="zh-cn"/>
              <a:t>Third level</a:t>
            </a:r>
          </a:p>
          <a:p>
            <a:pPr lvl="3" rtl="0"/>
            <a:r>
              <a:rPr lang="zh-cn"/>
              <a:t>Fourth level</a:t>
            </a:r>
          </a:p>
          <a:p>
            <a:pPr lvl="4" rtl="0"/>
            <a:r>
              <a:rPr lang="zh-cn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7766"/>
            <a:ext cx="11582400" cy="939801"/>
          </a:xfrm>
        </p:spPr>
        <p:txBody>
          <a:bodyPr rtlCol="0"/>
          <a:lstStyle/>
          <a:p>
            <a:pPr rtl="0"/>
            <a:r>
              <a:rPr lang="zh-cn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85723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3338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1.jpe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72.xml"/><Relationship Id="rId21" Type="http://schemas.openxmlformats.org/officeDocument/2006/relationships/slideLayout" Target="../slideLayouts/slideLayout67.xml"/><Relationship Id="rId42" Type="http://schemas.openxmlformats.org/officeDocument/2006/relationships/slideLayout" Target="../slideLayouts/slideLayout88.xml"/><Relationship Id="rId47" Type="http://schemas.openxmlformats.org/officeDocument/2006/relationships/slideLayout" Target="../slideLayouts/slideLayout93.xml"/><Relationship Id="rId63" Type="http://schemas.openxmlformats.org/officeDocument/2006/relationships/slideLayout" Target="../slideLayouts/slideLayout109.xml"/><Relationship Id="rId68" Type="http://schemas.openxmlformats.org/officeDocument/2006/relationships/slideLayout" Target="../slideLayouts/slideLayout114.xml"/><Relationship Id="rId1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57.xml"/><Relationship Id="rId24" Type="http://schemas.openxmlformats.org/officeDocument/2006/relationships/slideLayout" Target="../slideLayouts/slideLayout70.xml"/><Relationship Id="rId32" Type="http://schemas.openxmlformats.org/officeDocument/2006/relationships/slideLayout" Target="../slideLayouts/slideLayout78.xml"/><Relationship Id="rId37" Type="http://schemas.openxmlformats.org/officeDocument/2006/relationships/slideLayout" Target="../slideLayouts/slideLayout83.xml"/><Relationship Id="rId40" Type="http://schemas.openxmlformats.org/officeDocument/2006/relationships/slideLayout" Target="../slideLayouts/slideLayout86.xml"/><Relationship Id="rId45" Type="http://schemas.openxmlformats.org/officeDocument/2006/relationships/slideLayout" Target="../slideLayouts/slideLayout91.xml"/><Relationship Id="rId53" Type="http://schemas.openxmlformats.org/officeDocument/2006/relationships/slideLayout" Target="../slideLayouts/slideLayout99.xml"/><Relationship Id="rId58" Type="http://schemas.openxmlformats.org/officeDocument/2006/relationships/slideLayout" Target="../slideLayouts/slideLayout104.xml"/><Relationship Id="rId66" Type="http://schemas.openxmlformats.org/officeDocument/2006/relationships/slideLayout" Target="../slideLayouts/slideLayout112.xml"/><Relationship Id="rId74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51.xml"/><Relationship Id="rId61" Type="http://schemas.openxmlformats.org/officeDocument/2006/relationships/slideLayout" Target="../slideLayouts/slideLayout107.xml"/><Relationship Id="rId1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60.xml"/><Relationship Id="rId22" Type="http://schemas.openxmlformats.org/officeDocument/2006/relationships/slideLayout" Target="../slideLayouts/slideLayout68.xml"/><Relationship Id="rId27" Type="http://schemas.openxmlformats.org/officeDocument/2006/relationships/slideLayout" Target="../slideLayouts/slideLayout73.xml"/><Relationship Id="rId30" Type="http://schemas.openxmlformats.org/officeDocument/2006/relationships/slideLayout" Target="../slideLayouts/slideLayout76.xml"/><Relationship Id="rId35" Type="http://schemas.openxmlformats.org/officeDocument/2006/relationships/slideLayout" Target="../slideLayouts/slideLayout81.xml"/><Relationship Id="rId43" Type="http://schemas.openxmlformats.org/officeDocument/2006/relationships/slideLayout" Target="../slideLayouts/slideLayout89.xml"/><Relationship Id="rId48" Type="http://schemas.openxmlformats.org/officeDocument/2006/relationships/slideLayout" Target="../slideLayouts/slideLayout94.xml"/><Relationship Id="rId56" Type="http://schemas.openxmlformats.org/officeDocument/2006/relationships/slideLayout" Target="../slideLayouts/slideLayout102.xml"/><Relationship Id="rId64" Type="http://schemas.openxmlformats.org/officeDocument/2006/relationships/slideLayout" Target="../slideLayouts/slideLayout110.xml"/><Relationship Id="rId69" Type="http://schemas.openxmlformats.org/officeDocument/2006/relationships/slideLayout" Target="../slideLayouts/slideLayout115.xml"/><Relationship Id="rId77" Type="http://schemas.openxmlformats.org/officeDocument/2006/relationships/theme" Target="../theme/theme2.xml"/><Relationship Id="rId8" Type="http://schemas.openxmlformats.org/officeDocument/2006/relationships/slideLayout" Target="../slideLayouts/slideLayout54.xml"/><Relationship Id="rId51" Type="http://schemas.openxmlformats.org/officeDocument/2006/relationships/slideLayout" Target="../slideLayouts/slideLayout97.xml"/><Relationship Id="rId72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5" Type="http://schemas.openxmlformats.org/officeDocument/2006/relationships/slideLayout" Target="../slideLayouts/slideLayout71.xml"/><Relationship Id="rId33" Type="http://schemas.openxmlformats.org/officeDocument/2006/relationships/slideLayout" Target="../slideLayouts/slideLayout79.xml"/><Relationship Id="rId38" Type="http://schemas.openxmlformats.org/officeDocument/2006/relationships/slideLayout" Target="../slideLayouts/slideLayout84.xml"/><Relationship Id="rId46" Type="http://schemas.openxmlformats.org/officeDocument/2006/relationships/slideLayout" Target="../slideLayouts/slideLayout92.xml"/><Relationship Id="rId59" Type="http://schemas.openxmlformats.org/officeDocument/2006/relationships/slideLayout" Target="../slideLayouts/slideLayout105.xml"/><Relationship Id="rId67" Type="http://schemas.openxmlformats.org/officeDocument/2006/relationships/slideLayout" Target="../slideLayouts/slideLayout113.xml"/><Relationship Id="rId20" Type="http://schemas.openxmlformats.org/officeDocument/2006/relationships/slideLayout" Target="../slideLayouts/slideLayout66.xml"/><Relationship Id="rId41" Type="http://schemas.openxmlformats.org/officeDocument/2006/relationships/slideLayout" Target="../slideLayouts/slideLayout87.xml"/><Relationship Id="rId54" Type="http://schemas.openxmlformats.org/officeDocument/2006/relationships/slideLayout" Target="../slideLayouts/slideLayout100.xml"/><Relationship Id="rId62" Type="http://schemas.openxmlformats.org/officeDocument/2006/relationships/slideLayout" Target="../slideLayouts/slideLayout108.xml"/><Relationship Id="rId70" Type="http://schemas.openxmlformats.org/officeDocument/2006/relationships/slideLayout" Target="../slideLayouts/slideLayout116.xml"/><Relationship Id="rId75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1.xml"/><Relationship Id="rId23" Type="http://schemas.openxmlformats.org/officeDocument/2006/relationships/slideLayout" Target="../slideLayouts/slideLayout69.xml"/><Relationship Id="rId28" Type="http://schemas.openxmlformats.org/officeDocument/2006/relationships/slideLayout" Target="../slideLayouts/slideLayout74.xml"/><Relationship Id="rId36" Type="http://schemas.openxmlformats.org/officeDocument/2006/relationships/slideLayout" Target="../slideLayouts/slideLayout82.xml"/><Relationship Id="rId49" Type="http://schemas.openxmlformats.org/officeDocument/2006/relationships/slideLayout" Target="../slideLayouts/slideLayout95.xml"/><Relationship Id="rId57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56.xml"/><Relationship Id="rId31" Type="http://schemas.openxmlformats.org/officeDocument/2006/relationships/slideLayout" Target="../slideLayouts/slideLayout77.xml"/><Relationship Id="rId44" Type="http://schemas.openxmlformats.org/officeDocument/2006/relationships/slideLayout" Target="../slideLayouts/slideLayout90.xml"/><Relationship Id="rId52" Type="http://schemas.openxmlformats.org/officeDocument/2006/relationships/slideLayout" Target="../slideLayouts/slideLayout98.xml"/><Relationship Id="rId60" Type="http://schemas.openxmlformats.org/officeDocument/2006/relationships/slideLayout" Target="../slideLayouts/slideLayout106.xml"/><Relationship Id="rId65" Type="http://schemas.openxmlformats.org/officeDocument/2006/relationships/slideLayout" Target="../slideLayouts/slideLayout111.xml"/><Relationship Id="rId73" Type="http://schemas.openxmlformats.org/officeDocument/2006/relationships/slideLayout" Target="../slideLayouts/slideLayout119.xml"/><Relationship Id="rId78" Type="http://schemas.openxmlformats.org/officeDocument/2006/relationships/image" Target="../media/image1.jpeg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59.xml"/><Relationship Id="rId18" Type="http://schemas.openxmlformats.org/officeDocument/2006/relationships/slideLayout" Target="../slideLayouts/slideLayout64.xml"/><Relationship Id="rId39" Type="http://schemas.openxmlformats.org/officeDocument/2006/relationships/slideLayout" Target="../slideLayouts/slideLayout85.xml"/><Relationship Id="rId34" Type="http://schemas.openxmlformats.org/officeDocument/2006/relationships/slideLayout" Target="../slideLayouts/slideLayout80.xml"/><Relationship Id="rId50" Type="http://schemas.openxmlformats.org/officeDocument/2006/relationships/slideLayout" Target="../slideLayouts/slideLayout96.xml"/><Relationship Id="rId55" Type="http://schemas.openxmlformats.org/officeDocument/2006/relationships/slideLayout" Target="../slideLayouts/slideLayout101.xml"/><Relationship Id="rId76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53.xml"/><Relationship Id="rId71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48.xml"/><Relationship Id="rId29" Type="http://schemas.openxmlformats.org/officeDocument/2006/relationships/slideLayout" Target="../slideLayouts/slideLayout7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slideLayout" Target="../slideLayouts/slideLayout1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5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3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4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6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9" name="Picture 11" descr="Picture 11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9998016" y="457200"/>
            <a:ext cx="1625603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>
            <a:normAutofit/>
          </a:bodyPr>
          <a:lstStyle/>
          <a:p>
            <a:pPr rtl="0"/>
            <a:r>
              <a:t>Click to add title here</a:t>
            </a:r>
          </a:p>
        </p:txBody>
      </p:sp>
      <p:sp>
        <p:nvSpPr>
          <p:cNvPr id="11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346200"/>
            <a:ext cx="10972800" cy="4940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>
            <a:normAutofit/>
          </a:bodyPr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rtlCol="0" anchor="ctr">
            <a:spAutoFit/>
          </a:bodyPr>
          <a:lstStyle>
            <a:lvl1pPr algn="ctr">
              <a:defRPr sz="10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14375" marR="0" indent="-257175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08314" marR="0" indent="-293914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18191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22763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27335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31907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rtlCol="0" anchor="ctr"/>
          <a:lstStyle/>
          <a:p>
            <a:pPr algn="ctr" rt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>
            <a:normAutofit/>
          </a:bodyPr>
          <a:lstStyle/>
          <a:p>
            <a:pPr rtl="0"/>
            <a:r>
              <a:t>Click to add title here</a:t>
            </a:r>
          </a:p>
        </p:txBody>
      </p:sp>
      <p:grpSp>
        <p:nvGrpSpPr>
          <p:cNvPr id="6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4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  <p:sp>
          <p:nvSpPr>
            <p:cNvPr id="5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rtlCol="0" anchor="t">
              <a:noAutofit/>
            </a:bodyPr>
            <a:lstStyle/>
            <a:p>
              <a:pPr rtl="0"/>
              <a:endParaRPr/>
            </a:p>
          </p:txBody>
        </p:sp>
      </p:grpSp>
      <p:grpSp>
        <p:nvGrpSpPr>
          <p:cNvPr id="9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7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rtlCol="0" anchor="ctr">
              <a:noAutofit/>
            </a:bodyPr>
            <a:lstStyle/>
            <a:p>
              <a:pPr algn="ctr" rtl="0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346200"/>
            <a:ext cx="10972800" cy="4940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45718" tIns="45718" rIns="45718" bIns="45718" rtlCol="0">
            <a:normAutofit/>
          </a:bodyPr>
          <a:lstStyle/>
          <a:p>
            <a:pPr rtl="0"/>
            <a:r>
              <a:t>Body Level One</a:t>
            </a:r>
          </a:p>
          <a:p>
            <a:pPr lvl="1" rtl="0"/>
            <a:r>
              <a:t>Body Level Two</a:t>
            </a:r>
          </a:p>
          <a:p>
            <a:pPr lvl="2" rtl="0"/>
            <a:r>
              <a:t>Body Level Three</a:t>
            </a:r>
          </a:p>
          <a:p>
            <a:pPr lvl="3" rtl="0"/>
            <a:r>
              <a:t>Body Level Four</a:t>
            </a:r>
          </a:p>
          <a:p>
            <a:pPr lvl="4" rtl="0"/>
            <a:r>
              <a:t>Body Level Five</a:t>
            </a:r>
          </a:p>
        </p:txBody>
      </p:sp>
      <p:pic>
        <p:nvPicPr>
          <p:cNvPr id="11" name="Picture 11" descr="Picture 11"/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9998016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7" y="6517006"/>
            <a:ext cx="245401" cy="2438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rtlCol="0" anchor="ctr">
            <a:spAutoFit/>
          </a:bodyPr>
          <a:lstStyle>
            <a:lvl1pPr algn="ctr">
              <a:defRPr sz="1000">
                <a:solidFill>
                  <a:srgbClr val="888888"/>
                </a:solidFill>
              </a:defRPr>
            </a:lvl1pPr>
          </a:lstStyle>
          <a:p>
            <a:pPr rt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26082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  <p:sldLayoutId id="2147483713" r:id="rId18"/>
    <p:sldLayoutId id="2147483714" r:id="rId19"/>
    <p:sldLayoutId id="2147483715" r:id="rId20"/>
    <p:sldLayoutId id="2147483716" r:id="rId21"/>
    <p:sldLayoutId id="2147483717" r:id="rId22"/>
    <p:sldLayoutId id="2147483718" r:id="rId23"/>
    <p:sldLayoutId id="2147483719" r:id="rId24"/>
    <p:sldLayoutId id="2147483720" r:id="rId25"/>
    <p:sldLayoutId id="2147483721" r:id="rId26"/>
    <p:sldLayoutId id="2147483722" r:id="rId27"/>
    <p:sldLayoutId id="2147483723" r:id="rId28"/>
    <p:sldLayoutId id="2147483724" r:id="rId29"/>
    <p:sldLayoutId id="2147483725" r:id="rId30"/>
    <p:sldLayoutId id="2147483726" r:id="rId31"/>
    <p:sldLayoutId id="2147483727" r:id="rId32"/>
    <p:sldLayoutId id="2147483728" r:id="rId33"/>
    <p:sldLayoutId id="2147483729" r:id="rId34"/>
    <p:sldLayoutId id="2147483730" r:id="rId35"/>
    <p:sldLayoutId id="2147483731" r:id="rId36"/>
    <p:sldLayoutId id="2147483732" r:id="rId37"/>
    <p:sldLayoutId id="2147483733" r:id="rId38"/>
    <p:sldLayoutId id="2147483734" r:id="rId39"/>
    <p:sldLayoutId id="2147483735" r:id="rId40"/>
    <p:sldLayoutId id="2147483736" r:id="rId41"/>
    <p:sldLayoutId id="2147483737" r:id="rId42"/>
    <p:sldLayoutId id="2147483738" r:id="rId43"/>
    <p:sldLayoutId id="2147483739" r:id="rId44"/>
    <p:sldLayoutId id="2147483740" r:id="rId45"/>
    <p:sldLayoutId id="2147483741" r:id="rId46"/>
    <p:sldLayoutId id="2147483742" r:id="rId47"/>
    <p:sldLayoutId id="2147483743" r:id="rId48"/>
    <p:sldLayoutId id="2147483744" r:id="rId49"/>
    <p:sldLayoutId id="2147483745" r:id="rId50"/>
    <p:sldLayoutId id="2147483746" r:id="rId51"/>
    <p:sldLayoutId id="2147483747" r:id="rId52"/>
    <p:sldLayoutId id="2147483748" r:id="rId53"/>
    <p:sldLayoutId id="2147483749" r:id="rId54"/>
    <p:sldLayoutId id="2147483750" r:id="rId55"/>
    <p:sldLayoutId id="2147483751" r:id="rId56"/>
    <p:sldLayoutId id="2147483752" r:id="rId57"/>
    <p:sldLayoutId id="2147483753" r:id="rId58"/>
    <p:sldLayoutId id="2147483754" r:id="rId59"/>
    <p:sldLayoutId id="2147483755" r:id="rId60"/>
    <p:sldLayoutId id="2147483756" r:id="rId61"/>
    <p:sldLayoutId id="2147483757" r:id="rId62"/>
    <p:sldLayoutId id="2147483758" r:id="rId63"/>
    <p:sldLayoutId id="2147483759" r:id="rId64"/>
    <p:sldLayoutId id="2147483760" r:id="rId65"/>
    <p:sldLayoutId id="2147483761" r:id="rId66"/>
    <p:sldLayoutId id="2147483762" r:id="rId67"/>
    <p:sldLayoutId id="2147483763" r:id="rId68"/>
    <p:sldLayoutId id="2147483764" r:id="rId69"/>
    <p:sldLayoutId id="2147483765" r:id="rId70"/>
    <p:sldLayoutId id="2147483766" r:id="rId71"/>
    <p:sldLayoutId id="2147483767" r:id="rId72"/>
    <p:sldLayoutId id="2147483768" r:id="rId73"/>
    <p:sldLayoutId id="2147483769" r:id="rId74"/>
    <p:sldLayoutId id="2147483770" r:id="rId75"/>
    <p:sldLayoutId id="2147483771" r:id="rId76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14375" marR="0" indent="-257175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08314" marR="0" indent="-293914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2514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29718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4290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38862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22860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2743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3200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3657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07693"/>
            <a:ext cx="11582400" cy="939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rtlCol="0" anchor="b" anchorCtr="0" compatLnSpc="1">
            <a:prstTxWarp prst="textNoShape">
              <a:avLst/>
            </a:prstTxWarp>
          </a:bodyPr>
          <a:lstStyle/>
          <a:p>
            <a:pPr lvl="0" rtl="0"/>
            <a:r>
              <a:rPr lang="zh-cn" noProof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246909"/>
            <a:ext cx="11582400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/>
          <a:p>
            <a:pPr lvl="0" rtl="0"/>
            <a:r>
              <a:rPr lang="zh-cn" noProof="0"/>
              <a:t>Click to edit Master text styles</a:t>
            </a:r>
          </a:p>
          <a:p>
            <a:pPr lvl="1" rtl="0"/>
            <a:r>
              <a:rPr lang="zh-cn" noProof="0"/>
              <a:t>Second level</a:t>
            </a:r>
          </a:p>
          <a:p>
            <a:pPr lvl="2" rtl="0"/>
            <a:r>
              <a:rPr lang="zh-cn" noProof="0"/>
              <a:t>Third level</a:t>
            </a:r>
          </a:p>
          <a:p>
            <a:pPr lvl="3" rtl="0"/>
            <a:r>
              <a:rPr lang="zh-cn" noProof="0"/>
              <a:t>Fourth level</a:t>
            </a:r>
          </a:p>
          <a:p>
            <a:pPr lvl="4" rtl="0"/>
            <a:r>
              <a:rPr lang="zh-cn" noProof="0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FEFFD8-4F3A-4854-9DE1-886ABBE044F9}"/>
              </a:ext>
            </a:extLst>
          </p:cNvPr>
          <p:cNvGrpSpPr/>
          <p:nvPr userDrawn="1"/>
        </p:nvGrpSpPr>
        <p:grpSpPr>
          <a:xfrm>
            <a:off x="-1" y="1072652"/>
            <a:ext cx="9288380" cy="53106"/>
            <a:chOff x="-1" y="6233231"/>
            <a:chExt cx="12192001" cy="57467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AEB24DA-28AC-4AF2-944E-36CD827F65FC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867639-B34A-4923-B0BC-FC2D03B2E250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74718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0825" indent="-250825" algn="l" rtl="0" fontAlgn="base">
        <a:spcBef>
          <a:spcPts val="600"/>
        </a:spcBef>
        <a:spcAft>
          <a:spcPct val="0"/>
        </a:spcAft>
        <a:buClr>
          <a:schemeClr val="bg1"/>
        </a:buClr>
        <a:buSzPct val="110000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561975" indent="-309563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2pPr>
      <a:lvl3pPr marL="812800" indent="-249238" algn="l" rtl="0" fontAlgn="base">
        <a:spcBef>
          <a:spcPts val="600"/>
        </a:spcBef>
        <a:spcAft>
          <a:spcPct val="0"/>
        </a:spcAft>
        <a:buClr>
          <a:schemeClr val="bg1"/>
        </a:buClr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101725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390650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18478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3050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27622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2194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191">
          <p15:clr>
            <a:srgbClr val="F26B43"/>
          </p15:clr>
        </p15:guide>
        <p15:guide id="4" pos="7489">
          <p15:clr>
            <a:srgbClr val="F26B43"/>
          </p15:clr>
        </p15:guide>
        <p15:guide id="5" orient="horz" pos="4180">
          <p15:clr>
            <a:srgbClr val="F26B43"/>
          </p15:clr>
        </p15:guide>
        <p15:guide id="6" orient="horz" pos="14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top@etop.eu-or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Tit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rtlCol="0"/>
          <a:lstStyle>
            <a:lvl1pPr>
              <a:defRPr sz="3200"/>
            </a:lvl1pPr>
          </a:lstStyle>
          <a:p>
            <a:pPr rtl="0"/>
            <a:r>
              <a:rPr lang="zh-cn"/>
              <a:t>2024 年 AACR 年会</a:t>
            </a:r>
            <a:endParaRPr dirty="0"/>
          </a:p>
        </p:txBody>
      </p:sp>
      <p:sp>
        <p:nvSpPr>
          <p:cNvPr id="700" name="Subtitle 3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 rtlCol="0"/>
          <a:lstStyle>
            <a:lvl1pPr defTabSz="825246">
              <a:lnSpc>
                <a:spcPct val="99000"/>
              </a:lnSpc>
              <a:spcBef>
                <a:spcPts val="1600"/>
              </a:spcBef>
              <a:defRPr sz="1500"/>
            </a:lvl1pPr>
          </a:lstStyle>
          <a:p>
            <a:pPr rtl="0"/>
            <a:r>
              <a:rPr lang="zh-cn"/>
              <a:t>2024 年 4 月 5 日 - 10 日</a:t>
            </a:r>
          </a:p>
        </p:txBody>
      </p:sp>
      <p:pic>
        <p:nvPicPr>
          <p:cNvPr id="703" name="AdobeStock_315747007_Previe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58" b="20058"/>
          <a:stretch/>
        </p:blipFill>
        <p:spPr>
          <a:xfrm>
            <a:off x="2011202" y="2153497"/>
            <a:ext cx="10180638" cy="19021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7876FE3E-2559-6FD7-A710-4F2C11FE588C}"/>
              </a:ext>
            </a:extLst>
          </p:cNvPr>
          <p:cNvGrpSpPr/>
          <p:nvPr/>
        </p:nvGrpSpPr>
        <p:grpSpPr>
          <a:xfrm>
            <a:off x="2764944" y="6227113"/>
            <a:ext cx="9125062" cy="532366"/>
            <a:chOff x="2789220" y="6227113"/>
            <a:chExt cx="9125062" cy="53236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79698371-5A13-F966-32DC-ED55BFE1C479}"/>
                </a:ext>
              </a:extLst>
            </p:cNvPr>
            <p:cNvGrpSpPr/>
            <p:nvPr/>
          </p:nvGrpSpPr>
          <p:grpSpPr>
            <a:xfrm>
              <a:off x="2789220" y="6227113"/>
              <a:ext cx="9125062" cy="532366"/>
              <a:chOff x="2789220" y="6227113"/>
              <a:chExt cx="9125062" cy="532366"/>
            </a:xfrm>
          </p:grpSpPr>
          <p:pic>
            <p:nvPicPr>
              <p:cNvPr id="3" name="Picture 9" descr="Picture 9">
                <a:extLst>
                  <a:ext uri="{FF2B5EF4-FFF2-40B4-BE49-F238E27FC236}">
                    <a16:creationId xmlns:a16="http://schemas.microsoft.com/office/drawing/2014/main" id="{08ACD4F8-62E9-44E7-E502-E410074744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04567" y="6320718"/>
                <a:ext cx="635928" cy="345156"/>
              </a:xfrm>
              <a:prstGeom prst="rect">
                <a:avLst/>
              </a:prstGeom>
              <a:ln w="12700">
                <a:miter lim="400000"/>
              </a:ln>
            </p:spPr>
          </p:pic>
          <p:sp>
            <p:nvSpPr>
              <p:cNvPr id="4" name="Subtitle 2">
                <a:extLst>
                  <a:ext uri="{FF2B5EF4-FFF2-40B4-BE49-F238E27FC236}">
                    <a16:creationId xmlns:a16="http://schemas.microsoft.com/office/drawing/2014/main" id="{F481FFD9-4385-47CE-466E-3AB64191F20F}"/>
                  </a:ext>
                </a:extLst>
              </p:cNvPr>
              <p:cNvSpPr txBox="1"/>
              <p:nvPr/>
            </p:nvSpPr>
            <p:spPr>
              <a:xfrm>
                <a:off x="2789220" y="6227113"/>
                <a:ext cx="4711900" cy="532366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xmlns:a14="http://schemas.microsoft.com/office/drawing/2010/main" xmlns:m="http://schemas.openxmlformats.org/officeDocument/2006/math" val="1"/>
                </a:ext>
              </a:extLst>
            </p:spPr>
            <p:txBody>
              <a:bodyPr lIns="45718" tIns="45718" rIns="45718" bIns="45718" rtlCol="0" anchor="b">
                <a:normAutofit/>
              </a:bodyPr>
              <a:lstStyle/>
              <a:p>
                <a:pPr algn="r" rtl="0">
                  <a:spcBef>
                    <a:spcPts val="200"/>
                  </a:spcBef>
                  <a:defRPr sz="1000" b="1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  <a:r>
                  <a:t>由礼来公司、葛兰素史克、强生和罗氏资助。</a:t>
                </a:r>
              </a:p>
              <a:p>
                <a:pPr algn="r" rtl="0">
                  <a:spcBef>
                    <a:spcPts val="200"/>
                  </a:spcBef>
                  <a:defRPr sz="10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  <a:r>
                  <a:rPr lang="zh-cn"/>
                  <a:t>这些公司均未影响本次发布的内容</a:t>
                </a:r>
              </a:p>
            </p:txBody>
          </p:sp>
          <p:pic>
            <p:nvPicPr>
              <p:cNvPr id="5" name="Picture 4" descr="A black and blue sign with blue text&#10;&#10;Description automatically generated">
                <a:extLst>
                  <a:ext uri="{FF2B5EF4-FFF2-40B4-BE49-F238E27FC236}">
                    <a16:creationId xmlns:a16="http://schemas.microsoft.com/office/drawing/2014/main" id="{7097E460-E873-8649-787E-E8DF2CCC86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50522" y="6320719"/>
                <a:ext cx="663760" cy="345155"/>
              </a:xfrm>
              <a:prstGeom prst="rect">
                <a:avLst/>
              </a:prstGeom>
            </p:spPr>
          </p:pic>
          <p:pic>
            <p:nvPicPr>
              <p:cNvPr id="7" name="Picture 6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911B008E-3989-672A-3331-A875C21CB3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062" t="33803" r="15481" b="33983"/>
              <a:stretch/>
            </p:blipFill>
            <p:spPr>
              <a:xfrm>
                <a:off x="8508270" y="6323881"/>
                <a:ext cx="1003382" cy="338830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99CF73D-A74B-767A-4FF5-636D12A75D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9427" y="6444595"/>
              <a:ext cx="1403321" cy="130759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716" y="3794102"/>
            <a:ext cx="1261112" cy="954160"/>
          </a:xfrm>
          <a:prstGeom prst="rect">
            <a:avLst/>
          </a:prstGeom>
          <a:ln w="12700">
            <a:miter lim="400000"/>
          </a:ln>
        </p:spPr>
      </p:pic>
      <p:sp>
        <p:nvSpPr>
          <p:cNvPr id="688" name="Title 1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t>Rolf Stahel 教授来信</a:t>
            </a:r>
          </a:p>
        </p:txBody>
      </p:sp>
      <p:sp>
        <p:nvSpPr>
          <p:cNvPr id="68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822900" y="1295400"/>
            <a:ext cx="10064299" cy="5347274"/>
          </a:xfrm>
          <a:prstGeom prst="rect">
            <a:avLst/>
          </a:prstGeom>
        </p:spPr>
        <p:txBody>
          <a:bodyPr rtlCol="0"/>
          <a:lstStyle/>
          <a:p>
            <a:pPr marL="0" indent="0" rtl="0">
              <a:buSzTx/>
              <a:buNone/>
              <a:tabLst>
                <a:tab pos="431800" algn="l"/>
              </a:tabLst>
              <a:defRPr sz="1400"/>
            </a:pPr>
            <a:r>
              <a:rPr dirty="0" err="1"/>
              <a:t>各位同事，大家好</a:t>
            </a:r>
            <a:r>
              <a:rPr dirty="0"/>
              <a:t>！</a:t>
            </a:r>
          </a:p>
          <a:p>
            <a:pPr marL="0" indent="0" rtl="0">
              <a:buSzTx/>
              <a:buNone/>
              <a:tabLst>
                <a:tab pos="431800" algn="l"/>
              </a:tabLst>
              <a:defRPr sz="1400"/>
            </a:pPr>
            <a:r>
              <a:rPr dirty="0" err="1"/>
              <a:t>我很荣幸展示这部</a:t>
            </a:r>
            <a:r>
              <a:rPr dirty="0"/>
              <a:t> ETOP </a:t>
            </a:r>
            <a:r>
              <a:rPr dirty="0" err="1"/>
              <a:t>幻灯集，此幻灯集旨在突出强调和总结来自</a:t>
            </a:r>
            <a:r>
              <a:rPr dirty="0"/>
              <a:t> 2024 </a:t>
            </a:r>
            <a:r>
              <a:rPr dirty="0" err="1"/>
              <a:t>年重大会议的胸部癌症关键研究结果。此幻灯片集侧重于</a:t>
            </a:r>
            <a:r>
              <a:rPr dirty="0"/>
              <a:t> </a:t>
            </a:r>
            <a:r>
              <a:rPr lang="zh-cn" sz="1400" b="1" dirty="0"/>
              <a:t>2024 年 AACR 年会</a:t>
            </a:r>
            <a:r>
              <a:rPr dirty="0"/>
              <a:t>，</a:t>
            </a:r>
            <a:r>
              <a:rPr dirty="0" err="1"/>
              <a:t>并提供了</a:t>
            </a:r>
            <a:r>
              <a:rPr dirty="0"/>
              <a:t> 3 </a:t>
            </a:r>
            <a:r>
              <a:rPr dirty="0" err="1"/>
              <a:t>种语言版本</a:t>
            </a:r>
            <a:r>
              <a:rPr dirty="0"/>
              <a:t> — </a:t>
            </a:r>
            <a:r>
              <a:rPr dirty="0" err="1"/>
              <a:t>英语、汉语和日语</a:t>
            </a:r>
            <a:r>
              <a:rPr dirty="0"/>
              <a:t>。</a:t>
            </a:r>
          </a:p>
          <a:p>
            <a:pPr marL="0" indent="0" rtl="0">
              <a:buSzTx/>
              <a:buNone/>
              <a:tabLst>
                <a:tab pos="431800" algn="l"/>
              </a:tabLst>
              <a:defRPr sz="1400"/>
            </a:pPr>
            <a:r>
              <a:rPr dirty="0"/>
              <a:t>肿瘤学临床研究领域的环境充满挑战且不断变化。在这种大环境下，我们都珍视科学数据和研究成果的获取，这有助于教育并启发我们作为科学家、临床医生和教育工作者取得进一步进展。我希望这篇关于胸腺癌的最新进展的综述对您的执业有帮助。如您愿意与我们分享您的想法，我们欢迎您提出意见。请将任何信函发送至 </a:t>
            </a:r>
            <a:r>
              <a:rPr lang="zh-cn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etop@etop.eu-org</a:t>
            </a:r>
            <a:r>
              <a:rPr dirty="0"/>
              <a:t>。</a:t>
            </a:r>
            <a:endParaRPr dirty="0">
              <a:solidFill>
                <a:srgbClr val="FF0000"/>
              </a:solidFill>
            </a:endParaRPr>
          </a:p>
          <a:p>
            <a:pPr marL="0" indent="0" rtl="0">
              <a:buSzTx/>
              <a:buNone/>
              <a:tabLst>
                <a:tab pos="431800" algn="l"/>
              </a:tabLst>
              <a:defRPr sz="1400"/>
            </a:pPr>
            <a:r>
              <a:rPr lang="zh-cn" dirty="0"/>
              <a:t>我衷心感谢我们的 ETOP 成员：Enriqueta Felip 和 Solange Peters 博士，感谢他们作为编辑为优先处理摘要及评阅幻灯片内容发挥的作用。没有他们的付出和辛劳工作，眼前的这组幻灯片不可能呈现在您面前。 </a:t>
            </a:r>
          </a:p>
          <a:p>
            <a:pPr marL="0" indent="0" rtl="0">
              <a:spcBef>
                <a:spcPts val="1200"/>
              </a:spcBef>
              <a:buSzTx/>
              <a:buNone/>
              <a:tabLst>
                <a:tab pos="431800" algn="l"/>
              </a:tabLst>
              <a:defRPr sz="1400"/>
            </a:pPr>
            <a:r>
              <a:rPr dirty="0" err="1"/>
              <a:t>最后，我们还非常感谢礼来、葛兰素史克、强生和罗氏在实现这项复杂但有益的活动中给予财务、行政和后勤保障</a:t>
            </a:r>
            <a:r>
              <a:rPr dirty="0"/>
              <a:t>。</a:t>
            </a:r>
          </a:p>
          <a:p>
            <a:pPr marL="0" indent="0" rtl="0">
              <a:spcBef>
                <a:spcPts val="9600"/>
              </a:spcBef>
              <a:buSzTx/>
              <a:buNone/>
              <a:tabLst>
                <a:tab pos="431800" algn="l"/>
              </a:tabLst>
              <a:defRPr sz="1400"/>
            </a:pPr>
            <a:r>
              <a:rPr dirty="0" err="1"/>
              <a:t>谨上</a:t>
            </a:r>
            <a:r>
              <a:rPr dirty="0"/>
              <a:t>，</a:t>
            </a:r>
            <a:br>
              <a:rPr dirty="0"/>
            </a:br>
            <a:r>
              <a:rPr lang="zh-cn" i="1" dirty="0"/>
              <a:t>Rolf Stahel </a:t>
            </a:r>
            <a:br>
              <a:rPr i="1" dirty="0"/>
            </a:br>
            <a:r>
              <a:rPr lang="zh-cn" b="1" dirty="0"/>
              <a:t>ETOP 基金理事会主席</a:t>
            </a:r>
          </a:p>
        </p:txBody>
      </p:sp>
      <p:pic>
        <p:nvPicPr>
          <p:cNvPr id="690" name="Picture 3" descr="Picture 3"/>
          <p:cNvPicPr>
            <a:picLocks noChangeAspect="1"/>
          </p:cNvPicPr>
          <p:nvPr/>
        </p:nvPicPr>
        <p:blipFill>
          <a:blip r:embed="rId4"/>
          <a:srcRect r="3"/>
          <a:stretch>
            <a:fillRect/>
          </a:stretch>
        </p:blipFill>
        <p:spPr>
          <a:xfrm>
            <a:off x="304800" y="1304924"/>
            <a:ext cx="1322785" cy="19145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" y="0"/>
                </a:moveTo>
                <a:cubicBezTo>
                  <a:pt x="851" y="0"/>
                  <a:pt x="0" y="588"/>
                  <a:pt x="0" y="1312"/>
                </a:cubicBezTo>
                <a:lnTo>
                  <a:pt x="0" y="20288"/>
                </a:lnTo>
                <a:cubicBezTo>
                  <a:pt x="0" y="21012"/>
                  <a:pt x="851" y="21600"/>
                  <a:pt x="1899" y="21600"/>
                </a:cubicBezTo>
                <a:lnTo>
                  <a:pt x="19701" y="21600"/>
                </a:lnTo>
                <a:cubicBezTo>
                  <a:pt x="20749" y="21600"/>
                  <a:pt x="21600" y="21012"/>
                  <a:pt x="21600" y="20288"/>
                </a:cubicBezTo>
                <a:lnTo>
                  <a:pt x="21600" y="1312"/>
                </a:lnTo>
                <a:cubicBezTo>
                  <a:pt x="21600" y="588"/>
                  <a:pt x="20749" y="0"/>
                  <a:pt x="19701" y="0"/>
                </a:cubicBezTo>
                <a:lnTo>
                  <a:pt x="1899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/>
              <a:t>2024 年 ETOP 内科肿瘤幻灯片集编辑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B134CD14-8F94-3149-0213-425DCF7D8BF9}"/>
              </a:ext>
            </a:extLst>
          </p:cNvPr>
          <p:cNvSpPr txBox="1">
            <a:spLocks/>
          </p:cNvSpPr>
          <p:nvPr/>
        </p:nvSpPr>
        <p:spPr bwMode="auto">
          <a:xfrm>
            <a:off x="2116712" y="2078390"/>
            <a:ext cx="7987029" cy="1340421"/>
          </a:xfrm>
          <a:prstGeom prst="roundRect">
            <a:avLst>
              <a:gd name="adj" fmla="val 5981"/>
            </a:avLst>
          </a:prstGeom>
          <a:solidFill>
            <a:schemeClr val="accent2"/>
          </a:solidFill>
          <a:ln>
            <a:noFill/>
          </a:ln>
          <a:effectLst/>
        </p:spPr>
        <p:txBody>
          <a:bodyPr wrap="none" lIns="1097280" rtlCol="0" anchor="ctr"/>
          <a:lstStyle>
            <a:defPPr>
              <a:defRPr lang="en-GB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2000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defRPr>
            </a:lvl1pPr>
          </a:lstStyle>
          <a:p>
            <a:pPr rtl="0">
              <a:spcAft>
                <a:spcPts val="200"/>
              </a:spcAft>
              <a:defRPr/>
            </a:pPr>
            <a:r>
              <a:rPr lang="zh-cn" sz="1600">
                <a:solidFill>
                  <a:srgbClr val="FFFFFF"/>
                </a:solidFill>
                <a:cs typeface="Arial"/>
                <a:sym typeface="Arial"/>
              </a:rPr>
              <a:t>研究领域：晚期 NSCLC（不可根治的 III 期和 IV 期）</a:t>
            </a:r>
            <a:br>
              <a:rPr lang="en-GB" sz="1600" dirty="0">
                <a:solidFill>
                  <a:srgbClr val="FFFFFF"/>
                </a:solidFill>
                <a:cs typeface="Arial"/>
                <a:sym typeface="Arial"/>
              </a:rPr>
            </a:br>
            <a:r>
              <a:rPr lang="zh-cn" sz="1600">
                <a:solidFill>
                  <a:srgbClr val="FFFFFF"/>
                </a:solidFill>
                <a:cs typeface="Arial"/>
                <a:sym typeface="Arial"/>
              </a:rPr>
              <a:t>及生物标记（全阶段） </a:t>
            </a:r>
          </a:p>
          <a:p>
            <a:pPr rtl="0">
              <a:spcAft>
                <a:spcPts val="200"/>
              </a:spcAft>
              <a:defRPr/>
            </a:pPr>
            <a:r>
              <a:rPr lang="zh-cn" sz="1400" b="1">
                <a:solidFill>
                  <a:srgbClr val="FFFFFF"/>
                </a:solidFill>
                <a:cs typeface="Arial"/>
                <a:sym typeface="Arial"/>
              </a:rPr>
              <a:t>Solange Peters 博士</a:t>
            </a:r>
            <a:endParaRPr lang="en-GB" sz="1200" b="1" dirty="0">
              <a:solidFill>
                <a:srgbClr val="FFFFFF"/>
              </a:solidFill>
              <a:cs typeface="Arial"/>
              <a:sym typeface="Arial"/>
            </a:endParaRPr>
          </a:p>
          <a:p>
            <a:pPr rtl="0">
              <a:spcAft>
                <a:spcPts val="200"/>
              </a:spcAft>
              <a:defRPr/>
            </a:pPr>
            <a:r>
              <a:rPr lang="zh-cn" sz="1200" i="1">
                <a:solidFill>
                  <a:srgbClr val="FFFFFF"/>
                </a:solidFill>
                <a:cs typeface="Arial"/>
                <a:sym typeface="Arial"/>
              </a:rPr>
              <a:t>洛桑癌症中心多学科肿瘤中心，瑞士洛桑</a:t>
            </a:r>
            <a:endParaRPr lang="en-US" sz="1200" i="1" dirty="0">
              <a:solidFill>
                <a:srgbClr val="FFFFFF"/>
              </a:solidFill>
              <a:cs typeface="Arial"/>
              <a:sym typeface="Arial"/>
            </a:endParaRPr>
          </a:p>
        </p:txBody>
      </p:sp>
      <p:sp>
        <p:nvSpPr>
          <p:cNvPr id="4" name="Content Placeholder 9">
            <a:extLst>
              <a:ext uri="{FF2B5EF4-FFF2-40B4-BE49-F238E27FC236}">
                <a16:creationId xmlns:a16="http://schemas.microsoft.com/office/drawing/2014/main" id="{07A40449-1B98-F077-6B4F-71C0DEEB7B44}"/>
              </a:ext>
            </a:extLst>
          </p:cNvPr>
          <p:cNvSpPr txBox="1">
            <a:spLocks/>
          </p:cNvSpPr>
          <p:nvPr/>
        </p:nvSpPr>
        <p:spPr bwMode="auto">
          <a:xfrm>
            <a:off x="2116712" y="3884514"/>
            <a:ext cx="7987029" cy="1340421"/>
          </a:xfrm>
          <a:prstGeom prst="roundRect">
            <a:avLst>
              <a:gd name="adj" fmla="val 6180"/>
            </a:avLst>
          </a:prstGeom>
          <a:solidFill>
            <a:srgbClr val="00A2E1"/>
          </a:solidFill>
          <a:ln>
            <a:noFill/>
          </a:ln>
          <a:effectLst/>
        </p:spPr>
        <p:txBody>
          <a:bodyPr vert="horz" wrap="none" lIns="1097280" tIns="45720" rIns="45720" bIns="45720" numCol="1" rtlCol="0" anchor="ctr" anchorCtr="0" compatLnSpc="1">
            <a:prstTxWarp prst="textNoShape">
              <a:avLst/>
            </a:prstTxWarp>
          </a:bodyPr>
          <a:lstStyle>
            <a:lvl1pPr marL="0" indent="0" fontAlgn="auto">
              <a:spcBef>
                <a:spcPts val="0"/>
              </a:spcBef>
              <a:spcAft>
                <a:spcPct val="20000"/>
              </a:spcAft>
              <a:buClrTx/>
              <a:buSzTx/>
              <a:buFontTx/>
              <a:buNone/>
              <a:defRPr sz="1600">
                <a:solidFill>
                  <a:schemeClr val="tx2"/>
                </a:solidFill>
              </a:defRPr>
            </a:lvl1pPr>
            <a:lvl2pPr marL="561975" indent="-309563">
              <a:spcBef>
                <a:spcPct val="20000"/>
              </a:spcBef>
              <a:buClr>
                <a:schemeClr val="bg1"/>
              </a:buClr>
              <a:buChar char="–"/>
              <a:defRPr sz="2000">
                <a:latin typeface="+mn-lt"/>
                <a:cs typeface="+mn-cs"/>
              </a:defRPr>
            </a:lvl2pPr>
            <a:lvl3pPr marL="812800" indent="-249238">
              <a:spcBef>
                <a:spcPct val="20000"/>
              </a:spcBef>
              <a:buClr>
                <a:schemeClr val="bg1"/>
              </a:buClr>
              <a:buChar char="•"/>
              <a:defRPr sz="2000">
                <a:latin typeface="+mn-lt"/>
                <a:cs typeface="+mn-cs"/>
              </a:defRPr>
            </a:lvl3pPr>
            <a:lvl4pPr marL="1101725" indent="-287338">
              <a:spcBef>
                <a:spcPct val="20000"/>
              </a:spcBef>
              <a:buClr>
                <a:schemeClr val="bg1"/>
              </a:buClr>
              <a:buChar char="–"/>
              <a:defRPr sz="2000">
                <a:latin typeface="+mn-lt"/>
                <a:cs typeface="+mn-cs"/>
              </a:defRPr>
            </a:lvl4pPr>
            <a:lvl5pPr marL="1390650" indent="-287338">
              <a:spcBef>
                <a:spcPct val="20000"/>
              </a:spcBef>
              <a:buClr>
                <a:schemeClr val="bg1"/>
              </a:buClr>
              <a:buChar char="»"/>
              <a:defRPr sz="2000">
                <a:latin typeface="+mn-lt"/>
                <a:cs typeface="+mn-cs"/>
              </a:defRPr>
            </a:lvl5pPr>
            <a:lvl6pPr marL="1847850" indent="-287338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cs typeface="+mn-cs"/>
              </a:defRPr>
            </a:lvl6pPr>
            <a:lvl7pPr marL="2305050" indent="-287338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cs typeface="+mn-cs"/>
              </a:defRPr>
            </a:lvl7pPr>
            <a:lvl8pPr marL="2762250" indent="-287338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cs typeface="+mn-cs"/>
              </a:defRPr>
            </a:lvl8pPr>
            <a:lvl9pPr marL="3219450" indent="-287338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  <a:cs typeface="+mn-cs"/>
              </a:defRPr>
            </a:lvl9pPr>
          </a:lstStyle>
          <a:p>
            <a:pPr rtl="0" hangingPunct="1">
              <a:spcAft>
                <a:spcPts val="200"/>
              </a:spcAft>
              <a:defRPr/>
            </a:pPr>
            <a:r>
              <a:rPr lang="zh-cn">
                <a:solidFill>
                  <a:srgbClr val="FFFFFF"/>
                </a:solidFill>
                <a:cs typeface="Arial"/>
                <a:sym typeface="Arial"/>
              </a:rPr>
              <a:t>研究领域：早期和局部晚期 NSCLC（I–III 期）及</a:t>
            </a:r>
            <a:br>
              <a:rPr lang="en-GB" dirty="0">
                <a:solidFill>
                  <a:srgbClr val="FFFFFF"/>
                </a:solidFill>
                <a:cs typeface="Arial"/>
                <a:sym typeface="Arial"/>
              </a:rPr>
            </a:br>
            <a:r>
              <a:rPr lang="zh-cn">
                <a:solidFill>
                  <a:srgbClr val="FFFFFF"/>
                </a:solidFill>
                <a:cs typeface="Arial"/>
                <a:sym typeface="Arial"/>
              </a:rPr>
              <a:t>其他恶性肿瘤、SCLC、间皮瘤、罕见肿瘤 </a:t>
            </a:r>
          </a:p>
          <a:p>
            <a:pPr rtl="0" hangingPunct="1">
              <a:spcAft>
                <a:spcPts val="200"/>
              </a:spcAft>
              <a:defRPr/>
            </a:pPr>
            <a:r>
              <a:rPr lang="zh-cn" sz="1400" b="1">
                <a:solidFill>
                  <a:srgbClr val="FFFFFF"/>
                </a:solidFill>
                <a:cs typeface="Arial"/>
                <a:sym typeface="Arial"/>
              </a:rPr>
              <a:t>Enriqueta Felip 博士</a:t>
            </a:r>
            <a:endParaRPr lang="en-GB" sz="1200" b="1" dirty="0">
              <a:solidFill>
                <a:srgbClr val="FFFFFF"/>
              </a:solidFill>
              <a:cs typeface="Arial"/>
              <a:sym typeface="Arial"/>
            </a:endParaRPr>
          </a:p>
          <a:p>
            <a:pPr rtl="0" hangingPunct="1">
              <a:spcAft>
                <a:spcPts val="200"/>
              </a:spcAft>
              <a:defRPr/>
            </a:pPr>
            <a:r>
              <a:rPr lang="zh-cn" sz="1200" i="1">
                <a:solidFill>
                  <a:srgbClr val="FFFFFF"/>
                </a:solidFill>
                <a:cs typeface="Arial"/>
                <a:sym typeface="Arial"/>
              </a:rPr>
              <a:t>西班牙巴塞罗那市瓦尔德希布伦大学医院肿瘤科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44BD049-6F4C-9133-CD55-8B4B40C92422}"/>
              </a:ext>
            </a:extLst>
          </p:cNvPr>
          <p:cNvPicPr>
            <a:picLocks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6" r="7858" b="15925"/>
          <a:stretch/>
        </p:blipFill>
        <p:spPr bwMode="auto">
          <a:xfrm>
            <a:off x="1960853" y="2068200"/>
            <a:ext cx="1108800" cy="1360800"/>
          </a:xfrm>
          <a:prstGeom prst="roundRect">
            <a:avLst>
              <a:gd name="adj" fmla="val 8780"/>
            </a:avLst>
          </a:prstGeom>
          <a:ln w="28575">
            <a:solidFill>
              <a:srgbClr val="FFFF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1E8EA0B-F6DA-D913-E8A4-77A152F173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209" y="3898236"/>
            <a:ext cx="1084087" cy="1326699"/>
          </a:xfrm>
          <a:prstGeom prst="roundRect">
            <a:avLst>
              <a:gd name="adj" fmla="val 8780"/>
            </a:avLst>
          </a:prstGeom>
          <a:ln w="28575"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867709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>
                <a:latin typeface="+mn-lt"/>
              </a:rPr>
              <a:t>目录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cn" dirty="0"/>
              <a:t>早期和局部晚期 NSCLC——I、II 和 III 期</a:t>
            </a:r>
          </a:p>
          <a:p>
            <a:pPr rtl="0"/>
            <a:r>
              <a:rPr lang="zh-cn" dirty="0"/>
              <a:t>晚期 NSCLC——不可根治的 III 期和 IV 期</a:t>
            </a:r>
          </a:p>
          <a:p>
            <a:pPr lvl="1" rtl="0"/>
            <a:r>
              <a:rPr lang="zh-cn" dirty="0"/>
              <a:t>免疫疗法</a:t>
            </a:r>
          </a:p>
          <a:p>
            <a:pPr lvl="1" rtl="0"/>
            <a:r>
              <a:rPr lang="zh-cn" dirty="0"/>
              <a:t>靶向治疗</a:t>
            </a:r>
          </a:p>
          <a:p>
            <a:pPr lvl="1" rtl="0"/>
            <a:r>
              <a:rPr lang="zh-cn" dirty="0"/>
              <a:t>ADC 和其他疗法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902296-9879-C6E9-B17C-5BFC7CB54DA8}"/>
              </a:ext>
            </a:extLst>
          </p:cNvPr>
          <p:cNvSpPr/>
          <p:nvPr/>
        </p:nvSpPr>
        <p:spPr>
          <a:xfrm>
            <a:off x="2528400" y="5555911"/>
            <a:ext cx="7554276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 rtl="0"/>
            <a:r>
              <a:rPr lang="zh-cn" sz="12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本刊物中提及的会议摘要之版权归</a:t>
            </a:r>
            <a:br>
              <a:rPr lang="en-US" sz="12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zh-cn" sz="1200" dirty="0">
                <a:solidFill>
                  <a:srgbClr val="00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美国癌症研究协会所有。虽然在编纂本出版物的内容时非常谨慎，但 Springer Healthcare、美国癌症研究协会 (American Association for Cancer Research) 及其员工或分包商对信息的时效性、原文或后续翻译中的任何错误、遗漏或失误之处以及由此产生的任何后果概不承担任何责任。使用前应审核批准的产品信息。</a:t>
            </a:r>
            <a:endParaRPr lang="en-GB" sz="12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707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zh-cn"/>
              <a:t>早期和局部晚期 NSCLC——</a:t>
            </a:r>
            <a:br>
              <a:rPr lang="en-GB" dirty="0"/>
            </a:br>
            <a:r>
              <a:rPr lang="zh-cn"/>
              <a:t>I、II 和 III 期</a:t>
            </a:r>
          </a:p>
        </p:txBody>
      </p:sp>
    </p:spTree>
    <p:extLst>
      <p:ext uri="{BB962C8B-B14F-4D97-AF65-F5344CB8AC3E}">
        <p14:creationId xmlns:p14="http://schemas.microsoft.com/office/powerpoint/2010/main" val="97407613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07DDA-43FD-7DCF-BDD4-B76637504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1434F0E0-C57F-88B0-9F43-F3BE9C0922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6491654" cy="487363"/>
          </a:xfrm>
        </p:spPr>
        <p:txBody>
          <a:bodyPr rtlCol="0"/>
          <a:lstStyle/>
          <a:p>
            <a:pPr rtl="0"/>
            <a:r>
              <a:rPr lang="zh-cn"/>
              <a:t>*肺叶切除术、双肺叶切除术或肺切除术伴 LND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E2AA5824-8416-7A51-C134-B315107A2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0926945" cy="939801"/>
          </a:xfrm>
        </p:spPr>
        <p:txBody>
          <a:bodyPr rtlCol="0"/>
          <a:lstStyle/>
          <a:p>
            <a:pPr rtl="0"/>
            <a:r>
              <a:rPr lang="zh-cn" sz="2000">
                <a:latin typeface="+mn-lt"/>
              </a:rPr>
              <a:t>1211:派姆单抗和雷莫芦单抗新辅助疗法治疗 PD-L1 阳性 IB-IIIA 期肺癌的生物标志物分析：EAST ENERGY 试验 — Nomura K 等人</a:t>
            </a:r>
            <a:endParaRPr lang="en-GB" sz="2000" dirty="0">
              <a:latin typeface="+mn-lt"/>
            </a:endParaRP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78C2B976-BA04-2323-67A9-87BDBBE05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56578"/>
            <a:ext cx="11234057" cy="5055650"/>
          </a:xfrm>
        </p:spPr>
        <p:txBody>
          <a:bodyPr rtlCol="0"/>
          <a:lstStyle/>
          <a:p>
            <a:pPr rtl="0"/>
            <a:r>
              <a:rPr lang="zh-cn" b="1" dirty="0"/>
              <a:t>研究目的</a:t>
            </a:r>
          </a:p>
          <a:p>
            <a:pPr lvl="1" rtl="0"/>
            <a:r>
              <a:rPr lang="zh-cn" dirty="0"/>
              <a:t>在 EAST ENERGY 的 2 期研究中，确定用于预测 PD-L1 阳性 IB—IIIA 期 NSCLC 患者对新辅助治疗的反应及其对肿瘤微环境 (TME) 影响的生物标志物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C0285D0C-BEC3-E38B-1BB3-18993CCA89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Nomura K 等人AACR; 2024.摘要 nr 1211</a:t>
            </a:r>
            <a:endParaRPr lang="en-GB" dirty="0"/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5A134452-5671-F593-6600-3831FA5A7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1176" y="4984311"/>
            <a:ext cx="9829647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分析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b="0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使用 RNA 测序和多重 IHC 评估 TME 免疫表型与 MPR 的相关性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b="0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治疗前（mIHC，n=20，RNA-seq，n=7）和治疗后（mIHC，n=20，RNA-seq，n=16）的 TME 变化 </a:t>
            </a:r>
          </a:p>
        </p:txBody>
      </p:sp>
      <p:cxnSp>
        <p:nvCxnSpPr>
          <p:cNvPr id="31" name="AutoShape 19">
            <a:extLst>
              <a:ext uri="{FF2B5EF4-FFF2-40B4-BE49-F238E27FC236}">
                <a16:creationId xmlns:a16="http://schemas.microsoft.com/office/drawing/2014/main" id="{E8C71A6A-2F3B-43C2-A7CD-9FF3ED32467C}"/>
              </a:ext>
            </a:extLst>
          </p:cNvPr>
          <p:cNvCxnSpPr>
            <a:cxnSpLocks noChangeShapeType="1"/>
            <a:stCxn id="32" idx="3"/>
            <a:endCxn id="34" idx="1"/>
          </p:cNvCxnSpPr>
          <p:nvPr/>
        </p:nvCxnSpPr>
        <p:spPr bwMode="auto">
          <a:xfrm>
            <a:off x="3845330" y="3602824"/>
            <a:ext cx="354562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32" name="AutoShape 9">
            <a:extLst>
              <a:ext uri="{FF2B5EF4-FFF2-40B4-BE49-F238E27FC236}">
                <a16:creationId xmlns:a16="http://schemas.microsoft.com/office/drawing/2014/main" id="{A3883C92-A20E-B1FF-4CC3-7A5C514BF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71" y="2755574"/>
            <a:ext cx="3540459" cy="1694499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 rtlCol="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关键患者纳入标准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NSCLC IB–IIIA 可切除期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dirty="0">
                <a:latin typeface="+mn-lt"/>
                <a:ea typeface="SimSun" pitchFamily="2" charset="-122"/>
                <a:sym typeface="Helvetica"/>
              </a:rPr>
              <a:t>PD-L1 ≥1%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ECOG PS 评分 0-1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(</a:t>
            </a:r>
            <a:r>
              <a:rPr lang="en-GB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n</a:t>
            </a: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 = 24)</a:t>
            </a:r>
          </a:p>
        </p:txBody>
      </p:sp>
      <p:sp>
        <p:nvSpPr>
          <p:cNvPr id="34" name="AutoShape 8">
            <a:extLst>
              <a:ext uri="{FF2B5EF4-FFF2-40B4-BE49-F238E27FC236}">
                <a16:creationId xmlns:a16="http://schemas.microsoft.com/office/drawing/2014/main" id="{C5544A0C-A9D8-7760-ACDA-0039AB23E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9892" y="3083293"/>
            <a:ext cx="3379652" cy="1039061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>
                <a:latin typeface="+mn-lt"/>
                <a:ea typeface="SimSun" pitchFamily="2" charset="-122"/>
                <a:sym typeface="Helvetica"/>
              </a:rPr>
              <a:t>雷莫芦单抗 10 mg/kg D1 + 派姆单抗 200 mg D1（每三周一次） 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>
                <a:latin typeface="+mn-lt"/>
                <a:ea typeface="SimSun" pitchFamily="2" charset="-122"/>
                <a:sym typeface="Helvetica"/>
              </a:rPr>
              <a:t>（2 个周期） 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</p:txBody>
      </p:sp>
      <p:sp>
        <p:nvSpPr>
          <p:cNvPr id="35" name="AutoShape 12">
            <a:extLst>
              <a:ext uri="{FF2B5EF4-FFF2-40B4-BE49-F238E27FC236}">
                <a16:creationId xmlns:a16="http://schemas.microsoft.com/office/drawing/2014/main" id="{A4B739F7-7A55-2632-BBCA-9CAB6D385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4106" y="3337325"/>
            <a:ext cx="1127374" cy="53099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120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手术*</a:t>
            </a:r>
          </a:p>
        </p:txBody>
      </p:sp>
      <p:cxnSp>
        <p:nvCxnSpPr>
          <p:cNvPr id="36" name="AutoShape 19">
            <a:extLst>
              <a:ext uri="{FF2B5EF4-FFF2-40B4-BE49-F238E27FC236}">
                <a16:creationId xmlns:a16="http://schemas.microsoft.com/office/drawing/2014/main" id="{7BCC6523-8C4D-AC68-1124-B64A728832EF}"/>
              </a:ext>
            </a:extLst>
          </p:cNvPr>
          <p:cNvCxnSpPr>
            <a:cxnSpLocks noChangeShapeType="1"/>
            <a:stCxn id="34" idx="3"/>
            <a:endCxn id="35" idx="1"/>
          </p:cNvCxnSpPr>
          <p:nvPr/>
        </p:nvCxnSpPr>
        <p:spPr bwMode="auto">
          <a:xfrm flipV="1">
            <a:off x="7579544" y="3602823"/>
            <a:ext cx="354562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cxnSp>
        <p:nvCxnSpPr>
          <p:cNvPr id="37" name="AutoShape 19">
            <a:extLst>
              <a:ext uri="{FF2B5EF4-FFF2-40B4-BE49-F238E27FC236}">
                <a16:creationId xmlns:a16="http://schemas.microsoft.com/office/drawing/2014/main" id="{D4CDD7CF-4D9C-274C-A7D1-BEB1CE68ACE9}"/>
              </a:ext>
            </a:extLst>
          </p:cNvPr>
          <p:cNvCxnSpPr>
            <a:cxnSpLocks noChangeShapeType="1"/>
            <a:stCxn id="35" idx="3"/>
            <a:endCxn id="43" idx="1"/>
          </p:cNvCxnSpPr>
          <p:nvPr/>
        </p:nvCxnSpPr>
        <p:spPr bwMode="auto">
          <a:xfrm>
            <a:off x="9061480" y="3602823"/>
            <a:ext cx="354562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43" name="AutoShape 8">
            <a:extLst>
              <a:ext uri="{FF2B5EF4-FFF2-40B4-BE49-F238E27FC236}">
                <a16:creationId xmlns:a16="http://schemas.microsoft.com/office/drawing/2014/main" id="{C08FA38F-4E38-E45B-320D-8D15AE8CE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6042" y="3171387"/>
            <a:ext cx="2471158" cy="86287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Helvetica"/>
              </a:rPr>
              <a:t>医生选择的附加治疗</a:t>
            </a:r>
          </a:p>
        </p:txBody>
      </p:sp>
    </p:spTree>
    <p:extLst>
      <p:ext uri="{BB962C8B-B14F-4D97-AF65-F5344CB8AC3E}">
        <p14:creationId xmlns:p14="http://schemas.microsoft.com/office/powerpoint/2010/main" val="3488322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786D5-532C-3AC3-3E15-AD7AB9AD5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Text Placeholder 556">
            <a:extLst>
              <a:ext uri="{FF2B5EF4-FFF2-40B4-BE49-F238E27FC236}">
                <a16:creationId xmlns:a16="http://schemas.microsoft.com/office/drawing/2014/main" id="{0D98D883-2F6A-3FAD-71BA-CDA6BC5906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r>
              <a:rPr lang="zh-cn"/>
              <a:t>NES：标准化富集得分</a:t>
            </a:r>
          </a:p>
        </p:txBody>
      </p:sp>
      <p:cxnSp>
        <p:nvCxnSpPr>
          <p:cNvPr id="559" name="Straight Arrow Connector 558">
            <a:extLst>
              <a:ext uri="{FF2B5EF4-FFF2-40B4-BE49-F238E27FC236}">
                <a16:creationId xmlns:a16="http://schemas.microsoft.com/office/drawing/2014/main" id="{E0F47BCD-DDA1-5996-F65D-ECA9B9815AF4}"/>
              </a:ext>
            </a:extLst>
          </p:cNvPr>
          <p:cNvCxnSpPr>
            <a:cxnSpLocks/>
          </p:cNvCxnSpPr>
          <p:nvPr/>
        </p:nvCxnSpPr>
        <p:spPr>
          <a:xfrm>
            <a:off x="7672862" y="5931295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0" name="Straight Arrow Connector 559">
            <a:extLst>
              <a:ext uri="{FF2B5EF4-FFF2-40B4-BE49-F238E27FC236}">
                <a16:creationId xmlns:a16="http://schemas.microsoft.com/office/drawing/2014/main" id="{3D9CF15D-C144-0A83-796B-456AEF4E9E82}"/>
              </a:ext>
            </a:extLst>
          </p:cNvPr>
          <p:cNvCxnSpPr>
            <a:cxnSpLocks/>
          </p:cNvCxnSpPr>
          <p:nvPr/>
        </p:nvCxnSpPr>
        <p:spPr>
          <a:xfrm>
            <a:off x="7326816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1" name="Straight Arrow Connector 560">
            <a:extLst>
              <a:ext uri="{FF2B5EF4-FFF2-40B4-BE49-F238E27FC236}">
                <a16:creationId xmlns:a16="http://schemas.microsoft.com/office/drawing/2014/main" id="{730C4E67-569E-4CE0-A847-6FF18FEFE7E7}"/>
              </a:ext>
            </a:extLst>
          </p:cNvPr>
          <p:cNvCxnSpPr>
            <a:cxnSpLocks/>
          </p:cNvCxnSpPr>
          <p:nvPr/>
        </p:nvCxnSpPr>
        <p:spPr>
          <a:xfrm>
            <a:off x="6865850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2" name="Straight Arrow Connector 561">
            <a:extLst>
              <a:ext uri="{FF2B5EF4-FFF2-40B4-BE49-F238E27FC236}">
                <a16:creationId xmlns:a16="http://schemas.microsoft.com/office/drawing/2014/main" id="{B0CBE2A7-57C6-F921-249F-C35474C702CB}"/>
              </a:ext>
            </a:extLst>
          </p:cNvPr>
          <p:cNvCxnSpPr>
            <a:cxnSpLocks/>
          </p:cNvCxnSpPr>
          <p:nvPr/>
        </p:nvCxnSpPr>
        <p:spPr>
          <a:xfrm>
            <a:off x="5982832" y="5934144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3" name="Straight Arrow Connector 562">
            <a:extLst>
              <a:ext uri="{FF2B5EF4-FFF2-40B4-BE49-F238E27FC236}">
                <a16:creationId xmlns:a16="http://schemas.microsoft.com/office/drawing/2014/main" id="{C006B91B-4449-7C39-3457-622D2A1526EF}"/>
              </a:ext>
            </a:extLst>
          </p:cNvPr>
          <p:cNvCxnSpPr>
            <a:cxnSpLocks/>
          </p:cNvCxnSpPr>
          <p:nvPr/>
        </p:nvCxnSpPr>
        <p:spPr>
          <a:xfrm>
            <a:off x="5472172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4" name="Straight Arrow Connector 563">
            <a:extLst>
              <a:ext uri="{FF2B5EF4-FFF2-40B4-BE49-F238E27FC236}">
                <a16:creationId xmlns:a16="http://schemas.microsoft.com/office/drawing/2014/main" id="{F1D054BA-7BD1-EEE1-E631-71CAA377E669}"/>
              </a:ext>
            </a:extLst>
          </p:cNvPr>
          <p:cNvCxnSpPr>
            <a:cxnSpLocks/>
          </p:cNvCxnSpPr>
          <p:nvPr/>
        </p:nvCxnSpPr>
        <p:spPr>
          <a:xfrm>
            <a:off x="5439041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5" name="Straight Arrow Connector 564">
            <a:extLst>
              <a:ext uri="{FF2B5EF4-FFF2-40B4-BE49-F238E27FC236}">
                <a16:creationId xmlns:a16="http://schemas.microsoft.com/office/drawing/2014/main" id="{C276188F-179A-7047-F732-2C246E6FC3BB}"/>
              </a:ext>
            </a:extLst>
          </p:cNvPr>
          <p:cNvCxnSpPr>
            <a:cxnSpLocks/>
          </p:cNvCxnSpPr>
          <p:nvPr/>
        </p:nvCxnSpPr>
        <p:spPr>
          <a:xfrm>
            <a:off x="5415646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6" name="Straight Arrow Connector 565">
            <a:extLst>
              <a:ext uri="{FF2B5EF4-FFF2-40B4-BE49-F238E27FC236}">
                <a16:creationId xmlns:a16="http://schemas.microsoft.com/office/drawing/2014/main" id="{F76F40F3-4932-BA7C-9980-9B73C0110698}"/>
              </a:ext>
            </a:extLst>
          </p:cNvPr>
          <p:cNvCxnSpPr>
            <a:cxnSpLocks/>
          </p:cNvCxnSpPr>
          <p:nvPr/>
        </p:nvCxnSpPr>
        <p:spPr>
          <a:xfrm>
            <a:off x="4876255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7" name="Straight Arrow Connector 566">
            <a:extLst>
              <a:ext uri="{FF2B5EF4-FFF2-40B4-BE49-F238E27FC236}">
                <a16:creationId xmlns:a16="http://schemas.microsoft.com/office/drawing/2014/main" id="{1E33DA47-AEBC-319E-1449-6052E3AE929A}"/>
              </a:ext>
            </a:extLst>
          </p:cNvPr>
          <p:cNvCxnSpPr>
            <a:cxnSpLocks/>
          </p:cNvCxnSpPr>
          <p:nvPr/>
        </p:nvCxnSpPr>
        <p:spPr>
          <a:xfrm>
            <a:off x="264034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8" name="Straight Arrow Connector 567">
            <a:extLst>
              <a:ext uri="{FF2B5EF4-FFF2-40B4-BE49-F238E27FC236}">
                <a16:creationId xmlns:a16="http://schemas.microsoft.com/office/drawing/2014/main" id="{AB7BDB13-19FA-4873-23DA-B5E5E0869C71}"/>
              </a:ext>
            </a:extLst>
          </p:cNvPr>
          <p:cNvCxnSpPr>
            <a:cxnSpLocks/>
          </p:cNvCxnSpPr>
          <p:nvPr/>
        </p:nvCxnSpPr>
        <p:spPr>
          <a:xfrm>
            <a:off x="261641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9" name="Straight Arrow Connector 568">
            <a:extLst>
              <a:ext uri="{FF2B5EF4-FFF2-40B4-BE49-F238E27FC236}">
                <a16:creationId xmlns:a16="http://schemas.microsoft.com/office/drawing/2014/main" id="{C05185ED-2F37-2D27-FA84-7252583BF8F9}"/>
              </a:ext>
            </a:extLst>
          </p:cNvPr>
          <p:cNvCxnSpPr>
            <a:cxnSpLocks/>
          </p:cNvCxnSpPr>
          <p:nvPr/>
        </p:nvCxnSpPr>
        <p:spPr>
          <a:xfrm>
            <a:off x="1002387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0" name="Straight Arrow Connector 569">
            <a:extLst>
              <a:ext uri="{FF2B5EF4-FFF2-40B4-BE49-F238E27FC236}">
                <a16:creationId xmlns:a16="http://schemas.microsoft.com/office/drawing/2014/main" id="{5B5B31E0-CE70-0C68-B032-4846A2026BD0}"/>
              </a:ext>
            </a:extLst>
          </p:cNvPr>
          <p:cNvCxnSpPr>
            <a:cxnSpLocks/>
          </p:cNvCxnSpPr>
          <p:nvPr/>
        </p:nvCxnSpPr>
        <p:spPr>
          <a:xfrm>
            <a:off x="998927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1" name="Straight Arrow Connector 570">
            <a:extLst>
              <a:ext uri="{FF2B5EF4-FFF2-40B4-BE49-F238E27FC236}">
                <a16:creationId xmlns:a16="http://schemas.microsoft.com/office/drawing/2014/main" id="{DB57B515-C084-8B4F-BE56-9B66D026D4DA}"/>
              </a:ext>
            </a:extLst>
          </p:cNvPr>
          <p:cNvCxnSpPr>
            <a:cxnSpLocks/>
          </p:cNvCxnSpPr>
          <p:nvPr/>
        </p:nvCxnSpPr>
        <p:spPr>
          <a:xfrm>
            <a:off x="9546929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2" name="Straight Arrow Connector 571">
            <a:extLst>
              <a:ext uri="{FF2B5EF4-FFF2-40B4-BE49-F238E27FC236}">
                <a16:creationId xmlns:a16="http://schemas.microsoft.com/office/drawing/2014/main" id="{77B1E6EF-53D2-AEBD-2C43-DF95AAD81331}"/>
              </a:ext>
            </a:extLst>
          </p:cNvPr>
          <p:cNvCxnSpPr>
            <a:cxnSpLocks/>
          </p:cNvCxnSpPr>
          <p:nvPr/>
        </p:nvCxnSpPr>
        <p:spPr>
          <a:xfrm>
            <a:off x="8781903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3" name="Straight Arrow Connector 572">
            <a:extLst>
              <a:ext uri="{FF2B5EF4-FFF2-40B4-BE49-F238E27FC236}">
                <a16:creationId xmlns:a16="http://schemas.microsoft.com/office/drawing/2014/main" id="{7A4D7C95-8B75-77E0-2B91-894476F171D9}"/>
              </a:ext>
            </a:extLst>
          </p:cNvPr>
          <p:cNvCxnSpPr>
            <a:cxnSpLocks/>
          </p:cNvCxnSpPr>
          <p:nvPr/>
        </p:nvCxnSpPr>
        <p:spPr>
          <a:xfrm>
            <a:off x="309278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4" name="Title 1">
            <a:extLst>
              <a:ext uri="{FF2B5EF4-FFF2-40B4-BE49-F238E27FC236}">
                <a16:creationId xmlns:a16="http://schemas.microsoft.com/office/drawing/2014/main" id="{73EEDDD9-91C0-B38B-1392-CD956445C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0918853" cy="939801"/>
          </a:xfrm>
        </p:spPr>
        <p:txBody>
          <a:bodyPr rtlCol="0"/>
          <a:lstStyle/>
          <a:p>
            <a:pPr rtl="0"/>
            <a:r>
              <a:rPr lang="zh-cn" sz="2000">
                <a:latin typeface="+mn-lt"/>
              </a:rPr>
              <a:t>1211:派姆单抗和雷莫芦单抗新辅助疗法治疗 PD-L1 阳性 IB-IIIA 期肺癌的生物标志物分析：EAST ENERGY 试验 — Nomura K 等人</a:t>
            </a:r>
            <a:endParaRPr lang="en-GB" sz="2000" dirty="0">
              <a:latin typeface="+mn-lt"/>
            </a:endParaRPr>
          </a:p>
        </p:txBody>
      </p:sp>
      <p:sp>
        <p:nvSpPr>
          <p:cNvPr id="575" name="Content Placeholder 7">
            <a:extLst>
              <a:ext uri="{FF2B5EF4-FFF2-40B4-BE49-F238E27FC236}">
                <a16:creationId xmlns:a16="http://schemas.microsoft.com/office/drawing/2014/main" id="{0E3410F5-40F2-C329-0188-D9BF278D4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116" name="Text Placeholder 4">
            <a:extLst>
              <a:ext uri="{FF2B5EF4-FFF2-40B4-BE49-F238E27FC236}">
                <a16:creationId xmlns:a16="http://schemas.microsoft.com/office/drawing/2014/main" id="{C542C370-B605-AA6A-B526-14255CD50DC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Nomura K 等人AACR; 2024.摘要 nr 1211</a:t>
            </a:r>
            <a:endParaRPr lang="en-GB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A713DD6-77FF-33A9-8993-1D826562DBE6}"/>
              </a:ext>
            </a:extLst>
          </p:cNvPr>
          <p:cNvSpPr txBox="1"/>
          <p:nvPr/>
        </p:nvSpPr>
        <p:spPr>
          <a:xfrm>
            <a:off x="15995" y="1526546"/>
            <a:ext cx="2262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600" b="1">
                <a:solidFill>
                  <a:schemeClr val="tx1"/>
                </a:solidFill>
                <a:latin typeface="+mn-lt"/>
              </a:rPr>
              <a:t>肿瘤治疗前的</a:t>
            </a:r>
            <a:br>
              <a:rPr lang="en-GB" sz="1600" b="1" dirty="0">
                <a:solidFill>
                  <a:schemeClr val="tx1"/>
                </a:solidFill>
                <a:latin typeface="+mn-lt"/>
              </a:rPr>
            </a:br>
            <a:r>
              <a:rPr lang="zh-cn" sz="1600" b="1">
                <a:solidFill>
                  <a:schemeClr val="tx1"/>
                </a:solidFill>
                <a:latin typeface="+mn-lt"/>
              </a:rPr>
              <a:t>免疫相关</a:t>
            </a:r>
            <a:br>
              <a:rPr lang="en-GB" sz="1600" b="1" dirty="0">
                <a:solidFill>
                  <a:schemeClr val="tx1"/>
                </a:solidFill>
                <a:latin typeface="+mn-lt"/>
              </a:rPr>
            </a:br>
            <a:r>
              <a:rPr lang="zh-cn" sz="1600" b="1">
                <a:solidFill>
                  <a:schemeClr val="tx1"/>
                </a:solidFill>
                <a:latin typeface="+mn-lt"/>
              </a:rPr>
              <a:t>基因集</a:t>
            </a:r>
          </a:p>
        </p:txBody>
      </p:sp>
      <p:sp>
        <p:nvSpPr>
          <p:cNvPr id="576" name="TextBox 575">
            <a:extLst>
              <a:ext uri="{FF2B5EF4-FFF2-40B4-BE49-F238E27FC236}">
                <a16:creationId xmlns:a16="http://schemas.microsoft.com/office/drawing/2014/main" id="{CA442DFF-7392-4E22-8A9A-7A93E8310C48}"/>
              </a:ext>
            </a:extLst>
          </p:cNvPr>
          <p:cNvSpPr txBox="1"/>
          <p:nvPr/>
        </p:nvSpPr>
        <p:spPr>
          <a:xfrm>
            <a:off x="6377" y="3845710"/>
            <a:ext cx="22717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600" b="1">
                <a:solidFill>
                  <a:schemeClr val="tx1"/>
                </a:solidFill>
                <a:latin typeface="+mn-lt"/>
              </a:rPr>
              <a:t>新辅助疗法</a:t>
            </a:r>
            <a:br>
              <a:rPr lang="en-GB" sz="1600" b="1" dirty="0">
                <a:solidFill>
                  <a:schemeClr val="tx1"/>
                </a:solidFill>
                <a:latin typeface="+mn-lt"/>
              </a:rPr>
            </a:br>
            <a:r>
              <a:rPr lang="zh-cn" sz="1600" b="1">
                <a:solidFill>
                  <a:schemeClr val="tx1"/>
                </a:solidFill>
                <a:latin typeface="+mn-lt"/>
              </a:rPr>
              <a:t>派姆单抗 +</a:t>
            </a:r>
            <a:br>
              <a:rPr lang="en-GB" sz="1600" b="1" dirty="0">
                <a:solidFill>
                  <a:schemeClr val="tx1"/>
                </a:solidFill>
                <a:latin typeface="+mn-lt"/>
              </a:rPr>
            </a:br>
            <a:r>
              <a:rPr lang="zh-cn" sz="1600" b="1">
                <a:solidFill>
                  <a:schemeClr val="tx1"/>
                </a:solidFill>
                <a:latin typeface="+mn-lt"/>
              </a:rPr>
              <a:t>雷莫芦单抗</a:t>
            </a:r>
            <a:br>
              <a:rPr lang="en-GB" sz="1600" b="1" dirty="0">
                <a:solidFill>
                  <a:schemeClr val="tx1"/>
                </a:solidFill>
                <a:latin typeface="+mn-lt"/>
              </a:rPr>
            </a:br>
            <a:r>
              <a:rPr lang="zh-cn" sz="1600" b="1">
                <a:solidFill>
                  <a:schemeClr val="tx1"/>
                </a:solidFill>
                <a:latin typeface="+mn-lt"/>
              </a:rPr>
              <a:t>对基因表达的影响</a:t>
            </a:r>
          </a:p>
        </p:txBody>
      </p:sp>
      <p:sp>
        <p:nvSpPr>
          <p:cNvPr id="577" name="TextBox 576">
            <a:extLst>
              <a:ext uri="{FF2B5EF4-FFF2-40B4-BE49-F238E27FC236}">
                <a16:creationId xmlns:a16="http://schemas.microsoft.com/office/drawing/2014/main" id="{B457AE36-5EA0-848C-8EC6-3F235AF8EA10}"/>
              </a:ext>
            </a:extLst>
          </p:cNvPr>
          <p:cNvSpPr txBox="1"/>
          <p:nvPr/>
        </p:nvSpPr>
        <p:spPr>
          <a:xfrm>
            <a:off x="2803187" y="1575880"/>
            <a:ext cx="2005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IFN-gamma 反应</a:t>
            </a:r>
          </a:p>
        </p:txBody>
      </p:sp>
      <p:sp>
        <p:nvSpPr>
          <p:cNvPr id="578" name="Freeform 21">
            <a:extLst>
              <a:ext uri="{FF2B5EF4-FFF2-40B4-BE49-F238E27FC236}">
                <a16:creationId xmlns:a16="http://schemas.microsoft.com/office/drawing/2014/main" id="{4AD826BA-99F0-07E7-999A-63A6ECF34B5E}"/>
              </a:ext>
            </a:extLst>
          </p:cNvPr>
          <p:cNvSpPr>
            <a:spLocks/>
          </p:cNvSpPr>
          <p:nvPr/>
        </p:nvSpPr>
        <p:spPr bwMode="auto">
          <a:xfrm>
            <a:off x="2573208" y="2135897"/>
            <a:ext cx="2412000" cy="947771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579" name="Group 578">
            <a:extLst>
              <a:ext uri="{FF2B5EF4-FFF2-40B4-BE49-F238E27FC236}">
                <a16:creationId xmlns:a16="http://schemas.microsoft.com/office/drawing/2014/main" id="{27BCF0F5-AF2A-8AD3-7B8D-B4A1592848F6}"/>
              </a:ext>
            </a:extLst>
          </p:cNvPr>
          <p:cNvGrpSpPr/>
          <p:nvPr/>
        </p:nvGrpSpPr>
        <p:grpSpPr>
          <a:xfrm>
            <a:off x="2144353" y="2328038"/>
            <a:ext cx="430416" cy="893304"/>
            <a:chOff x="303213" y="2337930"/>
            <a:chExt cx="430416" cy="1468554"/>
          </a:xfrm>
        </p:grpSpPr>
        <p:sp>
          <p:nvSpPr>
            <p:cNvPr id="580" name="Line 9">
              <a:extLst>
                <a:ext uri="{FF2B5EF4-FFF2-40B4-BE49-F238E27FC236}">
                  <a16:creationId xmlns:a16="http://schemas.microsoft.com/office/drawing/2014/main" id="{EA89BEDD-6DDC-754B-0062-B8246F5727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581" name="Line 10">
              <a:extLst>
                <a:ext uri="{FF2B5EF4-FFF2-40B4-BE49-F238E27FC236}">
                  <a16:creationId xmlns:a16="http://schemas.microsoft.com/office/drawing/2014/main" id="{B690A466-9E1F-AABD-D931-BA84E83C5C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582" name="Line 11">
              <a:extLst>
                <a:ext uri="{FF2B5EF4-FFF2-40B4-BE49-F238E27FC236}">
                  <a16:creationId xmlns:a16="http://schemas.microsoft.com/office/drawing/2014/main" id="{3E8F8D67-1126-58DD-C3DB-18F937A0AB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583" name="TextBox 582">
              <a:extLst>
                <a:ext uri="{FF2B5EF4-FFF2-40B4-BE49-F238E27FC236}">
                  <a16:creationId xmlns:a16="http://schemas.microsoft.com/office/drawing/2014/main" id="{6517201E-BAC2-41FD-A5EA-BD63B494E379}"/>
                </a:ext>
              </a:extLst>
            </p:cNvPr>
            <p:cNvSpPr txBox="1"/>
            <p:nvPr/>
          </p:nvSpPr>
          <p:spPr>
            <a:xfrm>
              <a:off x="303213" y="2337930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584" name="TextBox 583">
              <a:extLst>
                <a:ext uri="{FF2B5EF4-FFF2-40B4-BE49-F238E27FC236}">
                  <a16:creationId xmlns:a16="http://schemas.microsoft.com/office/drawing/2014/main" id="{8426EDFA-DD09-C5DE-029A-76710E8546CD}"/>
                </a:ext>
              </a:extLst>
            </p:cNvPr>
            <p:cNvSpPr txBox="1"/>
            <p:nvPr/>
          </p:nvSpPr>
          <p:spPr>
            <a:xfrm>
              <a:off x="303213" y="2841833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585" name="TextBox 584">
              <a:extLst>
                <a:ext uri="{FF2B5EF4-FFF2-40B4-BE49-F238E27FC236}">
                  <a16:creationId xmlns:a16="http://schemas.microsoft.com/office/drawing/2014/main" id="{F7AB552F-9CB3-90B2-112F-1786B7CBFCB6}"/>
                </a:ext>
              </a:extLst>
            </p:cNvPr>
            <p:cNvSpPr txBox="1"/>
            <p:nvPr/>
          </p:nvSpPr>
          <p:spPr>
            <a:xfrm>
              <a:off x="431454" y="3351109"/>
              <a:ext cx="269625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586" name="TextBox 585">
            <a:extLst>
              <a:ext uri="{FF2B5EF4-FFF2-40B4-BE49-F238E27FC236}">
                <a16:creationId xmlns:a16="http://schemas.microsoft.com/office/drawing/2014/main" id="{F668E3D4-BD26-BB35-D943-1ACD03E19352}"/>
              </a:ext>
            </a:extLst>
          </p:cNvPr>
          <p:cNvSpPr txBox="1"/>
          <p:nvPr/>
        </p:nvSpPr>
        <p:spPr>
          <a:xfrm>
            <a:off x="3848316" y="2112579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2.639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&lt; 0.001</a:t>
            </a:r>
          </a:p>
        </p:txBody>
      </p:sp>
      <p:cxnSp>
        <p:nvCxnSpPr>
          <p:cNvPr id="587" name="Straight Arrow Connector 586">
            <a:extLst>
              <a:ext uri="{FF2B5EF4-FFF2-40B4-BE49-F238E27FC236}">
                <a16:creationId xmlns:a16="http://schemas.microsoft.com/office/drawing/2014/main" id="{9492256D-2107-43C0-CACE-4D24FDF6AD64}"/>
              </a:ext>
            </a:extLst>
          </p:cNvPr>
          <p:cNvCxnSpPr>
            <a:cxnSpLocks/>
          </p:cNvCxnSpPr>
          <p:nvPr/>
        </p:nvCxnSpPr>
        <p:spPr>
          <a:xfrm>
            <a:off x="259673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8" name="Straight Arrow Connector 587">
            <a:extLst>
              <a:ext uri="{FF2B5EF4-FFF2-40B4-BE49-F238E27FC236}">
                <a16:creationId xmlns:a16="http://schemas.microsoft.com/office/drawing/2014/main" id="{F5E457C1-F6B9-91EA-ADAE-16C3DC368544}"/>
              </a:ext>
            </a:extLst>
          </p:cNvPr>
          <p:cNvCxnSpPr>
            <a:cxnSpLocks/>
          </p:cNvCxnSpPr>
          <p:nvPr/>
        </p:nvCxnSpPr>
        <p:spPr>
          <a:xfrm>
            <a:off x="2624163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9" name="Straight Arrow Connector 588">
            <a:extLst>
              <a:ext uri="{FF2B5EF4-FFF2-40B4-BE49-F238E27FC236}">
                <a16:creationId xmlns:a16="http://schemas.microsoft.com/office/drawing/2014/main" id="{3CE9A581-9CE6-AD21-6049-690EE071AAE9}"/>
              </a:ext>
            </a:extLst>
          </p:cNvPr>
          <p:cNvCxnSpPr>
            <a:cxnSpLocks/>
          </p:cNvCxnSpPr>
          <p:nvPr/>
        </p:nvCxnSpPr>
        <p:spPr>
          <a:xfrm>
            <a:off x="265159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0" name="Straight Arrow Connector 589">
            <a:extLst>
              <a:ext uri="{FF2B5EF4-FFF2-40B4-BE49-F238E27FC236}">
                <a16:creationId xmlns:a16="http://schemas.microsoft.com/office/drawing/2014/main" id="{C4AB9893-09E1-2D25-AAA1-0380EBEC3496}"/>
              </a:ext>
            </a:extLst>
          </p:cNvPr>
          <p:cNvCxnSpPr>
            <a:cxnSpLocks/>
          </p:cNvCxnSpPr>
          <p:nvPr/>
        </p:nvCxnSpPr>
        <p:spPr>
          <a:xfrm>
            <a:off x="2679027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Straight Arrow Connector 590">
            <a:extLst>
              <a:ext uri="{FF2B5EF4-FFF2-40B4-BE49-F238E27FC236}">
                <a16:creationId xmlns:a16="http://schemas.microsoft.com/office/drawing/2014/main" id="{BDECEBC1-B5B2-DC78-CC20-0EF16C758467}"/>
              </a:ext>
            </a:extLst>
          </p:cNvPr>
          <p:cNvCxnSpPr>
            <a:cxnSpLocks/>
          </p:cNvCxnSpPr>
          <p:nvPr/>
        </p:nvCxnSpPr>
        <p:spPr>
          <a:xfrm>
            <a:off x="2706459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2" name="Straight Arrow Connector 591">
            <a:extLst>
              <a:ext uri="{FF2B5EF4-FFF2-40B4-BE49-F238E27FC236}">
                <a16:creationId xmlns:a16="http://schemas.microsoft.com/office/drawing/2014/main" id="{9827AA2C-7C4C-B8ED-138E-6704C0ED515D}"/>
              </a:ext>
            </a:extLst>
          </p:cNvPr>
          <p:cNvCxnSpPr>
            <a:cxnSpLocks/>
          </p:cNvCxnSpPr>
          <p:nvPr/>
        </p:nvCxnSpPr>
        <p:spPr>
          <a:xfrm>
            <a:off x="273389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3" name="Straight Arrow Connector 592">
            <a:extLst>
              <a:ext uri="{FF2B5EF4-FFF2-40B4-BE49-F238E27FC236}">
                <a16:creationId xmlns:a16="http://schemas.microsoft.com/office/drawing/2014/main" id="{A664312A-22C8-179D-4265-32CBEF497F0E}"/>
              </a:ext>
            </a:extLst>
          </p:cNvPr>
          <p:cNvCxnSpPr>
            <a:cxnSpLocks/>
          </p:cNvCxnSpPr>
          <p:nvPr/>
        </p:nvCxnSpPr>
        <p:spPr>
          <a:xfrm>
            <a:off x="277351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7" name="Straight Arrow Connector 596">
            <a:extLst>
              <a:ext uri="{FF2B5EF4-FFF2-40B4-BE49-F238E27FC236}">
                <a16:creationId xmlns:a16="http://schemas.microsoft.com/office/drawing/2014/main" id="{0B0588F5-ADB8-31D0-0763-DCD89E18F987}"/>
              </a:ext>
            </a:extLst>
          </p:cNvPr>
          <p:cNvCxnSpPr>
            <a:cxnSpLocks/>
          </p:cNvCxnSpPr>
          <p:nvPr/>
        </p:nvCxnSpPr>
        <p:spPr>
          <a:xfrm>
            <a:off x="282533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8" name="Straight Arrow Connector 597">
            <a:extLst>
              <a:ext uri="{FF2B5EF4-FFF2-40B4-BE49-F238E27FC236}">
                <a16:creationId xmlns:a16="http://schemas.microsoft.com/office/drawing/2014/main" id="{B2FAF0C8-8913-9D51-99C1-50ED6EB83A3B}"/>
              </a:ext>
            </a:extLst>
          </p:cNvPr>
          <p:cNvCxnSpPr>
            <a:cxnSpLocks/>
          </p:cNvCxnSpPr>
          <p:nvPr/>
        </p:nvCxnSpPr>
        <p:spPr>
          <a:xfrm>
            <a:off x="2877147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9" name="Straight Arrow Connector 598">
            <a:extLst>
              <a:ext uri="{FF2B5EF4-FFF2-40B4-BE49-F238E27FC236}">
                <a16:creationId xmlns:a16="http://schemas.microsoft.com/office/drawing/2014/main" id="{E4AB30E7-74B2-8479-8231-678F9BCF8469}"/>
              </a:ext>
            </a:extLst>
          </p:cNvPr>
          <p:cNvCxnSpPr>
            <a:cxnSpLocks/>
          </p:cNvCxnSpPr>
          <p:nvPr/>
        </p:nvCxnSpPr>
        <p:spPr>
          <a:xfrm>
            <a:off x="2935059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0" name="Straight Arrow Connector 599">
            <a:extLst>
              <a:ext uri="{FF2B5EF4-FFF2-40B4-BE49-F238E27FC236}">
                <a16:creationId xmlns:a16="http://schemas.microsoft.com/office/drawing/2014/main" id="{1C640363-3A07-FCDF-068E-9805817F6A34}"/>
              </a:ext>
            </a:extLst>
          </p:cNvPr>
          <p:cNvCxnSpPr>
            <a:cxnSpLocks/>
          </p:cNvCxnSpPr>
          <p:nvPr/>
        </p:nvCxnSpPr>
        <p:spPr>
          <a:xfrm>
            <a:off x="2965539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1" name="Straight Arrow Connector 600">
            <a:extLst>
              <a:ext uri="{FF2B5EF4-FFF2-40B4-BE49-F238E27FC236}">
                <a16:creationId xmlns:a16="http://schemas.microsoft.com/office/drawing/2014/main" id="{3DC4F250-0DCB-33D7-F42B-1E2A5398796C}"/>
              </a:ext>
            </a:extLst>
          </p:cNvPr>
          <p:cNvCxnSpPr>
            <a:cxnSpLocks/>
          </p:cNvCxnSpPr>
          <p:nvPr/>
        </p:nvCxnSpPr>
        <p:spPr>
          <a:xfrm>
            <a:off x="2996019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Arrow Connector 601">
            <a:extLst>
              <a:ext uri="{FF2B5EF4-FFF2-40B4-BE49-F238E27FC236}">
                <a16:creationId xmlns:a16="http://schemas.microsoft.com/office/drawing/2014/main" id="{5CB52C53-4B15-CDC8-4CD7-9A0C90A76BF0}"/>
              </a:ext>
            </a:extLst>
          </p:cNvPr>
          <p:cNvCxnSpPr>
            <a:cxnSpLocks/>
          </p:cNvCxnSpPr>
          <p:nvPr/>
        </p:nvCxnSpPr>
        <p:spPr>
          <a:xfrm>
            <a:off x="303259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3" name="Straight Arrow Connector 602">
            <a:extLst>
              <a:ext uri="{FF2B5EF4-FFF2-40B4-BE49-F238E27FC236}">
                <a16:creationId xmlns:a16="http://schemas.microsoft.com/office/drawing/2014/main" id="{D22844C8-0C29-D72E-7730-86018A9D4523}"/>
              </a:ext>
            </a:extLst>
          </p:cNvPr>
          <p:cNvCxnSpPr>
            <a:cxnSpLocks/>
          </p:cNvCxnSpPr>
          <p:nvPr/>
        </p:nvCxnSpPr>
        <p:spPr>
          <a:xfrm>
            <a:off x="3105747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4" name="Straight Arrow Connector 603">
            <a:extLst>
              <a:ext uri="{FF2B5EF4-FFF2-40B4-BE49-F238E27FC236}">
                <a16:creationId xmlns:a16="http://schemas.microsoft.com/office/drawing/2014/main" id="{1D1DB25B-9428-23BD-FE46-AD7EC6E9524B}"/>
              </a:ext>
            </a:extLst>
          </p:cNvPr>
          <p:cNvCxnSpPr>
            <a:cxnSpLocks/>
          </p:cNvCxnSpPr>
          <p:nvPr/>
        </p:nvCxnSpPr>
        <p:spPr>
          <a:xfrm>
            <a:off x="284971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5" name="Straight Arrow Connector 604">
            <a:extLst>
              <a:ext uri="{FF2B5EF4-FFF2-40B4-BE49-F238E27FC236}">
                <a16:creationId xmlns:a16="http://schemas.microsoft.com/office/drawing/2014/main" id="{A60271E8-01DC-1152-D72E-C96422ADD3FA}"/>
              </a:ext>
            </a:extLst>
          </p:cNvPr>
          <p:cNvCxnSpPr>
            <a:cxnSpLocks/>
          </p:cNvCxnSpPr>
          <p:nvPr/>
        </p:nvCxnSpPr>
        <p:spPr>
          <a:xfrm>
            <a:off x="279383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6" name="Straight Arrow Connector 605">
            <a:extLst>
              <a:ext uri="{FF2B5EF4-FFF2-40B4-BE49-F238E27FC236}">
                <a16:creationId xmlns:a16="http://schemas.microsoft.com/office/drawing/2014/main" id="{F963270F-030C-769A-7D40-91794663260A}"/>
              </a:ext>
            </a:extLst>
          </p:cNvPr>
          <p:cNvCxnSpPr>
            <a:cxnSpLocks/>
          </p:cNvCxnSpPr>
          <p:nvPr/>
        </p:nvCxnSpPr>
        <p:spPr>
          <a:xfrm>
            <a:off x="264210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7" name="Straight Arrow Connector 606">
            <a:extLst>
              <a:ext uri="{FF2B5EF4-FFF2-40B4-BE49-F238E27FC236}">
                <a16:creationId xmlns:a16="http://schemas.microsoft.com/office/drawing/2014/main" id="{65F68866-0FA6-E35A-70A0-821597AE6127}"/>
              </a:ext>
            </a:extLst>
          </p:cNvPr>
          <p:cNvCxnSpPr>
            <a:cxnSpLocks/>
          </p:cNvCxnSpPr>
          <p:nvPr/>
        </p:nvCxnSpPr>
        <p:spPr>
          <a:xfrm>
            <a:off x="2690203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8" name="Straight Arrow Connector 607">
            <a:extLst>
              <a:ext uri="{FF2B5EF4-FFF2-40B4-BE49-F238E27FC236}">
                <a16:creationId xmlns:a16="http://schemas.microsoft.com/office/drawing/2014/main" id="{ECDA17FD-96F6-A9E4-32EA-9532A5125C88}"/>
              </a:ext>
            </a:extLst>
          </p:cNvPr>
          <p:cNvCxnSpPr>
            <a:cxnSpLocks/>
          </p:cNvCxnSpPr>
          <p:nvPr/>
        </p:nvCxnSpPr>
        <p:spPr>
          <a:xfrm>
            <a:off x="265895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9" name="Straight Arrow Connector 608">
            <a:extLst>
              <a:ext uri="{FF2B5EF4-FFF2-40B4-BE49-F238E27FC236}">
                <a16:creationId xmlns:a16="http://schemas.microsoft.com/office/drawing/2014/main" id="{25BC5EAF-8A94-A732-7E34-F28BB4D952F0}"/>
              </a:ext>
            </a:extLst>
          </p:cNvPr>
          <p:cNvCxnSpPr>
            <a:cxnSpLocks/>
          </p:cNvCxnSpPr>
          <p:nvPr/>
        </p:nvCxnSpPr>
        <p:spPr>
          <a:xfrm>
            <a:off x="290051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0" name="Straight Arrow Connector 609">
            <a:extLst>
              <a:ext uri="{FF2B5EF4-FFF2-40B4-BE49-F238E27FC236}">
                <a16:creationId xmlns:a16="http://schemas.microsoft.com/office/drawing/2014/main" id="{5DC619F8-613F-A683-A024-68AFBC95C481}"/>
              </a:ext>
            </a:extLst>
          </p:cNvPr>
          <p:cNvCxnSpPr>
            <a:cxnSpLocks/>
          </p:cNvCxnSpPr>
          <p:nvPr/>
        </p:nvCxnSpPr>
        <p:spPr>
          <a:xfrm>
            <a:off x="300719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1" name="Straight Arrow Connector 610">
            <a:extLst>
              <a:ext uri="{FF2B5EF4-FFF2-40B4-BE49-F238E27FC236}">
                <a16:creationId xmlns:a16="http://schemas.microsoft.com/office/drawing/2014/main" id="{DD3D5F2F-0CD5-06FD-C256-0FA4B60DDAB2}"/>
              </a:ext>
            </a:extLst>
          </p:cNvPr>
          <p:cNvCxnSpPr>
            <a:cxnSpLocks/>
          </p:cNvCxnSpPr>
          <p:nvPr/>
        </p:nvCxnSpPr>
        <p:spPr>
          <a:xfrm>
            <a:off x="305799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2" name="Straight Arrow Connector 611">
            <a:extLst>
              <a:ext uri="{FF2B5EF4-FFF2-40B4-BE49-F238E27FC236}">
                <a16:creationId xmlns:a16="http://schemas.microsoft.com/office/drawing/2014/main" id="{CCF0FD24-0639-1974-959F-EAA9A48DE492}"/>
              </a:ext>
            </a:extLst>
          </p:cNvPr>
          <p:cNvCxnSpPr>
            <a:cxnSpLocks/>
          </p:cNvCxnSpPr>
          <p:nvPr/>
        </p:nvCxnSpPr>
        <p:spPr>
          <a:xfrm>
            <a:off x="315451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3" name="Straight Arrow Connector 612">
            <a:extLst>
              <a:ext uri="{FF2B5EF4-FFF2-40B4-BE49-F238E27FC236}">
                <a16:creationId xmlns:a16="http://schemas.microsoft.com/office/drawing/2014/main" id="{6A0901A7-673B-15FB-2F36-CDED3C1532AB}"/>
              </a:ext>
            </a:extLst>
          </p:cNvPr>
          <p:cNvCxnSpPr>
            <a:cxnSpLocks/>
          </p:cNvCxnSpPr>
          <p:nvPr/>
        </p:nvCxnSpPr>
        <p:spPr>
          <a:xfrm>
            <a:off x="317991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4" name="Straight Arrow Connector 613">
            <a:extLst>
              <a:ext uri="{FF2B5EF4-FFF2-40B4-BE49-F238E27FC236}">
                <a16:creationId xmlns:a16="http://schemas.microsoft.com/office/drawing/2014/main" id="{7E320EFE-8012-F36E-9A83-4FF1EE812260}"/>
              </a:ext>
            </a:extLst>
          </p:cNvPr>
          <p:cNvCxnSpPr>
            <a:cxnSpLocks/>
          </p:cNvCxnSpPr>
          <p:nvPr/>
        </p:nvCxnSpPr>
        <p:spPr>
          <a:xfrm>
            <a:off x="3205315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" name="Straight Arrow Connector 614">
            <a:extLst>
              <a:ext uri="{FF2B5EF4-FFF2-40B4-BE49-F238E27FC236}">
                <a16:creationId xmlns:a16="http://schemas.microsoft.com/office/drawing/2014/main" id="{A37BEEBD-AC12-1BE2-6B2A-4C3F0EED84FB}"/>
              </a:ext>
            </a:extLst>
          </p:cNvPr>
          <p:cNvCxnSpPr>
            <a:cxnSpLocks/>
          </p:cNvCxnSpPr>
          <p:nvPr/>
        </p:nvCxnSpPr>
        <p:spPr>
          <a:xfrm>
            <a:off x="3230715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6" name="Straight Arrow Connector 615">
            <a:extLst>
              <a:ext uri="{FF2B5EF4-FFF2-40B4-BE49-F238E27FC236}">
                <a16:creationId xmlns:a16="http://schemas.microsoft.com/office/drawing/2014/main" id="{89224CFD-63A1-4B64-F423-E3F0F4227E31}"/>
              </a:ext>
            </a:extLst>
          </p:cNvPr>
          <p:cNvCxnSpPr>
            <a:cxnSpLocks/>
          </p:cNvCxnSpPr>
          <p:nvPr/>
        </p:nvCxnSpPr>
        <p:spPr>
          <a:xfrm>
            <a:off x="3256115" y="3322840"/>
            <a:ext cx="0" cy="27432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7" name="Straight Arrow Connector 616">
            <a:extLst>
              <a:ext uri="{FF2B5EF4-FFF2-40B4-BE49-F238E27FC236}">
                <a16:creationId xmlns:a16="http://schemas.microsoft.com/office/drawing/2014/main" id="{F94C29FF-3D08-A1D1-AA90-33783465AEFD}"/>
              </a:ext>
            </a:extLst>
          </p:cNvPr>
          <p:cNvCxnSpPr>
            <a:cxnSpLocks/>
          </p:cNvCxnSpPr>
          <p:nvPr/>
        </p:nvCxnSpPr>
        <p:spPr>
          <a:xfrm>
            <a:off x="3281515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8" name="Straight Arrow Connector 617">
            <a:extLst>
              <a:ext uri="{FF2B5EF4-FFF2-40B4-BE49-F238E27FC236}">
                <a16:creationId xmlns:a16="http://schemas.microsoft.com/office/drawing/2014/main" id="{E6CB3086-D4CA-5681-76F3-A347215B4A5C}"/>
              </a:ext>
            </a:extLst>
          </p:cNvPr>
          <p:cNvCxnSpPr>
            <a:cxnSpLocks/>
          </p:cNvCxnSpPr>
          <p:nvPr/>
        </p:nvCxnSpPr>
        <p:spPr>
          <a:xfrm>
            <a:off x="3329158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9" name="Straight Arrow Connector 618">
            <a:extLst>
              <a:ext uri="{FF2B5EF4-FFF2-40B4-BE49-F238E27FC236}">
                <a16:creationId xmlns:a16="http://schemas.microsoft.com/office/drawing/2014/main" id="{28483283-9257-8A53-6379-20DA1A92132C}"/>
              </a:ext>
            </a:extLst>
          </p:cNvPr>
          <p:cNvCxnSpPr>
            <a:cxnSpLocks/>
          </p:cNvCxnSpPr>
          <p:nvPr/>
        </p:nvCxnSpPr>
        <p:spPr>
          <a:xfrm>
            <a:off x="380677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0" name="Straight Arrow Connector 619">
            <a:extLst>
              <a:ext uri="{FF2B5EF4-FFF2-40B4-BE49-F238E27FC236}">
                <a16:creationId xmlns:a16="http://schemas.microsoft.com/office/drawing/2014/main" id="{8E56DE4C-1809-62D7-154F-9F37215446F7}"/>
              </a:ext>
            </a:extLst>
          </p:cNvPr>
          <p:cNvCxnSpPr>
            <a:cxnSpLocks/>
          </p:cNvCxnSpPr>
          <p:nvPr/>
        </p:nvCxnSpPr>
        <p:spPr>
          <a:xfrm>
            <a:off x="3837003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1" name="Straight Arrow Connector 620">
            <a:extLst>
              <a:ext uri="{FF2B5EF4-FFF2-40B4-BE49-F238E27FC236}">
                <a16:creationId xmlns:a16="http://schemas.microsoft.com/office/drawing/2014/main" id="{6F279EC3-2539-1AB8-0C4E-7E0A740C7591}"/>
              </a:ext>
            </a:extLst>
          </p:cNvPr>
          <p:cNvCxnSpPr>
            <a:cxnSpLocks/>
          </p:cNvCxnSpPr>
          <p:nvPr/>
        </p:nvCxnSpPr>
        <p:spPr>
          <a:xfrm>
            <a:off x="386019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2" name="Straight Arrow Connector 621">
            <a:extLst>
              <a:ext uri="{FF2B5EF4-FFF2-40B4-BE49-F238E27FC236}">
                <a16:creationId xmlns:a16="http://schemas.microsoft.com/office/drawing/2014/main" id="{4BE376AF-A0BB-1412-8939-98B1C0BD1347}"/>
              </a:ext>
            </a:extLst>
          </p:cNvPr>
          <p:cNvCxnSpPr>
            <a:cxnSpLocks/>
          </p:cNvCxnSpPr>
          <p:nvPr/>
        </p:nvCxnSpPr>
        <p:spPr>
          <a:xfrm>
            <a:off x="389995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Arrow Connector 622">
            <a:extLst>
              <a:ext uri="{FF2B5EF4-FFF2-40B4-BE49-F238E27FC236}">
                <a16:creationId xmlns:a16="http://schemas.microsoft.com/office/drawing/2014/main" id="{56A334CD-ADC9-15EA-3B86-0898B6E73FE7}"/>
              </a:ext>
            </a:extLst>
          </p:cNvPr>
          <p:cNvCxnSpPr>
            <a:cxnSpLocks/>
          </p:cNvCxnSpPr>
          <p:nvPr/>
        </p:nvCxnSpPr>
        <p:spPr>
          <a:xfrm>
            <a:off x="3923143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4" name="Straight Arrow Connector 623">
            <a:extLst>
              <a:ext uri="{FF2B5EF4-FFF2-40B4-BE49-F238E27FC236}">
                <a16:creationId xmlns:a16="http://schemas.microsoft.com/office/drawing/2014/main" id="{E027B88E-A98A-2D27-0176-39FC662D73FD}"/>
              </a:ext>
            </a:extLst>
          </p:cNvPr>
          <p:cNvCxnSpPr>
            <a:cxnSpLocks/>
          </p:cNvCxnSpPr>
          <p:nvPr/>
        </p:nvCxnSpPr>
        <p:spPr>
          <a:xfrm>
            <a:off x="398277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5" name="Straight Arrow Connector 624">
            <a:extLst>
              <a:ext uri="{FF2B5EF4-FFF2-40B4-BE49-F238E27FC236}">
                <a16:creationId xmlns:a16="http://schemas.microsoft.com/office/drawing/2014/main" id="{E8C69A6D-02D8-FD7B-A8EA-0CF2B069712F}"/>
              </a:ext>
            </a:extLst>
          </p:cNvPr>
          <p:cNvCxnSpPr>
            <a:cxnSpLocks/>
          </p:cNvCxnSpPr>
          <p:nvPr/>
        </p:nvCxnSpPr>
        <p:spPr>
          <a:xfrm>
            <a:off x="4042413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6" name="Straight Arrow Connector 625">
            <a:extLst>
              <a:ext uri="{FF2B5EF4-FFF2-40B4-BE49-F238E27FC236}">
                <a16:creationId xmlns:a16="http://schemas.microsoft.com/office/drawing/2014/main" id="{EE9D87E3-0AA4-D91A-8A4B-9F1E25DF6EF2}"/>
              </a:ext>
            </a:extLst>
          </p:cNvPr>
          <p:cNvCxnSpPr>
            <a:cxnSpLocks/>
          </p:cNvCxnSpPr>
          <p:nvPr/>
        </p:nvCxnSpPr>
        <p:spPr>
          <a:xfrm>
            <a:off x="4065603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7" name="Straight Arrow Connector 626">
            <a:extLst>
              <a:ext uri="{FF2B5EF4-FFF2-40B4-BE49-F238E27FC236}">
                <a16:creationId xmlns:a16="http://schemas.microsoft.com/office/drawing/2014/main" id="{581BE5C6-7290-6D84-8DD3-2BDBF385B757}"/>
              </a:ext>
            </a:extLst>
          </p:cNvPr>
          <p:cNvCxnSpPr>
            <a:cxnSpLocks/>
          </p:cNvCxnSpPr>
          <p:nvPr/>
        </p:nvCxnSpPr>
        <p:spPr>
          <a:xfrm>
            <a:off x="412523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8" name="Straight Arrow Connector 627">
            <a:extLst>
              <a:ext uri="{FF2B5EF4-FFF2-40B4-BE49-F238E27FC236}">
                <a16:creationId xmlns:a16="http://schemas.microsoft.com/office/drawing/2014/main" id="{E3E3E871-5091-2E76-4A74-6DF0036FC1F8}"/>
              </a:ext>
            </a:extLst>
          </p:cNvPr>
          <p:cNvCxnSpPr>
            <a:cxnSpLocks/>
          </p:cNvCxnSpPr>
          <p:nvPr/>
        </p:nvCxnSpPr>
        <p:spPr>
          <a:xfrm>
            <a:off x="420806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9" name="Straight Arrow Connector 628">
            <a:extLst>
              <a:ext uri="{FF2B5EF4-FFF2-40B4-BE49-F238E27FC236}">
                <a16:creationId xmlns:a16="http://schemas.microsoft.com/office/drawing/2014/main" id="{28319A63-3D56-8214-A395-F42D6442DC9C}"/>
              </a:ext>
            </a:extLst>
          </p:cNvPr>
          <p:cNvCxnSpPr>
            <a:cxnSpLocks/>
          </p:cNvCxnSpPr>
          <p:nvPr/>
        </p:nvCxnSpPr>
        <p:spPr>
          <a:xfrm>
            <a:off x="423125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0" name="Straight Arrow Connector 629">
            <a:extLst>
              <a:ext uri="{FF2B5EF4-FFF2-40B4-BE49-F238E27FC236}">
                <a16:creationId xmlns:a16="http://schemas.microsoft.com/office/drawing/2014/main" id="{D561014C-F5BB-CC6F-BE88-6C845191F7F1}"/>
              </a:ext>
            </a:extLst>
          </p:cNvPr>
          <p:cNvCxnSpPr>
            <a:cxnSpLocks/>
          </p:cNvCxnSpPr>
          <p:nvPr/>
        </p:nvCxnSpPr>
        <p:spPr>
          <a:xfrm>
            <a:off x="4181561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1" name="Straight Arrow Connector 630">
            <a:extLst>
              <a:ext uri="{FF2B5EF4-FFF2-40B4-BE49-F238E27FC236}">
                <a16:creationId xmlns:a16="http://schemas.microsoft.com/office/drawing/2014/main" id="{9748D67C-5F90-4050-495A-CA517173540F}"/>
              </a:ext>
            </a:extLst>
          </p:cNvPr>
          <p:cNvCxnSpPr>
            <a:cxnSpLocks/>
          </p:cNvCxnSpPr>
          <p:nvPr/>
        </p:nvCxnSpPr>
        <p:spPr>
          <a:xfrm>
            <a:off x="425555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2" name="Straight Arrow Connector 631">
            <a:extLst>
              <a:ext uri="{FF2B5EF4-FFF2-40B4-BE49-F238E27FC236}">
                <a16:creationId xmlns:a16="http://schemas.microsoft.com/office/drawing/2014/main" id="{26BC9864-23C9-E4B6-23A1-AC559DAF5D91}"/>
              </a:ext>
            </a:extLst>
          </p:cNvPr>
          <p:cNvCxnSpPr>
            <a:cxnSpLocks/>
          </p:cNvCxnSpPr>
          <p:nvPr/>
        </p:nvCxnSpPr>
        <p:spPr>
          <a:xfrm>
            <a:off x="4280951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3" name="Straight Arrow Connector 632">
            <a:extLst>
              <a:ext uri="{FF2B5EF4-FFF2-40B4-BE49-F238E27FC236}">
                <a16:creationId xmlns:a16="http://schemas.microsoft.com/office/drawing/2014/main" id="{8F192950-BDC8-A7DD-2121-D5372647A431}"/>
              </a:ext>
            </a:extLst>
          </p:cNvPr>
          <p:cNvCxnSpPr>
            <a:cxnSpLocks/>
          </p:cNvCxnSpPr>
          <p:nvPr/>
        </p:nvCxnSpPr>
        <p:spPr>
          <a:xfrm>
            <a:off x="431408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4" name="Straight Arrow Connector 633">
            <a:extLst>
              <a:ext uri="{FF2B5EF4-FFF2-40B4-BE49-F238E27FC236}">
                <a16:creationId xmlns:a16="http://schemas.microsoft.com/office/drawing/2014/main" id="{F7E41F94-7FA3-E3D9-9A7A-1426C3E81E39}"/>
              </a:ext>
            </a:extLst>
          </p:cNvPr>
          <p:cNvCxnSpPr>
            <a:cxnSpLocks/>
          </p:cNvCxnSpPr>
          <p:nvPr/>
        </p:nvCxnSpPr>
        <p:spPr>
          <a:xfrm>
            <a:off x="4343899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5" name="Straight Arrow Connector 634">
            <a:extLst>
              <a:ext uri="{FF2B5EF4-FFF2-40B4-BE49-F238E27FC236}">
                <a16:creationId xmlns:a16="http://schemas.microsoft.com/office/drawing/2014/main" id="{EA49561B-76F7-547E-D2D0-8B9C433E39E0}"/>
              </a:ext>
            </a:extLst>
          </p:cNvPr>
          <p:cNvCxnSpPr>
            <a:cxnSpLocks/>
          </p:cNvCxnSpPr>
          <p:nvPr/>
        </p:nvCxnSpPr>
        <p:spPr>
          <a:xfrm>
            <a:off x="437040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6" name="Straight Arrow Connector 635">
            <a:extLst>
              <a:ext uri="{FF2B5EF4-FFF2-40B4-BE49-F238E27FC236}">
                <a16:creationId xmlns:a16="http://schemas.microsoft.com/office/drawing/2014/main" id="{49CBA8DB-2687-A56E-E72B-6B256AB01C5C}"/>
              </a:ext>
            </a:extLst>
          </p:cNvPr>
          <p:cNvCxnSpPr>
            <a:cxnSpLocks/>
          </p:cNvCxnSpPr>
          <p:nvPr/>
        </p:nvCxnSpPr>
        <p:spPr>
          <a:xfrm>
            <a:off x="4396909" y="3322840"/>
            <a:ext cx="0" cy="274320"/>
          </a:xfrm>
          <a:prstGeom prst="straightConnector1">
            <a:avLst/>
          </a:prstGeom>
          <a:ln w="1270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7" name="Straight Arrow Connector 636">
            <a:extLst>
              <a:ext uri="{FF2B5EF4-FFF2-40B4-BE49-F238E27FC236}">
                <a16:creationId xmlns:a16="http://schemas.microsoft.com/office/drawing/2014/main" id="{4DD749C5-4A6A-00E3-27A7-65C776C7D982}"/>
              </a:ext>
            </a:extLst>
          </p:cNvPr>
          <p:cNvCxnSpPr>
            <a:cxnSpLocks/>
          </p:cNvCxnSpPr>
          <p:nvPr/>
        </p:nvCxnSpPr>
        <p:spPr>
          <a:xfrm>
            <a:off x="4423413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8" name="Straight Arrow Connector 637">
            <a:extLst>
              <a:ext uri="{FF2B5EF4-FFF2-40B4-BE49-F238E27FC236}">
                <a16:creationId xmlns:a16="http://schemas.microsoft.com/office/drawing/2014/main" id="{5FD0AC6D-704B-9937-24B2-B5471A4312C7}"/>
              </a:ext>
            </a:extLst>
          </p:cNvPr>
          <p:cNvCxnSpPr>
            <a:cxnSpLocks/>
          </p:cNvCxnSpPr>
          <p:nvPr/>
        </p:nvCxnSpPr>
        <p:spPr>
          <a:xfrm>
            <a:off x="446316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9" name="Straight Arrow Connector 638">
            <a:extLst>
              <a:ext uri="{FF2B5EF4-FFF2-40B4-BE49-F238E27FC236}">
                <a16:creationId xmlns:a16="http://schemas.microsoft.com/office/drawing/2014/main" id="{D9E8AC19-0D29-1B2D-B702-07E511953465}"/>
              </a:ext>
            </a:extLst>
          </p:cNvPr>
          <p:cNvCxnSpPr>
            <a:cxnSpLocks/>
          </p:cNvCxnSpPr>
          <p:nvPr/>
        </p:nvCxnSpPr>
        <p:spPr>
          <a:xfrm>
            <a:off x="450623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Arrow Connector 128">
            <a:extLst>
              <a:ext uri="{FF2B5EF4-FFF2-40B4-BE49-F238E27FC236}">
                <a16:creationId xmlns:a16="http://schemas.microsoft.com/office/drawing/2014/main" id="{A9FDA752-8A44-9BF0-0470-0D321DB677BC}"/>
              </a:ext>
            </a:extLst>
          </p:cNvPr>
          <p:cNvCxnSpPr>
            <a:cxnSpLocks/>
          </p:cNvCxnSpPr>
          <p:nvPr/>
        </p:nvCxnSpPr>
        <p:spPr>
          <a:xfrm>
            <a:off x="457249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>
            <a:extLst>
              <a:ext uri="{FF2B5EF4-FFF2-40B4-BE49-F238E27FC236}">
                <a16:creationId xmlns:a16="http://schemas.microsoft.com/office/drawing/2014/main" id="{DBEA3C41-1EC8-54FB-2D7A-D6AE2779F273}"/>
              </a:ext>
            </a:extLst>
          </p:cNvPr>
          <p:cNvCxnSpPr>
            <a:cxnSpLocks/>
          </p:cNvCxnSpPr>
          <p:nvPr/>
        </p:nvCxnSpPr>
        <p:spPr>
          <a:xfrm>
            <a:off x="461225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56A9565E-6466-3C08-E169-9F946CB69BB9}"/>
              </a:ext>
            </a:extLst>
          </p:cNvPr>
          <p:cNvCxnSpPr>
            <a:cxnSpLocks/>
          </p:cNvCxnSpPr>
          <p:nvPr/>
        </p:nvCxnSpPr>
        <p:spPr>
          <a:xfrm>
            <a:off x="464207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B19D374B-2ADC-1281-0A3F-0D45DE9AF649}"/>
              </a:ext>
            </a:extLst>
          </p:cNvPr>
          <p:cNvCxnSpPr>
            <a:cxnSpLocks/>
          </p:cNvCxnSpPr>
          <p:nvPr/>
        </p:nvCxnSpPr>
        <p:spPr>
          <a:xfrm>
            <a:off x="469508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1271571A-E452-9E44-AD63-E8B8F05BDABE}"/>
              </a:ext>
            </a:extLst>
          </p:cNvPr>
          <p:cNvCxnSpPr>
            <a:cxnSpLocks/>
          </p:cNvCxnSpPr>
          <p:nvPr/>
        </p:nvCxnSpPr>
        <p:spPr>
          <a:xfrm>
            <a:off x="474808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C9AE959F-455F-1467-255B-C4517671A3AC}"/>
              </a:ext>
            </a:extLst>
          </p:cNvPr>
          <p:cNvCxnSpPr>
            <a:cxnSpLocks/>
          </p:cNvCxnSpPr>
          <p:nvPr/>
        </p:nvCxnSpPr>
        <p:spPr>
          <a:xfrm>
            <a:off x="472923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B693DDC-8447-3B19-F456-2E7EE634642E}"/>
              </a:ext>
            </a:extLst>
          </p:cNvPr>
          <p:cNvCxnSpPr>
            <a:cxnSpLocks/>
          </p:cNvCxnSpPr>
          <p:nvPr/>
        </p:nvCxnSpPr>
        <p:spPr>
          <a:xfrm>
            <a:off x="482894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>
            <a:extLst>
              <a:ext uri="{FF2B5EF4-FFF2-40B4-BE49-F238E27FC236}">
                <a16:creationId xmlns:a16="http://schemas.microsoft.com/office/drawing/2014/main" id="{F74A2E6F-A3EC-0886-94E0-60279B413B65}"/>
              </a:ext>
            </a:extLst>
          </p:cNvPr>
          <p:cNvCxnSpPr>
            <a:cxnSpLocks/>
          </p:cNvCxnSpPr>
          <p:nvPr/>
        </p:nvCxnSpPr>
        <p:spPr>
          <a:xfrm>
            <a:off x="4862071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8" name="Graphic 83">
            <a:extLst>
              <a:ext uri="{FF2B5EF4-FFF2-40B4-BE49-F238E27FC236}">
                <a16:creationId xmlns:a16="http://schemas.microsoft.com/office/drawing/2014/main" id="{0DF6778D-A947-51B7-4C11-2B256CC893B1}"/>
              </a:ext>
            </a:extLst>
          </p:cNvPr>
          <p:cNvSpPr/>
          <p:nvPr/>
        </p:nvSpPr>
        <p:spPr>
          <a:xfrm>
            <a:off x="2591036" y="2178535"/>
            <a:ext cx="2303812" cy="910003"/>
          </a:xfrm>
          <a:custGeom>
            <a:avLst/>
            <a:gdLst>
              <a:gd name="connsiteX0" fmla="*/ 0 w 2303812"/>
              <a:gd name="connsiteY0" fmla="*/ 910004 h 910003"/>
              <a:gd name="connsiteX1" fmla="*/ 7679 w 2303812"/>
              <a:gd name="connsiteY1" fmla="*/ 495319 h 910003"/>
              <a:gd name="connsiteX2" fmla="*/ 28798 w 2303812"/>
              <a:gd name="connsiteY2" fmla="*/ 445403 h 910003"/>
              <a:gd name="connsiteX3" fmla="*/ 38397 w 2303812"/>
              <a:gd name="connsiteY3" fmla="*/ 372449 h 910003"/>
              <a:gd name="connsiteX4" fmla="*/ 46076 w 2303812"/>
              <a:gd name="connsiteY4" fmla="*/ 343651 h 910003"/>
              <a:gd name="connsiteX5" fmla="*/ 47996 w 2303812"/>
              <a:gd name="connsiteY5" fmla="*/ 295656 h 910003"/>
              <a:gd name="connsiteX6" fmla="*/ 55675 w 2303812"/>
              <a:gd name="connsiteY6" fmla="*/ 274537 h 910003"/>
              <a:gd name="connsiteX7" fmla="*/ 55675 w 2303812"/>
              <a:gd name="connsiteY7" fmla="*/ 255338 h 910003"/>
              <a:gd name="connsiteX8" fmla="*/ 76794 w 2303812"/>
              <a:gd name="connsiteY8" fmla="*/ 239980 h 910003"/>
              <a:gd name="connsiteX9" fmla="*/ 90232 w 2303812"/>
              <a:gd name="connsiteY9" fmla="*/ 195823 h 910003"/>
              <a:gd name="connsiteX10" fmla="*/ 95992 w 2303812"/>
              <a:gd name="connsiteY10" fmla="*/ 191984 h 910003"/>
              <a:gd name="connsiteX11" fmla="*/ 111351 w 2303812"/>
              <a:gd name="connsiteY11" fmla="*/ 122869 h 910003"/>
              <a:gd name="connsiteX12" fmla="*/ 117111 w 2303812"/>
              <a:gd name="connsiteY12" fmla="*/ 117111 h 910003"/>
              <a:gd name="connsiteX13" fmla="*/ 115190 w 2303812"/>
              <a:gd name="connsiteY13" fmla="*/ 90233 h 910003"/>
              <a:gd name="connsiteX14" fmla="*/ 132469 w 2303812"/>
              <a:gd name="connsiteY14" fmla="*/ 78713 h 910003"/>
              <a:gd name="connsiteX15" fmla="*/ 132469 w 2303812"/>
              <a:gd name="connsiteY15" fmla="*/ 44156 h 910003"/>
              <a:gd name="connsiteX16" fmla="*/ 172785 w 2303812"/>
              <a:gd name="connsiteY16" fmla="*/ 51836 h 910003"/>
              <a:gd name="connsiteX17" fmla="*/ 193904 w 2303812"/>
              <a:gd name="connsiteY17" fmla="*/ 13439 h 910003"/>
              <a:gd name="connsiteX18" fmla="*/ 243820 w 2303812"/>
              <a:gd name="connsiteY18" fmla="*/ 23038 h 910003"/>
              <a:gd name="connsiteX19" fmla="*/ 272618 w 2303812"/>
              <a:gd name="connsiteY19" fmla="*/ 0 h 910003"/>
              <a:gd name="connsiteX20" fmla="*/ 320613 w 2303812"/>
              <a:gd name="connsiteY20" fmla="*/ 21118 h 910003"/>
              <a:gd name="connsiteX21" fmla="*/ 359010 w 2303812"/>
              <a:gd name="connsiteY21" fmla="*/ 17279 h 910003"/>
              <a:gd name="connsiteX22" fmla="*/ 382049 w 2303812"/>
              <a:gd name="connsiteY22" fmla="*/ 9599 h 910003"/>
              <a:gd name="connsiteX23" fmla="*/ 416605 w 2303812"/>
              <a:gd name="connsiteY23" fmla="*/ 24958 h 910003"/>
              <a:gd name="connsiteX24" fmla="*/ 428125 w 2303812"/>
              <a:gd name="connsiteY24" fmla="*/ 13439 h 910003"/>
              <a:gd name="connsiteX25" fmla="*/ 504918 w 2303812"/>
              <a:gd name="connsiteY25" fmla="*/ 59515 h 910003"/>
              <a:gd name="connsiteX26" fmla="*/ 650826 w 2303812"/>
              <a:gd name="connsiteY26" fmla="*/ 147828 h 910003"/>
              <a:gd name="connsiteX27" fmla="*/ 852409 w 2303812"/>
              <a:gd name="connsiteY27" fmla="*/ 287976 h 910003"/>
              <a:gd name="connsiteX28" fmla="*/ 1038635 w 2303812"/>
              <a:gd name="connsiteY28" fmla="*/ 405086 h 910003"/>
              <a:gd name="connsiteX29" fmla="*/ 1215258 w 2303812"/>
              <a:gd name="connsiteY29" fmla="*/ 526036 h 910003"/>
              <a:gd name="connsiteX30" fmla="*/ 1349646 w 2303812"/>
              <a:gd name="connsiteY30" fmla="*/ 610509 h 910003"/>
              <a:gd name="connsiteX31" fmla="*/ 1405319 w 2303812"/>
              <a:gd name="connsiteY31" fmla="*/ 637387 h 910003"/>
              <a:gd name="connsiteX32" fmla="*/ 1413006 w 2303812"/>
              <a:gd name="connsiteY32" fmla="*/ 658505 h 910003"/>
              <a:gd name="connsiteX33" fmla="*/ 1472518 w 2303812"/>
              <a:gd name="connsiteY33" fmla="*/ 683463 h 910003"/>
              <a:gd name="connsiteX34" fmla="*/ 1484034 w 2303812"/>
              <a:gd name="connsiteY34" fmla="*/ 691142 h 910003"/>
              <a:gd name="connsiteX35" fmla="*/ 1556996 w 2303812"/>
              <a:gd name="connsiteY35" fmla="*/ 723780 h 910003"/>
              <a:gd name="connsiteX36" fmla="*/ 1616508 w 2303812"/>
              <a:gd name="connsiteY36" fmla="*/ 760257 h 910003"/>
              <a:gd name="connsiteX37" fmla="*/ 1687536 w 2303812"/>
              <a:gd name="connsiteY37" fmla="*/ 773696 h 910003"/>
              <a:gd name="connsiteX38" fmla="*/ 1725940 w 2303812"/>
              <a:gd name="connsiteY38" fmla="*/ 792894 h 910003"/>
              <a:gd name="connsiteX39" fmla="*/ 1777776 w 2303812"/>
              <a:gd name="connsiteY39" fmla="*/ 779455 h 910003"/>
              <a:gd name="connsiteX40" fmla="*/ 1810408 w 2303812"/>
              <a:gd name="connsiteY40" fmla="*/ 777536 h 910003"/>
              <a:gd name="connsiteX41" fmla="*/ 1860329 w 2303812"/>
              <a:gd name="connsiteY41" fmla="*/ 810173 h 910003"/>
              <a:gd name="connsiteX42" fmla="*/ 1869920 w 2303812"/>
              <a:gd name="connsiteY42" fmla="*/ 808255 h 910003"/>
              <a:gd name="connsiteX43" fmla="*/ 1900639 w 2303812"/>
              <a:gd name="connsiteY43" fmla="*/ 831293 h 910003"/>
              <a:gd name="connsiteX44" fmla="*/ 1906401 w 2303812"/>
              <a:gd name="connsiteY44" fmla="*/ 825533 h 910003"/>
              <a:gd name="connsiteX45" fmla="*/ 1967837 w 2303812"/>
              <a:gd name="connsiteY45" fmla="*/ 883128 h 910003"/>
              <a:gd name="connsiteX46" fmla="*/ 1975514 w 2303812"/>
              <a:gd name="connsiteY46" fmla="*/ 860090 h 910003"/>
              <a:gd name="connsiteX47" fmla="*/ 2052305 w 2303812"/>
              <a:gd name="connsiteY47" fmla="*/ 900408 h 910003"/>
              <a:gd name="connsiteX48" fmla="*/ 2102226 w 2303812"/>
              <a:gd name="connsiteY48" fmla="*/ 902326 h 910003"/>
              <a:gd name="connsiteX49" fmla="*/ 2134858 w 2303812"/>
              <a:gd name="connsiteY49" fmla="*/ 902326 h 910003"/>
              <a:gd name="connsiteX50" fmla="*/ 2146383 w 2303812"/>
              <a:gd name="connsiteY50" fmla="*/ 862009 h 910003"/>
              <a:gd name="connsiteX51" fmla="*/ 2155985 w 2303812"/>
              <a:gd name="connsiteY51" fmla="*/ 838971 h 910003"/>
              <a:gd name="connsiteX52" fmla="*/ 2194380 w 2303812"/>
              <a:gd name="connsiteY52" fmla="*/ 871609 h 910003"/>
              <a:gd name="connsiteX53" fmla="*/ 2217411 w 2303812"/>
              <a:gd name="connsiteY53" fmla="*/ 894647 h 910003"/>
              <a:gd name="connsiteX54" fmla="*/ 2253892 w 2303812"/>
              <a:gd name="connsiteY54" fmla="*/ 869688 h 910003"/>
              <a:gd name="connsiteX55" fmla="*/ 2303813 w 2303812"/>
              <a:gd name="connsiteY55" fmla="*/ 908086 h 910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303812" h="910003">
                <a:moveTo>
                  <a:pt x="0" y="910004"/>
                </a:moveTo>
                <a:lnTo>
                  <a:pt x="7679" y="495319"/>
                </a:lnTo>
                <a:lnTo>
                  <a:pt x="28798" y="445403"/>
                </a:lnTo>
                <a:lnTo>
                  <a:pt x="38397" y="372449"/>
                </a:lnTo>
                <a:lnTo>
                  <a:pt x="46076" y="343651"/>
                </a:lnTo>
                <a:lnTo>
                  <a:pt x="47996" y="295656"/>
                </a:lnTo>
                <a:lnTo>
                  <a:pt x="55675" y="274537"/>
                </a:lnTo>
                <a:lnTo>
                  <a:pt x="55675" y="255338"/>
                </a:lnTo>
                <a:lnTo>
                  <a:pt x="76794" y="239980"/>
                </a:lnTo>
                <a:lnTo>
                  <a:pt x="90232" y="195823"/>
                </a:lnTo>
                <a:lnTo>
                  <a:pt x="95992" y="191984"/>
                </a:lnTo>
                <a:lnTo>
                  <a:pt x="111351" y="122869"/>
                </a:lnTo>
                <a:lnTo>
                  <a:pt x="117111" y="117111"/>
                </a:lnTo>
                <a:lnTo>
                  <a:pt x="115190" y="90233"/>
                </a:lnTo>
                <a:lnTo>
                  <a:pt x="132469" y="78713"/>
                </a:lnTo>
                <a:lnTo>
                  <a:pt x="132469" y="44156"/>
                </a:lnTo>
                <a:lnTo>
                  <a:pt x="172785" y="51836"/>
                </a:lnTo>
                <a:lnTo>
                  <a:pt x="193904" y="13439"/>
                </a:lnTo>
                <a:lnTo>
                  <a:pt x="243820" y="23038"/>
                </a:lnTo>
                <a:lnTo>
                  <a:pt x="272618" y="0"/>
                </a:lnTo>
                <a:lnTo>
                  <a:pt x="320613" y="21118"/>
                </a:lnTo>
                <a:lnTo>
                  <a:pt x="359010" y="17279"/>
                </a:lnTo>
                <a:lnTo>
                  <a:pt x="382049" y="9599"/>
                </a:lnTo>
                <a:lnTo>
                  <a:pt x="416605" y="24958"/>
                </a:lnTo>
                <a:lnTo>
                  <a:pt x="428125" y="13439"/>
                </a:lnTo>
                <a:lnTo>
                  <a:pt x="504918" y="59515"/>
                </a:lnTo>
                <a:lnTo>
                  <a:pt x="650826" y="147828"/>
                </a:lnTo>
                <a:lnTo>
                  <a:pt x="852409" y="287976"/>
                </a:lnTo>
                <a:lnTo>
                  <a:pt x="1038635" y="405086"/>
                </a:lnTo>
                <a:lnTo>
                  <a:pt x="1215258" y="526036"/>
                </a:lnTo>
                <a:lnTo>
                  <a:pt x="1349646" y="610509"/>
                </a:lnTo>
                <a:lnTo>
                  <a:pt x="1405319" y="637387"/>
                </a:lnTo>
                <a:lnTo>
                  <a:pt x="1413006" y="658505"/>
                </a:lnTo>
                <a:lnTo>
                  <a:pt x="1472518" y="683463"/>
                </a:lnTo>
                <a:lnTo>
                  <a:pt x="1484034" y="691142"/>
                </a:lnTo>
                <a:lnTo>
                  <a:pt x="1556996" y="723780"/>
                </a:lnTo>
                <a:lnTo>
                  <a:pt x="1616508" y="760257"/>
                </a:lnTo>
                <a:lnTo>
                  <a:pt x="1687536" y="773696"/>
                </a:lnTo>
                <a:lnTo>
                  <a:pt x="1725940" y="792894"/>
                </a:lnTo>
                <a:lnTo>
                  <a:pt x="1777776" y="779455"/>
                </a:lnTo>
                <a:lnTo>
                  <a:pt x="1810408" y="777536"/>
                </a:lnTo>
                <a:lnTo>
                  <a:pt x="1860329" y="810173"/>
                </a:lnTo>
                <a:lnTo>
                  <a:pt x="1869920" y="808255"/>
                </a:lnTo>
                <a:lnTo>
                  <a:pt x="1900639" y="831293"/>
                </a:lnTo>
                <a:lnTo>
                  <a:pt x="1906401" y="825533"/>
                </a:lnTo>
                <a:lnTo>
                  <a:pt x="1967837" y="883128"/>
                </a:lnTo>
                <a:lnTo>
                  <a:pt x="1975514" y="860090"/>
                </a:lnTo>
                <a:lnTo>
                  <a:pt x="2052305" y="900408"/>
                </a:lnTo>
                <a:lnTo>
                  <a:pt x="2102226" y="902326"/>
                </a:lnTo>
                <a:lnTo>
                  <a:pt x="2134858" y="902326"/>
                </a:lnTo>
                <a:lnTo>
                  <a:pt x="2146383" y="862009"/>
                </a:lnTo>
                <a:lnTo>
                  <a:pt x="2155985" y="838971"/>
                </a:lnTo>
                <a:lnTo>
                  <a:pt x="2194380" y="871609"/>
                </a:lnTo>
                <a:lnTo>
                  <a:pt x="2217411" y="894647"/>
                </a:lnTo>
                <a:lnTo>
                  <a:pt x="2253892" y="869688"/>
                </a:lnTo>
                <a:lnTo>
                  <a:pt x="2303813" y="908086"/>
                </a:ln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B6090DAC-BBCE-736C-71E9-F3E48793B9CB}"/>
              </a:ext>
            </a:extLst>
          </p:cNvPr>
          <p:cNvSpPr txBox="1"/>
          <p:nvPr/>
        </p:nvSpPr>
        <p:spPr>
          <a:xfrm>
            <a:off x="8294161" y="1575880"/>
            <a:ext cx="2311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通过 NFκB 的 TNFA 信号</a:t>
            </a:r>
          </a:p>
        </p:txBody>
      </p:sp>
      <p:sp>
        <p:nvSpPr>
          <p:cNvPr id="243" name="Freeform 21">
            <a:extLst>
              <a:ext uri="{FF2B5EF4-FFF2-40B4-BE49-F238E27FC236}">
                <a16:creationId xmlns:a16="http://schemas.microsoft.com/office/drawing/2014/main" id="{67019A23-F4A8-A5A7-5658-ABDACF8AD041}"/>
              </a:ext>
            </a:extLst>
          </p:cNvPr>
          <p:cNvSpPr>
            <a:spLocks/>
          </p:cNvSpPr>
          <p:nvPr/>
        </p:nvSpPr>
        <p:spPr bwMode="auto">
          <a:xfrm>
            <a:off x="8217267" y="2135897"/>
            <a:ext cx="2412000" cy="947771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53C37EC1-2298-9CAF-1948-0FF8E5946AED}"/>
              </a:ext>
            </a:extLst>
          </p:cNvPr>
          <p:cNvGrpSpPr/>
          <p:nvPr/>
        </p:nvGrpSpPr>
        <p:grpSpPr>
          <a:xfrm>
            <a:off x="7788412" y="2328038"/>
            <a:ext cx="430416" cy="893304"/>
            <a:chOff x="303213" y="2337930"/>
            <a:chExt cx="430416" cy="1468554"/>
          </a:xfrm>
        </p:grpSpPr>
        <p:sp>
          <p:nvSpPr>
            <p:cNvPr id="245" name="Line 9">
              <a:extLst>
                <a:ext uri="{FF2B5EF4-FFF2-40B4-BE49-F238E27FC236}">
                  <a16:creationId xmlns:a16="http://schemas.microsoft.com/office/drawing/2014/main" id="{C8DF1E53-9144-4224-E2C8-11B8B6E321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246" name="Line 10">
              <a:extLst>
                <a:ext uri="{FF2B5EF4-FFF2-40B4-BE49-F238E27FC236}">
                  <a16:creationId xmlns:a16="http://schemas.microsoft.com/office/drawing/2014/main" id="{BA32B9FD-F809-7E3E-6894-FE1C6F093C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292" name="Line 11">
              <a:extLst>
                <a:ext uri="{FF2B5EF4-FFF2-40B4-BE49-F238E27FC236}">
                  <a16:creationId xmlns:a16="http://schemas.microsoft.com/office/drawing/2014/main" id="{6687615F-7B29-4DAC-7228-D00D00EE64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306" name="TextBox 305">
              <a:extLst>
                <a:ext uri="{FF2B5EF4-FFF2-40B4-BE49-F238E27FC236}">
                  <a16:creationId xmlns:a16="http://schemas.microsoft.com/office/drawing/2014/main" id="{686CDE49-5C5C-FBB5-CF7B-F91B6373B26E}"/>
                </a:ext>
              </a:extLst>
            </p:cNvPr>
            <p:cNvSpPr txBox="1"/>
            <p:nvPr/>
          </p:nvSpPr>
          <p:spPr>
            <a:xfrm>
              <a:off x="303213" y="2337930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313" name="TextBox 312">
              <a:extLst>
                <a:ext uri="{FF2B5EF4-FFF2-40B4-BE49-F238E27FC236}">
                  <a16:creationId xmlns:a16="http://schemas.microsoft.com/office/drawing/2014/main" id="{5A0BD974-D38D-5AAE-224E-9EB9787D5FC4}"/>
                </a:ext>
              </a:extLst>
            </p:cNvPr>
            <p:cNvSpPr txBox="1"/>
            <p:nvPr/>
          </p:nvSpPr>
          <p:spPr>
            <a:xfrm>
              <a:off x="303213" y="2841833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351" name="TextBox 350">
              <a:extLst>
                <a:ext uri="{FF2B5EF4-FFF2-40B4-BE49-F238E27FC236}">
                  <a16:creationId xmlns:a16="http://schemas.microsoft.com/office/drawing/2014/main" id="{0FCE929E-5BA4-A9AB-69E0-2E8922E41EE4}"/>
                </a:ext>
              </a:extLst>
            </p:cNvPr>
            <p:cNvSpPr txBox="1"/>
            <p:nvPr/>
          </p:nvSpPr>
          <p:spPr>
            <a:xfrm>
              <a:off x="431454" y="3351109"/>
              <a:ext cx="269625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412" name="TextBox 411">
            <a:extLst>
              <a:ext uri="{FF2B5EF4-FFF2-40B4-BE49-F238E27FC236}">
                <a16:creationId xmlns:a16="http://schemas.microsoft.com/office/drawing/2014/main" id="{697E1B28-4FE0-A99E-086D-1C98A6C27717}"/>
              </a:ext>
            </a:extLst>
          </p:cNvPr>
          <p:cNvSpPr txBox="1"/>
          <p:nvPr/>
        </p:nvSpPr>
        <p:spPr>
          <a:xfrm>
            <a:off x="9492375" y="2112579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2.024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&lt; 0.001</a:t>
            </a:r>
          </a:p>
        </p:txBody>
      </p:sp>
      <p:cxnSp>
        <p:nvCxnSpPr>
          <p:cNvPr id="413" name="Straight Arrow Connector 412">
            <a:extLst>
              <a:ext uri="{FF2B5EF4-FFF2-40B4-BE49-F238E27FC236}">
                <a16:creationId xmlns:a16="http://schemas.microsoft.com/office/drawing/2014/main" id="{659881A0-6BB8-8BD7-CC7E-5BB133654CE4}"/>
              </a:ext>
            </a:extLst>
          </p:cNvPr>
          <p:cNvCxnSpPr>
            <a:cxnSpLocks/>
          </p:cNvCxnSpPr>
          <p:nvPr/>
        </p:nvCxnSpPr>
        <p:spPr>
          <a:xfrm>
            <a:off x="8240790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0" name="Straight Arrow Connector 419">
            <a:extLst>
              <a:ext uri="{FF2B5EF4-FFF2-40B4-BE49-F238E27FC236}">
                <a16:creationId xmlns:a16="http://schemas.microsoft.com/office/drawing/2014/main" id="{17B81353-C49F-0CC4-0592-09CC24757DDA}"/>
              </a:ext>
            </a:extLst>
          </p:cNvPr>
          <p:cNvCxnSpPr>
            <a:cxnSpLocks/>
          </p:cNvCxnSpPr>
          <p:nvPr/>
        </p:nvCxnSpPr>
        <p:spPr>
          <a:xfrm>
            <a:off x="826822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1" name="Straight Arrow Connector 420">
            <a:extLst>
              <a:ext uri="{FF2B5EF4-FFF2-40B4-BE49-F238E27FC236}">
                <a16:creationId xmlns:a16="http://schemas.microsoft.com/office/drawing/2014/main" id="{BDB24284-4208-2056-E55A-39E15A15B36F}"/>
              </a:ext>
            </a:extLst>
          </p:cNvPr>
          <p:cNvCxnSpPr>
            <a:cxnSpLocks/>
          </p:cNvCxnSpPr>
          <p:nvPr/>
        </p:nvCxnSpPr>
        <p:spPr>
          <a:xfrm>
            <a:off x="829565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Arrow Connector 421">
            <a:extLst>
              <a:ext uri="{FF2B5EF4-FFF2-40B4-BE49-F238E27FC236}">
                <a16:creationId xmlns:a16="http://schemas.microsoft.com/office/drawing/2014/main" id="{CE8C1E43-B800-F037-E7ED-42CA649D11BA}"/>
              </a:ext>
            </a:extLst>
          </p:cNvPr>
          <p:cNvCxnSpPr>
            <a:cxnSpLocks/>
          </p:cNvCxnSpPr>
          <p:nvPr/>
        </p:nvCxnSpPr>
        <p:spPr>
          <a:xfrm>
            <a:off x="832308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Straight Arrow Connector 422">
            <a:extLst>
              <a:ext uri="{FF2B5EF4-FFF2-40B4-BE49-F238E27FC236}">
                <a16:creationId xmlns:a16="http://schemas.microsoft.com/office/drawing/2014/main" id="{F72869B2-4771-4923-0C89-A3084BF36FA4}"/>
              </a:ext>
            </a:extLst>
          </p:cNvPr>
          <p:cNvCxnSpPr>
            <a:cxnSpLocks/>
          </p:cNvCxnSpPr>
          <p:nvPr/>
        </p:nvCxnSpPr>
        <p:spPr>
          <a:xfrm>
            <a:off x="835051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" name="Straight Arrow Connector 423">
            <a:extLst>
              <a:ext uri="{FF2B5EF4-FFF2-40B4-BE49-F238E27FC236}">
                <a16:creationId xmlns:a16="http://schemas.microsoft.com/office/drawing/2014/main" id="{880A7F20-74BE-D9C4-F409-8A52D9B42B8D}"/>
              </a:ext>
            </a:extLst>
          </p:cNvPr>
          <p:cNvCxnSpPr>
            <a:cxnSpLocks/>
          </p:cNvCxnSpPr>
          <p:nvPr/>
        </p:nvCxnSpPr>
        <p:spPr>
          <a:xfrm>
            <a:off x="8377950" y="3322840"/>
            <a:ext cx="0" cy="274320"/>
          </a:xfrm>
          <a:prstGeom prst="straightConnector1">
            <a:avLst/>
          </a:prstGeom>
          <a:ln w="19050">
            <a:solidFill>
              <a:schemeClr val="tx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Arrow Connector 424">
            <a:extLst>
              <a:ext uri="{FF2B5EF4-FFF2-40B4-BE49-F238E27FC236}">
                <a16:creationId xmlns:a16="http://schemas.microsoft.com/office/drawing/2014/main" id="{CC6F7608-2B8E-D90B-DD6B-1339DBC760CD}"/>
              </a:ext>
            </a:extLst>
          </p:cNvPr>
          <p:cNvCxnSpPr>
            <a:cxnSpLocks/>
          </p:cNvCxnSpPr>
          <p:nvPr/>
        </p:nvCxnSpPr>
        <p:spPr>
          <a:xfrm>
            <a:off x="841757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Arrow Connector 425">
            <a:extLst>
              <a:ext uri="{FF2B5EF4-FFF2-40B4-BE49-F238E27FC236}">
                <a16:creationId xmlns:a16="http://schemas.microsoft.com/office/drawing/2014/main" id="{EFE3689E-9860-B3A9-1B85-E3ACC2039E35}"/>
              </a:ext>
            </a:extLst>
          </p:cNvPr>
          <p:cNvCxnSpPr>
            <a:cxnSpLocks/>
          </p:cNvCxnSpPr>
          <p:nvPr/>
        </p:nvCxnSpPr>
        <p:spPr>
          <a:xfrm>
            <a:off x="8469390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Arrow Connector 426">
            <a:extLst>
              <a:ext uri="{FF2B5EF4-FFF2-40B4-BE49-F238E27FC236}">
                <a16:creationId xmlns:a16="http://schemas.microsoft.com/office/drawing/2014/main" id="{200ADF8E-19D8-252F-D6E5-D919E9D265F5}"/>
              </a:ext>
            </a:extLst>
          </p:cNvPr>
          <p:cNvCxnSpPr>
            <a:cxnSpLocks/>
          </p:cNvCxnSpPr>
          <p:nvPr/>
        </p:nvCxnSpPr>
        <p:spPr>
          <a:xfrm>
            <a:off x="852120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Arrow Connector 427">
            <a:extLst>
              <a:ext uri="{FF2B5EF4-FFF2-40B4-BE49-F238E27FC236}">
                <a16:creationId xmlns:a16="http://schemas.microsoft.com/office/drawing/2014/main" id="{5528F49D-1D59-1A5C-493E-7D1149D6BEAF}"/>
              </a:ext>
            </a:extLst>
          </p:cNvPr>
          <p:cNvCxnSpPr>
            <a:cxnSpLocks/>
          </p:cNvCxnSpPr>
          <p:nvPr/>
        </p:nvCxnSpPr>
        <p:spPr>
          <a:xfrm>
            <a:off x="8567213" y="3322840"/>
            <a:ext cx="0" cy="274320"/>
          </a:xfrm>
          <a:prstGeom prst="straightConnector1">
            <a:avLst/>
          </a:prstGeom>
          <a:ln w="19050">
            <a:solidFill>
              <a:schemeClr val="tx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Arrow Connector 428">
            <a:extLst>
              <a:ext uri="{FF2B5EF4-FFF2-40B4-BE49-F238E27FC236}">
                <a16:creationId xmlns:a16="http://schemas.microsoft.com/office/drawing/2014/main" id="{10399CF7-F08D-EEC0-3583-6392F8CFEC82}"/>
              </a:ext>
            </a:extLst>
          </p:cNvPr>
          <p:cNvCxnSpPr>
            <a:cxnSpLocks/>
          </p:cNvCxnSpPr>
          <p:nvPr/>
        </p:nvCxnSpPr>
        <p:spPr>
          <a:xfrm>
            <a:off x="860959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Arrow Connector 429">
            <a:extLst>
              <a:ext uri="{FF2B5EF4-FFF2-40B4-BE49-F238E27FC236}">
                <a16:creationId xmlns:a16="http://schemas.microsoft.com/office/drawing/2014/main" id="{9923F55E-1A2A-171E-3473-452C17A423B0}"/>
              </a:ext>
            </a:extLst>
          </p:cNvPr>
          <p:cNvCxnSpPr>
            <a:cxnSpLocks/>
          </p:cNvCxnSpPr>
          <p:nvPr/>
        </p:nvCxnSpPr>
        <p:spPr>
          <a:xfrm>
            <a:off x="864007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Arrow Connector 430">
            <a:extLst>
              <a:ext uri="{FF2B5EF4-FFF2-40B4-BE49-F238E27FC236}">
                <a16:creationId xmlns:a16="http://schemas.microsoft.com/office/drawing/2014/main" id="{210BDAC3-1BC9-7238-9518-D9F4ACD6DF99}"/>
              </a:ext>
            </a:extLst>
          </p:cNvPr>
          <p:cNvCxnSpPr>
            <a:cxnSpLocks/>
          </p:cNvCxnSpPr>
          <p:nvPr/>
        </p:nvCxnSpPr>
        <p:spPr>
          <a:xfrm>
            <a:off x="867665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FF038892-D41F-DE72-D1E3-2014F718B4EB}"/>
              </a:ext>
            </a:extLst>
          </p:cNvPr>
          <p:cNvCxnSpPr>
            <a:cxnSpLocks/>
          </p:cNvCxnSpPr>
          <p:nvPr/>
        </p:nvCxnSpPr>
        <p:spPr>
          <a:xfrm>
            <a:off x="874980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Arrow Connector 432">
            <a:extLst>
              <a:ext uri="{FF2B5EF4-FFF2-40B4-BE49-F238E27FC236}">
                <a16:creationId xmlns:a16="http://schemas.microsoft.com/office/drawing/2014/main" id="{B69B3DB5-CC39-E372-69DB-21E86AF0ED7F}"/>
              </a:ext>
            </a:extLst>
          </p:cNvPr>
          <p:cNvCxnSpPr>
            <a:cxnSpLocks/>
          </p:cNvCxnSpPr>
          <p:nvPr/>
        </p:nvCxnSpPr>
        <p:spPr>
          <a:xfrm>
            <a:off x="8500917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Arrow Connector 433">
            <a:extLst>
              <a:ext uri="{FF2B5EF4-FFF2-40B4-BE49-F238E27FC236}">
                <a16:creationId xmlns:a16="http://schemas.microsoft.com/office/drawing/2014/main" id="{B06239DD-BA11-6831-018A-D06C1FAD74C2}"/>
              </a:ext>
            </a:extLst>
          </p:cNvPr>
          <p:cNvCxnSpPr>
            <a:cxnSpLocks/>
          </p:cNvCxnSpPr>
          <p:nvPr/>
        </p:nvCxnSpPr>
        <p:spPr>
          <a:xfrm>
            <a:off x="839797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Arrow Connector 434">
            <a:extLst>
              <a:ext uri="{FF2B5EF4-FFF2-40B4-BE49-F238E27FC236}">
                <a16:creationId xmlns:a16="http://schemas.microsoft.com/office/drawing/2014/main" id="{88C300BF-5947-E779-8A99-3F52DCF560B3}"/>
              </a:ext>
            </a:extLst>
          </p:cNvPr>
          <p:cNvCxnSpPr>
            <a:cxnSpLocks/>
          </p:cNvCxnSpPr>
          <p:nvPr/>
        </p:nvCxnSpPr>
        <p:spPr>
          <a:xfrm>
            <a:off x="828854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Arrow Connector 435">
            <a:extLst>
              <a:ext uri="{FF2B5EF4-FFF2-40B4-BE49-F238E27FC236}">
                <a16:creationId xmlns:a16="http://schemas.microsoft.com/office/drawing/2014/main" id="{EC20E8AB-BB0F-626B-3234-1FAF71835532}"/>
              </a:ext>
            </a:extLst>
          </p:cNvPr>
          <p:cNvCxnSpPr>
            <a:cxnSpLocks/>
          </p:cNvCxnSpPr>
          <p:nvPr/>
        </p:nvCxnSpPr>
        <p:spPr>
          <a:xfrm>
            <a:off x="833426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6AC100F0-0AF8-D023-6D4A-F083E22023EA}"/>
              </a:ext>
            </a:extLst>
          </p:cNvPr>
          <p:cNvCxnSpPr>
            <a:cxnSpLocks/>
          </p:cNvCxnSpPr>
          <p:nvPr/>
        </p:nvCxnSpPr>
        <p:spPr>
          <a:xfrm>
            <a:off x="830886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Arrow Connector 437">
            <a:extLst>
              <a:ext uri="{FF2B5EF4-FFF2-40B4-BE49-F238E27FC236}">
                <a16:creationId xmlns:a16="http://schemas.microsoft.com/office/drawing/2014/main" id="{64E9A433-0401-B086-8FED-3EBA83BA61F1}"/>
              </a:ext>
            </a:extLst>
          </p:cNvPr>
          <p:cNvCxnSpPr>
            <a:cxnSpLocks/>
          </p:cNvCxnSpPr>
          <p:nvPr/>
        </p:nvCxnSpPr>
        <p:spPr>
          <a:xfrm>
            <a:off x="8544574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Arrow Connector 438">
            <a:extLst>
              <a:ext uri="{FF2B5EF4-FFF2-40B4-BE49-F238E27FC236}">
                <a16:creationId xmlns:a16="http://schemas.microsoft.com/office/drawing/2014/main" id="{6197DFE3-5F3D-7883-0E75-7786E7B4B76F}"/>
              </a:ext>
            </a:extLst>
          </p:cNvPr>
          <p:cNvCxnSpPr>
            <a:cxnSpLocks/>
          </p:cNvCxnSpPr>
          <p:nvPr/>
        </p:nvCxnSpPr>
        <p:spPr>
          <a:xfrm>
            <a:off x="8651254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Arrow Connector 439">
            <a:extLst>
              <a:ext uri="{FF2B5EF4-FFF2-40B4-BE49-F238E27FC236}">
                <a16:creationId xmlns:a16="http://schemas.microsoft.com/office/drawing/2014/main" id="{AC80E440-1BFB-B700-6F61-E4DDAFDEA543}"/>
              </a:ext>
            </a:extLst>
          </p:cNvPr>
          <p:cNvCxnSpPr>
            <a:cxnSpLocks/>
          </p:cNvCxnSpPr>
          <p:nvPr/>
        </p:nvCxnSpPr>
        <p:spPr>
          <a:xfrm>
            <a:off x="8702054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Arrow Connector 440">
            <a:extLst>
              <a:ext uri="{FF2B5EF4-FFF2-40B4-BE49-F238E27FC236}">
                <a16:creationId xmlns:a16="http://schemas.microsoft.com/office/drawing/2014/main" id="{46FBFEDF-9514-0108-6324-97E05EF107CC}"/>
              </a:ext>
            </a:extLst>
          </p:cNvPr>
          <p:cNvCxnSpPr>
            <a:cxnSpLocks/>
          </p:cNvCxnSpPr>
          <p:nvPr/>
        </p:nvCxnSpPr>
        <p:spPr>
          <a:xfrm>
            <a:off x="877000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Arrow Connector 441">
            <a:extLst>
              <a:ext uri="{FF2B5EF4-FFF2-40B4-BE49-F238E27FC236}">
                <a16:creationId xmlns:a16="http://schemas.microsoft.com/office/drawing/2014/main" id="{20893488-649F-7215-363D-26EFC7C7BABF}"/>
              </a:ext>
            </a:extLst>
          </p:cNvPr>
          <p:cNvCxnSpPr>
            <a:cxnSpLocks/>
          </p:cNvCxnSpPr>
          <p:nvPr/>
        </p:nvCxnSpPr>
        <p:spPr>
          <a:xfrm>
            <a:off x="885398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Arrow Connector 442">
            <a:extLst>
              <a:ext uri="{FF2B5EF4-FFF2-40B4-BE49-F238E27FC236}">
                <a16:creationId xmlns:a16="http://schemas.microsoft.com/office/drawing/2014/main" id="{692294F5-0410-259F-98BA-A2169EB3C7CA}"/>
              </a:ext>
            </a:extLst>
          </p:cNvPr>
          <p:cNvCxnSpPr>
            <a:cxnSpLocks/>
          </p:cNvCxnSpPr>
          <p:nvPr/>
        </p:nvCxnSpPr>
        <p:spPr>
          <a:xfrm>
            <a:off x="8916043" y="3322840"/>
            <a:ext cx="0" cy="27432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Arrow Connector 443">
            <a:extLst>
              <a:ext uri="{FF2B5EF4-FFF2-40B4-BE49-F238E27FC236}">
                <a16:creationId xmlns:a16="http://schemas.microsoft.com/office/drawing/2014/main" id="{8D6BAAA9-61CC-3C4F-4494-DEB9791D337C}"/>
              </a:ext>
            </a:extLst>
          </p:cNvPr>
          <p:cNvCxnSpPr>
            <a:cxnSpLocks/>
          </p:cNvCxnSpPr>
          <p:nvPr/>
        </p:nvCxnSpPr>
        <p:spPr>
          <a:xfrm>
            <a:off x="8939860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Arrow Connector 444">
            <a:extLst>
              <a:ext uri="{FF2B5EF4-FFF2-40B4-BE49-F238E27FC236}">
                <a16:creationId xmlns:a16="http://schemas.microsoft.com/office/drawing/2014/main" id="{EEEFE9CA-E7CF-B35B-0946-425342FC64FE}"/>
              </a:ext>
            </a:extLst>
          </p:cNvPr>
          <p:cNvCxnSpPr>
            <a:cxnSpLocks/>
          </p:cNvCxnSpPr>
          <p:nvPr/>
        </p:nvCxnSpPr>
        <p:spPr>
          <a:xfrm>
            <a:off x="945631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Arrow Connector 445">
            <a:extLst>
              <a:ext uri="{FF2B5EF4-FFF2-40B4-BE49-F238E27FC236}">
                <a16:creationId xmlns:a16="http://schemas.microsoft.com/office/drawing/2014/main" id="{D98C549A-FA19-3412-8159-DA52AC6FCA06}"/>
              </a:ext>
            </a:extLst>
          </p:cNvPr>
          <p:cNvCxnSpPr>
            <a:cxnSpLocks/>
          </p:cNvCxnSpPr>
          <p:nvPr/>
        </p:nvCxnSpPr>
        <p:spPr>
          <a:xfrm>
            <a:off x="949475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Arrow Connector 446">
            <a:extLst>
              <a:ext uri="{FF2B5EF4-FFF2-40B4-BE49-F238E27FC236}">
                <a16:creationId xmlns:a16="http://schemas.microsoft.com/office/drawing/2014/main" id="{D4D8A136-640C-6C16-A195-C6F53B4D929D}"/>
              </a:ext>
            </a:extLst>
          </p:cNvPr>
          <p:cNvCxnSpPr>
            <a:cxnSpLocks/>
          </p:cNvCxnSpPr>
          <p:nvPr/>
        </p:nvCxnSpPr>
        <p:spPr>
          <a:xfrm>
            <a:off x="952640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0" name="Straight Arrow Connector 639">
            <a:extLst>
              <a:ext uri="{FF2B5EF4-FFF2-40B4-BE49-F238E27FC236}">
                <a16:creationId xmlns:a16="http://schemas.microsoft.com/office/drawing/2014/main" id="{809C5196-1226-4AEB-0EC9-E2F86559DB21}"/>
              </a:ext>
            </a:extLst>
          </p:cNvPr>
          <p:cNvCxnSpPr>
            <a:cxnSpLocks/>
          </p:cNvCxnSpPr>
          <p:nvPr/>
        </p:nvCxnSpPr>
        <p:spPr>
          <a:xfrm>
            <a:off x="9684290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1" name="Straight Arrow Connector 640">
            <a:extLst>
              <a:ext uri="{FF2B5EF4-FFF2-40B4-BE49-F238E27FC236}">
                <a16:creationId xmlns:a16="http://schemas.microsoft.com/office/drawing/2014/main" id="{04A2164B-8F65-2F04-D876-6BD2C5E32A75}"/>
              </a:ext>
            </a:extLst>
          </p:cNvPr>
          <p:cNvCxnSpPr>
            <a:cxnSpLocks/>
          </p:cNvCxnSpPr>
          <p:nvPr/>
        </p:nvCxnSpPr>
        <p:spPr>
          <a:xfrm>
            <a:off x="970748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2" name="Straight Arrow Connector 641">
            <a:extLst>
              <a:ext uri="{FF2B5EF4-FFF2-40B4-BE49-F238E27FC236}">
                <a16:creationId xmlns:a16="http://schemas.microsoft.com/office/drawing/2014/main" id="{D268FCDA-B3D2-3F93-AC04-FBE822D2F9FA}"/>
              </a:ext>
            </a:extLst>
          </p:cNvPr>
          <p:cNvCxnSpPr>
            <a:cxnSpLocks/>
          </p:cNvCxnSpPr>
          <p:nvPr/>
        </p:nvCxnSpPr>
        <p:spPr>
          <a:xfrm>
            <a:off x="994426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3" name="Straight Arrow Connector 642">
            <a:extLst>
              <a:ext uri="{FF2B5EF4-FFF2-40B4-BE49-F238E27FC236}">
                <a16:creationId xmlns:a16="http://schemas.microsoft.com/office/drawing/2014/main" id="{7B88A678-38C4-3D5C-0484-FB2CDFD0DF55}"/>
              </a:ext>
            </a:extLst>
          </p:cNvPr>
          <p:cNvCxnSpPr>
            <a:cxnSpLocks/>
          </p:cNvCxnSpPr>
          <p:nvPr/>
        </p:nvCxnSpPr>
        <p:spPr>
          <a:xfrm>
            <a:off x="998212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4" name="Straight Arrow Connector 643">
            <a:extLst>
              <a:ext uri="{FF2B5EF4-FFF2-40B4-BE49-F238E27FC236}">
                <a16:creationId xmlns:a16="http://schemas.microsoft.com/office/drawing/2014/main" id="{10AD6B97-BFE5-DB36-1F26-77CCF9A6DAEF}"/>
              </a:ext>
            </a:extLst>
          </p:cNvPr>
          <p:cNvCxnSpPr>
            <a:cxnSpLocks/>
          </p:cNvCxnSpPr>
          <p:nvPr/>
        </p:nvCxnSpPr>
        <p:spPr>
          <a:xfrm>
            <a:off x="1001042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Arrow Connector 644">
            <a:extLst>
              <a:ext uri="{FF2B5EF4-FFF2-40B4-BE49-F238E27FC236}">
                <a16:creationId xmlns:a16="http://schemas.microsoft.com/office/drawing/2014/main" id="{800AFB4A-E97A-FA34-A8AA-28D9381BC43E}"/>
              </a:ext>
            </a:extLst>
          </p:cNvPr>
          <p:cNvCxnSpPr>
            <a:cxnSpLocks/>
          </p:cNvCxnSpPr>
          <p:nvPr/>
        </p:nvCxnSpPr>
        <p:spPr>
          <a:xfrm>
            <a:off x="10086728" y="3322840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Straight Arrow Connector 645">
            <a:extLst>
              <a:ext uri="{FF2B5EF4-FFF2-40B4-BE49-F238E27FC236}">
                <a16:creationId xmlns:a16="http://schemas.microsoft.com/office/drawing/2014/main" id="{C54DCD56-8B56-3CA7-BE08-82F35742ED49}"/>
              </a:ext>
            </a:extLst>
          </p:cNvPr>
          <p:cNvCxnSpPr>
            <a:cxnSpLocks/>
          </p:cNvCxnSpPr>
          <p:nvPr/>
        </p:nvCxnSpPr>
        <p:spPr>
          <a:xfrm>
            <a:off x="10242440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7" name="Straight Arrow Connector 646">
            <a:extLst>
              <a:ext uri="{FF2B5EF4-FFF2-40B4-BE49-F238E27FC236}">
                <a16:creationId xmlns:a16="http://schemas.microsoft.com/office/drawing/2014/main" id="{A4AA9A3D-1B1E-9111-8FFF-3099D279BC0A}"/>
              </a:ext>
            </a:extLst>
          </p:cNvPr>
          <p:cNvCxnSpPr>
            <a:cxnSpLocks/>
          </p:cNvCxnSpPr>
          <p:nvPr/>
        </p:nvCxnSpPr>
        <p:spPr>
          <a:xfrm>
            <a:off x="1030538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Straight Arrow Connector 647">
            <a:extLst>
              <a:ext uri="{FF2B5EF4-FFF2-40B4-BE49-F238E27FC236}">
                <a16:creationId xmlns:a16="http://schemas.microsoft.com/office/drawing/2014/main" id="{0694C814-0F39-A137-D763-E25E599C968E}"/>
              </a:ext>
            </a:extLst>
          </p:cNvPr>
          <p:cNvCxnSpPr>
            <a:cxnSpLocks/>
          </p:cNvCxnSpPr>
          <p:nvPr/>
        </p:nvCxnSpPr>
        <p:spPr>
          <a:xfrm>
            <a:off x="10341417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9" name="Straight Arrow Connector 648">
            <a:extLst>
              <a:ext uri="{FF2B5EF4-FFF2-40B4-BE49-F238E27FC236}">
                <a16:creationId xmlns:a16="http://schemas.microsoft.com/office/drawing/2014/main" id="{AFC02AE5-FA7D-A6D2-C747-6DFBE3607C00}"/>
              </a:ext>
            </a:extLst>
          </p:cNvPr>
          <p:cNvCxnSpPr>
            <a:cxnSpLocks/>
          </p:cNvCxnSpPr>
          <p:nvPr/>
        </p:nvCxnSpPr>
        <p:spPr>
          <a:xfrm>
            <a:off x="10358398" y="3322840"/>
            <a:ext cx="0" cy="274320"/>
          </a:xfrm>
          <a:prstGeom prst="straightConnector1">
            <a:avLst/>
          </a:prstGeom>
          <a:ln w="1270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0" name="Straight Arrow Connector 649">
            <a:extLst>
              <a:ext uri="{FF2B5EF4-FFF2-40B4-BE49-F238E27FC236}">
                <a16:creationId xmlns:a16="http://schemas.microsoft.com/office/drawing/2014/main" id="{639413C7-C9C0-50FD-ED58-550CF3E3CD31}"/>
              </a:ext>
            </a:extLst>
          </p:cNvPr>
          <p:cNvCxnSpPr>
            <a:cxnSpLocks/>
          </p:cNvCxnSpPr>
          <p:nvPr/>
        </p:nvCxnSpPr>
        <p:spPr>
          <a:xfrm>
            <a:off x="10384653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1" name="Straight Arrow Connector 650">
            <a:extLst>
              <a:ext uri="{FF2B5EF4-FFF2-40B4-BE49-F238E27FC236}">
                <a16:creationId xmlns:a16="http://schemas.microsoft.com/office/drawing/2014/main" id="{6D59FA88-9222-6430-B4CC-8538E00DEF89}"/>
              </a:ext>
            </a:extLst>
          </p:cNvPr>
          <p:cNvCxnSpPr>
            <a:cxnSpLocks/>
          </p:cNvCxnSpPr>
          <p:nvPr/>
        </p:nvCxnSpPr>
        <p:spPr>
          <a:xfrm>
            <a:off x="1043724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Straight Arrow Connector 651">
            <a:extLst>
              <a:ext uri="{FF2B5EF4-FFF2-40B4-BE49-F238E27FC236}">
                <a16:creationId xmlns:a16="http://schemas.microsoft.com/office/drawing/2014/main" id="{9EC7D79D-9909-3CFF-D014-D418F1A8100D}"/>
              </a:ext>
            </a:extLst>
          </p:cNvPr>
          <p:cNvCxnSpPr>
            <a:cxnSpLocks/>
          </p:cNvCxnSpPr>
          <p:nvPr/>
        </p:nvCxnSpPr>
        <p:spPr>
          <a:xfrm>
            <a:off x="1055541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3" name="TextBox 652">
            <a:extLst>
              <a:ext uri="{FF2B5EF4-FFF2-40B4-BE49-F238E27FC236}">
                <a16:creationId xmlns:a16="http://schemas.microsoft.com/office/drawing/2014/main" id="{89039772-5D70-DA75-6912-8C89B94FD4B4}"/>
              </a:ext>
            </a:extLst>
          </p:cNvPr>
          <p:cNvSpPr txBox="1"/>
          <p:nvPr/>
        </p:nvSpPr>
        <p:spPr>
          <a:xfrm>
            <a:off x="5685146" y="1575880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IFN-alpha 反应</a:t>
            </a:r>
          </a:p>
        </p:txBody>
      </p:sp>
      <p:sp>
        <p:nvSpPr>
          <p:cNvPr id="654" name="Freeform 21">
            <a:extLst>
              <a:ext uri="{FF2B5EF4-FFF2-40B4-BE49-F238E27FC236}">
                <a16:creationId xmlns:a16="http://schemas.microsoft.com/office/drawing/2014/main" id="{0519486E-40FD-C8FC-301E-99EA4BA52D1E}"/>
              </a:ext>
            </a:extLst>
          </p:cNvPr>
          <p:cNvSpPr>
            <a:spLocks/>
          </p:cNvSpPr>
          <p:nvPr/>
        </p:nvSpPr>
        <p:spPr bwMode="auto">
          <a:xfrm>
            <a:off x="5374215" y="2135897"/>
            <a:ext cx="2412000" cy="947771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655" name="Group 654">
            <a:extLst>
              <a:ext uri="{FF2B5EF4-FFF2-40B4-BE49-F238E27FC236}">
                <a16:creationId xmlns:a16="http://schemas.microsoft.com/office/drawing/2014/main" id="{50ACD92A-016B-2BDA-15EB-58A8ADA3D075}"/>
              </a:ext>
            </a:extLst>
          </p:cNvPr>
          <p:cNvGrpSpPr/>
          <p:nvPr/>
        </p:nvGrpSpPr>
        <p:grpSpPr>
          <a:xfrm>
            <a:off x="4945360" y="2328038"/>
            <a:ext cx="430416" cy="893304"/>
            <a:chOff x="303213" y="2337930"/>
            <a:chExt cx="430416" cy="1468554"/>
          </a:xfrm>
        </p:grpSpPr>
        <p:sp>
          <p:nvSpPr>
            <p:cNvPr id="656" name="Line 9">
              <a:extLst>
                <a:ext uri="{FF2B5EF4-FFF2-40B4-BE49-F238E27FC236}">
                  <a16:creationId xmlns:a16="http://schemas.microsoft.com/office/drawing/2014/main" id="{5AED0E8E-F596-0916-6CDD-F26BA3644B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657" name="Line 10">
              <a:extLst>
                <a:ext uri="{FF2B5EF4-FFF2-40B4-BE49-F238E27FC236}">
                  <a16:creationId xmlns:a16="http://schemas.microsoft.com/office/drawing/2014/main" id="{EFD5AE58-E87C-C194-725F-C1B54FF77F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658" name="Line 11">
              <a:extLst>
                <a:ext uri="{FF2B5EF4-FFF2-40B4-BE49-F238E27FC236}">
                  <a16:creationId xmlns:a16="http://schemas.microsoft.com/office/drawing/2014/main" id="{C5689C00-942A-998D-E5E1-E565F35B8E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659" name="TextBox 658">
              <a:extLst>
                <a:ext uri="{FF2B5EF4-FFF2-40B4-BE49-F238E27FC236}">
                  <a16:creationId xmlns:a16="http://schemas.microsoft.com/office/drawing/2014/main" id="{A473FBAA-59BD-7F62-0775-9BF7CD60B569}"/>
                </a:ext>
              </a:extLst>
            </p:cNvPr>
            <p:cNvSpPr txBox="1"/>
            <p:nvPr/>
          </p:nvSpPr>
          <p:spPr>
            <a:xfrm>
              <a:off x="303213" y="2337930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660" name="TextBox 659">
              <a:extLst>
                <a:ext uri="{FF2B5EF4-FFF2-40B4-BE49-F238E27FC236}">
                  <a16:creationId xmlns:a16="http://schemas.microsoft.com/office/drawing/2014/main" id="{F9D0A9D5-D0DC-0541-E5CB-67D5CBD06F30}"/>
                </a:ext>
              </a:extLst>
            </p:cNvPr>
            <p:cNvSpPr txBox="1"/>
            <p:nvPr/>
          </p:nvSpPr>
          <p:spPr>
            <a:xfrm>
              <a:off x="303213" y="2841833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661" name="TextBox 660">
              <a:extLst>
                <a:ext uri="{FF2B5EF4-FFF2-40B4-BE49-F238E27FC236}">
                  <a16:creationId xmlns:a16="http://schemas.microsoft.com/office/drawing/2014/main" id="{A3462857-51C5-5B6E-1A43-DA31A69CB69F}"/>
                </a:ext>
              </a:extLst>
            </p:cNvPr>
            <p:cNvSpPr txBox="1"/>
            <p:nvPr/>
          </p:nvSpPr>
          <p:spPr>
            <a:xfrm>
              <a:off x="431454" y="3351109"/>
              <a:ext cx="269625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662" name="TextBox 661">
            <a:extLst>
              <a:ext uri="{FF2B5EF4-FFF2-40B4-BE49-F238E27FC236}">
                <a16:creationId xmlns:a16="http://schemas.microsoft.com/office/drawing/2014/main" id="{2E4BC55B-00AD-3EF2-D019-F00BA8E67617}"/>
              </a:ext>
            </a:extLst>
          </p:cNvPr>
          <p:cNvSpPr txBox="1"/>
          <p:nvPr/>
        </p:nvSpPr>
        <p:spPr>
          <a:xfrm>
            <a:off x="6649323" y="2112579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2.496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&lt; 0.001</a:t>
            </a:r>
          </a:p>
        </p:txBody>
      </p:sp>
      <p:cxnSp>
        <p:nvCxnSpPr>
          <p:cNvPr id="663" name="Straight Arrow Connector 662">
            <a:extLst>
              <a:ext uri="{FF2B5EF4-FFF2-40B4-BE49-F238E27FC236}">
                <a16:creationId xmlns:a16="http://schemas.microsoft.com/office/drawing/2014/main" id="{F4EE6EB8-CA15-56D4-C00F-77DAEDB734DE}"/>
              </a:ext>
            </a:extLst>
          </p:cNvPr>
          <p:cNvCxnSpPr>
            <a:cxnSpLocks/>
          </p:cNvCxnSpPr>
          <p:nvPr/>
        </p:nvCxnSpPr>
        <p:spPr>
          <a:xfrm>
            <a:off x="539773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4" name="Straight Arrow Connector 663">
            <a:extLst>
              <a:ext uri="{FF2B5EF4-FFF2-40B4-BE49-F238E27FC236}">
                <a16:creationId xmlns:a16="http://schemas.microsoft.com/office/drawing/2014/main" id="{4F995685-6616-ED18-1537-2564CE57EE30}"/>
              </a:ext>
            </a:extLst>
          </p:cNvPr>
          <p:cNvCxnSpPr>
            <a:cxnSpLocks/>
          </p:cNvCxnSpPr>
          <p:nvPr/>
        </p:nvCxnSpPr>
        <p:spPr>
          <a:xfrm>
            <a:off x="541564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5" name="Straight Arrow Connector 664">
            <a:extLst>
              <a:ext uri="{FF2B5EF4-FFF2-40B4-BE49-F238E27FC236}">
                <a16:creationId xmlns:a16="http://schemas.microsoft.com/office/drawing/2014/main" id="{74B36A2B-4710-C697-B425-7BF551073501}"/>
              </a:ext>
            </a:extLst>
          </p:cNvPr>
          <p:cNvCxnSpPr>
            <a:cxnSpLocks/>
          </p:cNvCxnSpPr>
          <p:nvPr/>
        </p:nvCxnSpPr>
        <p:spPr>
          <a:xfrm>
            <a:off x="545260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Straight Arrow Connector 665">
            <a:extLst>
              <a:ext uri="{FF2B5EF4-FFF2-40B4-BE49-F238E27FC236}">
                <a16:creationId xmlns:a16="http://schemas.microsoft.com/office/drawing/2014/main" id="{650519B6-83DF-3BC7-97EB-C362DF3617E7}"/>
              </a:ext>
            </a:extLst>
          </p:cNvPr>
          <p:cNvCxnSpPr>
            <a:cxnSpLocks/>
          </p:cNvCxnSpPr>
          <p:nvPr/>
        </p:nvCxnSpPr>
        <p:spPr>
          <a:xfrm>
            <a:off x="548003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7" name="Straight Arrow Connector 666">
            <a:extLst>
              <a:ext uri="{FF2B5EF4-FFF2-40B4-BE49-F238E27FC236}">
                <a16:creationId xmlns:a16="http://schemas.microsoft.com/office/drawing/2014/main" id="{C7C1EF8D-D62F-4343-08BE-8165BF61FE34}"/>
              </a:ext>
            </a:extLst>
          </p:cNvPr>
          <p:cNvCxnSpPr>
            <a:cxnSpLocks/>
          </p:cNvCxnSpPr>
          <p:nvPr/>
        </p:nvCxnSpPr>
        <p:spPr>
          <a:xfrm>
            <a:off x="550746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8" name="Straight Arrow Connector 667">
            <a:extLst>
              <a:ext uri="{FF2B5EF4-FFF2-40B4-BE49-F238E27FC236}">
                <a16:creationId xmlns:a16="http://schemas.microsoft.com/office/drawing/2014/main" id="{EB74B5BE-8324-A4C3-87D5-8FF68948F01D}"/>
              </a:ext>
            </a:extLst>
          </p:cNvPr>
          <p:cNvCxnSpPr>
            <a:cxnSpLocks/>
          </p:cNvCxnSpPr>
          <p:nvPr/>
        </p:nvCxnSpPr>
        <p:spPr>
          <a:xfrm>
            <a:off x="553489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9" name="Straight Arrow Connector 668">
            <a:extLst>
              <a:ext uri="{FF2B5EF4-FFF2-40B4-BE49-F238E27FC236}">
                <a16:creationId xmlns:a16="http://schemas.microsoft.com/office/drawing/2014/main" id="{F44976AE-BC84-10A0-4E56-7186650FF631}"/>
              </a:ext>
            </a:extLst>
          </p:cNvPr>
          <p:cNvCxnSpPr>
            <a:cxnSpLocks/>
          </p:cNvCxnSpPr>
          <p:nvPr/>
        </p:nvCxnSpPr>
        <p:spPr>
          <a:xfrm>
            <a:off x="557452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Straight Arrow Connector 669">
            <a:extLst>
              <a:ext uri="{FF2B5EF4-FFF2-40B4-BE49-F238E27FC236}">
                <a16:creationId xmlns:a16="http://schemas.microsoft.com/office/drawing/2014/main" id="{2AF75CB4-25C7-7271-E546-DAA8F1863BAB}"/>
              </a:ext>
            </a:extLst>
          </p:cNvPr>
          <p:cNvCxnSpPr>
            <a:cxnSpLocks/>
          </p:cNvCxnSpPr>
          <p:nvPr/>
        </p:nvCxnSpPr>
        <p:spPr>
          <a:xfrm>
            <a:off x="562633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1" name="Straight Arrow Connector 670">
            <a:extLst>
              <a:ext uri="{FF2B5EF4-FFF2-40B4-BE49-F238E27FC236}">
                <a16:creationId xmlns:a16="http://schemas.microsoft.com/office/drawing/2014/main" id="{6E2F6EE2-1DD7-A84F-E241-167B308CD6B1}"/>
              </a:ext>
            </a:extLst>
          </p:cNvPr>
          <p:cNvCxnSpPr>
            <a:cxnSpLocks/>
          </p:cNvCxnSpPr>
          <p:nvPr/>
        </p:nvCxnSpPr>
        <p:spPr>
          <a:xfrm>
            <a:off x="567815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2" name="Straight Arrow Connector 671">
            <a:extLst>
              <a:ext uri="{FF2B5EF4-FFF2-40B4-BE49-F238E27FC236}">
                <a16:creationId xmlns:a16="http://schemas.microsoft.com/office/drawing/2014/main" id="{069CEF5D-5916-40A7-D009-3585F74C7DDE}"/>
              </a:ext>
            </a:extLst>
          </p:cNvPr>
          <p:cNvCxnSpPr>
            <a:cxnSpLocks/>
          </p:cNvCxnSpPr>
          <p:nvPr/>
        </p:nvCxnSpPr>
        <p:spPr>
          <a:xfrm>
            <a:off x="573606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3" name="Straight Arrow Connector 672">
            <a:extLst>
              <a:ext uri="{FF2B5EF4-FFF2-40B4-BE49-F238E27FC236}">
                <a16:creationId xmlns:a16="http://schemas.microsoft.com/office/drawing/2014/main" id="{103C8CDC-EA11-5391-4141-B12B5585576B}"/>
              </a:ext>
            </a:extLst>
          </p:cNvPr>
          <p:cNvCxnSpPr>
            <a:cxnSpLocks/>
          </p:cNvCxnSpPr>
          <p:nvPr/>
        </p:nvCxnSpPr>
        <p:spPr>
          <a:xfrm>
            <a:off x="576654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4" name="Straight Arrow Connector 673">
            <a:extLst>
              <a:ext uri="{FF2B5EF4-FFF2-40B4-BE49-F238E27FC236}">
                <a16:creationId xmlns:a16="http://schemas.microsoft.com/office/drawing/2014/main" id="{AA34B47C-B72F-316E-E82B-CF0E2640B6DE}"/>
              </a:ext>
            </a:extLst>
          </p:cNvPr>
          <p:cNvCxnSpPr>
            <a:cxnSpLocks/>
          </p:cNvCxnSpPr>
          <p:nvPr/>
        </p:nvCxnSpPr>
        <p:spPr>
          <a:xfrm>
            <a:off x="5779440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5" name="Straight Arrow Connector 674">
            <a:extLst>
              <a:ext uri="{FF2B5EF4-FFF2-40B4-BE49-F238E27FC236}">
                <a16:creationId xmlns:a16="http://schemas.microsoft.com/office/drawing/2014/main" id="{CA9110E4-DE1A-90C9-BD39-E76CA647FECF}"/>
              </a:ext>
            </a:extLst>
          </p:cNvPr>
          <p:cNvCxnSpPr>
            <a:cxnSpLocks/>
          </p:cNvCxnSpPr>
          <p:nvPr/>
        </p:nvCxnSpPr>
        <p:spPr>
          <a:xfrm>
            <a:off x="583360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Straight Arrow Connector 675">
            <a:extLst>
              <a:ext uri="{FF2B5EF4-FFF2-40B4-BE49-F238E27FC236}">
                <a16:creationId xmlns:a16="http://schemas.microsoft.com/office/drawing/2014/main" id="{A7514E32-ACEA-BEFE-F13F-9522FAB2BE77}"/>
              </a:ext>
            </a:extLst>
          </p:cNvPr>
          <p:cNvCxnSpPr>
            <a:cxnSpLocks/>
          </p:cNvCxnSpPr>
          <p:nvPr/>
        </p:nvCxnSpPr>
        <p:spPr>
          <a:xfrm>
            <a:off x="5906754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7" name="Straight Arrow Connector 676">
            <a:extLst>
              <a:ext uri="{FF2B5EF4-FFF2-40B4-BE49-F238E27FC236}">
                <a16:creationId xmlns:a16="http://schemas.microsoft.com/office/drawing/2014/main" id="{174E3DCB-507C-8380-C45F-DDF7E73A239D}"/>
              </a:ext>
            </a:extLst>
          </p:cNvPr>
          <p:cNvCxnSpPr>
            <a:cxnSpLocks/>
          </p:cNvCxnSpPr>
          <p:nvPr/>
        </p:nvCxnSpPr>
        <p:spPr>
          <a:xfrm>
            <a:off x="5435966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8" name="Straight Arrow Connector 677">
            <a:extLst>
              <a:ext uri="{FF2B5EF4-FFF2-40B4-BE49-F238E27FC236}">
                <a16:creationId xmlns:a16="http://schemas.microsoft.com/office/drawing/2014/main" id="{F3E43DA5-B38E-5105-FBEC-22DC8D60E1C8}"/>
              </a:ext>
            </a:extLst>
          </p:cNvPr>
          <p:cNvCxnSpPr>
            <a:cxnSpLocks/>
          </p:cNvCxnSpPr>
          <p:nvPr/>
        </p:nvCxnSpPr>
        <p:spPr>
          <a:xfrm>
            <a:off x="5491210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9" name="Straight Arrow Connector 678">
            <a:extLst>
              <a:ext uri="{FF2B5EF4-FFF2-40B4-BE49-F238E27FC236}">
                <a16:creationId xmlns:a16="http://schemas.microsoft.com/office/drawing/2014/main" id="{28BE1031-1508-92BF-C8D2-91B1927A9E6A}"/>
              </a:ext>
            </a:extLst>
          </p:cNvPr>
          <p:cNvCxnSpPr>
            <a:cxnSpLocks/>
          </p:cNvCxnSpPr>
          <p:nvPr/>
        </p:nvCxnSpPr>
        <p:spPr>
          <a:xfrm>
            <a:off x="570152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Straight Arrow Connector 679">
            <a:extLst>
              <a:ext uri="{FF2B5EF4-FFF2-40B4-BE49-F238E27FC236}">
                <a16:creationId xmlns:a16="http://schemas.microsoft.com/office/drawing/2014/main" id="{7CF959C5-9DA5-347C-26AE-808144F4A177}"/>
              </a:ext>
            </a:extLst>
          </p:cNvPr>
          <p:cNvCxnSpPr>
            <a:cxnSpLocks/>
          </p:cNvCxnSpPr>
          <p:nvPr/>
        </p:nvCxnSpPr>
        <p:spPr>
          <a:xfrm>
            <a:off x="580820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1" name="Straight Arrow Connector 680">
            <a:extLst>
              <a:ext uri="{FF2B5EF4-FFF2-40B4-BE49-F238E27FC236}">
                <a16:creationId xmlns:a16="http://schemas.microsoft.com/office/drawing/2014/main" id="{45416F9B-E342-9B0F-BFD3-3DEB744636C7}"/>
              </a:ext>
            </a:extLst>
          </p:cNvPr>
          <p:cNvCxnSpPr>
            <a:cxnSpLocks/>
          </p:cNvCxnSpPr>
          <p:nvPr/>
        </p:nvCxnSpPr>
        <p:spPr>
          <a:xfrm>
            <a:off x="5859002" y="3322840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2" name="Straight Arrow Connector 681">
            <a:extLst>
              <a:ext uri="{FF2B5EF4-FFF2-40B4-BE49-F238E27FC236}">
                <a16:creationId xmlns:a16="http://schemas.microsoft.com/office/drawing/2014/main" id="{8931297B-BD72-AC71-6DA8-EBD138C02F55}"/>
              </a:ext>
            </a:extLst>
          </p:cNvPr>
          <p:cNvCxnSpPr>
            <a:cxnSpLocks/>
          </p:cNvCxnSpPr>
          <p:nvPr/>
        </p:nvCxnSpPr>
        <p:spPr>
          <a:xfrm>
            <a:off x="600632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3" name="Straight Arrow Connector 682">
            <a:extLst>
              <a:ext uri="{FF2B5EF4-FFF2-40B4-BE49-F238E27FC236}">
                <a16:creationId xmlns:a16="http://schemas.microsoft.com/office/drawing/2014/main" id="{2EF6584D-BADF-E1D9-3BDA-C8CFC4F6E3C1}"/>
              </a:ext>
            </a:extLst>
          </p:cNvPr>
          <p:cNvCxnSpPr>
            <a:cxnSpLocks/>
          </p:cNvCxnSpPr>
          <p:nvPr/>
        </p:nvCxnSpPr>
        <p:spPr>
          <a:xfrm>
            <a:off x="603172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Straight Arrow Connector 683">
            <a:extLst>
              <a:ext uri="{FF2B5EF4-FFF2-40B4-BE49-F238E27FC236}">
                <a16:creationId xmlns:a16="http://schemas.microsoft.com/office/drawing/2014/main" id="{421CAEA3-1C53-5582-2601-94E2B9E8E94D}"/>
              </a:ext>
            </a:extLst>
          </p:cNvPr>
          <p:cNvCxnSpPr>
            <a:cxnSpLocks/>
          </p:cNvCxnSpPr>
          <p:nvPr/>
        </p:nvCxnSpPr>
        <p:spPr>
          <a:xfrm>
            <a:off x="605712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5" name="Straight Arrow Connector 684">
            <a:extLst>
              <a:ext uri="{FF2B5EF4-FFF2-40B4-BE49-F238E27FC236}">
                <a16:creationId xmlns:a16="http://schemas.microsoft.com/office/drawing/2014/main" id="{8231EA3F-5C8A-0F6E-5EB2-49F5C197E3DA}"/>
              </a:ext>
            </a:extLst>
          </p:cNvPr>
          <p:cNvCxnSpPr>
            <a:cxnSpLocks/>
          </p:cNvCxnSpPr>
          <p:nvPr/>
        </p:nvCxnSpPr>
        <p:spPr>
          <a:xfrm>
            <a:off x="6082522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6" name="Straight Arrow Connector 685">
            <a:extLst>
              <a:ext uri="{FF2B5EF4-FFF2-40B4-BE49-F238E27FC236}">
                <a16:creationId xmlns:a16="http://schemas.microsoft.com/office/drawing/2014/main" id="{B83A8A07-0EBE-CC19-46A5-93D3681E7134}"/>
              </a:ext>
            </a:extLst>
          </p:cNvPr>
          <p:cNvCxnSpPr>
            <a:cxnSpLocks/>
          </p:cNvCxnSpPr>
          <p:nvPr/>
        </p:nvCxnSpPr>
        <p:spPr>
          <a:xfrm>
            <a:off x="6107922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7" name="Straight Arrow Connector 686">
            <a:extLst>
              <a:ext uri="{FF2B5EF4-FFF2-40B4-BE49-F238E27FC236}">
                <a16:creationId xmlns:a16="http://schemas.microsoft.com/office/drawing/2014/main" id="{5CB57A3A-3D08-4E3C-EC82-ECCEDD582B17}"/>
              </a:ext>
            </a:extLst>
          </p:cNvPr>
          <p:cNvCxnSpPr>
            <a:cxnSpLocks/>
          </p:cNvCxnSpPr>
          <p:nvPr/>
        </p:nvCxnSpPr>
        <p:spPr>
          <a:xfrm>
            <a:off x="6598253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8" name="Straight Arrow Connector 687">
            <a:extLst>
              <a:ext uri="{FF2B5EF4-FFF2-40B4-BE49-F238E27FC236}">
                <a16:creationId xmlns:a16="http://schemas.microsoft.com/office/drawing/2014/main" id="{4BC41784-EE5F-ACB0-C3EB-7AADB830A593}"/>
              </a:ext>
            </a:extLst>
          </p:cNvPr>
          <p:cNvCxnSpPr>
            <a:cxnSpLocks/>
          </p:cNvCxnSpPr>
          <p:nvPr/>
        </p:nvCxnSpPr>
        <p:spPr>
          <a:xfrm>
            <a:off x="663801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9" name="Straight Arrow Connector 688">
            <a:extLst>
              <a:ext uri="{FF2B5EF4-FFF2-40B4-BE49-F238E27FC236}">
                <a16:creationId xmlns:a16="http://schemas.microsoft.com/office/drawing/2014/main" id="{0EBE7350-40E6-1D5E-4FAE-A19B5914B5DF}"/>
              </a:ext>
            </a:extLst>
          </p:cNvPr>
          <p:cNvCxnSpPr>
            <a:cxnSpLocks/>
          </p:cNvCxnSpPr>
          <p:nvPr/>
        </p:nvCxnSpPr>
        <p:spPr>
          <a:xfrm>
            <a:off x="6661202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Straight Arrow Connector 689">
            <a:extLst>
              <a:ext uri="{FF2B5EF4-FFF2-40B4-BE49-F238E27FC236}">
                <a16:creationId xmlns:a16="http://schemas.microsoft.com/office/drawing/2014/main" id="{24F8AA32-D661-C6A3-F2BC-AA5606B30BF2}"/>
              </a:ext>
            </a:extLst>
          </p:cNvPr>
          <p:cNvCxnSpPr>
            <a:cxnSpLocks/>
          </p:cNvCxnSpPr>
          <p:nvPr/>
        </p:nvCxnSpPr>
        <p:spPr>
          <a:xfrm>
            <a:off x="6709751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1" name="Straight Arrow Connector 690">
            <a:extLst>
              <a:ext uri="{FF2B5EF4-FFF2-40B4-BE49-F238E27FC236}">
                <a16:creationId xmlns:a16="http://schemas.microsoft.com/office/drawing/2014/main" id="{66259D13-D64A-40A7-0A3F-720728A8D450}"/>
              </a:ext>
            </a:extLst>
          </p:cNvPr>
          <p:cNvCxnSpPr>
            <a:cxnSpLocks/>
          </p:cNvCxnSpPr>
          <p:nvPr/>
        </p:nvCxnSpPr>
        <p:spPr>
          <a:xfrm>
            <a:off x="6683116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2" name="Straight Arrow Connector 691">
            <a:extLst>
              <a:ext uri="{FF2B5EF4-FFF2-40B4-BE49-F238E27FC236}">
                <a16:creationId xmlns:a16="http://schemas.microsoft.com/office/drawing/2014/main" id="{9C9B4F03-DC3A-EBB9-CFBA-8F8B2B4982B1}"/>
              </a:ext>
            </a:extLst>
          </p:cNvPr>
          <p:cNvCxnSpPr>
            <a:cxnSpLocks/>
          </p:cNvCxnSpPr>
          <p:nvPr/>
        </p:nvCxnSpPr>
        <p:spPr>
          <a:xfrm>
            <a:off x="678964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3" name="Straight Arrow Connector 692">
            <a:extLst>
              <a:ext uri="{FF2B5EF4-FFF2-40B4-BE49-F238E27FC236}">
                <a16:creationId xmlns:a16="http://schemas.microsoft.com/office/drawing/2014/main" id="{A001EE3E-E98B-67CE-6FBF-4814874775B2}"/>
              </a:ext>
            </a:extLst>
          </p:cNvPr>
          <p:cNvCxnSpPr>
            <a:cxnSpLocks/>
          </p:cNvCxnSpPr>
          <p:nvPr/>
        </p:nvCxnSpPr>
        <p:spPr>
          <a:xfrm>
            <a:off x="6911591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Straight Arrow Connector 693">
            <a:extLst>
              <a:ext uri="{FF2B5EF4-FFF2-40B4-BE49-F238E27FC236}">
                <a16:creationId xmlns:a16="http://schemas.microsoft.com/office/drawing/2014/main" id="{4F998BB2-9D80-AF51-1997-3EED984674C8}"/>
              </a:ext>
            </a:extLst>
          </p:cNvPr>
          <p:cNvCxnSpPr>
            <a:cxnSpLocks/>
          </p:cNvCxnSpPr>
          <p:nvPr/>
        </p:nvCxnSpPr>
        <p:spPr>
          <a:xfrm>
            <a:off x="7009072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5" name="Straight Arrow Connector 694">
            <a:extLst>
              <a:ext uri="{FF2B5EF4-FFF2-40B4-BE49-F238E27FC236}">
                <a16:creationId xmlns:a16="http://schemas.microsoft.com/office/drawing/2014/main" id="{93A7A5B0-92E4-4A8D-1D4B-07EF5BAC1F92}"/>
              </a:ext>
            </a:extLst>
          </p:cNvPr>
          <p:cNvCxnSpPr>
            <a:cxnSpLocks/>
          </p:cNvCxnSpPr>
          <p:nvPr/>
        </p:nvCxnSpPr>
        <p:spPr>
          <a:xfrm>
            <a:off x="708560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Straight Arrow Connector 695">
            <a:extLst>
              <a:ext uri="{FF2B5EF4-FFF2-40B4-BE49-F238E27FC236}">
                <a16:creationId xmlns:a16="http://schemas.microsoft.com/office/drawing/2014/main" id="{03F245CD-E9A2-92B4-62ED-7AD38962B28A}"/>
              </a:ext>
            </a:extLst>
          </p:cNvPr>
          <p:cNvCxnSpPr>
            <a:cxnSpLocks/>
          </p:cNvCxnSpPr>
          <p:nvPr/>
        </p:nvCxnSpPr>
        <p:spPr>
          <a:xfrm>
            <a:off x="698549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7" name="Straight Arrow Connector 696">
            <a:extLst>
              <a:ext uri="{FF2B5EF4-FFF2-40B4-BE49-F238E27FC236}">
                <a16:creationId xmlns:a16="http://schemas.microsoft.com/office/drawing/2014/main" id="{000E7192-63B4-2D0E-D222-69F59533786D}"/>
              </a:ext>
            </a:extLst>
          </p:cNvPr>
          <p:cNvCxnSpPr>
            <a:cxnSpLocks/>
          </p:cNvCxnSpPr>
          <p:nvPr/>
        </p:nvCxnSpPr>
        <p:spPr>
          <a:xfrm>
            <a:off x="705655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Straight Arrow Connector 697">
            <a:extLst>
              <a:ext uri="{FF2B5EF4-FFF2-40B4-BE49-F238E27FC236}">
                <a16:creationId xmlns:a16="http://schemas.microsoft.com/office/drawing/2014/main" id="{98BB8806-4B60-9816-5263-ED545F808F94}"/>
              </a:ext>
            </a:extLst>
          </p:cNvPr>
          <p:cNvCxnSpPr>
            <a:cxnSpLocks/>
          </p:cNvCxnSpPr>
          <p:nvPr/>
        </p:nvCxnSpPr>
        <p:spPr>
          <a:xfrm>
            <a:off x="711508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9" name="Straight Arrow Connector 698">
            <a:extLst>
              <a:ext uri="{FF2B5EF4-FFF2-40B4-BE49-F238E27FC236}">
                <a16:creationId xmlns:a16="http://schemas.microsoft.com/office/drawing/2014/main" id="{CEB148DA-A2F8-5846-40BB-9240FAE66DFA}"/>
              </a:ext>
            </a:extLst>
          </p:cNvPr>
          <p:cNvCxnSpPr>
            <a:cxnSpLocks/>
          </p:cNvCxnSpPr>
          <p:nvPr/>
        </p:nvCxnSpPr>
        <p:spPr>
          <a:xfrm>
            <a:off x="7197916" y="3322840"/>
            <a:ext cx="0" cy="274320"/>
          </a:xfrm>
          <a:prstGeom prst="straightConnector1">
            <a:avLst/>
          </a:prstGeom>
          <a:ln w="1270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Arrow Connector 699">
            <a:extLst>
              <a:ext uri="{FF2B5EF4-FFF2-40B4-BE49-F238E27FC236}">
                <a16:creationId xmlns:a16="http://schemas.microsoft.com/office/drawing/2014/main" id="{37317226-2B5A-2811-55DC-6FDCFBC3DF19}"/>
              </a:ext>
            </a:extLst>
          </p:cNvPr>
          <p:cNvCxnSpPr>
            <a:cxnSpLocks/>
          </p:cNvCxnSpPr>
          <p:nvPr/>
        </p:nvCxnSpPr>
        <p:spPr>
          <a:xfrm>
            <a:off x="722442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1" name="Straight Arrow Connector 700">
            <a:extLst>
              <a:ext uri="{FF2B5EF4-FFF2-40B4-BE49-F238E27FC236}">
                <a16:creationId xmlns:a16="http://schemas.microsoft.com/office/drawing/2014/main" id="{D80508BF-5B06-42BB-2237-3299CEC4FD54}"/>
              </a:ext>
            </a:extLst>
          </p:cNvPr>
          <p:cNvCxnSpPr>
            <a:cxnSpLocks/>
          </p:cNvCxnSpPr>
          <p:nvPr/>
        </p:nvCxnSpPr>
        <p:spPr>
          <a:xfrm>
            <a:off x="737350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Straight Arrow Connector 701">
            <a:extLst>
              <a:ext uri="{FF2B5EF4-FFF2-40B4-BE49-F238E27FC236}">
                <a16:creationId xmlns:a16="http://schemas.microsoft.com/office/drawing/2014/main" id="{DD47C6C1-00C7-2B8A-E2C6-67EA0F1D30D5}"/>
              </a:ext>
            </a:extLst>
          </p:cNvPr>
          <p:cNvCxnSpPr>
            <a:cxnSpLocks/>
          </p:cNvCxnSpPr>
          <p:nvPr/>
        </p:nvCxnSpPr>
        <p:spPr>
          <a:xfrm>
            <a:off x="738849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3" name="Straight Arrow Connector 702">
            <a:extLst>
              <a:ext uri="{FF2B5EF4-FFF2-40B4-BE49-F238E27FC236}">
                <a16:creationId xmlns:a16="http://schemas.microsoft.com/office/drawing/2014/main" id="{D707ED35-481C-4D1D-AD23-3E5843DAD683}"/>
              </a:ext>
            </a:extLst>
          </p:cNvPr>
          <p:cNvCxnSpPr>
            <a:cxnSpLocks/>
          </p:cNvCxnSpPr>
          <p:nvPr/>
        </p:nvCxnSpPr>
        <p:spPr>
          <a:xfrm>
            <a:off x="744307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4" name="Straight Arrow Connector 703">
            <a:extLst>
              <a:ext uri="{FF2B5EF4-FFF2-40B4-BE49-F238E27FC236}">
                <a16:creationId xmlns:a16="http://schemas.microsoft.com/office/drawing/2014/main" id="{587A968C-E219-BDDE-8591-C5923D1583AD}"/>
              </a:ext>
            </a:extLst>
          </p:cNvPr>
          <p:cNvCxnSpPr>
            <a:cxnSpLocks/>
          </p:cNvCxnSpPr>
          <p:nvPr/>
        </p:nvCxnSpPr>
        <p:spPr>
          <a:xfrm>
            <a:off x="749608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5" name="Straight Arrow Connector 704">
            <a:extLst>
              <a:ext uri="{FF2B5EF4-FFF2-40B4-BE49-F238E27FC236}">
                <a16:creationId xmlns:a16="http://schemas.microsoft.com/office/drawing/2014/main" id="{4F35AD84-E520-BC11-84FB-E708C7715AA8}"/>
              </a:ext>
            </a:extLst>
          </p:cNvPr>
          <p:cNvCxnSpPr>
            <a:cxnSpLocks/>
          </p:cNvCxnSpPr>
          <p:nvPr/>
        </p:nvCxnSpPr>
        <p:spPr>
          <a:xfrm>
            <a:off x="754768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Straight Arrow Connector 705">
            <a:extLst>
              <a:ext uri="{FF2B5EF4-FFF2-40B4-BE49-F238E27FC236}">
                <a16:creationId xmlns:a16="http://schemas.microsoft.com/office/drawing/2014/main" id="{0185AD06-72AD-91A2-A305-42F0688E0475}"/>
              </a:ext>
            </a:extLst>
          </p:cNvPr>
          <p:cNvCxnSpPr>
            <a:cxnSpLocks/>
          </p:cNvCxnSpPr>
          <p:nvPr/>
        </p:nvCxnSpPr>
        <p:spPr>
          <a:xfrm>
            <a:off x="559210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7" name="Straight Arrow Connector 706">
            <a:extLst>
              <a:ext uri="{FF2B5EF4-FFF2-40B4-BE49-F238E27FC236}">
                <a16:creationId xmlns:a16="http://schemas.microsoft.com/office/drawing/2014/main" id="{DC009D99-A78F-A124-553D-DAE51B155CA5}"/>
              </a:ext>
            </a:extLst>
          </p:cNvPr>
          <p:cNvCxnSpPr>
            <a:cxnSpLocks/>
          </p:cNvCxnSpPr>
          <p:nvPr/>
        </p:nvCxnSpPr>
        <p:spPr>
          <a:xfrm>
            <a:off x="5612622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8" name="Graphic 235">
            <a:extLst>
              <a:ext uri="{FF2B5EF4-FFF2-40B4-BE49-F238E27FC236}">
                <a16:creationId xmlns:a16="http://schemas.microsoft.com/office/drawing/2014/main" id="{DDB3A6AE-CF7C-3C7F-62FA-ECBBC5973DA4}"/>
              </a:ext>
            </a:extLst>
          </p:cNvPr>
          <p:cNvSpPr/>
          <p:nvPr/>
        </p:nvSpPr>
        <p:spPr>
          <a:xfrm>
            <a:off x="5374241" y="2178968"/>
            <a:ext cx="2333293" cy="908084"/>
          </a:xfrm>
          <a:custGeom>
            <a:avLst/>
            <a:gdLst>
              <a:gd name="connsiteX0" fmla="*/ 0 w 2288449"/>
              <a:gd name="connsiteY0" fmla="*/ 908084 h 908084"/>
              <a:gd name="connsiteX1" fmla="*/ 17279 w 2288449"/>
              <a:gd name="connsiteY1" fmla="*/ 251499 h 908084"/>
              <a:gd name="connsiteX2" fmla="*/ 36477 w 2288449"/>
              <a:gd name="connsiteY2" fmla="*/ 239980 h 908084"/>
              <a:gd name="connsiteX3" fmla="*/ 51836 w 2288449"/>
              <a:gd name="connsiteY3" fmla="*/ 165107 h 908084"/>
              <a:gd name="connsiteX4" fmla="*/ 57595 w 2288449"/>
              <a:gd name="connsiteY4" fmla="*/ 163187 h 908084"/>
              <a:gd name="connsiteX5" fmla="*/ 63355 w 2288449"/>
              <a:gd name="connsiteY5" fmla="*/ 117111 h 908084"/>
              <a:gd name="connsiteX6" fmla="*/ 97912 w 2288449"/>
              <a:gd name="connsiteY6" fmla="*/ 142069 h 908084"/>
              <a:gd name="connsiteX7" fmla="*/ 103672 w 2288449"/>
              <a:gd name="connsiteY7" fmla="*/ 69115 h 908084"/>
              <a:gd name="connsiteX8" fmla="*/ 140149 w 2288449"/>
              <a:gd name="connsiteY8" fmla="*/ 71034 h 908084"/>
              <a:gd name="connsiteX9" fmla="*/ 140149 w 2288449"/>
              <a:gd name="connsiteY9" fmla="*/ 30717 h 908084"/>
              <a:gd name="connsiteX10" fmla="*/ 167026 w 2288449"/>
              <a:gd name="connsiteY10" fmla="*/ 36477 h 908084"/>
              <a:gd name="connsiteX11" fmla="*/ 174705 w 2288449"/>
              <a:gd name="connsiteY11" fmla="*/ 1920 h 908084"/>
              <a:gd name="connsiteX12" fmla="*/ 209263 w 2288449"/>
              <a:gd name="connsiteY12" fmla="*/ 17279 h 908084"/>
              <a:gd name="connsiteX13" fmla="*/ 226541 w 2288449"/>
              <a:gd name="connsiteY13" fmla="*/ 0 h 908084"/>
              <a:gd name="connsiteX14" fmla="*/ 263018 w 2288449"/>
              <a:gd name="connsiteY14" fmla="*/ 21118 h 908084"/>
              <a:gd name="connsiteX15" fmla="*/ 289896 w 2288449"/>
              <a:gd name="connsiteY15" fmla="*/ 3839 h 908084"/>
              <a:gd name="connsiteX16" fmla="*/ 335972 w 2288449"/>
              <a:gd name="connsiteY16" fmla="*/ 36477 h 908084"/>
              <a:gd name="connsiteX17" fmla="*/ 353251 w 2288449"/>
              <a:gd name="connsiteY17" fmla="*/ 28798 h 908084"/>
              <a:gd name="connsiteX18" fmla="*/ 383968 w 2288449"/>
              <a:gd name="connsiteY18" fmla="*/ 1920 h 908084"/>
              <a:gd name="connsiteX19" fmla="*/ 437724 w 2288449"/>
              <a:gd name="connsiteY19" fmla="*/ 24958 h 908084"/>
              <a:gd name="connsiteX20" fmla="*/ 493399 w 2288449"/>
              <a:gd name="connsiteY20" fmla="*/ 57595 h 908084"/>
              <a:gd name="connsiteX21" fmla="*/ 531796 w 2288449"/>
              <a:gd name="connsiteY21" fmla="*/ 72954 h 908084"/>
              <a:gd name="connsiteX22" fmla="*/ 591311 w 2288449"/>
              <a:gd name="connsiteY22" fmla="*/ 111350 h 908084"/>
              <a:gd name="connsiteX23" fmla="*/ 685384 w 2288449"/>
              <a:gd name="connsiteY23" fmla="*/ 163186 h 908084"/>
              <a:gd name="connsiteX24" fmla="*/ 957998 w 2288449"/>
              <a:gd name="connsiteY24" fmla="*/ 337892 h 908084"/>
              <a:gd name="connsiteX25" fmla="*/ 1196065 w 2288449"/>
              <a:gd name="connsiteY25" fmla="*/ 501078 h 908084"/>
              <a:gd name="connsiteX26" fmla="*/ 1389966 w 2288449"/>
              <a:gd name="connsiteY26" fmla="*/ 616269 h 908084"/>
              <a:gd name="connsiteX27" fmla="*/ 1399567 w 2288449"/>
              <a:gd name="connsiteY27" fmla="*/ 600910 h 908084"/>
              <a:gd name="connsiteX28" fmla="*/ 1491712 w 2288449"/>
              <a:gd name="connsiteY28" fmla="*/ 671944 h 908084"/>
              <a:gd name="connsiteX29" fmla="*/ 1516677 w 2288449"/>
              <a:gd name="connsiteY29" fmla="*/ 694982 h 908084"/>
              <a:gd name="connsiteX30" fmla="*/ 1533955 w 2288449"/>
              <a:gd name="connsiteY30" fmla="*/ 671944 h 908084"/>
              <a:gd name="connsiteX31" fmla="*/ 1587705 w 2288449"/>
              <a:gd name="connsiteY31" fmla="*/ 710340 h 908084"/>
              <a:gd name="connsiteX32" fmla="*/ 1620347 w 2288449"/>
              <a:gd name="connsiteY32" fmla="*/ 718020 h 908084"/>
              <a:gd name="connsiteX33" fmla="*/ 1662581 w 2288449"/>
              <a:gd name="connsiteY33" fmla="*/ 744898 h 908084"/>
              <a:gd name="connsiteX34" fmla="*/ 1689461 w 2288449"/>
              <a:gd name="connsiteY34" fmla="*/ 719940 h 908084"/>
              <a:gd name="connsiteX35" fmla="*/ 1708653 w 2288449"/>
              <a:gd name="connsiteY35" fmla="*/ 746817 h 908084"/>
              <a:gd name="connsiteX36" fmla="*/ 1716340 w 2288449"/>
              <a:gd name="connsiteY36" fmla="*/ 716100 h 908084"/>
              <a:gd name="connsiteX37" fmla="*/ 1814248 w 2288449"/>
              <a:gd name="connsiteY37" fmla="*/ 785215 h 908084"/>
              <a:gd name="connsiteX38" fmla="*/ 1825773 w 2288449"/>
              <a:gd name="connsiteY38" fmla="*/ 752577 h 908084"/>
              <a:gd name="connsiteX39" fmla="*/ 1858405 w 2288449"/>
              <a:gd name="connsiteY39" fmla="*/ 769856 h 908084"/>
              <a:gd name="connsiteX40" fmla="*/ 1977439 w 2288449"/>
              <a:gd name="connsiteY40" fmla="*/ 848569 h 908084"/>
              <a:gd name="connsiteX41" fmla="*/ 1979354 w 2288449"/>
              <a:gd name="connsiteY41" fmla="*/ 787134 h 908084"/>
              <a:gd name="connsiteX42" fmla="*/ 1996632 w 2288449"/>
              <a:gd name="connsiteY42" fmla="*/ 802493 h 908084"/>
              <a:gd name="connsiteX43" fmla="*/ 2000471 w 2288449"/>
              <a:gd name="connsiteY43" fmla="*/ 771776 h 908084"/>
              <a:gd name="connsiteX44" fmla="*/ 2044629 w 2288449"/>
              <a:gd name="connsiteY44" fmla="*/ 812092 h 908084"/>
              <a:gd name="connsiteX45" fmla="*/ 2048467 w 2288449"/>
              <a:gd name="connsiteY45" fmla="*/ 785215 h 908084"/>
              <a:gd name="connsiteX46" fmla="*/ 2083024 w 2288449"/>
              <a:gd name="connsiteY46" fmla="*/ 815932 h 908084"/>
              <a:gd name="connsiteX47" fmla="*/ 2090701 w 2288449"/>
              <a:gd name="connsiteY47" fmla="*/ 790974 h 908084"/>
              <a:gd name="connsiteX48" fmla="*/ 2144460 w 2288449"/>
              <a:gd name="connsiteY48" fmla="*/ 831291 h 908084"/>
              <a:gd name="connsiteX49" fmla="*/ 2152137 w 2288449"/>
              <a:gd name="connsiteY49" fmla="*/ 808253 h 908084"/>
              <a:gd name="connsiteX50" fmla="*/ 2288450 w 2288449"/>
              <a:gd name="connsiteY50" fmla="*/ 904245 h 908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288449" h="908084">
                <a:moveTo>
                  <a:pt x="0" y="908084"/>
                </a:moveTo>
                <a:lnTo>
                  <a:pt x="17279" y="251499"/>
                </a:lnTo>
                <a:lnTo>
                  <a:pt x="36477" y="239980"/>
                </a:lnTo>
                <a:lnTo>
                  <a:pt x="51836" y="165107"/>
                </a:lnTo>
                <a:lnTo>
                  <a:pt x="57595" y="163187"/>
                </a:lnTo>
                <a:lnTo>
                  <a:pt x="63355" y="117111"/>
                </a:lnTo>
                <a:lnTo>
                  <a:pt x="97912" y="142069"/>
                </a:lnTo>
                <a:lnTo>
                  <a:pt x="103672" y="69115"/>
                </a:lnTo>
                <a:lnTo>
                  <a:pt x="140149" y="71034"/>
                </a:lnTo>
                <a:lnTo>
                  <a:pt x="140149" y="30717"/>
                </a:lnTo>
                <a:lnTo>
                  <a:pt x="167026" y="36477"/>
                </a:lnTo>
                <a:lnTo>
                  <a:pt x="174705" y="1920"/>
                </a:lnTo>
                <a:lnTo>
                  <a:pt x="209263" y="17279"/>
                </a:lnTo>
                <a:lnTo>
                  <a:pt x="226541" y="0"/>
                </a:lnTo>
                <a:lnTo>
                  <a:pt x="263018" y="21118"/>
                </a:lnTo>
                <a:lnTo>
                  <a:pt x="289896" y="3839"/>
                </a:lnTo>
                <a:lnTo>
                  <a:pt x="335972" y="36477"/>
                </a:lnTo>
                <a:lnTo>
                  <a:pt x="353251" y="28798"/>
                </a:lnTo>
                <a:lnTo>
                  <a:pt x="383968" y="1920"/>
                </a:lnTo>
                <a:lnTo>
                  <a:pt x="437724" y="24958"/>
                </a:lnTo>
                <a:lnTo>
                  <a:pt x="493399" y="57595"/>
                </a:lnTo>
                <a:lnTo>
                  <a:pt x="531796" y="72954"/>
                </a:lnTo>
                <a:lnTo>
                  <a:pt x="591311" y="111350"/>
                </a:lnTo>
                <a:lnTo>
                  <a:pt x="685384" y="163186"/>
                </a:lnTo>
                <a:lnTo>
                  <a:pt x="957998" y="337892"/>
                </a:lnTo>
                <a:lnTo>
                  <a:pt x="1196065" y="501078"/>
                </a:lnTo>
                <a:lnTo>
                  <a:pt x="1389966" y="616269"/>
                </a:lnTo>
                <a:lnTo>
                  <a:pt x="1399567" y="600910"/>
                </a:lnTo>
                <a:lnTo>
                  <a:pt x="1491712" y="671944"/>
                </a:lnTo>
                <a:lnTo>
                  <a:pt x="1516677" y="694982"/>
                </a:lnTo>
                <a:lnTo>
                  <a:pt x="1533955" y="671944"/>
                </a:lnTo>
                <a:lnTo>
                  <a:pt x="1587705" y="710340"/>
                </a:lnTo>
                <a:lnTo>
                  <a:pt x="1620347" y="718020"/>
                </a:lnTo>
                <a:lnTo>
                  <a:pt x="1662581" y="744898"/>
                </a:lnTo>
                <a:lnTo>
                  <a:pt x="1689461" y="719940"/>
                </a:lnTo>
                <a:lnTo>
                  <a:pt x="1708653" y="746817"/>
                </a:lnTo>
                <a:lnTo>
                  <a:pt x="1716340" y="716100"/>
                </a:lnTo>
                <a:lnTo>
                  <a:pt x="1814248" y="785215"/>
                </a:lnTo>
                <a:lnTo>
                  <a:pt x="1825773" y="752577"/>
                </a:lnTo>
                <a:lnTo>
                  <a:pt x="1858405" y="769856"/>
                </a:lnTo>
                <a:lnTo>
                  <a:pt x="1977439" y="848569"/>
                </a:lnTo>
                <a:lnTo>
                  <a:pt x="1979354" y="787134"/>
                </a:lnTo>
                <a:lnTo>
                  <a:pt x="1996632" y="802493"/>
                </a:lnTo>
                <a:lnTo>
                  <a:pt x="2000471" y="771776"/>
                </a:lnTo>
                <a:lnTo>
                  <a:pt x="2044629" y="812092"/>
                </a:lnTo>
                <a:lnTo>
                  <a:pt x="2048467" y="785215"/>
                </a:lnTo>
                <a:lnTo>
                  <a:pt x="2083024" y="815932"/>
                </a:lnTo>
                <a:lnTo>
                  <a:pt x="2090701" y="790974"/>
                </a:lnTo>
                <a:lnTo>
                  <a:pt x="2144460" y="831291"/>
                </a:lnTo>
                <a:lnTo>
                  <a:pt x="2152137" y="808253"/>
                </a:lnTo>
                <a:lnTo>
                  <a:pt x="2288450" y="904245"/>
                </a:ln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cxnSp>
        <p:nvCxnSpPr>
          <p:cNvPr id="709" name="Straight Arrow Connector 708">
            <a:extLst>
              <a:ext uri="{FF2B5EF4-FFF2-40B4-BE49-F238E27FC236}">
                <a16:creationId xmlns:a16="http://schemas.microsoft.com/office/drawing/2014/main" id="{449E16B0-EF8B-66D0-B89B-8CC12566C38C}"/>
              </a:ext>
            </a:extLst>
          </p:cNvPr>
          <p:cNvCxnSpPr>
            <a:cxnSpLocks/>
          </p:cNvCxnSpPr>
          <p:nvPr/>
        </p:nvCxnSpPr>
        <p:spPr>
          <a:xfrm>
            <a:off x="8435716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0" name="Straight Arrow Connector 709">
            <a:extLst>
              <a:ext uri="{FF2B5EF4-FFF2-40B4-BE49-F238E27FC236}">
                <a16:creationId xmlns:a16="http://schemas.microsoft.com/office/drawing/2014/main" id="{EDA6B339-A0DF-A575-461F-A9D149A0508E}"/>
              </a:ext>
            </a:extLst>
          </p:cNvPr>
          <p:cNvCxnSpPr>
            <a:cxnSpLocks/>
          </p:cNvCxnSpPr>
          <p:nvPr/>
        </p:nvCxnSpPr>
        <p:spPr>
          <a:xfrm>
            <a:off x="9478088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1" name="Straight Arrow Connector 710">
            <a:extLst>
              <a:ext uri="{FF2B5EF4-FFF2-40B4-BE49-F238E27FC236}">
                <a16:creationId xmlns:a16="http://schemas.microsoft.com/office/drawing/2014/main" id="{15365CB9-630E-B655-6407-9CA415A9095E}"/>
              </a:ext>
            </a:extLst>
          </p:cNvPr>
          <p:cNvCxnSpPr>
            <a:cxnSpLocks/>
          </p:cNvCxnSpPr>
          <p:nvPr/>
        </p:nvCxnSpPr>
        <p:spPr>
          <a:xfrm>
            <a:off x="9921864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Straight Arrow Connector 711">
            <a:extLst>
              <a:ext uri="{FF2B5EF4-FFF2-40B4-BE49-F238E27FC236}">
                <a16:creationId xmlns:a16="http://schemas.microsoft.com/office/drawing/2014/main" id="{24C56DE6-40E8-E61C-6A14-0E42BA5D576F}"/>
              </a:ext>
            </a:extLst>
          </p:cNvPr>
          <p:cNvCxnSpPr>
            <a:cxnSpLocks/>
          </p:cNvCxnSpPr>
          <p:nvPr/>
        </p:nvCxnSpPr>
        <p:spPr>
          <a:xfrm>
            <a:off x="1005769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3" name="Straight Arrow Connector 712">
            <a:extLst>
              <a:ext uri="{FF2B5EF4-FFF2-40B4-BE49-F238E27FC236}">
                <a16:creationId xmlns:a16="http://schemas.microsoft.com/office/drawing/2014/main" id="{7C44E0A5-4BA3-D6A0-DBA8-A7D31B90EE09}"/>
              </a:ext>
            </a:extLst>
          </p:cNvPr>
          <p:cNvCxnSpPr>
            <a:cxnSpLocks/>
          </p:cNvCxnSpPr>
          <p:nvPr/>
        </p:nvCxnSpPr>
        <p:spPr>
          <a:xfrm>
            <a:off x="10117806" y="3322840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4" name="Straight Arrow Connector 713">
            <a:extLst>
              <a:ext uri="{FF2B5EF4-FFF2-40B4-BE49-F238E27FC236}">
                <a16:creationId xmlns:a16="http://schemas.microsoft.com/office/drawing/2014/main" id="{EF479B10-9C0E-5337-8355-4AB6893CDFFB}"/>
              </a:ext>
            </a:extLst>
          </p:cNvPr>
          <p:cNvCxnSpPr>
            <a:cxnSpLocks/>
          </p:cNvCxnSpPr>
          <p:nvPr/>
        </p:nvCxnSpPr>
        <p:spPr>
          <a:xfrm>
            <a:off x="10139074" y="3322840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5" name="Straight Arrow Connector 714">
            <a:extLst>
              <a:ext uri="{FF2B5EF4-FFF2-40B4-BE49-F238E27FC236}">
                <a16:creationId xmlns:a16="http://schemas.microsoft.com/office/drawing/2014/main" id="{AB7FC775-3FD9-6F45-60EE-5316EE022C55}"/>
              </a:ext>
            </a:extLst>
          </p:cNvPr>
          <p:cNvCxnSpPr>
            <a:cxnSpLocks/>
          </p:cNvCxnSpPr>
          <p:nvPr/>
        </p:nvCxnSpPr>
        <p:spPr>
          <a:xfrm>
            <a:off x="10409418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Straight Arrow Connector 715">
            <a:extLst>
              <a:ext uri="{FF2B5EF4-FFF2-40B4-BE49-F238E27FC236}">
                <a16:creationId xmlns:a16="http://schemas.microsoft.com/office/drawing/2014/main" id="{79285D9C-C1DA-90C5-60D2-01551D836C28}"/>
              </a:ext>
            </a:extLst>
          </p:cNvPr>
          <p:cNvCxnSpPr>
            <a:cxnSpLocks/>
          </p:cNvCxnSpPr>
          <p:nvPr/>
        </p:nvCxnSpPr>
        <p:spPr>
          <a:xfrm>
            <a:off x="10460853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" name="Straight Arrow Connector 716">
            <a:extLst>
              <a:ext uri="{FF2B5EF4-FFF2-40B4-BE49-F238E27FC236}">
                <a16:creationId xmlns:a16="http://schemas.microsoft.com/office/drawing/2014/main" id="{76A65A87-774C-F4F6-D79E-9162C333239F}"/>
              </a:ext>
            </a:extLst>
          </p:cNvPr>
          <p:cNvCxnSpPr>
            <a:cxnSpLocks/>
          </p:cNvCxnSpPr>
          <p:nvPr/>
        </p:nvCxnSpPr>
        <p:spPr>
          <a:xfrm>
            <a:off x="1048038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" name="Straight Arrow Connector 717">
            <a:extLst>
              <a:ext uri="{FF2B5EF4-FFF2-40B4-BE49-F238E27FC236}">
                <a16:creationId xmlns:a16="http://schemas.microsoft.com/office/drawing/2014/main" id="{F7919053-2D26-3CC1-E89F-9CFE181459D9}"/>
              </a:ext>
            </a:extLst>
          </p:cNvPr>
          <p:cNvCxnSpPr>
            <a:cxnSpLocks/>
          </p:cNvCxnSpPr>
          <p:nvPr/>
        </p:nvCxnSpPr>
        <p:spPr>
          <a:xfrm>
            <a:off x="10517899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" name="Graphic 253">
            <a:extLst>
              <a:ext uri="{FF2B5EF4-FFF2-40B4-BE49-F238E27FC236}">
                <a16:creationId xmlns:a16="http://schemas.microsoft.com/office/drawing/2014/main" id="{E895C4B1-811F-A7FF-CF21-00CFF2A4D8CC}"/>
              </a:ext>
            </a:extLst>
          </p:cNvPr>
          <p:cNvSpPr/>
          <p:nvPr/>
        </p:nvSpPr>
        <p:spPr>
          <a:xfrm>
            <a:off x="8218482" y="2315576"/>
            <a:ext cx="2333289" cy="922119"/>
          </a:xfrm>
          <a:custGeom>
            <a:avLst/>
            <a:gdLst>
              <a:gd name="connsiteX0" fmla="*/ 0 w 2292794"/>
              <a:gd name="connsiteY0" fmla="*/ 770221 h 922119"/>
              <a:gd name="connsiteX1" fmla="*/ 8935 w 2292794"/>
              <a:gd name="connsiteY1" fmla="*/ 534329 h 922119"/>
              <a:gd name="connsiteX2" fmla="*/ 25019 w 2292794"/>
              <a:gd name="connsiteY2" fmla="*/ 518246 h 922119"/>
              <a:gd name="connsiteX3" fmla="*/ 25019 w 2292794"/>
              <a:gd name="connsiteY3" fmla="*/ 432467 h 922119"/>
              <a:gd name="connsiteX4" fmla="*/ 35741 w 2292794"/>
              <a:gd name="connsiteY4" fmla="*/ 414596 h 922119"/>
              <a:gd name="connsiteX5" fmla="*/ 37528 w 2292794"/>
              <a:gd name="connsiteY5" fmla="*/ 334180 h 922119"/>
              <a:gd name="connsiteX6" fmla="*/ 46463 w 2292794"/>
              <a:gd name="connsiteY6" fmla="*/ 327031 h 922119"/>
              <a:gd name="connsiteX7" fmla="*/ 51825 w 2292794"/>
              <a:gd name="connsiteY7" fmla="*/ 285929 h 922119"/>
              <a:gd name="connsiteX8" fmla="*/ 58973 w 2292794"/>
              <a:gd name="connsiteY8" fmla="*/ 266271 h 922119"/>
              <a:gd name="connsiteX9" fmla="*/ 60760 w 2292794"/>
              <a:gd name="connsiteY9" fmla="*/ 253762 h 922119"/>
              <a:gd name="connsiteX10" fmla="*/ 73269 w 2292794"/>
              <a:gd name="connsiteY10" fmla="*/ 237678 h 922119"/>
              <a:gd name="connsiteX11" fmla="*/ 73269 w 2292794"/>
              <a:gd name="connsiteY11" fmla="*/ 196576 h 922119"/>
              <a:gd name="connsiteX12" fmla="*/ 85779 w 2292794"/>
              <a:gd name="connsiteY12" fmla="*/ 167983 h 922119"/>
              <a:gd name="connsiteX13" fmla="*/ 87566 w 2292794"/>
              <a:gd name="connsiteY13" fmla="*/ 146538 h 922119"/>
              <a:gd name="connsiteX14" fmla="*/ 109010 w 2292794"/>
              <a:gd name="connsiteY14" fmla="*/ 135816 h 922119"/>
              <a:gd name="connsiteX15" fmla="*/ 109010 w 2292794"/>
              <a:gd name="connsiteY15" fmla="*/ 105436 h 922119"/>
              <a:gd name="connsiteX16" fmla="*/ 125094 w 2292794"/>
              <a:gd name="connsiteY16" fmla="*/ 96501 h 922119"/>
              <a:gd name="connsiteX17" fmla="*/ 130455 w 2292794"/>
              <a:gd name="connsiteY17" fmla="*/ 82204 h 922119"/>
              <a:gd name="connsiteX18" fmla="*/ 171557 w 2292794"/>
              <a:gd name="connsiteY18" fmla="*/ 73269 h 922119"/>
              <a:gd name="connsiteX19" fmla="*/ 173344 w 2292794"/>
              <a:gd name="connsiteY19" fmla="*/ 30380 h 922119"/>
              <a:gd name="connsiteX20" fmla="*/ 205511 w 2292794"/>
              <a:gd name="connsiteY20" fmla="*/ 48250 h 922119"/>
              <a:gd name="connsiteX21" fmla="*/ 219808 w 2292794"/>
              <a:gd name="connsiteY21" fmla="*/ 23232 h 922119"/>
              <a:gd name="connsiteX22" fmla="*/ 241253 w 2292794"/>
              <a:gd name="connsiteY22" fmla="*/ 17870 h 922119"/>
              <a:gd name="connsiteX23" fmla="*/ 253762 w 2292794"/>
              <a:gd name="connsiteY23" fmla="*/ 0 h 922119"/>
              <a:gd name="connsiteX24" fmla="*/ 278780 w 2292794"/>
              <a:gd name="connsiteY24" fmla="*/ 1787 h 922119"/>
              <a:gd name="connsiteX25" fmla="*/ 305586 w 2292794"/>
              <a:gd name="connsiteY25" fmla="*/ 10722 h 922119"/>
              <a:gd name="connsiteX26" fmla="*/ 328818 w 2292794"/>
              <a:gd name="connsiteY26" fmla="*/ 33954 h 922119"/>
              <a:gd name="connsiteX27" fmla="*/ 348476 w 2292794"/>
              <a:gd name="connsiteY27" fmla="*/ 19658 h 922119"/>
              <a:gd name="connsiteX28" fmla="*/ 375282 w 2292794"/>
              <a:gd name="connsiteY28" fmla="*/ 41102 h 922119"/>
              <a:gd name="connsiteX29" fmla="*/ 396726 w 2292794"/>
              <a:gd name="connsiteY29" fmla="*/ 28593 h 922119"/>
              <a:gd name="connsiteX30" fmla="*/ 430680 w 2292794"/>
              <a:gd name="connsiteY30" fmla="*/ 46463 h 922119"/>
              <a:gd name="connsiteX31" fmla="*/ 452125 w 2292794"/>
              <a:gd name="connsiteY31" fmla="*/ 62547 h 922119"/>
              <a:gd name="connsiteX32" fmla="*/ 496801 w 2292794"/>
              <a:gd name="connsiteY32" fmla="*/ 60760 h 922119"/>
              <a:gd name="connsiteX33" fmla="*/ 772008 w 2292794"/>
              <a:gd name="connsiteY33" fmla="*/ 246613 h 922119"/>
              <a:gd name="connsiteX34" fmla="*/ 988241 w 2292794"/>
              <a:gd name="connsiteY34" fmla="*/ 400300 h 922119"/>
              <a:gd name="connsiteX35" fmla="*/ 1131202 w 2292794"/>
              <a:gd name="connsiteY35" fmla="*/ 496801 h 922119"/>
              <a:gd name="connsiteX36" fmla="*/ 1329570 w 2292794"/>
              <a:gd name="connsiteY36" fmla="*/ 627256 h 922119"/>
              <a:gd name="connsiteX37" fmla="*/ 1383176 w 2292794"/>
              <a:gd name="connsiteY37" fmla="*/ 654062 h 922119"/>
              <a:gd name="connsiteX38" fmla="*/ 1438583 w 2292794"/>
              <a:gd name="connsiteY38" fmla="*/ 689803 h 922119"/>
              <a:gd name="connsiteX39" fmla="*/ 1474321 w 2292794"/>
              <a:gd name="connsiteY39" fmla="*/ 709461 h 922119"/>
              <a:gd name="connsiteX40" fmla="*/ 1517212 w 2292794"/>
              <a:gd name="connsiteY40" fmla="*/ 716608 h 922119"/>
              <a:gd name="connsiteX41" fmla="*/ 1535081 w 2292794"/>
              <a:gd name="connsiteY41" fmla="*/ 732692 h 922119"/>
              <a:gd name="connsiteX42" fmla="*/ 1545806 w 2292794"/>
              <a:gd name="connsiteY42" fmla="*/ 725544 h 922119"/>
              <a:gd name="connsiteX43" fmla="*/ 1597622 w 2292794"/>
              <a:gd name="connsiteY43" fmla="*/ 754137 h 922119"/>
              <a:gd name="connsiteX44" fmla="*/ 1611919 w 2292794"/>
              <a:gd name="connsiteY44" fmla="*/ 743415 h 922119"/>
              <a:gd name="connsiteX45" fmla="*/ 1651238 w 2292794"/>
              <a:gd name="connsiteY45" fmla="*/ 780943 h 922119"/>
              <a:gd name="connsiteX46" fmla="*/ 1710208 w 2292794"/>
              <a:gd name="connsiteY46" fmla="*/ 780943 h 922119"/>
              <a:gd name="connsiteX47" fmla="*/ 1754890 w 2292794"/>
              <a:gd name="connsiteY47" fmla="*/ 807748 h 922119"/>
              <a:gd name="connsiteX48" fmla="*/ 1772758 w 2292794"/>
              <a:gd name="connsiteY48" fmla="*/ 784517 h 922119"/>
              <a:gd name="connsiteX49" fmla="*/ 1813859 w 2292794"/>
              <a:gd name="connsiteY49" fmla="*/ 818471 h 922119"/>
              <a:gd name="connsiteX50" fmla="*/ 1853178 w 2292794"/>
              <a:gd name="connsiteY50" fmla="*/ 823832 h 922119"/>
              <a:gd name="connsiteX51" fmla="*/ 1872838 w 2292794"/>
              <a:gd name="connsiteY51" fmla="*/ 823832 h 922119"/>
              <a:gd name="connsiteX52" fmla="*/ 1894278 w 2292794"/>
              <a:gd name="connsiteY52" fmla="*/ 827406 h 922119"/>
              <a:gd name="connsiteX53" fmla="*/ 1946104 w 2292794"/>
              <a:gd name="connsiteY53" fmla="*/ 843490 h 922119"/>
              <a:gd name="connsiteX54" fmla="*/ 1976479 w 2292794"/>
              <a:gd name="connsiteY54" fmla="*/ 870295 h 922119"/>
              <a:gd name="connsiteX55" fmla="*/ 1987204 w 2292794"/>
              <a:gd name="connsiteY55" fmla="*/ 855999 h 922119"/>
              <a:gd name="connsiteX56" fmla="*/ 2051536 w 2292794"/>
              <a:gd name="connsiteY56" fmla="*/ 907824 h 922119"/>
              <a:gd name="connsiteX57" fmla="*/ 2060471 w 2292794"/>
              <a:gd name="connsiteY57" fmla="*/ 893528 h 922119"/>
              <a:gd name="connsiteX58" fmla="*/ 2089065 w 2292794"/>
              <a:gd name="connsiteY58" fmla="*/ 922120 h 922119"/>
              <a:gd name="connsiteX59" fmla="*/ 2101580 w 2292794"/>
              <a:gd name="connsiteY59" fmla="*/ 909611 h 922119"/>
              <a:gd name="connsiteX60" fmla="*/ 2114087 w 2292794"/>
              <a:gd name="connsiteY60" fmla="*/ 877444 h 922119"/>
              <a:gd name="connsiteX61" fmla="*/ 2133746 w 2292794"/>
              <a:gd name="connsiteY61" fmla="*/ 891740 h 922119"/>
              <a:gd name="connsiteX62" fmla="*/ 2137318 w 2292794"/>
              <a:gd name="connsiteY62" fmla="*/ 854212 h 922119"/>
              <a:gd name="connsiteX63" fmla="*/ 2165912 w 2292794"/>
              <a:gd name="connsiteY63" fmla="*/ 875657 h 922119"/>
              <a:gd name="connsiteX64" fmla="*/ 2174847 w 2292794"/>
              <a:gd name="connsiteY64" fmla="*/ 845277 h 922119"/>
              <a:gd name="connsiteX65" fmla="*/ 2205222 w 2292794"/>
              <a:gd name="connsiteY65" fmla="*/ 868508 h 922119"/>
              <a:gd name="connsiteX66" fmla="*/ 2221310 w 2292794"/>
              <a:gd name="connsiteY66" fmla="*/ 823832 h 922119"/>
              <a:gd name="connsiteX67" fmla="*/ 2249904 w 2292794"/>
              <a:gd name="connsiteY67" fmla="*/ 852425 h 922119"/>
              <a:gd name="connsiteX68" fmla="*/ 2262410 w 2292794"/>
              <a:gd name="connsiteY68" fmla="*/ 829193 h 922119"/>
              <a:gd name="connsiteX69" fmla="*/ 2287432 w 2292794"/>
              <a:gd name="connsiteY69" fmla="*/ 845277 h 922119"/>
              <a:gd name="connsiteX70" fmla="*/ 2292795 w 2292794"/>
              <a:gd name="connsiteY70" fmla="*/ 779156 h 922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292794" h="922119">
                <a:moveTo>
                  <a:pt x="0" y="770221"/>
                </a:moveTo>
                <a:lnTo>
                  <a:pt x="8935" y="534329"/>
                </a:lnTo>
                <a:lnTo>
                  <a:pt x="25019" y="518246"/>
                </a:lnTo>
                <a:lnTo>
                  <a:pt x="25019" y="432467"/>
                </a:lnTo>
                <a:lnTo>
                  <a:pt x="35741" y="414596"/>
                </a:lnTo>
                <a:lnTo>
                  <a:pt x="37528" y="334180"/>
                </a:lnTo>
                <a:lnTo>
                  <a:pt x="46463" y="327031"/>
                </a:lnTo>
                <a:lnTo>
                  <a:pt x="51825" y="285929"/>
                </a:lnTo>
                <a:lnTo>
                  <a:pt x="58973" y="266271"/>
                </a:lnTo>
                <a:lnTo>
                  <a:pt x="60760" y="253762"/>
                </a:lnTo>
                <a:lnTo>
                  <a:pt x="73269" y="237678"/>
                </a:lnTo>
                <a:lnTo>
                  <a:pt x="73269" y="196576"/>
                </a:lnTo>
                <a:lnTo>
                  <a:pt x="85779" y="167983"/>
                </a:lnTo>
                <a:lnTo>
                  <a:pt x="87566" y="146538"/>
                </a:lnTo>
                <a:lnTo>
                  <a:pt x="109010" y="135816"/>
                </a:lnTo>
                <a:lnTo>
                  <a:pt x="109010" y="105436"/>
                </a:lnTo>
                <a:lnTo>
                  <a:pt x="125094" y="96501"/>
                </a:lnTo>
                <a:lnTo>
                  <a:pt x="130455" y="82204"/>
                </a:lnTo>
                <a:lnTo>
                  <a:pt x="171557" y="73269"/>
                </a:lnTo>
                <a:lnTo>
                  <a:pt x="173344" y="30380"/>
                </a:lnTo>
                <a:lnTo>
                  <a:pt x="205511" y="48250"/>
                </a:lnTo>
                <a:lnTo>
                  <a:pt x="219808" y="23232"/>
                </a:lnTo>
                <a:lnTo>
                  <a:pt x="241253" y="17870"/>
                </a:lnTo>
                <a:lnTo>
                  <a:pt x="253762" y="0"/>
                </a:lnTo>
                <a:lnTo>
                  <a:pt x="278780" y="1787"/>
                </a:lnTo>
                <a:lnTo>
                  <a:pt x="305586" y="10722"/>
                </a:lnTo>
                <a:lnTo>
                  <a:pt x="328818" y="33954"/>
                </a:lnTo>
                <a:lnTo>
                  <a:pt x="348476" y="19658"/>
                </a:lnTo>
                <a:lnTo>
                  <a:pt x="375282" y="41102"/>
                </a:lnTo>
                <a:lnTo>
                  <a:pt x="396726" y="28593"/>
                </a:lnTo>
                <a:lnTo>
                  <a:pt x="430680" y="46463"/>
                </a:lnTo>
                <a:lnTo>
                  <a:pt x="452125" y="62547"/>
                </a:lnTo>
                <a:lnTo>
                  <a:pt x="496801" y="60760"/>
                </a:lnTo>
                <a:lnTo>
                  <a:pt x="772008" y="246613"/>
                </a:lnTo>
                <a:lnTo>
                  <a:pt x="988241" y="400300"/>
                </a:lnTo>
                <a:lnTo>
                  <a:pt x="1131202" y="496801"/>
                </a:lnTo>
                <a:lnTo>
                  <a:pt x="1329570" y="627256"/>
                </a:lnTo>
                <a:lnTo>
                  <a:pt x="1383176" y="654062"/>
                </a:lnTo>
                <a:lnTo>
                  <a:pt x="1438583" y="689803"/>
                </a:lnTo>
                <a:lnTo>
                  <a:pt x="1474321" y="709461"/>
                </a:lnTo>
                <a:lnTo>
                  <a:pt x="1517212" y="716608"/>
                </a:lnTo>
                <a:lnTo>
                  <a:pt x="1535081" y="732692"/>
                </a:lnTo>
                <a:lnTo>
                  <a:pt x="1545806" y="725544"/>
                </a:lnTo>
                <a:lnTo>
                  <a:pt x="1597622" y="754137"/>
                </a:lnTo>
                <a:lnTo>
                  <a:pt x="1611919" y="743415"/>
                </a:lnTo>
                <a:lnTo>
                  <a:pt x="1651238" y="780943"/>
                </a:lnTo>
                <a:lnTo>
                  <a:pt x="1710208" y="780943"/>
                </a:lnTo>
                <a:lnTo>
                  <a:pt x="1754890" y="807748"/>
                </a:lnTo>
                <a:lnTo>
                  <a:pt x="1772758" y="784517"/>
                </a:lnTo>
                <a:lnTo>
                  <a:pt x="1813859" y="818471"/>
                </a:lnTo>
                <a:lnTo>
                  <a:pt x="1853178" y="823832"/>
                </a:lnTo>
                <a:lnTo>
                  <a:pt x="1872838" y="823832"/>
                </a:lnTo>
                <a:lnTo>
                  <a:pt x="1894278" y="827406"/>
                </a:lnTo>
                <a:lnTo>
                  <a:pt x="1946104" y="843490"/>
                </a:lnTo>
                <a:lnTo>
                  <a:pt x="1976479" y="870295"/>
                </a:lnTo>
                <a:lnTo>
                  <a:pt x="1987204" y="855999"/>
                </a:lnTo>
                <a:lnTo>
                  <a:pt x="2051536" y="907824"/>
                </a:lnTo>
                <a:lnTo>
                  <a:pt x="2060471" y="893528"/>
                </a:lnTo>
                <a:lnTo>
                  <a:pt x="2089065" y="922120"/>
                </a:lnTo>
                <a:lnTo>
                  <a:pt x="2101580" y="909611"/>
                </a:lnTo>
                <a:lnTo>
                  <a:pt x="2114087" y="877444"/>
                </a:lnTo>
                <a:lnTo>
                  <a:pt x="2133746" y="891740"/>
                </a:lnTo>
                <a:lnTo>
                  <a:pt x="2137318" y="854212"/>
                </a:lnTo>
                <a:lnTo>
                  <a:pt x="2165912" y="875657"/>
                </a:lnTo>
                <a:lnTo>
                  <a:pt x="2174847" y="845277"/>
                </a:lnTo>
                <a:lnTo>
                  <a:pt x="2205222" y="868508"/>
                </a:lnTo>
                <a:lnTo>
                  <a:pt x="2221310" y="823832"/>
                </a:lnTo>
                <a:lnTo>
                  <a:pt x="2249904" y="852425"/>
                </a:lnTo>
                <a:lnTo>
                  <a:pt x="2262410" y="829193"/>
                </a:lnTo>
                <a:lnTo>
                  <a:pt x="2287432" y="845277"/>
                </a:lnTo>
                <a:lnTo>
                  <a:pt x="2292795" y="779156"/>
                </a:ln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sp>
        <p:nvSpPr>
          <p:cNvPr id="720" name="TextBox 719">
            <a:extLst>
              <a:ext uri="{FF2B5EF4-FFF2-40B4-BE49-F238E27FC236}">
                <a16:creationId xmlns:a16="http://schemas.microsoft.com/office/drawing/2014/main" id="{BBF003BD-E6A1-2383-E0A4-554BFDFDE289}"/>
              </a:ext>
            </a:extLst>
          </p:cNvPr>
          <p:cNvSpPr txBox="1"/>
          <p:nvPr/>
        </p:nvSpPr>
        <p:spPr>
          <a:xfrm>
            <a:off x="2803187" y="3998517"/>
            <a:ext cx="20056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IFN-gamma 反应</a:t>
            </a:r>
          </a:p>
        </p:txBody>
      </p:sp>
      <p:sp>
        <p:nvSpPr>
          <p:cNvPr id="721" name="Freeform 21">
            <a:extLst>
              <a:ext uri="{FF2B5EF4-FFF2-40B4-BE49-F238E27FC236}">
                <a16:creationId xmlns:a16="http://schemas.microsoft.com/office/drawing/2014/main" id="{235CD70E-B817-152A-C26B-463006034289}"/>
              </a:ext>
            </a:extLst>
          </p:cNvPr>
          <p:cNvSpPr>
            <a:spLocks/>
          </p:cNvSpPr>
          <p:nvPr/>
        </p:nvSpPr>
        <p:spPr bwMode="auto">
          <a:xfrm>
            <a:off x="2573208" y="4558533"/>
            <a:ext cx="2412000" cy="1152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722" name="Group 721">
            <a:extLst>
              <a:ext uri="{FF2B5EF4-FFF2-40B4-BE49-F238E27FC236}">
                <a16:creationId xmlns:a16="http://schemas.microsoft.com/office/drawing/2014/main" id="{C60429C2-6CF7-D533-B492-4691B72F57EE}"/>
              </a:ext>
            </a:extLst>
          </p:cNvPr>
          <p:cNvGrpSpPr/>
          <p:nvPr/>
        </p:nvGrpSpPr>
        <p:grpSpPr>
          <a:xfrm>
            <a:off x="2059394" y="4750675"/>
            <a:ext cx="515375" cy="893304"/>
            <a:chOff x="218254" y="2337930"/>
            <a:chExt cx="515375" cy="1468554"/>
          </a:xfrm>
        </p:grpSpPr>
        <p:sp>
          <p:nvSpPr>
            <p:cNvPr id="723" name="Line 9">
              <a:extLst>
                <a:ext uri="{FF2B5EF4-FFF2-40B4-BE49-F238E27FC236}">
                  <a16:creationId xmlns:a16="http://schemas.microsoft.com/office/drawing/2014/main" id="{053E484B-2F21-935E-B39A-0A726BE596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24" name="Line 10">
              <a:extLst>
                <a:ext uri="{FF2B5EF4-FFF2-40B4-BE49-F238E27FC236}">
                  <a16:creationId xmlns:a16="http://schemas.microsoft.com/office/drawing/2014/main" id="{ABFCA586-C76D-0B76-26ED-C2B7881043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25" name="Line 11">
              <a:extLst>
                <a:ext uri="{FF2B5EF4-FFF2-40B4-BE49-F238E27FC236}">
                  <a16:creationId xmlns:a16="http://schemas.microsoft.com/office/drawing/2014/main" id="{A24AAC01-088A-CAFF-D223-4315DACAA2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26" name="TextBox 725">
              <a:extLst>
                <a:ext uri="{FF2B5EF4-FFF2-40B4-BE49-F238E27FC236}">
                  <a16:creationId xmlns:a16="http://schemas.microsoft.com/office/drawing/2014/main" id="{5EB2B56B-51EB-090D-EFE3-2B4ABFA7A049}"/>
                </a:ext>
              </a:extLst>
            </p:cNvPr>
            <p:cNvSpPr txBox="1"/>
            <p:nvPr/>
          </p:nvSpPr>
          <p:spPr>
            <a:xfrm>
              <a:off x="303213" y="2337930"/>
              <a:ext cx="397866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727" name="TextBox 726">
              <a:extLst>
                <a:ext uri="{FF2B5EF4-FFF2-40B4-BE49-F238E27FC236}">
                  <a16:creationId xmlns:a16="http://schemas.microsoft.com/office/drawing/2014/main" id="{E46E5052-FAAA-1704-4DA5-01DB2525DAB1}"/>
                </a:ext>
              </a:extLst>
            </p:cNvPr>
            <p:cNvSpPr txBox="1"/>
            <p:nvPr/>
          </p:nvSpPr>
          <p:spPr>
            <a:xfrm>
              <a:off x="431454" y="2841833"/>
              <a:ext cx="269625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728" name="TextBox 727">
              <a:extLst>
                <a:ext uri="{FF2B5EF4-FFF2-40B4-BE49-F238E27FC236}">
                  <a16:creationId xmlns:a16="http://schemas.microsoft.com/office/drawing/2014/main" id="{A13F66C6-F201-2B5C-8D4F-75493E267EDF}"/>
                </a:ext>
              </a:extLst>
            </p:cNvPr>
            <p:cNvSpPr txBox="1"/>
            <p:nvPr/>
          </p:nvSpPr>
          <p:spPr>
            <a:xfrm>
              <a:off x="218254" y="3351109"/>
              <a:ext cx="482825" cy="455375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–0.2</a:t>
              </a:r>
            </a:p>
          </p:txBody>
        </p:sp>
      </p:grpSp>
      <p:sp>
        <p:nvSpPr>
          <p:cNvPr id="729" name="TextBox 728">
            <a:extLst>
              <a:ext uri="{FF2B5EF4-FFF2-40B4-BE49-F238E27FC236}">
                <a16:creationId xmlns:a16="http://schemas.microsoft.com/office/drawing/2014/main" id="{EB0C0D7F-9BEC-6420-A24F-293BCA9F451B}"/>
              </a:ext>
            </a:extLst>
          </p:cNvPr>
          <p:cNvSpPr txBox="1"/>
          <p:nvPr/>
        </p:nvSpPr>
        <p:spPr>
          <a:xfrm>
            <a:off x="3848316" y="4325011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1.343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= 0.051</a:t>
            </a:r>
          </a:p>
        </p:txBody>
      </p:sp>
      <p:sp>
        <p:nvSpPr>
          <p:cNvPr id="730" name="TextBox 729">
            <a:extLst>
              <a:ext uri="{FF2B5EF4-FFF2-40B4-BE49-F238E27FC236}">
                <a16:creationId xmlns:a16="http://schemas.microsoft.com/office/drawing/2014/main" id="{EB4B4FC6-FE12-40FF-E7CE-051578A15810}"/>
              </a:ext>
            </a:extLst>
          </p:cNvPr>
          <p:cNvSpPr txBox="1"/>
          <p:nvPr/>
        </p:nvSpPr>
        <p:spPr>
          <a:xfrm>
            <a:off x="8771856" y="3998517"/>
            <a:ext cx="13564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血管生成</a:t>
            </a:r>
          </a:p>
        </p:txBody>
      </p:sp>
      <p:grpSp>
        <p:nvGrpSpPr>
          <p:cNvPr id="731" name="Group 730">
            <a:extLst>
              <a:ext uri="{FF2B5EF4-FFF2-40B4-BE49-F238E27FC236}">
                <a16:creationId xmlns:a16="http://schemas.microsoft.com/office/drawing/2014/main" id="{5DD7383B-2D90-7BE6-1DBE-929D012F80A9}"/>
              </a:ext>
            </a:extLst>
          </p:cNvPr>
          <p:cNvGrpSpPr/>
          <p:nvPr/>
        </p:nvGrpSpPr>
        <p:grpSpPr>
          <a:xfrm>
            <a:off x="7745493" y="4732667"/>
            <a:ext cx="515375" cy="1040312"/>
            <a:chOff x="218254" y="2381781"/>
            <a:chExt cx="515375" cy="1380852"/>
          </a:xfrm>
        </p:grpSpPr>
        <p:sp>
          <p:nvSpPr>
            <p:cNvPr id="732" name="Line 9">
              <a:extLst>
                <a:ext uri="{FF2B5EF4-FFF2-40B4-BE49-F238E27FC236}">
                  <a16:creationId xmlns:a16="http://schemas.microsoft.com/office/drawing/2014/main" id="{ACEF6607-6379-A09E-60FB-59FC93FA56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33" name="Line 10">
              <a:extLst>
                <a:ext uri="{FF2B5EF4-FFF2-40B4-BE49-F238E27FC236}">
                  <a16:creationId xmlns:a16="http://schemas.microsoft.com/office/drawing/2014/main" id="{BD75712D-F921-D0FB-92AB-A78BFEABDA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34" name="Line 11">
              <a:extLst>
                <a:ext uri="{FF2B5EF4-FFF2-40B4-BE49-F238E27FC236}">
                  <a16:creationId xmlns:a16="http://schemas.microsoft.com/office/drawing/2014/main" id="{D95B1D6E-5606-44EE-D4A9-121674BF0F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35" name="TextBox 734">
              <a:extLst>
                <a:ext uri="{FF2B5EF4-FFF2-40B4-BE49-F238E27FC236}">
                  <a16:creationId xmlns:a16="http://schemas.microsoft.com/office/drawing/2014/main" id="{988A0D68-CEF9-74CA-A5EA-B3DDAE5DF404}"/>
                </a:ext>
              </a:extLst>
            </p:cNvPr>
            <p:cNvSpPr txBox="1"/>
            <p:nvPr/>
          </p:nvSpPr>
          <p:spPr>
            <a:xfrm>
              <a:off x="431454" y="2381781"/>
              <a:ext cx="269625" cy="36767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736" name="TextBox 735">
              <a:extLst>
                <a:ext uri="{FF2B5EF4-FFF2-40B4-BE49-F238E27FC236}">
                  <a16:creationId xmlns:a16="http://schemas.microsoft.com/office/drawing/2014/main" id="{07F979A7-42DE-1690-81FF-32F607B8DE9F}"/>
                </a:ext>
              </a:extLst>
            </p:cNvPr>
            <p:cNvSpPr txBox="1"/>
            <p:nvPr/>
          </p:nvSpPr>
          <p:spPr>
            <a:xfrm>
              <a:off x="218254" y="2885685"/>
              <a:ext cx="482825" cy="36767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–0.2</a:t>
              </a:r>
            </a:p>
          </p:txBody>
        </p:sp>
        <p:sp>
          <p:nvSpPr>
            <p:cNvPr id="737" name="TextBox 736">
              <a:extLst>
                <a:ext uri="{FF2B5EF4-FFF2-40B4-BE49-F238E27FC236}">
                  <a16:creationId xmlns:a16="http://schemas.microsoft.com/office/drawing/2014/main" id="{A97102F2-7CE4-F720-5995-FF8C26E2E780}"/>
                </a:ext>
              </a:extLst>
            </p:cNvPr>
            <p:cNvSpPr txBox="1"/>
            <p:nvPr/>
          </p:nvSpPr>
          <p:spPr>
            <a:xfrm>
              <a:off x="218255" y="3394960"/>
              <a:ext cx="482824" cy="36767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–0.4</a:t>
              </a:r>
            </a:p>
          </p:txBody>
        </p:sp>
      </p:grpSp>
      <p:sp>
        <p:nvSpPr>
          <p:cNvPr id="738" name="TextBox 737">
            <a:extLst>
              <a:ext uri="{FF2B5EF4-FFF2-40B4-BE49-F238E27FC236}">
                <a16:creationId xmlns:a16="http://schemas.microsoft.com/office/drawing/2014/main" id="{410B7605-3B2E-7170-C364-82590F374199}"/>
              </a:ext>
            </a:extLst>
          </p:cNvPr>
          <p:cNvSpPr txBox="1"/>
          <p:nvPr/>
        </p:nvSpPr>
        <p:spPr>
          <a:xfrm>
            <a:off x="9492375" y="4325011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-1.311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= 0.090</a:t>
            </a:r>
          </a:p>
        </p:txBody>
      </p:sp>
      <p:cxnSp>
        <p:nvCxnSpPr>
          <p:cNvPr id="739" name="Straight Arrow Connector 738">
            <a:extLst>
              <a:ext uri="{FF2B5EF4-FFF2-40B4-BE49-F238E27FC236}">
                <a16:creationId xmlns:a16="http://schemas.microsoft.com/office/drawing/2014/main" id="{8EB0E464-BEE5-BEAB-CC08-6DB2BA4489BC}"/>
              </a:ext>
            </a:extLst>
          </p:cNvPr>
          <p:cNvCxnSpPr>
            <a:cxnSpLocks/>
          </p:cNvCxnSpPr>
          <p:nvPr/>
        </p:nvCxnSpPr>
        <p:spPr>
          <a:xfrm>
            <a:off x="902507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0" name="Straight Arrow Connector 739">
            <a:extLst>
              <a:ext uri="{FF2B5EF4-FFF2-40B4-BE49-F238E27FC236}">
                <a16:creationId xmlns:a16="http://schemas.microsoft.com/office/drawing/2014/main" id="{68C84011-61EC-A810-2B89-F0992DDF9C2D}"/>
              </a:ext>
            </a:extLst>
          </p:cNvPr>
          <p:cNvCxnSpPr>
            <a:cxnSpLocks/>
          </p:cNvCxnSpPr>
          <p:nvPr/>
        </p:nvCxnSpPr>
        <p:spPr>
          <a:xfrm>
            <a:off x="8690757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1" name="Straight Arrow Connector 740">
            <a:extLst>
              <a:ext uri="{FF2B5EF4-FFF2-40B4-BE49-F238E27FC236}">
                <a16:creationId xmlns:a16="http://schemas.microsoft.com/office/drawing/2014/main" id="{DDF8D40E-284E-E559-FBD6-3773B968219C}"/>
              </a:ext>
            </a:extLst>
          </p:cNvPr>
          <p:cNvCxnSpPr>
            <a:cxnSpLocks/>
          </p:cNvCxnSpPr>
          <p:nvPr/>
        </p:nvCxnSpPr>
        <p:spPr>
          <a:xfrm>
            <a:off x="9072831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2" name="Straight Arrow Connector 741">
            <a:extLst>
              <a:ext uri="{FF2B5EF4-FFF2-40B4-BE49-F238E27FC236}">
                <a16:creationId xmlns:a16="http://schemas.microsoft.com/office/drawing/2014/main" id="{E4AEA9B6-CFE0-6678-B248-43F59DB6CAE9}"/>
              </a:ext>
            </a:extLst>
          </p:cNvPr>
          <p:cNvCxnSpPr>
            <a:cxnSpLocks/>
          </p:cNvCxnSpPr>
          <p:nvPr/>
        </p:nvCxnSpPr>
        <p:spPr>
          <a:xfrm>
            <a:off x="8764865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3" name="Straight Arrow Connector 742">
            <a:extLst>
              <a:ext uri="{FF2B5EF4-FFF2-40B4-BE49-F238E27FC236}">
                <a16:creationId xmlns:a16="http://schemas.microsoft.com/office/drawing/2014/main" id="{F2088ED7-2B20-E284-4B17-F842DD126EB0}"/>
              </a:ext>
            </a:extLst>
          </p:cNvPr>
          <p:cNvCxnSpPr>
            <a:cxnSpLocks/>
          </p:cNvCxnSpPr>
          <p:nvPr/>
        </p:nvCxnSpPr>
        <p:spPr>
          <a:xfrm>
            <a:off x="8873361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4" name="Straight Arrow Connector 743">
            <a:extLst>
              <a:ext uri="{FF2B5EF4-FFF2-40B4-BE49-F238E27FC236}">
                <a16:creationId xmlns:a16="http://schemas.microsoft.com/office/drawing/2014/main" id="{C90DD50C-F51E-A98D-62C2-612CA0703F0E}"/>
              </a:ext>
            </a:extLst>
          </p:cNvPr>
          <p:cNvCxnSpPr>
            <a:cxnSpLocks/>
          </p:cNvCxnSpPr>
          <p:nvPr/>
        </p:nvCxnSpPr>
        <p:spPr>
          <a:xfrm>
            <a:off x="9952599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5" name="Straight Arrow Connector 744">
            <a:extLst>
              <a:ext uri="{FF2B5EF4-FFF2-40B4-BE49-F238E27FC236}">
                <a16:creationId xmlns:a16="http://schemas.microsoft.com/office/drawing/2014/main" id="{2EAC48F9-7976-8E60-E448-279398A2CCEA}"/>
              </a:ext>
            </a:extLst>
          </p:cNvPr>
          <p:cNvCxnSpPr>
            <a:cxnSpLocks/>
          </p:cNvCxnSpPr>
          <p:nvPr/>
        </p:nvCxnSpPr>
        <p:spPr>
          <a:xfrm>
            <a:off x="9553135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6" name="Straight Arrow Connector 745">
            <a:extLst>
              <a:ext uri="{FF2B5EF4-FFF2-40B4-BE49-F238E27FC236}">
                <a16:creationId xmlns:a16="http://schemas.microsoft.com/office/drawing/2014/main" id="{4DC93ED4-E21A-ECA2-C3FD-6223C4626B20}"/>
              </a:ext>
            </a:extLst>
          </p:cNvPr>
          <p:cNvCxnSpPr>
            <a:cxnSpLocks/>
          </p:cNvCxnSpPr>
          <p:nvPr/>
        </p:nvCxnSpPr>
        <p:spPr>
          <a:xfrm>
            <a:off x="9651078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7" name="Straight Arrow Connector 746">
            <a:extLst>
              <a:ext uri="{FF2B5EF4-FFF2-40B4-BE49-F238E27FC236}">
                <a16:creationId xmlns:a16="http://schemas.microsoft.com/office/drawing/2014/main" id="{B2E455C4-E637-D6CF-D082-E68308B9B744}"/>
              </a:ext>
            </a:extLst>
          </p:cNvPr>
          <p:cNvCxnSpPr>
            <a:cxnSpLocks/>
          </p:cNvCxnSpPr>
          <p:nvPr/>
        </p:nvCxnSpPr>
        <p:spPr>
          <a:xfrm>
            <a:off x="9846590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8" name="Straight Arrow Connector 747">
            <a:extLst>
              <a:ext uri="{FF2B5EF4-FFF2-40B4-BE49-F238E27FC236}">
                <a16:creationId xmlns:a16="http://schemas.microsoft.com/office/drawing/2014/main" id="{292F2432-1E9A-6952-53D1-CA5C23190D59}"/>
              </a:ext>
            </a:extLst>
          </p:cNvPr>
          <p:cNvCxnSpPr>
            <a:cxnSpLocks/>
          </p:cNvCxnSpPr>
          <p:nvPr/>
        </p:nvCxnSpPr>
        <p:spPr>
          <a:xfrm>
            <a:off x="10121703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9" name="Straight Arrow Connector 748">
            <a:extLst>
              <a:ext uri="{FF2B5EF4-FFF2-40B4-BE49-F238E27FC236}">
                <a16:creationId xmlns:a16="http://schemas.microsoft.com/office/drawing/2014/main" id="{9CFAB217-8B84-0C71-486B-6E6A00657596}"/>
              </a:ext>
            </a:extLst>
          </p:cNvPr>
          <p:cNvCxnSpPr>
            <a:cxnSpLocks/>
          </p:cNvCxnSpPr>
          <p:nvPr/>
        </p:nvCxnSpPr>
        <p:spPr>
          <a:xfrm>
            <a:off x="10480380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0" name="TextBox 749">
            <a:extLst>
              <a:ext uri="{FF2B5EF4-FFF2-40B4-BE49-F238E27FC236}">
                <a16:creationId xmlns:a16="http://schemas.microsoft.com/office/drawing/2014/main" id="{0D44C828-E89A-711F-172A-DB777973AEC9}"/>
              </a:ext>
            </a:extLst>
          </p:cNvPr>
          <p:cNvSpPr txBox="1"/>
          <p:nvPr/>
        </p:nvSpPr>
        <p:spPr>
          <a:xfrm>
            <a:off x="5972083" y="3998517"/>
            <a:ext cx="12698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rgbClr val="363636"/>
                </a:solidFill>
                <a:latin typeface="+mn-lt"/>
              </a:rPr>
              <a:t>补体</a:t>
            </a:r>
          </a:p>
        </p:txBody>
      </p:sp>
      <p:sp>
        <p:nvSpPr>
          <p:cNvPr id="751" name="Freeform 21">
            <a:extLst>
              <a:ext uri="{FF2B5EF4-FFF2-40B4-BE49-F238E27FC236}">
                <a16:creationId xmlns:a16="http://schemas.microsoft.com/office/drawing/2014/main" id="{303CCDA3-04CE-0FF1-1669-04F573D6AC7D}"/>
              </a:ext>
            </a:extLst>
          </p:cNvPr>
          <p:cNvSpPr>
            <a:spLocks/>
          </p:cNvSpPr>
          <p:nvPr/>
        </p:nvSpPr>
        <p:spPr bwMode="auto">
          <a:xfrm>
            <a:off x="5374215" y="4558533"/>
            <a:ext cx="2412000" cy="1152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752" name="Group 751">
            <a:extLst>
              <a:ext uri="{FF2B5EF4-FFF2-40B4-BE49-F238E27FC236}">
                <a16:creationId xmlns:a16="http://schemas.microsoft.com/office/drawing/2014/main" id="{5B331BFD-2D77-B8B4-D9FD-B0062E110334}"/>
              </a:ext>
            </a:extLst>
          </p:cNvPr>
          <p:cNvGrpSpPr/>
          <p:nvPr/>
        </p:nvGrpSpPr>
        <p:grpSpPr>
          <a:xfrm>
            <a:off x="4945360" y="4774635"/>
            <a:ext cx="430416" cy="1068583"/>
            <a:chOff x="303213" y="2388347"/>
            <a:chExt cx="430416" cy="1367721"/>
          </a:xfrm>
        </p:grpSpPr>
        <p:sp>
          <p:nvSpPr>
            <p:cNvPr id="753" name="Line 9">
              <a:extLst>
                <a:ext uri="{FF2B5EF4-FFF2-40B4-BE49-F238E27FC236}">
                  <a16:creationId xmlns:a16="http://schemas.microsoft.com/office/drawing/2014/main" id="{3B2DDB74-F4AC-9D7D-BB67-9341CC3B03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2566912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54" name="Line 10">
              <a:extLst>
                <a:ext uri="{FF2B5EF4-FFF2-40B4-BE49-F238E27FC236}">
                  <a16:creationId xmlns:a16="http://schemas.microsoft.com/office/drawing/2014/main" id="{A23DC39A-9CF5-A90E-E450-BBBC11C37F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07104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55" name="Line 11">
              <a:extLst>
                <a:ext uri="{FF2B5EF4-FFF2-40B4-BE49-F238E27FC236}">
                  <a16:creationId xmlns:a16="http://schemas.microsoft.com/office/drawing/2014/main" id="{2D465AAF-7095-43C7-BDF7-3BC9AC7B10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7395" y="3580556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56" name="TextBox 755">
              <a:extLst>
                <a:ext uri="{FF2B5EF4-FFF2-40B4-BE49-F238E27FC236}">
                  <a16:creationId xmlns:a16="http://schemas.microsoft.com/office/drawing/2014/main" id="{BA8DCA92-C337-3E5E-3C35-67FD6614244B}"/>
                </a:ext>
              </a:extLst>
            </p:cNvPr>
            <p:cNvSpPr txBox="1"/>
            <p:nvPr/>
          </p:nvSpPr>
          <p:spPr>
            <a:xfrm>
              <a:off x="303213" y="2388347"/>
              <a:ext cx="397866" cy="3545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757" name="TextBox 756">
              <a:extLst>
                <a:ext uri="{FF2B5EF4-FFF2-40B4-BE49-F238E27FC236}">
                  <a16:creationId xmlns:a16="http://schemas.microsoft.com/office/drawing/2014/main" id="{B36EB409-51FB-2E54-5984-5FD62E818C5F}"/>
                </a:ext>
              </a:extLst>
            </p:cNvPr>
            <p:cNvSpPr txBox="1"/>
            <p:nvPr/>
          </p:nvSpPr>
          <p:spPr>
            <a:xfrm>
              <a:off x="303213" y="2892250"/>
              <a:ext cx="397866" cy="3545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758" name="TextBox 757">
              <a:extLst>
                <a:ext uri="{FF2B5EF4-FFF2-40B4-BE49-F238E27FC236}">
                  <a16:creationId xmlns:a16="http://schemas.microsoft.com/office/drawing/2014/main" id="{E8804044-6DC8-0DF4-5541-82A44DED23E9}"/>
                </a:ext>
              </a:extLst>
            </p:cNvPr>
            <p:cNvSpPr txBox="1"/>
            <p:nvPr/>
          </p:nvSpPr>
          <p:spPr>
            <a:xfrm>
              <a:off x="431454" y="3401526"/>
              <a:ext cx="269625" cy="35454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759" name="TextBox 758">
            <a:extLst>
              <a:ext uri="{FF2B5EF4-FFF2-40B4-BE49-F238E27FC236}">
                <a16:creationId xmlns:a16="http://schemas.microsoft.com/office/drawing/2014/main" id="{1AB0D941-DB53-BF0F-244E-6427A330CA25}"/>
              </a:ext>
            </a:extLst>
          </p:cNvPr>
          <p:cNvSpPr txBox="1"/>
          <p:nvPr/>
        </p:nvSpPr>
        <p:spPr>
          <a:xfrm>
            <a:off x="6649323" y="4325011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NES = 1.833</a:t>
            </a:r>
          </a:p>
          <a:p>
            <a:pPr rtl="0"/>
            <a:r>
              <a:rPr lang="zh-cn" sz="1200">
                <a:solidFill>
                  <a:srgbClr val="363636"/>
                </a:solidFill>
                <a:latin typeface="+mn-lt"/>
              </a:rPr>
              <a:t>q 值 &lt; 0.001</a:t>
            </a:r>
          </a:p>
        </p:txBody>
      </p:sp>
      <p:cxnSp>
        <p:nvCxnSpPr>
          <p:cNvPr id="760" name="Straight Arrow Connector 759">
            <a:extLst>
              <a:ext uri="{FF2B5EF4-FFF2-40B4-BE49-F238E27FC236}">
                <a16:creationId xmlns:a16="http://schemas.microsoft.com/office/drawing/2014/main" id="{7B11AB67-5209-6F59-3A88-9670DB2F52B6}"/>
              </a:ext>
            </a:extLst>
          </p:cNvPr>
          <p:cNvCxnSpPr>
            <a:cxnSpLocks/>
          </p:cNvCxnSpPr>
          <p:nvPr/>
        </p:nvCxnSpPr>
        <p:spPr>
          <a:xfrm>
            <a:off x="5397738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1" name="Straight Arrow Connector 760">
            <a:extLst>
              <a:ext uri="{FF2B5EF4-FFF2-40B4-BE49-F238E27FC236}">
                <a16:creationId xmlns:a16="http://schemas.microsoft.com/office/drawing/2014/main" id="{84A58D82-49B8-0CDE-8B3B-E709AF71BC88}"/>
              </a:ext>
            </a:extLst>
          </p:cNvPr>
          <p:cNvCxnSpPr>
            <a:cxnSpLocks/>
          </p:cNvCxnSpPr>
          <p:nvPr/>
        </p:nvCxnSpPr>
        <p:spPr>
          <a:xfrm>
            <a:off x="5425170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2" name="Straight Arrow Connector 761">
            <a:extLst>
              <a:ext uri="{FF2B5EF4-FFF2-40B4-BE49-F238E27FC236}">
                <a16:creationId xmlns:a16="http://schemas.microsoft.com/office/drawing/2014/main" id="{BFC859A4-24EB-AA7C-6CC6-FB7D64E562AE}"/>
              </a:ext>
            </a:extLst>
          </p:cNvPr>
          <p:cNvCxnSpPr>
            <a:cxnSpLocks/>
          </p:cNvCxnSpPr>
          <p:nvPr/>
        </p:nvCxnSpPr>
        <p:spPr>
          <a:xfrm>
            <a:off x="545260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3" name="Straight Arrow Connector 762">
            <a:extLst>
              <a:ext uri="{FF2B5EF4-FFF2-40B4-BE49-F238E27FC236}">
                <a16:creationId xmlns:a16="http://schemas.microsoft.com/office/drawing/2014/main" id="{0BC47272-D136-F514-10D9-40F5C74C31E0}"/>
              </a:ext>
            </a:extLst>
          </p:cNvPr>
          <p:cNvCxnSpPr>
            <a:cxnSpLocks/>
          </p:cNvCxnSpPr>
          <p:nvPr/>
        </p:nvCxnSpPr>
        <p:spPr>
          <a:xfrm>
            <a:off x="5497179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4" name="Straight Arrow Connector 763">
            <a:extLst>
              <a:ext uri="{FF2B5EF4-FFF2-40B4-BE49-F238E27FC236}">
                <a16:creationId xmlns:a16="http://schemas.microsoft.com/office/drawing/2014/main" id="{148E3075-3B6A-8695-4C05-3BA334D67F4F}"/>
              </a:ext>
            </a:extLst>
          </p:cNvPr>
          <p:cNvCxnSpPr>
            <a:cxnSpLocks/>
          </p:cNvCxnSpPr>
          <p:nvPr/>
        </p:nvCxnSpPr>
        <p:spPr>
          <a:xfrm>
            <a:off x="5525374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5" name="Straight Arrow Connector 764">
            <a:extLst>
              <a:ext uri="{FF2B5EF4-FFF2-40B4-BE49-F238E27FC236}">
                <a16:creationId xmlns:a16="http://schemas.microsoft.com/office/drawing/2014/main" id="{5FF3424C-4C41-E4AE-9663-8EEC3B6903ED}"/>
              </a:ext>
            </a:extLst>
          </p:cNvPr>
          <p:cNvCxnSpPr>
            <a:cxnSpLocks/>
          </p:cNvCxnSpPr>
          <p:nvPr/>
        </p:nvCxnSpPr>
        <p:spPr>
          <a:xfrm>
            <a:off x="5540615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6" name="Straight Arrow Connector 765">
            <a:extLst>
              <a:ext uri="{FF2B5EF4-FFF2-40B4-BE49-F238E27FC236}">
                <a16:creationId xmlns:a16="http://schemas.microsoft.com/office/drawing/2014/main" id="{12B4493E-007C-3E7D-3DDC-01C691D2678A}"/>
              </a:ext>
            </a:extLst>
          </p:cNvPr>
          <p:cNvCxnSpPr>
            <a:cxnSpLocks/>
          </p:cNvCxnSpPr>
          <p:nvPr/>
        </p:nvCxnSpPr>
        <p:spPr>
          <a:xfrm>
            <a:off x="5616386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7" name="Straight Arrow Connector 766">
            <a:extLst>
              <a:ext uri="{FF2B5EF4-FFF2-40B4-BE49-F238E27FC236}">
                <a16:creationId xmlns:a16="http://schemas.microsoft.com/office/drawing/2014/main" id="{7D469AD9-D83D-BDD3-2ADF-7875D9AE540B}"/>
              </a:ext>
            </a:extLst>
          </p:cNvPr>
          <p:cNvCxnSpPr>
            <a:cxnSpLocks/>
          </p:cNvCxnSpPr>
          <p:nvPr/>
        </p:nvCxnSpPr>
        <p:spPr>
          <a:xfrm>
            <a:off x="5674198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8" name="Straight Arrow Connector 767">
            <a:extLst>
              <a:ext uri="{FF2B5EF4-FFF2-40B4-BE49-F238E27FC236}">
                <a16:creationId xmlns:a16="http://schemas.microsoft.com/office/drawing/2014/main" id="{FF39267F-15B7-6147-B38F-E38E70AB825E}"/>
              </a:ext>
            </a:extLst>
          </p:cNvPr>
          <p:cNvCxnSpPr>
            <a:cxnSpLocks/>
          </p:cNvCxnSpPr>
          <p:nvPr/>
        </p:nvCxnSpPr>
        <p:spPr>
          <a:xfrm>
            <a:off x="5762347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9" name="Straight Arrow Connector 768">
            <a:extLst>
              <a:ext uri="{FF2B5EF4-FFF2-40B4-BE49-F238E27FC236}">
                <a16:creationId xmlns:a16="http://schemas.microsoft.com/office/drawing/2014/main" id="{2929E5DD-3659-9193-CBE0-7FB2A1BD851C}"/>
              </a:ext>
            </a:extLst>
          </p:cNvPr>
          <p:cNvCxnSpPr>
            <a:cxnSpLocks/>
          </p:cNvCxnSpPr>
          <p:nvPr/>
        </p:nvCxnSpPr>
        <p:spPr>
          <a:xfrm>
            <a:off x="5869648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0" name="Straight Arrow Connector 769">
            <a:extLst>
              <a:ext uri="{FF2B5EF4-FFF2-40B4-BE49-F238E27FC236}">
                <a16:creationId xmlns:a16="http://schemas.microsoft.com/office/drawing/2014/main" id="{F6A4A548-74E7-08F2-2C85-E22FB9E7F97C}"/>
              </a:ext>
            </a:extLst>
          </p:cNvPr>
          <p:cNvCxnSpPr>
            <a:cxnSpLocks/>
          </p:cNvCxnSpPr>
          <p:nvPr/>
        </p:nvCxnSpPr>
        <p:spPr>
          <a:xfrm>
            <a:off x="5904524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1" name="Straight Arrow Connector 770">
            <a:extLst>
              <a:ext uri="{FF2B5EF4-FFF2-40B4-BE49-F238E27FC236}">
                <a16:creationId xmlns:a16="http://schemas.microsoft.com/office/drawing/2014/main" id="{084DD8BA-2024-0D3F-F4C3-710E1DBB0E84}"/>
              </a:ext>
            </a:extLst>
          </p:cNvPr>
          <p:cNvCxnSpPr>
            <a:cxnSpLocks/>
          </p:cNvCxnSpPr>
          <p:nvPr/>
        </p:nvCxnSpPr>
        <p:spPr>
          <a:xfrm>
            <a:off x="6057344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2" name="Straight Arrow Connector 771">
            <a:extLst>
              <a:ext uri="{FF2B5EF4-FFF2-40B4-BE49-F238E27FC236}">
                <a16:creationId xmlns:a16="http://schemas.microsoft.com/office/drawing/2014/main" id="{EF984081-9C38-5608-79D0-0CB572E556F9}"/>
              </a:ext>
            </a:extLst>
          </p:cNvPr>
          <p:cNvCxnSpPr>
            <a:cxnSpLocks/>
          </p:cNvCxnSpPr>
          <p:nvPr/>
        </p:nvCxnSpPr>
        <p:spPr>
          <a:xfrm>
            <a:off x="607341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3" name="Straight Arrow Connector 772">
            <a:extLst>
              <a:ext uri="{FF2B5EF4-FFF2-40B4-BE49-F238E27FC236}">
                <a16:creationId xmlns:a16="http://schemas.microsoft.com/office/drawing/2014/main" id="{4E6AD585-688A-9C41-7FB2-09A95CD7D8FE}"/>
              </a:ext>
            </a:extLst>
          </p:cNvPr>
          <p:cNvCxnSpPr>
            <a:cxnSpLocks/>
          </p:cNvCxnSpPr>
          <p:nvPr/>
        </p:nvCxnSpPr>
        <p:spPr>
          <a:xfrm>
            <a:off x="612442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4" name="Straight Arrow Connector 773">
            <a:extLst>
              <a:ext uri="{FF2B5EF4-FFF2-40B4-BE49-F238E27FC236}">
                <a16:creationId xmlns:a16="http://schemas.microsoft.com/office/drawing/2014/main" id="{3BBF046B-E19C-9D4B-5F8F-F8D1759E7A9E}"/>
              </a:ext>
            </a:extLst>
          </p:cNvPr>
          <p:cNvCxnSpPr>
            <a:cxnSpLocks/>
          </p:cNvCxnSpPr>
          <p:nvPr/>
        </p:nvCxnSpPr>
        <p:spPr>
          <a:xfrm>
            <a:off x="5445490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5" name="Straight Arrow Connector 774">
            <a:extLst>
              <a:ext uri="{FF2B5EF4-FFF2-40B4-BE49-F238E27FC236}">
                <a16:creationId xmlns:a16="http://schemas.microsoft.com/office/drawing/2014/main" id="{36174D1F-CC65-5BC0-18DD-318AB54C359D}"/>
              </a:ext>
            </a:extLst>
          </p:cNvPr>
          <p:cNvCxnSpPr>
            <a:cxnSpLocks/>
          </p:cNvCxnSpPr>
          <p:nvPr/>
        </p:nvCxnSpPr>
        <p:spPr>
          <a:xfrm>
            <a:off x="5727105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6" name="Straight Arrow Connector 775">
            <a:extLst>
              <a:ext uri="{FF2B5EF4-FFF2-40B4-BE49-F238E27FC236}">
                <a16:creationId xmlns:a16="http://schemas.microsoft.com/office/drawing/2014/main" id="{06771911-539F-6049-54B1-578F823FED91}"/>
              </a:ext>
            </a:extLst>
          </p:cNvPr>
          <p:cNvCxnSpPr>
            <a:cxnSpLocks/>
          </p:cNvCxnSpPr>
          <p:nvPr/>
        </p:nvCxnSpPr>
        <p:spPr>
          <a:xfrm>
            <a:off x="579999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7" name="Straight Arrow Connector 776">
            <a:extLst>
              <a:ext uri="{FF2B5EF4-FFF2-40B4-BE49-F238E27FC236}">
                <a16:creationId xmlns:a16="http://schemas.microsoft.com/office/drawing/2014/main" id="{EDB7F2ED-1A7D-F66C-1FFC-4F3E920EEA1A}"/>
              </a:ext>
            </a:extLst>
          </p:cNvPr>
          <p:cNvCxnSpPr>
            <a:cxnSpLocks/>
          </p:cNvCxnSpPr>
          <p:nvPr/>
        </p:nvCxnSpPr>
        <p:spPr>
          <a:xfrm>
            <a:off x="623388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8" name="Straight Arrow Connector 777">
            <a:extLst>
              <a:ext uri="{FF2B5EF4-FFF2-40B4-BE49-F238E27FC236}">
                <a16:creationId xmlns:a16="http://schemas.microsoft.com/office/drawing/2014/main" id="{71873255-5F7D-AA52-CA4E-40A8D862974B}"/>
              </a:ext>
            </a:extLst>
          </p:cNvPr>
          <p:cNvCxnSpPr>
            <a:cxnSpLocks/>
          </p:cNvCxnSpPr>
          <p:nvPr/>
        </p:nvCxnSpPr>
        <p:spPr>
          <a:xfrm>
            <a:off x="6697846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9" name="Straight Arrow Connector 778">
            <a:extLst>
              <a:ext uri="{FF2B5EF4-FFF2-40B4-BE49-F238E27FC236}">
                <a16:creationId xmlns:a16="http://schemas.microsoft.com/office/drawing/2014/main" id="{A91922CC-21C2-DFE5-55F6-DCE4F1C08B83}"/>
              </a:ext>
            </a:extLst>
          </p:cNvPr>
          <p:cNvCxnSpPr>
            <a:cxnSpLocks/>
          </p:cNvCxnSpPr>
          <p:nvPr/>
        </p:nvCxnSpPr>
        <p:spPr>
          <a:xfrm>
            <a:off x="627148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0" name="Straight Arrow Connector 779">
            <a:extLst>
              <a:ext uri="{FF2B5EF4-FFF2-40B4-BE49-F238E27FC236}">
                <a16:creationId xmlns:a16="http://schemas.microsoft.com/office/drawing/2014/main" id="{069AAE7D-8C6F-DF19-26FA-084992B30F46}"/>
              </a:ext>
            </a:extLst>
          </p:cNvPr>
          <p:cNvCxnSpPr>
            <a:cxnSpLocks/>
          </p:cNvCxnSpPr>
          <p:nvPr/>
        </p:nvCxnSpPr>
        <p:spPr>
          <a:xfrm>
            <a:off x="620822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1" name="Straight Arrow Connector 780">
            <a:extLst>
              <a:ext uri="{FF2B5EF4-FFF2-40B4-BE49-F238E27FC236}">
                <a16:creationId xmlns:a16="http://schemas.microsoft.com/office/drawing/2014/main" id="{2D315AFA-E7F2-5D51-91F0-BB1C43A9DCB6}"/>
              </a:ext>
            </a:extLst>
          </p:cNvPr>
          <p:cNvCxnSpPr>
            <a:cxnSpLocks/>
          </p:cNvCxnSpPr>
          <p:nvPr/>
        </p:nvCxnSpPr>
        <p:spPr>
          <a:xfrm>
            <a:off x="6827524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2" name="Straight Arrow Connector 781">
            <a:extLst>
              <a:ext uri="{FF2B5EF4-FFF2-40B4-BE49-F238E27FC236}">
                <a16:creationId xmlns:a16="http://schemas.microsoft.com/office/drawing/2014/main" id="{3B7697CE-4E21-43D8-538C-8C36DB75B3E3}"/>
              </a:ext>
            </a:extLst>
          </p:cNvPr>
          <p:cNvCxnSpPr>
            <a:cxnSpLocks/>
          </p:cNvCxnSpPr>
          <p:nvPr/>
        </p:nvCxnSpPr>
        <p:spPr>
          <a:xfrm>
            <a:off x="6967504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3" name="Straight Arrow Connector 782">
            <a:extLst>
              <a:ext uri="{FF2B5EF4-FFF2-40B4-BE49-F238E27FC236}">
                <a16:creationId xmlns:a16="http://schemas.microsoft.com/office/drawing/2014/main" id="{B7934CA4-1FC9-8880-15C3-4C8C19690ED4}"/>
              </a:ext>
            </a:extLst>
          </p:cNvPr>
          <p:cNvCxnSpPr>
            <a:cxnSpLocks/>
          </p:cNvCxnSpPr>
          <p:nvPr/>
        </p:nvCxnSpPr>
        <p:spPr>
          <a:xfrm>
            <a:off x="7471543" y="5931761"/>
            <a:ext cx="0" cy="27432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4" name="Straight Arrow Connector 783">
            <a:extLst>
              <a:ext uri="{FF2B5EF4-FFF2-40B4-BE49-F238E27FC236}">
                <a16:creationId xmlns:a16="http://schemas.microsoft.com/office/drawing/2014/main" id="{A0E6CF89-12F4-7493-9E83-E6E2AED1FE8E}"/>
              </a:ext>
            </a:extLst>
          </p:cNvPr>
          <p:cNvCxnSpPr>
            <a:cxnSpLocks/>
          </p:cNvCxnSpPr>
          <p:nvPr/>
        </p:nvCxnSpPr>
        <p:spPr>
          <a:xfrm>
            <a:off x="6645065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5" name="Straight Arrow Connector 784">
            <a:extLst>
              <a:ext uri="{FF2B5EF4-FFF2-40B4-BE49-F238E27FC236}">
                <a16:creationId xmlns:a16="http://schemas.microsoft.com/office/drawing/2014/main" id="{1EBE4D0F-B551-8271-D493-19CAF81394D2}"/>
              </a:ext>
            </a:extLst>
          </p:cNvPr>
          <p:cNvCxnSpPr>
            <a:cxnSpLocks/>
          </p:cNvCxnSpPr>
          <p:nvPr/>
        </p:nvCxnSpPr>
        <p:spPr>
          <a:xfrm>
            <a:off x="7042396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6" name="Straight Arrow Connector 785">
            <a:extLst>
              <a:ext uri="{FF2B5EF4-FFF2-40B4-BE49-F238E27FC236}">
                <a16:creationId xmlns:a16="http://schemas.microsoft.com/office/drawing/2014/main" id="{F2C19A68-D214-91F8-6038-97FCFEC68804}"/>
              </a:ext>
            </a:extLst>
          </p:cNvPr>
          <p:cNvCxnSpPr>
            <a:cxnSpLocks/>
          </p:cNvCxnSpPr>
          <p:nvPr/>
        </p:nvCxnSpPr>
        <p:spPr>
          <a:xfrm>
            <a:off x="6667116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7" name="Straight Arrow Connector 786">
            <a:extLst>
              <a:ext uri="{FF2B5EF4-FFF2-40B4-BE49-F238E27FC236}">
                <a16:creationId xmlns:a16="http://schemas.microsoft.com/office/drawing/2014/main" id="{2856CF79-C015-79A8-32CB-79737F502C02}"/>
              </a:ext>
            </a:extLst>
          </p:cNvPr>
          <p:cNvCxnSpPr>
            <a:cxnSpLocks/>
          </p:cNvCxnSpPr>
          <p:nvPr/>
        </p:nvCxnSpPr>
        <p:spPr>
          <a:xfrm>
            <a:off x="684575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8" name="Straight Arrow Connector 787">
            <a:extLst>
              <a:ext uri="{FF2B5EF4-FFF2-40B4-BE49-F238E27FC236}">
                <a16:creationId xmlns:a16="http://schemas.microsoft.com/office/drawing/2014/main" id="{2C4EA23F-1528-3868-483C-EC5A8B459E28}"/>
              </a:ext>
            </a:extLst>
          </p:cNvPr>
          <p:cNvCxnSpPr>
            <a:cxnSpLocks/>
          </p:cNvCxnSpPr>
          <p:nvPr/>
        </p:nvCxnSpPr>
        <p:spPr>
          <a:xfrm>
            <a:off x="7079660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9" name="Straight Arrow Connector 788">
            <a:extLst>
              <a:ext uri="{FF2B5EF4-FFF2-40B4-BE49-F238E27FC236}">
                <a16:creationId xmlns:a16="http://schemas.microsoft.com/office/drawing/2014/main" id="{02F4A5AF-34A0-B485-54EE-177E19867545}"/>
              </a:ext>
            </a:extLst>
          </p:cNvPr>
          <p:cNvCxnSpPr>
            <a:cxnSpLocks/>
          </p:cNvCxnSpPr>
          <p:nvPr/>
        </p:nvCxnSpPr>
        <p:spPr>
          <a:xfrm>
            <a:off x="7308048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0" name="Straight Arrow Connector 789">
            <a:extLst>
              <a:ext uri="{FF2B5EF4-FFF2-40B4-BE49-F238E27FC236}">
                <a16:creationId xmlns:a16="http://schemas.microsoft.com/office/drawing/2014/main" id="{69DD251D-3697-7E42-A8B6-431F95045E37}"/>
              </a:ext>
            </a:extLst>
          </p:cNvPr>
          <p:cNvCxnSpPr>
            <a:cxnSpLocks/>
          </p:cNvCxnSpPr>
          <p:nvPr/>
        </p:nvCxnSpPr>
        <p:spPr>
          <a:xfrm>
            <a:off x="7059505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1" name="Straight Arrow Connector 790">
            <a:extLst>
              <a:ext uri="{FF2B5EF4-FFF2-40B4-BE49-F238E27FC236}">
                <a16:creationId xmlns:a16="http://schemas.microsoft.com/office/drawing/2014/main" id="{9F543DBF-3450-5C47-3B04-752DA36EA060}"/>
              </a:ext>
            </a:extLst>
          </p:cNvPr>
          <p:cNvCxnSpPr>
            <a:cxnSpLocks/>
          </p:cNvCxnSpPr>
          <p:nvPr/>
        </p:nvCxnSpPr>
        <p:spPr>
          <a:xfrm>
            <a:off x="6923358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2" name="Straight Arrow Connector 791">
            <a:extLst>
              <a:ext uri="{FF2B5EF4-FFF2-40B4-BE49-F238E27FC236}">
                <a16:creationId xmlns:a16="http://schemas.microsoft.com/office/drawing/2014/main" id="{4420B355-054B-33B1-1538-3225FC655448}"/>
              </a:ext>
            </a:extLst>
          </p:cNvPr>
          <p:cNvCxnSpPr>
            <a:cxnSpLocks/>
          </p:cNvCxnSpPr>
          <p:nvPr/>
        </p:nvCxnSpPr>
        <p:spPr>
          <a:xfrm>
            <a:off x="7186870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3" name="Straight Arrow Connector 792">
            <a:extLst>
              <a:ext uri="{FF2B5EF4-FFF2-40B4-BE49-F238E27FC236}">
                <a16:creationId xmlns:a16="http://schemas.microsoft.com/office/drawing/2014/main" id="{4D411FC4-A909-EB01-63FC-0963D2F9F11C}"/>
              </a:ext>
            </a:extLst>
          </p:cNvPr>
          <p:cNvCxnSpPr>
            <a:cxnSpLocks/>
          </p:cNvCxnSpPr>
          <p:nvPr/>
        </p:nvCxnSpPr>
        <p:spPr>
          <a:xfrm>
            <a:off x="7134954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4" name="Straight Arrow Connector 793">
            <a:extLst>
              <a:ext uri="{FF2B5EF4-FFF2-40B4-BE49-F238E27FC236}">
                <a16:creationId xmlns:a16="http://schemas.microsoft.com/office/drawing/2014/main" id="{649FBF15-395C-A6C0-8546-B23F5CF152E0}"/>
              </a:ext>
            </a:extLst>
          </p:cNvPr>
          <p:cNvCxnSpPr>
            <a:cxnSpLocks/>
          </p:cNvCxnSpPr>
          <p:nvPr/>
        </p:nvCxnSpPr>
        <p:spPr>
          <a:xfrm>
            <a:off x="7208944" y="5931295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5" name="Straight Arrow Connector 794">
            <a:extLst>
              <a:ext uri="{FF2B5EF4-FFF2-40B4-BE49-F238E27FC236}">
                <a16:creationId xmlns:a16="http://schemas.microsoft.com/office/drawing/2014/main" id="{4B18EBBE-C421-1FC7-6CFA-1022333EC7A4}"/>
              </a:ext>
            </a:extLst>
          </p:cNvPr>
          <p:cNvCxnSpPr>
            <a:cxnSpLocks/>
          </p:cNvCxnSpPr>
          <p:nvPr/>
        </p:nvCxnSpPr>
        <p:spPr>
          <a:xfrm>
            <a:off x="7342192" y="5931761"/>
            <a:ext cx="0" cy="274320"/>
          </a:xfrm>
          <a:prstGeom prst="straightConnector1">
            <a:avLst/>
          </a:prstGeom>
          <a:ln w="1270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6" name="Straight Arrow Connector 795">
            <a:extLst>
              <a:ext uri="{FF2B5EF4-FFF2-40B4-BE49-F238E27FC236}">
                <a16:creationId xmlns:a16="http://schemas.microsoft.com/office/drawing/2014/main" id="{5D456028-9D2D-0772-33BB-99FAF1FC6428}"/>
              </a:ext>
            </a:extLst>
          </p:cNvPr>
          <p:cNvCxnSpPr>
            <a:cxnSpLocks/>
          </p:cNvCxnSpPr>
          <p:nvPr/>
        </p:nvCxnSpPr>
        <p:spPr>
          <a:xfrm>
            <a:off x="740917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7" name="Straight Arrow Connector 796">
            <a:extLst>
              <a:ext uri="{FF2B5EF4-FFF2-40B4-BE49-F238E27FC236}">
                <a16:creationId xmlns:a16="http://schemas.microsoft.com/office/drawing/2014/main" id="{5CF4BA65-9489-9374-3294-685830F18A7D}"/>
              </a:ext>
            </a:extLst>
          </p:cNvPr>
          <p:cNvCxnSpPr>
            <a:cxnSpLocks/>
          </p:cNvCxnSpPr>
          <p:nvPr/>
        </p:nvCxnSpPr>
        <p:spPr>
          <a:xfrm>
            <a:off x="7518757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8" name="Straight Arrow Connector 797">
            <a:extLst>
              <a:ext uri="{FF2B5EF4-FFF2-40B4-BE49-F238E27FC236}">
                <a16:creationId xmlns:a16="http://schemas.microsoft.com/office/drawing/2014/main" id="{3B102E6E-B357-86CB-B4A7-8395D6A739A1}"/>
              </a:ext>
            </a:extLst>
          </p:cNvPr>
          <p:cNvCxnSpPr>
            <a:cxnSpLocks/>
          </p:cNvCxnSpPr>
          <p:nvPr/>
        </p:nvCxnSpPr>
        <p:spPr>
          <a:xfrm>
            <a:off x="7711765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9" name="Straight Arrow Connector 798">
            <a:extLst>
              <a:ext uri="{FF2B5EF4-FFF2-40B4-BE49-F238E27FC236}">
                <a16:creationId xmlns:a16="http://schemas.microsoft.com/office/drawing/2014/main" id="{C0B38D67-B791-05EA-59F2-ED9477EC89E5}"/>
              </a:ext>
            </a:extLst>
          </p:cNvPr>
          <p:cNvCxnSpPr>
            <a:cxnSpLocks/>
          </p:cNvCxnSpPr>
          <p:nvPr/>
        </p:nvCxnSpPr>
        <p:spPr>
          <a:xfrm>
            <a:off x="7439579" y="5931295"/>
            <a:ext cx="0" cy="27432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0" name="Straight Arrow Connector 799">
            <a:extLst>
              <a:ext uri="{FF2B5EF4-FFF2-40B4-BE49-F238E27FC236}">
                <a16:creationId xmlns:a16="http://schemas.microsoft.com/office/drawing/2014/main" id="{E132A51D-189E-5092-F74B-32F8371C19E5}"/>
              </a:ext>
            </a:extLst>
          </p:cNvPr>
          <p:cNvCxnSpPr>
            <a:cxnSpLocks/>
          </p:cNvCxnSpPr>
          <p:nvPr/>
        </p:nvCxnSpPr>
        <p:spPr>
          <a:xfrm>
            <a:off x="7603662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1" name="Straight Arrow Connector 800">
            <a:extLst>
              <a:ext uri="{FF2B5EF4-FFF2-40B4-BE49-F238E27FC236}">
                <a16:creationId xmlns:a16="http://schemas.microsoft.com/office/drawing/2014/main" id="{8D6A3BDA-2AFB-E675-54A8-AFDB39122E38}"/>
              </a:ext>
            </a:extLst>
          </p:cNvPr>
          <p:cNvCxnSpPr>
            <a:cxnSpLocks/>
          </p:cNvCxnSpPr>
          <p:nvPr/>
        </p:nvCxnSpPr>
        <p:spPr>
          <a:xfrm>
            <a:off x="7699074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2" name="Straight Arrow Connector 801">
            <a:extLst>
              <a:ext uri="{FF2B5EF4-FFF2-40B4-BE49-F238E27FC236}">
                <a16:creationId xmlns:a16="http://schemas.microsoft.com/office/drawing/2014/main" id="{C142F39A-03D7-88ED-D61E-BCDA0C891061}"/>
              </a:ext>
            </a:extLst>
          </p:cNvPr>
          <p:cNvCxnSpPr>
            <a:cxnSpLocks/>
          </p:cNvCxnSpPr>
          <p:nvPr/>
        </p:nvCxnSpPr>
        <p:spPr>
          <a:xfrm>
            <a:off x="5708718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3" name="Straight Arrow Connector 802">
            <a:extLst>
              <a:ext uri="{FF2B5EF4-FFF2-40B4-BE49-F238E27FC236}">
                <a16:creationId xmlns:a16="http://schemas.microsoft.com/office/drawing/2014/main" id="{E578D28E-BF47-F0AD-4C98-C5BE00664E6C}"/>
              </a:ext>
            </a:extLst>
          </p:cNvPr>
          <p:cNvCxnSpPr>
            <a:cxnSpLocks/>
          </p:cNvCxnSpPr>
          <p:nvPr/>
        </p:nvCxnSpPr>
        <p:spPr>
          <a:xfrm>
            <a:off x="5780543" y="5931761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4" name="Straight Arrow Connector 803">
            <a:extLst>
              <a:ext uri="{FF2B5EF4-FFF2-40B4-BE49-F238E27FC236}">
                <a16:creationId xmlns:a16="http://schemas.microsoft.com/office/drawing/2014/main" id="{EBBA8170-062B-0CB6-3BB3-7DAAE8F4FA53}"/>
              </a:ext>
            </a:extLst>
          </p:cNvPr>
          <p:cNvCxnSpPr>
            <a:cxnSpLocks/>
          </p:cNvCxnSpPr>
          <p:nvPr/>
        </p:nvCxnSpPr>
        <p:spPr>
          <a:xfrm>
            <a:off x="10144061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5" name="Straight Arrow Connector 804">
            <a:extLst>
              <a:ext uri="{FF2B5EF4-FFF2-40B4-BE49-F238E27FC236}">
                <a16:creationId xmlns:a16="http://schemas.microsoft.com/office/drawing/2014/main" id="{2A264415-64BB-9B35-FB03-E06C7798051C}"/>
              </a:ext>
            </a:extLst>
          </p:cNvPr>
          <p:cNvCxnSpPr>
            <a:cxnSpLocks/>
          </p:cNvCxnSpPr>
          <p:nvPr/>
        </p:nvCxnSpPr>
        <p:spPr>
          <a:xfrm>
            <a:off x="9729972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6" name="Straight Arrow Connector 805">
            <a:extLst>
              <a:ext uri="{FF2B5EF4-FFF2-40B4-BE49-F238E27FC236}">
                <a16:creationId xmlns:a16="http://schemas.microsoft.com/office/drawing/2014/main" id="{9D40083E-E0F2-29D3-B669-A1C6F98424FE}"/>
              </a:ext>
            </a:extLst>
          </p:cNvPr>
          <p:cNvCxnSpPr>
            <a:cxnSpLocks/>
          </p:cNvCxnSpPr>
          <p:nvPr/>
        </p:nvCxnSpPr>
        <p:spPr>
          <a:xfrm>
            <a:off x="9756483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7" name="Straight Arrow Connector 806">
            <a:extLst>
              <a:ext uri="{FF2B5EF4-FFF2-40B4-BE49-F238E27FC236}">
                <a16:creationId xmlns:a16="http://schemas.microsoft.com/office/drawing/2014/main" id="{F768D759-1EA6-3B57-63D0-FDFF4165699B}"/>
              </a:ext>
            </a:extLst>
          </p:cNvPr>
          <p:cNvCxnSpPr>
            <a:cxnSpLocks/>
          </p:cNvCxnSpPr>
          <p:nvPr/>
        </p:nvCxnSpPr>
        <p:spPr>
          <a:xfrm>
            <a:off x="10223433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8" name="Straight Connector 807">
            <a:extLst>
              <a:ext uri="{FF2B5EF4-FFF2-40B4-BE49-F238E27FC236}">
                <a16:creationId xmlns:a16="http://schemas.microsoft.com/office/drawing/2014/main" id="{0F5316B1-2A3F-2946-E0CA-1AEE76C0E995}"/>
              </a:ext>
            </a:extLst>
          </p:cNvPr>
          <p:cNvCxnSpPr>
            <a:cxnSpLocks/>
            <a:stCxn id="724" idx="1"/>
            <a:endCxn id="875" idx="63"/>
          </p:cNvCxnSpPr>
          <p:nvPr/>
        </p:nvCxnSpPr>
        <p:spPr>
          <a:xfrm>
            <a:off x="2574769" y="5196623"/>
            <a:ext cx="2357945" cy="3815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grpSp>
        <p:nvGrpSpPr>
          <p:cNvPr id="809" name="Group 808">
            <a:extLst>
              <a:ext uri="{FF2B5EF4-FFF2-40B4-BE49-F238E27FC236}">
                <a16:creationId xmlns:a16="http://schemas.microsoft.com/office/drawing/2014/main" id="{C38AC2A0-B1F9-690F-0FD6-0F88A319163A}"/>
              </a:ext>
            </a:extLst>
          </p:cNvPr>
          <p:cNvGrpSpPr/>
          <p:nvPr/>
        </p:nvGrpSpPr>
        <p:grpSpPr>
          <a:xfrm>
            <a:off x="2601493" y="5931761"/>
            <a:ext cx="2311011" cy="274320"/>
            <a:chOff x="676570" y="5952781"/>
            <a:chExt cx="2311011" cy="274320"/>
          </a:xfrm>
        </p:grpSpPr>
        <p:cxnSp>
          <p:nvCxnSpPr>
            <p:cNvPr id="810" name="Straight Arrow Connector 809">
              <a:extLst>
                <a:ext uri="{FF2B5EF4-FFF2-40B4-BE49-F238E27FC236}">
                  <a16:creationId xmlns:a16="http://schemas.microsoft.com/office/drawing/2014/main" id="{8C32E41F-5D72-5745-EB83-75409320A27D}"/>
                </a:ext>
              </a:extLst>
            </p:cNvPr>
            <p:cNvCxnSpPr>
              <a:cxnSpLocks/>
            </p:cNvCxnSpPr>
            <p:nvPr/>
          </p:nvCxnSpPr>
          <p:spPr>
            <a:xfrm>
              <a:off x="1006809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1" name="Straight Arrow Connector 810">
              <a:extLst>
                <a:ext uri="{FF2B5EF4-FFF2-40B4-BE49-F238E27FC236}">
                  <a16:creationId xmlns:a16="http://schemas.microsoft.com/office/drawing/2014/main" id="{BCC77574-7B1D-5C86-6476-2197A560AD46}"/>
                </a:ext>
              </a:extLst>
            </p:cNvPr>
            <p:cNvCxnSpPr>
              <a:cxnSpLocks/>
            </p:cNvCxnSpPr>
            <p:nvPr/>
          </p:nvCxnSpPr>
          <p:spPr>
            <a:xfrm>
              <a:off x="770042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Straight Arrow Connector 811">
              <a:extLst>
                <a:ext uri="{FF2B5EF4-FFF2-40B4-BE49-F238E27FC236}">
                  <a16:creationId xmlns:a16="http://schemas.microsoft.com/office/drawing/2014/main" id="{963D668C-A246-6E24-0C81-B57367B76E09}"/>
                </a:ext>
              </a:extLst>
            </p:cNvPr>
            <p:cNvCxnSpPr>
              <a:cxnSpLocks/>
            </p:cNvCxnSpPr>
            <p:nvPr/>
          </p:nvCxnSpPr>
          <p:spPr>
            <a:xfrm>
              <a:off x="676570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Straight Arrow Connector 812">
              <a:extLst>
                <a:ext uri="{FF2B5EF4-FFF2-40B4-BE49-F238E27FC236}">
                  <a16:creationId xmlns:a16="http://schemas.microsoft.com/office/drawing/2014/main" id="{C972C7D8-1260-74BB-9ABB-4800471C2BB7}"/>
                </a:ext>
              </a:extLst>
            </p:cNvPr>
            <p:cNvCxnSpPr>
              <a:cxnSpLocks/>
            </p:cNvCxnSpPr>
            <p:nvPr/>
          </p:nvCxnSpPr>
          <p:spPr>
            <a:xfrm>
              <a:off x="699240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Straight Arrow Connector 813">
              <a:extLst>
                <a:ext uri="{FF2B5EF4-FFF2-40B4-BE49-F238E27FC236}">
                  <a16:creationId xmlns:a16="http://schemas.microsoft.com/office/drawing/2014/main" id="{D7552888-5F47-C1CF-114B-8C172BE27586}"/>
                </a:ext>
              </a:extLst>
            </p:cNvPr>
            <p:cNvCxnSpPr>
              <a:cxnSpLocks/>
            </p:cNvCxnSpPr>
            <p:nvPr/>
          </p:nvCxnSpPr>
          <p:spPr>
            <a:xfrm>
              <a:off x="726672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Straight Arrow Connector 814">
              <a:extLst>
                <a:ext uri="{FF2B5EF4-FFF2-40B4-BE49-F238E27FC236}">
                  <a16:creationId xmlns:a16="http://schemas.microsoft.com/office/drawing/2014/main" id="{F78008D2-1A41-F5D3-B20D-2A0397BAC3D8}"/>
                </a:ext>
              </a:extLst>
            </p:cNvPr>
            <p:cNvCxnSpPr>
              <a:cxnSpLocks/>
            </p:cNvCxnSpPr>
            <p:nvPr/>
          </p:nvCxnSpPr>
          <p:spPr>
            <a:xfrm>
              <a:off x="754104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Straight Arrow Connector 815">
              <a:extLst>
                <a:ext uri="{FF2B5EF4-FFF2-40B4-BE49-F238E27FC236}">
                  <a16:creationId xmlns:a16="http://schemas.microsoft.com/office/drawing/2014/main" id="{D5538E4F-9060-3C71-7EB9-266AAFDC2329}"/>
                </a:ext>
              </a:extLst>
            </p:cNvPr>
            <p:cNvCxnSpPr>
              <a:cxnSpLocks/>
            </p:cNvCxnSpPr>
            <p:nvPr/>
          </p:nvCxnSpPr>
          <p:spPr>
            <a:xfrm>
              <a:off x="813730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Straight Arrow Connector 816">
              <a:extLst>
                <a:ext uri="{FF2B5EF4-FFF2-40B4-BE49-F238E27FC236}">
                  <a16:creationId xmlns:a16="http://schemas.microsoft.com/office/drawing/2014/main" id="{3F9B7C7F-DA83-AA8B-C9BE-C8DE28808094}"/>
                </a:ext>
              </a:extLst>
            </p:cNvPr>
            <p:cNvCxnSpPr>
              <a:cxnSpLocks/>
            </p:cNvCxnSpPr>
            <p:nvPr/>
          </p:nvCxnSpPr>
          <p:spPr>
            <a:xfrm>
              <a:off x="848592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Straight Arrow Connector 817">
              <a:extLst>
                <a:ext uri="{FF2B5EF4-FFF2-40B4-BE49-F238E27FC236}">
                  <a16:creationId xmlns:a16="http://schemas.microsoft.com/office/drawing/2014/main" id="{A9758126-B318-69FC-9835-F7F067BF78C7}"/>
                </a:ext>
              </a:extLst>
            </p:cNvPr>
            <p:cNvCxnSpPr>
              <a:cxnSpLocks/>
            </p:cNvCxnSpPr>
            <p:nvPr/>
          </p:nvCxnSpPr>
          <p:spPr>
            <a:xfrm>
              <a:off x="900408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9" name="Straight Arrow Connector 818">
              <a:extLst>
                <a:ext uri="{FF2B5EF4-FFF2-40B4-BE49-F238E27FC236}">
                  <a16:creationId xmlns:a16="http://schemas.microsoft.com/office/drawing/2014/main" id="{8FC3051A-CC0A-0133-521D-3895AA0DACEC}"/>
                </a:ext>
              </a:extLst>
            </p:cNvPr>
            <p:cNvCxnSpPr>
              <a:cxnSpLocks/>
            </p:cNvCxnSpPr>
            <p:nvPr/>
          </p:nvCxnSpPr>
          <p:spPr>
            <a:xfrm>
              <a:off x="945081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0" name="Straight Arrow Connector 819">
              <a:extLst>
                <a:ext uri="{FF2B5EF4-FFF2-40B4-BE49-F238E27FC236}">
                  <a16:creationId xmlns:a16="http://schemas.microsoft.com/office/drawing/2014/main" id="{37C20127-3262-8DCB-7888-95093DBBB2BF}"/>
                </a:ext>
              </a:extLst>
            </p:cNvPr>
            <p:cNvCxnSpPr>
              <a:cxnSpLocks/>
            </p:cNvCxnSpPr>
            <p:nvPr/>
          </p:nvCxnSpPr>
          <p:spPr>
            <a:xfrm>
              <a:off x="960134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1" name="Straight Arrow Connector 820">
              <a:extLst>
                <a:ext uri="{FF2B5EF4-FFF2-40B4-BE49-F238E27FC236}">
                  <a16:creationId xmlns:a16="http://schemas.microsoft.com/office/drawing/2014/main" id="{BBE7A036-A4BB-9200-3614-24ABD984A053}"/>
                </a:ext>
              </a:extLst>
            </p:cNvPr>
            <p:cNvCxnSpPr>
              <a:cxnSpLocks/>
            </p:cNvCxnSpPr>
            <p:nvPr/>
          </p:nvCxnSpPr>
          <p:spPr>
            <a:xfrm>
              <a:off x="992996" y="5952781"/>
              <a:ext cx="0" cy="274320"/>
            </a:xfrm>
            <a:prstGeom prst="straightConnector1">
              <a:avLst/>
            </a:prstGeom>
            <a:ln w="19050">
              <a:solidFill>
                <a:schemeClr val="tx2">
                  <a:lumMod val="7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2" name="Straight Arrow Connector 821">
              <a:extLst>
                <a:ext uri="{FF2B5EF4-FFF2-40B4-BE49-F238E27FC236}">
                  <a16:creationId xmlns:a16="http://schemas.microsoft.com/office/drawing/2014/main" id="{F7BA16AE-F16A-828B-6383-C670FFE2115D}"/>
                </a:ext>
              </a:extLst>
            </p:cNvPr>
            <p:cNvCxnSpPr>
              <a:cxnSpLocks/>
            </p:cNvCxnSpPr>
            <p:nvPr/>
          </p:nvCxnSpPr>
          <p:spPr>
            <a:xfrm>
              <a:off x="1041004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3" name="Straight Arrow Connector 822">
              <a:extLst>
                <a:ext uri="{FF2B5EF4-FFF2-40B4-BE49-F238E27FC236}">
                  <a16:creationId xmlns:a16="http://schemas.microsoft.com/office/drawing/2014/main" id="{946C7FF4-0055-56E8-5F00-201CDC0A5CFA}"/>
                </a:ext>
              </a:extLst>
            </p:cNvPr>
            <p:cNvCxnSpPr>
              <a:cxnSpLocks/>
            </p:cNvCxnSpPr>
            <p:nvPr/>
          </p:nvCxnSpPr>
          <p:spPr>
            <a:xfrm>
              <a:off x="1347730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Straight Arrow Connector 823">
              <a:extLst>
                <a:ext uri="{FF2B5EF4-FFF2-40B4-BE49-F238E27FC236}">
                  <a16:creationId xmlns:a16="http://schemas.microsoft.com/office/drawing/2014/main" id="{58AA9A01-1481-F78C-9F3B-F3C380B37494}"/>
                </a:ext>
              </a:extLst>
            </p:cNvPr>
            <p:cNvCxnSpPr>
              <a:cxnSpLocks/>
            </p:cNvCxnSpPr>
            <p:nvPr/>
          </p:nvCxnSpPr>
          <p:spPr>
            <a:xfrm>
              <a:off x="924792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Straight Arrow Connector 824">
              <a:extLst>
                <a:ext uri="{FF2B5EF4-FFF2-40B4-BE49-F238E27FC236}">
                  <a16:creationId xmlns:a16="http://schemas.microsoft.com/office/drawing/2014/main" id="{FEB2B8A3-C020-1D90-8EA7-AD3EC0E54D30}"/>
                </a:ext>
              </a:extLst>
            </p:cNvPr>
            <p:cNvCxnSpPr>
              <a:cxnSpLocks/>
            </p:cNvCxnSpPr>
            <p:nvPr/>
          </p:nvCxnSpPr>
          <p:spPr>
            <a:xfrm>
              <a:off x="868912" y="5952781"/>
              <a:ext cx="0" cy="2743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Straight Arrow Connector 825">
              <a:extLst>
                <a:ext uri="{FF2B5EF4-FFF2-40B4-BE49-F238E27FC236}">
                  <a16:creationId xmlns:a16="http://schemas.microsoft.com/office/drawing/2014/main" id="{4719FB48-E5FB-07C2-9AC4-2893623928C9}"/>
                </a:ext>
              </a:extLst>
            </p:cNvPr>
            <p:cNvCxnSpPr>
              <a:cxnSpLocks/>
            </p:cNvCxnSpPr>
            <p:nvPr/>
          </p:nvCxnSpPr>
          <p:spPr>
            <a:xfrm>
              <a:off x="719560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Straight Arrow Connector 826">
              <a:extLst>
                <a:ext uri="{FF2B5EF4-FFF2-40B4-BE49-F238E27FC236}">
                  <a16:creationId xmlns:a16="http://schemas.microsoft.com/office/drawing/2014/main" id="{5C811E71-F6BE-B5D7-47C3-E4A71FC4E3BD}"/>
                </a:ext>
              </a:extLst>
            </p:cNvPr>
            <p:cNvCxnSpPr>
              <a:cxnSpLocks/>
            </p:cNvCxnSpPr>
            <p:nvPr/>
          </p:nvCxnSpPr>
          <p:spPr>
            <a:xfrm>
              <a:off x="739880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Straight Arrow Connector 827">
              <a:extLst>
                <a:ext uri="{FF2B5EF4-FFF2-40B4-BE49-F238E27FC236}">
                  <a16:creationId xmlns:a16="http://schemas.microsoft.com/office/drawing/2014/main" id="{E946458F-BA9C-308D-9591-2383740FA3C2}"/>
                </a:ext>
              </a:extLst>
            </p:cNvPr>
            <p:cNvCxnSpPr>
              <a:cxnSpLocks/>
            </p:cNvCxnSpPr>
            <p:nvPr/>
          </p:nvCxnSpPr>
          <p:spPr>
            <a:xfrm>
              <a:off x="973212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Straight Arrow Connector 828">
              <a:extLst>
                <a:ext uri="{FF2B5EF4-FFF2-40B4-BE49-F238E27FC236}">
                  <a16:creationId xmlns:a16="http://schemas.microsoft.com/office/drawing/2014/main" id="{6B144397-6654-684B-8412-0051A1CF6D1C}"/>
                </a:ext>
              </a:extLst>
            </p:cNvPr>
            <p:cNvCxnSpPr>
              <a:cxnSpLocks/>
            </p:cNvCxnSpPr>
            <p:nvPr/>
          </p:nvCxnSpPr>
          <p:spPr>
            <a:xfrm>
              <a:off x="1064023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Straight Arrow Connector 829">
              <a:extLst>
                <a:ext uri="{FF2B5EF4-FFF2-40B4-BE49-F238E27FC236}">
                  <a16:creationId xmlns:a16="http://schemas.microsoft.com/office/drawing/2014/main" id="{A0200A38-FBB5-51EC-97D1-C9E246B55CFB}"/>
                </a:ext>
              </a:extLst>
            </p:cNvPr>
            <p:cNvCxnSpPr>
              <a:cxnSpLocks/>
            </p:cNvCxnSpPr>
            <p:nvPr/>
          </p:nvCxnSpPr>
          <p:spPr>
            <a:xfrm>
              <a:off x="1382863" y="5952781"/>
              <a:ext cx="0" cy="274320"/>
            </a:xfrm>
            <a:prstGeom prst="straightConnector1">
              <a:avLst/>
            </a:prstGeom>
            <a:ln w="19050">
              <a:solidFill>
                <a:schemeClr val="tx2">
                  <a:lumMod val="7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1" name="Straight Arrow Connector 830">
              <a:extLst>
                <a:ext uri="{FF2B5EF4-FFF2-40B4-BE49-F238E27FC236}">
                  <a16:creationId xmlns:a16="http://schemas.microsoft.com/office/drawing/2014/main" id="{D97552BA-699A-0AA6-BCF7-42889E8BFD74}"/>
                </a:ext>
              </a:extLst>
            </p:cNvPr>
            <p:cNvCxnSpPr>
              <a:cxnSpLocks/>
            </p:cNvCxnSpPr>
            <p:nvPr/>
          </p:nvCxnSpPr>
          <p:spPr>
            <a:xfrm>
              <a:off x="1451997" y="5952781"/>
              <a:ext cx="0" cy="274320"/>
            </a:xfrm>
            <a:prstGeom prst="straightConnector1">
              <a:avLst/>
            </a:prstGeom>
            <a:ln w="19050">
              <a:solidFill>
                <a:schemeClr val="tx2">
                  <a:lumMod val="7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2" name="Straight Arrow Connector 831">
              <a:extLst>
                <a:ext uri="{FF2B5EF4-FFF2-40B4-BE49-F238E27FC236}">
                  <a16:creationId xmlns:a16="http://schemas.microsoft.com/office/drawing/2014/main" id="{017774D8-B694-5862-5D67-D39565D4580B}"/>
                </a:ext>
              </a:extLst>
            </p:cNvPr>
            <p:cNvCxnSpPr>
              <a:cxnSpLocks/>
            </p:cNvCxnSpPr>
            <p:nvPr/>
          </p:nvCxnSpPr>
          <p:spPr>
            <a:xfrm>
              <a:off x="1409643" y="5952781"/>
              <a:ext cx="0" cy="274320"/>
            </a:xfrm>
            <a:prstGeom prst="straightConnector1">
              <a:avLst/>
            </a:prstGeom>
            <a:ln w="19050">
              <a:solidFill>
                <a:schemeClr val="tx2">
                  <a:lumMod val="7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3" name="Straight Arrow Connector 832">
              <a:extLst>
                <a:ext uri="{FF2B5EF4-FFF2-40B4-BE49-F238E27FC236}">
                  <a16:creationId xmlns:a16="http://schemas.microsoft.com/office/drawing/2014/main" id="{36E25436-5EFC-63AF-EC07-7F3EFC4C9D91}"/>
                </a:ext>
              </a:extLst>
            </p:cNvPr>
            <p:cNvCxnSpPr>
              <a:cxnSpLocks/>
            </p:cNvCxnSpPr>
            <p:nvPr/>
          </p:nvCxnSpPr>
          <p:spPr>
            <a:xfrm>
              <a:off x="1473792" y="5952781"/>
              <a:ext cx="0" cy="274320"/>
            </a:xfrm>
            <a:prstGeom prst="straightConnector1">
              <a:avLst/>
            </a:prstGeom>
            <a:ln w="19050">
              <a:solidFill>
                <a:schemeClr val="bg2">
                  <a:lumMod val="60000"/>
                  <a:lumOff val="4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4" name="Straight Arrow Connector 833">
              <a:extLst>
                <a:ext uri="{FF2B5EF4-FFF2-40B4-BE49-F238E27FC236}">
                  <a16:creationId xmlns:a16="http://schemas.microsoft.com/office/drawing/2014/main" id="{7815F030-0AF7-0121-073B-7DEB6FF75568}"/>
                </a:ext>
              </a:extLst>
            </p:cNvPr>
            <p:cNvCxnSpPr>
              <a:cxnSpLocks/>
            </p:cNvCxnSpPr>
            <p:nvPr/>
          </p:nvCxnSpPr>
          <p:spPr>
            <a:xfrm>
              <a:off x="1495731" y="5952781"/>
              <a:ext cx="0" cy="274320"/>
            </a:xfrm>
            <a:prstGeom prst="straightConnector1">
              <a:avLst/>
            </a:prstGeom>
            <a:ln w="19050">
              <a:solidFill>
                <a:schemeClr val="bg2">
                  <a:lumMod val="60000"/>
                  <a:lumOff val="4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5" name="Straight Arrow Connector 834">
              <a:extLst>
                <a:ext uri="{FF2B5EF4-FFF2-40B4-BE49-F238E27FC236}">
                  <a16:creationId xmlns:a16="http://schemas.microsoft.com/office/drawing/2014/main" id="{F500B03C-800C-6F1E-6971-3357B36B4083}"/>
                </a:ext>
              </a:extLst>
            </p:cNvPr>
            <p:cNvCxnSpPr>
              <a:cxnSpLocks/>
            </p:cNvCxnSpPr>
            <p:nvPr/>
          </p:nvCxnSpPr>
          <p:spPr>
            <a:xfrm>
              <a:off x="1560085" y="5952781"/>
              <a:ext cx="0" cy="274320"/>
            </a:xfrm>
            <a:prstGeom prst="straightConnector1">
              <a:avLst/>
            </a:prstGeom>
            <a:ln w="19050">
              <a:solidFill>
                <a:schemeClr val="bg2">
                  <a:lumMod val="60000"/>
                  <a:lumOff val="4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Straight Arrow Connector 835">
              <a:extLst>
                <a:ext uri="{FF2B5EF4-FFF2-40B4-BE49-F238E27FC236}">
                  <a16:creationId xmlns:a16="http://schemas.microsoft.com/office/drawing/2014/main" id="{90FC78E6-DAF5-AC55-1830-16751E0C4167}"/>
                </a:ext>
              </a:extLst>
            </p:cNvPr>
            <p:cNvCxnSpPr>
              <a:cxnSpLocks/>
            </p:cNvCxnSpPr>
            <p:nvPr/>
          </p:nvCxnSpPr>
          <p:spPr>
            <a:xfrm>
              <a:off x="1533970" y="5952781"/>
              <a:ext cx="0" cy="274320"/>
            </a:xfrm>
            <a:prstGeom prst="straightConnector1">
              <a:avLst/>
            </a:prstGeom>
            <a:ln w="19050">
              <a:solidFill>
                <a:schemeClr val="bg2">
                  <a:lumMod val="60000"/>
                  <a:lumOff val="4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Straight Arrow Connector 836">
              <a:extLst>
                <a:ext uri="{FF2B5EF4-FFF2-40B4-BE49-F238E27FC236}">
                  <a16:creationId xmlns:a16="http://schemas.microsoft.com/office/drawing/2014/main" id="{26DECDCD-62E8-7EAD-4BB0-22CFCB83BA0A}"/>
                </a:ext>
              </a:extLst>
            </p:cNvPr>
            <p:cNvCxnSpPr>
              <a:cxnSpLocks/>
            </p:cNvCxnSpPr>
            <p:nvPr/>
          </p:nvCxnSpPr>
          <p:spPr>
            <a:xfrm>
              <a:off x="1912080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Straight Arrow Connector 837">
              <a:extLst>
                <a:ext uri="{FF2B5EF4-FFF2-40B4-BE49-F238E27FC236}">
                  <a16:creationId xmlns:a16="http://schemas.microsoft.com/office/drawing/2014/main" id="{FB84FBA3-F311-B677-4AAF-FAE442F4866A}"/>
                </a:ext>
              </a:extLst>
            </p:cNvPr>
            <p:cNvCxnSpPr>
              <a:cxnSpLocks/>
            </p:cNvCxnSpPr>
            <p:nvPr/>
          </p:nvCxnSpPr>
          <p:spPr>
            <a:xfrm>
              <a:off x="2016919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Straight Arrow Connector 838">
              <a:extLst>
                <a:ext uri="{FF2B5EF4-FFF2-40B4-BE49-F238E27FC236}">
                  <a16:creationId xmlns:a16="http://schemas.microsoft.com/office/drawing/2014/main" id="{A103C8F2-8DDB-3629-DBB5-D4F365637A0F}"/>
                </a:ext>
              </a:extLst>
            </p:cNvPr>
            <p:cNvCxnSpPr>
              <a:cxnSpLocks/>
            </p:cNvCxnSpPr>
            <p:nvPr/>
          </p:nvCxnSpPr>
          <p:spPr>
            <a:xfrm>
              <a:off x="2035879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Straight Arrow Connector 839">
              <a:extLst>
                <a:ext uri="{FF2B5EF4-FFF2-40B4-BE49-F238E27FC236}">
                  <a16:creationId xmlns:a16="http://schemas.microsoft.com/office/drawing/2014/main" id="{E545DC91-88A3-BC36-6AD7-38B900AFCD7A}"/>
                </a:ext>
              </a:extLst>
            </p:cNvPr>
            <p:cNvCxnSpPr>
              <a:cxnSpLocks/>
            </p:cNvCxnSpPr>
            <p:nvPr/>
          </p:nvCxnSpPr>
          <p:spPr>
            <a:xfrm>
              <a:off x="2089809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Straight Arrow Connector 840">
              <a:extLst>
                <a:ext uri="{FF2B5EF4-FFF2-40B4-BE49-F238E27FC236}">
                  <a16:creationId xmlns:a16="http://schemas.microsoft.com/office/drawing/2014/main" id="{A27A5D8D-E7DD-93DA-0BAE-48F1EA201376}"/>
                </a:ext>
              </a:extLst>
            </p:cNvPr>
            <p:cNvCxnSpPr>
              <a:cxnSpLocks/>
            </p:cNvCxnSpPr>
            <p:nvPr/>
          </p:nvCxnSpPr>
          <p:spPr>
            <a:xfrm>
              <a:off x="216647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Straight Arrow Connector 841">
              <a:extLst>
                <a:ext uri="{FF2B5EF4-FFF2-40B4-BE49-F238E27FC236}">
                  <a16:creationId xmlns:a16="http://schemas.microsoft.com/office/drawing/2014/main" id="{7AAE3D9A-0194-CA63-ABE1-DB823BCFCF08}"/>
                </a:ext>
              </a:extLst>
            </p:cNvPr>
            <p:cNvCxnSpPr>
              <a:cxnSpLocks/>
            </p:cNvCxnSpPr>
            <p:nvPr/>
          </p:nvCxnSpPr>
          <p:spPr>
            <a:xfrm>
              <a:off x="2191417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3" name="Straight Arrow Connector 842">
              <a:extLst>
                <a:ext uri="{FF2B5EF4-FFF2-40B4-BE49-F238E27FC236}">
                  <a16:creationId xmlns:a16="http://schemas.microsoft.com/office/drawing/2014/main" id="{B7618355-5556-E482-FEC0-2752CA6D74AF}"/>
                </a:ext>
              </a:extLst>
            </p:cNvPr>
            <p:cNvCxnSpPr>
              <a:cxnSpLocks/>
            </p:cNvCxnSpPr>
            <p:nvPr/>
          </p:nvCxnSpPr>
          <p:spPr>
            <a:xfrm>
              <a:off x="2309722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4" name="Straight Arrow Connector 843">
              <a:extLst>
                <a:ext uri="{FF2B5EF4-FFF2-40B4-BE49-F238E27FC236}">
                  <a16:creationId xmlns:a16="http://schemas.microsoft.com/office/drawing/2014/main" id="{37091651-0B0B-AD51-91A4-D31ED2BAD952}"/>
                </a:ext>
              </a:extLst>
            </p:cNvPr>
            <p:cNvCxnSpPr>
              <a:cxnSpLocks/>
            </p:cNvCxnSpPr>
            <p:nvPr/>
          </p:nvCxnSpPr>
          <p:spPr>
            <a:xfrm>
              <a:off x="2333442" y="5952781"/>
              <a:ext cx="0" cy="274320"/>
            </a:xfrm>
            <a:prstGeom prst="straightConnector1">
              <a:avLst/>
            </a:prstGeom>
            <a:ln w="19050">
              <a:solidFill>
                <a:schemeClr val="tx2">
                  <a:lumMod val="75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5" name="Straight Arrow Connector 844">
              <a:extLst>
                <a:ext uri="{FF2B5EF4-FFF2-40B4-BE49-F238E27FC236}">
                  <a16:creationId xmlns:a16="http://schemas.microsoft.com/office/drawing/2014/main" id="{2A728156-41A1-2D00-B2A1-307D5AE13C6B}"/>
                </a:ext>
              </a:extLst>
            </p:cNvPr>
            <p:cNvCxnSpPr>
              <a:cxnSpLocks/>
            </p:cNvCxnSpPr>
            <p:nvPr/>
          </p:nvCxnSpPr>
          <p:spPr>
            <a:xfrm>
              <a:off x="235838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6" name="Straight Arrow Connector 845">
              <a:extLst>
                <a:ext uri="{FF2B5EF4-FFF2-40B4-BE49-F238E27FC236}">
                  <a16:creationId xmlns:a16="http://schemas.microsoft.com/office/drawing/2014/main" id="{00676CCD-B66C-E6ED-066B-3C234B4B811C}"/>
                </a:ext>
              </a:extLst>
            </p:cNvPr>
            <p:cNvCxnSpPr>
              <a:cxnSpLocks/>
            </p:cNvCxnSpPr>
            <p:nvPr/>
          </p:nvCxnSpPr>
          <p:spPr>
            <a:xfrm>
              <a:off x="2449907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7" name="Straight Arrow Connector 846">
              <a:extLst>
                <a:ext uri="{FF2B5EF4-FFF2-40B4-BE49-F238E27FC236}">
                  <a16:creationId xmlns:a16="http://schemas.microsoft.com/office/drawing/2014/main" id="{D68DC72A-E409-DECD-C656-E9A7AEB7A30D}"/>
                </a:ext>
              </a:extLst>
            </p:cNvPr>
            <p:cNvCxnSpPr>
              <a:cxnSpLocks/>
            </p:cNvCxnSpPr>
            <p:nvPr/>
          </p:nvCxnSpPr>
          <p:spPr>
            <a:xfrm>
              <a:off x="2468865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Straight Arrow Connector 847">
              <a:extLst>
                <a:ext uri="{FF2B5EF4-FFF2-40B4-BE49-F238E27FC236}">
                  <a16:creationId xmlns:a16="http://schemas.microsoft.com/office/drawing/2014/main" id="{6DC41376-3975-A6DA-BBB1-FF6C39C9EFC6}"/>
                </a:ext>
              </a:extLst>
            </p:cNvPr>
            <p:cNvCxnSpPr>
              <a:cxnSpLocks/>
            </p:cNvCxnSpPr>
            <p:nvPr/>
          </p:nvCxnSpPr>
          <p:spPr>
            <a:xfrm>
              <a:off x="2389159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Straight Arrow Connector 848">
              <a:extLst>
                <a:ext uri="{FF2B5EF4-FFF2-40B4-BE49-F238E27FC236}">
                  <a16:creationId xmlns:a16="http://schemas.microsoft.com/office/drawing/2014/main" id="{414EEF27-DB40-7004-74C8-787C8568E4C0}"/>
                </a:ext>
              </a:extLst>
            </p:cNvPr>
            <p:cNvCxnSpPr>
              <a:cxnSpLocks/>
            </p:cNvCxnSpPr>
            <p:nvPr/>
          </p:nvCxnSpPr>
          <p:spPr>
            <a:xfrm>
              <a:off x="2488727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Straight Arrow Connector 849">
              <a:extLst>
                <a:ext uri="{FF2B5EF4-FFF2-40B4-BE49-F238E27FC236}">
                  <a16:creationId xmlns:a16="http://schemas.microsoft.com/office/drawing/2014/main" id="{004EF51E-6471-C9B6-D840-0D926E17D0D7}"/>
                </a:ext>
              </a:extLst>
            </p:cNvPr>
            <p:cNvCxnSpPr>
              <a:cxnSpLocks/>
            </p:cNvCxnSpPr>
            <p:nvPr/>
          </p:nvCxnSpPr>
          <p:spPr>
            <a:xfrm>
              <a:off x="2509492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Straight Arrow Connector 850">
              <a:extLst>
                <a:ext uri="{FF2B5EF4-FFF2-40B4-BE49-F238E27FC236}">
                  <a16:creationId xmlns:a16="http://schemas.microsoft.com/office/drawing/2014/main" id="{F278BEED-0990-E288-72B1-974CAF28DC11}"/>
                </a:ext>
              </a:extLst>
            </p:cNvPr>
            <p:cNvCxnSpPr>
              <a:cxnSpLocks/>
            </p:cNvCxnSpPr>
            <p:nvPr/>
          </p:nvCxnSpPr>
          <p:spPr>
            <a:xfrm>
              <a:off x="2560953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Straight Arrow Connector 851">
              <a:extLst>
                <a:ext uri="{FF2B5EF4-FFF2-40B4-BE49-F238E27FC236}">
                  <a16:creationId xmlns:a16="http://schemas.microsoft.com/office/drawing/2014/main" id="{32250A7A-2D1D-1272-A48B-FA45DE1C6DED}"/>
                </a:ext>
              </a:extLst>
            </p:cNvPr>
            <p:cNvCxnSpPr>
              <a:cxnSpLocks/>
            </p:cNvCxnSpPr>
            <p:nvPr/>
          </p:nvCxnSpPr>
          <p:spPr>
            <a:xfrm>
              <a:off x="2582621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Straight Arrow Connector 852">
              <a:extLst>
                <a:ext uri="{FF2B5EF4-FFF2-40B4-BE49-F238E27FC236}">
                  <a16:creationId xmlns:a16="http://schemas.microsoft.com/office/drawing/2014/main" id="{1A302210-5919-0FA5-6F32-82E11BBB4DFE}"/>
                </a:ext>
              </a:extLst>
            </p:cNvPr>
            <p:cNvCxnSpPr>
              <a:cxnSpLocks/>
            </p:cNvCxnSpPr>
            <p:nvPr/>
          </p:nvCxnSpPr>
          <p:spPr>
            <a:xfrm>
              <a:off x="2604290" y="5952781"/>
              <a:ext cx="0" cy="274320"/>
            </a:xfrm>
            <a:prstGeom prst="straightConnector1">
              <a:avLst/>
            </a:prstGeom>
            <a:ln w="1270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Straight Arrow Connector 853">
              <a:extLst>
                <a:ext uri="{FF2B5EF4-FFF2-40B4-BE49-F238E27FC236}">
                  <a16:creationId xmlns:a16="http://schemas.microsoft.com/office/drawing/2014/main" id="{E0D38198-789E-4EEA-3B9B-4CB57A1EE209}"/>
                </a:ext>
              </a:extLst>
            </p:cNvPr>
            <p:cNvCxnSpPr>
              <a:cxnSpLocks/>
            </p:cNvCxnSpPr>
            <p:nvPr/>
          </p:nvCxnSpPr>
          <p:spPr>
            <a:xfrm>
              <a:off x="2418976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5" name="Straight Arrow Connector 854">
              <a:extLst>
                <a:ext uri="{FF2B5EF4-FFF2-40B4-BE49-F238E27FC236}">
                  <a16:creationId xmlns:a16="http://schemas.microsoft.com/office/drawing/2014/main" id="{D83729C6-3F5E-EE0A-F65B-15195C28CBD5}"/>
                </a:ext>
              </a:extLst>
            </p:cNvPr>
            <p:cNvCxnSpPr>
              <a:cxnSpLocks/>
            </p:cNvCxnSpPr>
            <p:nvPr/>
          </p:nvCxnSpPr>
          <p:spPr>
            <a:xfrm>
              <a:off x="2658458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6" name="Straight Arrow Connector 855">
              <a:extLst>
                <a:ext uri="{FF2B5EF4-FFF2-40B4-BE49-F238E27FC236}">
                  <a16:creationId xmlns:a16="http://schemas.microsoft.com/office/drawing/2014/main" id="{3F389846-0B83-A743-025D-C5D77E4D0D62}"/>
                </a:ext>
              </a:extLst>
            </p:cNvPr>
            <p:cNvCxnSpPr>
              <a:cxnSpLocks/>
            </p:cNvCxnSpPr>
            <p:nvPr/>
          </p:nvCxnSpPr>
          <p:spPr>
            <a:xfrm>
              <a:off x="2669858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7" name="Straight Arrow Connector 856">
              <a:extLst>
                <a:ext uri="{FF2B5EF4-FFF2-40B4-BE49-F238E27FC236}">
                  <a16:creationId xmlns:a16="http://schemas.microsoft.com/office/drawing/2014/main" id="{B30ADA2C-362A-3F80-A73E-95944EC511E5}"/>
                </a:ext>
              </a:extLst>
            </p:cNvPr>
            <p:cNvCxnSpPr>
              <a:cxnSpLocks/>
            </p:cNvCxnSpPr>
            <p:nvPr/>
          </p:nvCxnSpPr>
          <p:spPr>
            <a:xfrm>
              <a:off x="2747836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8" name="Straight Arrow Connector 857">
              <a:extLst>
                <a:ext uri="{FF2B5EF4-FFF2-40B4-BE49-F238E27FC236}">
                  <a16:creationId xmlns:a16="http://schemas.microsoft.com/office/drawing/2014/main" id="{838F7550-846F-82CC-0BA5-D36AB36E8C2A}"/>
                </a:ext>
              </a:extLst>
            </p:cNvPr>
            <p:cNvCxnSpPr>
              <a:cxnSpLocks/>
            </p:cNvCxnSpPr>
            <p:nvPr/>
          </p:nvCxnSpPr>
          <p:spPr>
            <a:xfrm>
              <a:off x="2780338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9" name="Straight Arrow Connector 858">
              <a:extLst>
                <a:ext uri="{FF2B5EF4-FFF2-40B4-BE49-F238E27FC236}">
                  <a16:creationId xmlns:a16="http://schemas.microsoft.com/office/drawing/2014/main" id="{5839B6A9-C139-4D01-0ECF-DDF53056315D}"/>
                </a:ext>
              </a:extLst>
            </p:cNvPr>
            <p:cNvCxnSpPr>
              <a:cxnSpLocks/>
            </p:cNvCxnSpPr>
            <p:nvPr/>
          </p:nvCxnSpPr>
          <p:spPr>
            <a:xfrm>
              <a:off x="280709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Straight Arrow Connector 859">
              <a:extLst>
                <a:ext uri="{FF2B5EF4-FFF2-40B4-BE49-F238E27FC236}">
                  <a16:creationId xmlns:a16="http://schemas.microsoft.com/office/drawing/2014/main" id="{9B4D3F02-B8B6-4A5C-EC6C-F04AA7AAA370}"/>
                </a:ext>
              </a:extLst>
            </p:cNvPr>
            <p:cNvCxnSpPr>
              <a:cxnSpLocks/>
            </p:cNvCxnSpPr>
            <p:nvPr/>
          </p:nvCxnSpPr>
          <p:spPr>
            <a:xfrm>
              <a:off x="283852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Straight Arrow Connector 860">
              <a:extLst>
                <a:ext uri="{FF2B5EF4-FFF2-40B4-BE49-F238E27FC236}">
                  <a16:creationId xmlns:a16="http://schemas.microsoft.com/office/drawing/2014/main" id="{0FDFAB2A-9DDE-174F-5282-C9913307F715}"/>
                </a:ext>
              </a:extLst>
            </p:cNvPr>
            <p:cNvCxnSpPr>
              <a:cxnSpLocks/>
            </p:cNvCxnSpPr>
            <p:nvPr/>
          </p:nvCxnSpPr>
          <p:spPr>
            <a:xfrm>
              <a:off x="2896146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Straight Arrow Connector 861">
              <a:extLst>
                <a:ext uri="{FF2B5EF4-FFF2-40B4-BE49-F238E27FC236}">
                  <a16:creationId xmlns:a16="http://schemas.microsoft.com/office/drawing/2014/main" id="{7746E298-A462-7AD3-1B76-7C79D9B6ED36}"/>
                </a:ext>
              </a:extLst>
            </p:cNvPr>
            <p:cNvCxnSpPr>
              <a:cxnSpLocks/>
            </p:cNvCxnSpPr>
            <p:nvPr/>
          </p:nvCxnSpPr>
          <p:spPr>
            <a:xfrm>
              <a:off x="2967544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Straight Arrow Connector 862">
              <a:extLst>
                <a:ext uri="{FF2B5EF4-FFF2-40B4-BE49-F238E27FC236}">
                  <a16:creationId xmlns:a16="http://schemas.microsoft.com/office/drawing/2014/main" id="{B73C505D-6D03-CFA2-D704-E1E2CC3998ED}"/>
                </a:ext>
              </a:extLst>
            </p:cNvPr>
            <p:cNvCxnSpPr>
              <a:cxnSpLocks/>
            </p:cNvCxnSpPr>
            <p:nvPr/>
          </p:nvCxnSpPr>
          <p:spPr>
            <a:xfrm>
              <a:off x="2915017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Straight Arrow Connector 863">
              <a:extLst>
                <a:ext uri="{FF2B5EF4-FFF2-40B4-BE49-F238E27FC236}">
                  <a16:creationId xmlns:a16="http://schemas.microsoft.com/office/drawing/2014/main" id="{4A836CA7-C1CF-EE02-E8A5-14DA3ED4E457}"/>
                </a:ext>
              </a:extLst>
            </p:cNvPr>
            <p:cNvCxnSpPr>
              <a:cxnSpLocks/>
            </p:cNvCxnSpPr>
            <p:nvPr/>
          </p:nvCxnSpPr>
          <p:spPr>
            <a:xfrm>
              <a:off x="2987581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Straight Arrow Connector 864">
              <a:extLst>
                <a:ext uri="{FF2B5EF4-FFF2-40B4-BE49-F238E27FC236}">
                  <a16:creationId xmlns:a16="http://schemas.microsoft.com/office/drawing/2014/main" id="{6952D06A-2060-FB63-A9C6-7DE6FE1142CF}"/>
                </a:ext>
              </a:extLst>
            </p:cNvPr>
            <p:cNvCxnSpPr>
              <a:cxnSpLocks/>
            </p:cNvCxnSpPr>
            <p:nvPr/>
          </p:nvCxnSpPr>
          <p:spPr>
            <a:xfrm>
              <a:off x="830191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Straight Arrow Connector 865">
              <a:extLst>
                <a:ext uri="{FF2B5EF4-FFF2-40B4-BE49-F238E27FC236}">
                  <a16:creationId xmlns:a16="http://schemas.microsoft.com/office/drawing/2014/main" id="{591B5A59-EC2B-0986-0647-BD6B285FD6FA}"/>
                </a:ext>
              </a:extLst>
            </p:cNvPr>
            <p:cNvCxnSpPr>
              <a:cxnSpLocks/>
            </p:cNvCxnSpPr>
            <p:nvPr/>
          </p:nvCxnSpPr>
          <p:spPr>
            <a:xfrm>
              <a:off x="1232347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7" name="Straight Arrow Connector 866">
              <a:extLst>
                <a:ext uri="{FF2B5EF4-FFF2-40B4-BE49-F238E27FC236}">
                  <a16:creationId xmlns:a16="http://schemas.microsoft.com/office/drawing/2014/main" id="{3456306A-592A-FEF2-9DD7-8B7813842066}"/>
                </a:ext>
              </a:extLst>
            </p:cNvPr>
            <p:cNvCxnSpPr>
              <a:cxnSpLocks/>
            </p:cNvCxnSpPr>
            <p:nvPr/>
          </p:nvCxnSpPr>
          <p:spPr>
            <a:xfrm>
              <a:off x="1278383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8" name="Straight Arrow Connector 867">
              <a:extLst>
                <a:ext uri="{FF2B5EF4-FFF2-40B4-BE49-F238E27FC236}">
                  <a16:creationId xmlns:a16="http://schemas.microsoft.com/office/drawing/2014/main" id="{03FB5424-5509-80D9-277C-19B6042B33C9}"/>
                </a:ext>
              </a:extLst>
            </p:cNvPr>
            <p:cNvCxnSpPr>
              <a:cxnSpLocks/>
            </p:cNvCxnSpPr>
            <p:nvPr/>
          </p:nvCxnSpPr>
          <p:spPr>
            <a:xfrm>
              <a:off x="125066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9" name="Straight Arrow Connector 868">
              <a:extLst>
                <a:ext uri="{FF2B5EF4-FFF2-40B4-BE49-F238E27FC236}">
                  <a16:creationId xmlns:a16="http://schemas.microsoft.com/office/drawing/2014/main" id="{364E97AF-7325-7B16-DEC9-3883D90EA718}"/>
                </a:ext>
              </a:extLst>
            </p:cNvPr>
            <p:cNvCxnSpPr>
              <a:cxnSpLocks/>
            </p:cNvCxnSpPr>
            <p:nvPr/>
          </p:nvCxnSpPr>
          <p:spPr>
            <a:xfrm>
              <a:off x="1199150" y="5952781"/>
              <a:ext cx="0" cy="2743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0" name="Straight Arrow Connector 869">
              <a:extLst>
                <a:ext uri="{FF2B5EF4-FFF2-40B4-BE49-F238E27FC236}">
                  <a16:creationId xmlns:a16="http://schemas.microsoft.com/office/drawing/2014/main" id="{F5DFDC38-4922-6897-7D87-74FB0FBA0BA2}"/>
                </a:ext>
              </a:extLst>
            </p:cNvPr>
            <p:cNvCxnSpPr>
              <a:cxnSpLocks/>
            </p:cNvCxnSpPr>
            <p:nvPr/>
          </p:nvCxnSpPr>
          <p:spPr>
            <a:xfrm>
              <a:off x="1181182" y="5952781"/>
              <a:ext cx="0" cy="2743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1" name="Straight Arrow Connector 870">
              <a:extLst>
                <a:ext uri="{FF2B5EF4-FFF2-40B4-BE49-F238E27FC236}">
                  <a16:creationId xmlns:a16="http://schemas.microsoft.com/office/drawing/2014/main" id="{A2219A73-070D-1AD7-6DE1-D026B35B7B49}"/>
                </a:ext>
              </a:extLst>
            </p:cNvPr>
            <p:cNvCxnSpPr>
              <a:cxnSpLocks/>
            </p:cNvCxnSpPr>
            <p:nvPr/>
          </p:nvCxnSpPr>
          <p:spPr>
            <a:xfrm>
              <a:off x="1161698" y="5952781"/>
              <a:ext cx="0" cy="27432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Straight Arrow Connector 871">
              <a:extLst>
                <a:ext uri="{FF2B5EF4-FFF2-40B4-BE49-F238E27FC236}">
                  <a16:creationId xmlns:a16="http://schemas.microsoft.com/office/drawing/2014/main" id="{9B5F5501-A5E9-7B6B-1435-2B1C5320F44B}"/>
                </a:ext>
              </a:extLst>
            </p:cNvPr>
            <p:cNvCxnSpPr>
              <a:cxnSpLocks/>
            </p:cNvCxnSpPr>
            <p:nvPr/>
          </p:nvCxnSpPr>
          <p:spPr>
            <a:xfrm>
              <a:off x="1130195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Straight Arrow Connector 872">
              <a:extLst>
                <a:ext uri="{FF2B5EF4-FFF2-40B4-BE49-F238E27FC236}">
                  <a16:creationId xmlns:a16="http://schemas.microsoft.com/office/drawing/2014/main" id="{3D065BBE-CD37-1F0D-5679-C94DBCF46FF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825" y="5952781"/>
              <a:ext cx="0" cy="274320"/>
            </a:xfrm>
            <a:prstGeom prst="straightConnector1">
              <a:avLst/>
            </a:prstGeom>
            <a:ln w="19050">
              <a:solidFill>
                <a:srgbClr val="71717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Straight Arrow Connector 873">
              <a:extLst>
                <a:ext uri="{FF2B5EF4-FFF2-40B4-BE49-F238E27FC236}">
                  <a16:creationId xmlns:a16="http://schemas.microsoft.com/office/drawing/2014/main" id="{BA1C938F-58FF-2699-F371-4161DF054766}"/>
                </a:ext>
              </a:extLst>
            </p:cNvPr>
            <p:cNvCxnSpPr>
              <a:cxnSpLocks/>
            </p:cNvCxnSpPr>
            <p:nvPr/>
          </p:nvCxnSpPr>
          <p:spPr>
            <a:xfrm>
              <a:off x="1084803" y="5952781"/>
              <a:ext cx="0" cy="274320"/>
            </a:xfrm>
            <a:prstGeom prst="straightConnector1">
              <a:avLst/>
            </a:prstGeom>
            <a:ln w="19050">
              <a:solidFill>
                <a:srgbClr val="36363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5" name="Graphic 482">
            <a:extLst>
              <a:ext uri="{FF2B5EF4-FFF2-40B4-BE49-F238E27FC236}">
                <a16:creationId xmlns:a16="http://schemas.microsoft.com/office/drawing/2014/main" id="{AA5505D3-2CFF-2447-D5DC-D7D814A3F7A2}"/>
              </a:ext>
            </a:extLst>
          </p:cNvPr>
          <p:cNvSpPr/>
          <p:nvPr/>
        </p:nvSpPr>
        <p:spPr>
          <a:xfrm>
            <a:off x="2592714" y="4578439"/>
            <a:ext cx="2340000" cy="979186"/>
          </a:xfrm>
          <a:custGeom>
            <a:avLst/>
            <a:gdLst>
              <a:gd name="connsiteX0" fmla="*/ 0 w 2323775"/>
              <a:gd name="connsiteY0" fmla="*/ 607630 h 979186"/>
              <a:gd name="connsiteX1" fmla="*/ 10264 w 2323775"/>
              <a:gd name="connsiteY1" fmla="*/ 435194 h 979186"/>
              <a:gd name="connsiteX2" fmla="*/ 32845 w 2323775"/>
              <a:gd name="connsiteY2" fmla="*/ 338712 h 979186"/>
              <a:gd name="connsiteX3" fmla="*/ 53373 w 2323775"/>
              <a:gd name="connsiteY3" fmla="*/ 328448 h 979186"/>
              <a:gd name="connsiteX4" fmla="*/ 73901 w 2323775"/>
              <a:gd name="connsiteY4" fmla="*/ 227861 h 979186"/>
              <a:gd name="connsiteX5" fmla="*/ 84165 w 2323775"/>
              <a:gd name="connsiteY5" fmla="*/ 240178 h 979186"/>
              <a:gd name="connsiteX6" fmla="*/ 96481 w 2323775"/>
              <a:gd name="connsiteY6" fmla="*/ 221702 h 979186"/>
              <a:gd name="connsiteX7" fmla="*/ 125221 w 2323775"/>
              <a:gd name="connsiteY7" fmla="*/ 231967 h 979186"/>
              <a:gd name="connsiteX8" fmla="*/ 147802 w 2323775"/>
              <a:gd name="connsiteY8" fmla="*/ 178594 h 979186"/>
              <a:gd name="connsiteX9" fmla="*/ 160119 w 2323775"/>
              <a:gd name="connsiteY9" fmla="*/ 172435 h 979186"/>
              <a:gd name="connsiteX10" fmla="*/ 160119 w 2323775"/>
              <a:gd name="connsiteY10" fmla="*/ 110851 h 979186"/>
              <a:gd name="connsiteX11" fmla="*/ 192963 w 2323775"/>
              <a:gd name="connsiteY11" fmla="*/ 137538 h 979186"/>
              <a:gd name="connsiteX12" fmla="*/ 192963 w 2323775"/>
              <a:gd name="connsiteY12" fmla="*/ 96482 h 979186"/>
              <a:gd name="connsiteX13" fmla="*/ 234020 w 2323775"/>
              <a:gd name="connsiteY13" fmla="*/ 100587 h 979186"/>
              <a:gd name="connsiteX14" fmla="*/ 248389 w 2323775"/>
              <a:gd name="connsiteY14" fmla="*/ 63637 h 979186"/>
              <a:gd name="connsiteX15" fmla="*/ 268917 w 2323775"/>
              <a:gd name="connsiteY15" fmla="*/ 69795 h 979186"/>
              <a:gd name="connsiteX16" fmla="*/ 299709 w 2323775"/>
              <a:gd name="connsiteY16" fmla="*/ 53373 h 979186"/>
              <a:gd name="connsiteX17" fmla="*/ 314079 w 2323775"/>
              <a:gd name="connsiteY17" fmla="*/ 34898 h 979186"/>
              <a:gd name="connsiteX18" fmla="*/ 322290 w 2323775"/>
              <a:gd name="connsiteY18" fmla="*/ 16422 h 979186"/>
              <a:gd name="connsiteX19" fmla="*/ 373610 w 2323775"/>
              <a:gd name="connsiteY19" fmla="*/ 16422 h 979186"/>
              <a:gd name="connsiteX20" fmla="*/ 387980 w 2323775"/>
              <a:gd name="connsiteY20" fmla="*/ 2053 h 979186"/>
              <a:gd name="connsiteX21" fmla="*/ 412613 w 2323775"/>
              <a:gd name="connsiteY21" fmla="*/ 18475 h 979186"/>
              <a:gd name="connsiteX22" fmla="*/ 447511 w 2323775"/>
              <a:gd name="connsiteY22" fmla="*/ 14370 h 979186"/>
              <a:gd name="connsiteX23" fmla="*/ 476250 w 2323775"/>
              <a:gd name="connsiteY23" fmla="*/ 0 h 979186"/>
              <a:gd name="connsiteX24" fmla="*/ 527571 w 2323775"/>
              <a:gd name="connsiteY24" fmla="*/ 16422 h 979186"/>
              <a:gd name="connsiteX25" fmla="*/ 572731 w 2323775"/>
              <a:gd name="connsiteY25" fmla="*/ 39003 h 979186"/>
              <a:gd name="connsiteX26" fmla="*/ 638422 w 2323775"/>
              <a:gd name="connsiteY26" fmla="*/ 78006 h 979186"/>
              <a:gd name="connsiteX27" fmla="*/ 685636 w 2323775"/>
              <a:gd name="connsiteY27" fmla="*/ 110851 h 979186"/>
              <a:gd name="connsiteX28" fmla="*/ 714375 w 2323775"/>
              <a:gd name="connsiteY28" fmla="*/ 119063 h 979186"/>
              <a:gd name="connsiteX29" fmla="*/ 767748 w 2323775"/>
              <a:gd name="connsiteY29" fmla="*/ 147802 h 979186"/>
              <a:gd name="connsiteX30" fmla="*/ 991504 w 2323775"/>
              <a:gd name="connsiteY30" fmla="*/ 316131 h 979186"/>
              <a:gd name="connsiteX31" fmla="*/ 1170098 w 2323775"/>
              <a:gd name="connsiteY31" fmla="*/ 453669 h 979186"/>
              <a:gd name="connsiteX32" fmla="*/ 1404117 w 2323775"/>
              <a:gd name="connsiteY32" fmla="*/ 628157 h 979186"/>
              <a:gd name="connsiteX33" fmla="*/ 1478022 w 2323775"/>
              <a:gd name="connsiteY33" fmla="*/ 681530 h 979186"/>
              <a:gd name="connsiteX34" fmla="*/ 1521122 w 2323775"/>
              <a:gd name="connsiteY34" fmla="*/ 708217 h 979186"/>
              <a:gd name="connsiteX35" fmla="*/ 1568338 w 2323775"/>
              <a:gd name="connsiteY35" fmla="*/ 745167 h 979186"/>
              <a:gd name="connsiteX36" fmla="*/ 1617611 w 2323775"/>
              <a:gd name="connsiteY36" fmla="*/ 767748 h 979186"/>
              <a:gd name="connsiteX37" fmla="*/ 1668931 w 2323775"/>
              <a:gd name="connsiteY37" fmla="*/ 800593 h 979186"/>
              <a:gd name="connsiteX38" fmla="*/ 1697668 w 2323775"/>
              <a:gd name="connsiteY38" fmla="*/ 823174 h 979186"/>
              <a:gd name="connsiteX39" fmla="*/ 1746932 w 2323775"/>
              <a:gd name="connsiteY39" fmla="*/ 845755 h 979186"/>
              <a:gd name="connsiteX40" fmla="*/ 1794147 w 2323775"/>
              <a:gd name="connsiteY40" fmla="*/ 868335 h 979186"/>
              <a:gd name="connsiteX41" fmla="*/ 1814673 w 2323775"/>
              <a:gd name="connsiteY41" fmla="*/ 884758 h 979186"/>
              <a:gd name="connsiteX42" fmla="*/ 1837257 w 2323775"/>
              <a:gd name="connsiteY42" fmla="*/ 882705 h 979186"/>
              <a:gd name="connsiteX43" fmla="*/ 1872157 w 2323775"/>
              <a:gd name="connsiteY43" fmla="*/ 892969 h 979186"/>
              <a:gd name="connsiteX44" fmla="*/ 1935793 w 2323775"/>
              <a:gd name="connsiteY44" fmla="*/ 913496 h 979186"/>
              <a:gd name="connsiteX45" fmla="*/ 1960425 w 2323775"/>
              <a:gd name="connsiteY45" fmla="*/ 890916 h 979186"/>
              <a:gd name="connsiteX46" fmla="*/ 1995324 w 2323775"/>
              <a:gd name="connsiteY46" fmla="*/ 931972 h 979186"/>
              <a:gd name="connsiteX47" fmla="*/ 2005583 w 2323775"/>
              <a:gd name="connsiteY47" fmla="*/ 923761 h 979186"/>
              <a:gd name="connsiteX48" fmla="*/ 2046645 w 2323775"/>
              <a:gd name="connsiteY48" fmla="*/ 950450 h 979186"/>
              <a:gd name="connsiteX49" fmla="*/ 2065114 w 2323775"/>
              <a:gd name="connsiteY49" fmla="*/ 938130 h 979186"/>
              <a:gd name="connsiteX50" fmla="*/ 2083593 w 2323775"/>
              <a:gd name="connsiteY50" fmla="*/ 964813 h 979186"/>
              <a:gd name="connsiteX51" fmla="*/ 2091803 w 2323775"/>
              <a:gd name="connsiteY51" fmla="*/ 946342 h 979186"/>
              <a:gd name="connsiteX52" fmla="*/ 2136971 w 2323775"/>
              <a:gd name="connsiteY52" fmla="*/ 979187 h 979186"/>
              <a:gd name="connsiteX53" fmla="*/ 2145181 w 2323775"/>
              <a:gd name="connsiteY53" fmla="*/ 956603 h 979186"/>
              <a:gd name="connsiteX54" fmla="*/ 2196502 w 2323775"/>
              <a:gd name="connsiteY54" fmla="*/ 975081 h 979186"/>
              <a:gd name="connsiteX55" fmla="*/ 2208818 w 2323775"/>
              <a:gd name="connsiteY55" fmla="*/ 942236 h 979186"/>
              <a:gd name="connsiteX56" fmla="*/ 2225239 w 2323775"/>
              <a:gd name="connsiteY56" fmla="*/ 927866 h 979186"/>
              <a:gd name="connsiteX57" fmla="*/ 2256033 w 2323775"/>
              <a:gd name="connsiteY57" fmla="*/ 931972 h 979186"/>
              <a:gd name="connsiteX58" fmla="*/ 2264244 w 2323775"/>
              <a:gd name="connsiteY58" fmla="*/ 911444 h 979186"/>
              <a:gd name="connsiteX59" fmla="*/ 2282713 w 2323775"/>
              <a:gd name="connsiteY59" fmla="*/ 907339 h 979186"/>
              <a:gd name="connsiteX60" fmla="*/ 2292981 w 2323775"/>
              <a:gd name="connsiteY60" fmla="*/ 839596 h 979186"/>
              <a:gd name="connsiteX61" fmla="*/ 2305297 w 2323775"/>
              <a:gd name="connsiteY61" fmla="*/ 788276 h 979186"/>
              <a:gd name="connsiteX62" fmla="*/ 2311459 w 2323775"/>
              <a:gd name="connsiteY62" fmla="*/ 658949 h 979186"/>
              <a:gd name="connsiteX63" fmla="*/ 2323775 w 2323775"/>
              <a:gd name="connsiteY63" fmla="*/ 621999 h 979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2323775" h="979186">
                <a:moveTo>
                  <a:pt x="0" y="607630"/>
                </a:moveTo>
                <a:lnTo>
                  <a:pt x="10264" y="435194"/>
                </a:lnTo>
                <a:lnTo>
                  <a:pt x="32845" y="338712"/>
                </a:lnTo>
                <a:lnTo>
                  <a:pt x="53373" y="328448"/>
                </a:lnTo>
                <a:lnTo>
                  <a:pt x="73901" y="227861"/>
                </a:lnTo>
                <a:lnTo>
                  <a:pt x="84165" y="240178"/>
                </a:lnTo>
                <a:lnTo>
                  <a:pt x="96481" y="221702"/>
                </a:lnTo>
                <a:lnTo>
                  <a:pt x="125221" y="231967"/>
                </a:lnTo>
                <a:lnTo>
                  <a:pt x="147802" y="178594"/>
                </a:lnTo>
                <a:lnTo>
                  <a:pt x="160119" y="172435"/>
                </a:lnTo>
                <a:lnTo>
                  <a:pt x="160119" y="110851"/>
                </a:lnTo>
                <a:lnTo>
                  <a:pt x="192963" y="137538"/>
                </a:lnTo>
                <a:lnTo>
                  <a:pt x="192963" y="96482"/>
                </a:lnTo>
                <a:lnTo>
                  <a:pt x="234020" y="100587"/>
                </a:lnTo>
                <a:lnTo>
                  <a:pt x="248389" y="63637"/>
                </a:lnTo>
                <a:lnTo>
                  <a:pt x="268917" y="69795"/>
                </a:lnTo>
                <a:lnTo>
                  <a:pt x="299709" y="53373"/>
                </a:lnTo>
                <a:lnTo>
                  <a:pt x="314079" y="34898"/>
                </a:lnTo>
                <a:lnTo>
                  <a:pt x="322290" y="16422"/>
                </a:lnTo>
                <a:lnTo>
                  <a:pt x="373610" y="16422"/>
                </a:lnTo>
                <a:lnTo>
                  <a:pt x="387980" y="2053"/>
                </a:lnTo>
                <a:lnTo>
                  <a:pt x="412613" y="18475"/>
                </a:lnTo>
                <a:lnTo>
                  <a:pt x="447511" y="14370"/>
                </a:lnTo>
                <a:lnTo>
                  <a:pt x="476250" y="0"/>
                </a:lnTo>
                <a:lnTo>
                  <a:pt x="527571" y="16422"/>
                </a:lnTo>
                <a:lnTo>
                  <a:pt x="572731" y="39003"/>
                </a:lnTo>
                <a:lnTo>
                  <a:pt x="638422" y="78006"/>
                </a:lnTo>
                <a:lnTo>
                  <a:pt x="685636" y="110851"/>
                </a:lnTo>
                <a:lnTo>
                  <a:pt x="714375" y="119063"/>
                </a:lnTo>
                <a:lnTo>
                  <a:pt x="767748" y="147802"/>
                </a:lnTo>
                <a:lnTo>
                  <a:pt x="991504" y="316131"/>
                </a:lnTo>
                <a:lnTo>
                  <a:pt x="1170098" y="453669"/>
                </a:lnTo>
                <a:lnTo>
                  <a:pt x="1404117" y="628157"/>
                </a:lnTo>
                <a:lnTo>
                  <a:pt x="1478022" y="681530"/>
                </a:lnTo>
                <a:lnTo>
                  <a:pt x="1521122" y="708217"/>
                </a:lnTo>
                <a:lnTo>
                  <a:pt x="1568338" y="745167"/>
                </a:lnTo>
                <a:lnTo>
                  <a:pt x="1617611" y="767748"/>
                </a:lnTo>
                <a:lnTo>
                  <a:pt x="1668931" y="800593"/>
                </a:lnTo>
                <a:lnTo>
                  <a:pt x="1697668" y="823174"/>
                </a:lnTo>
                <a:lnTo>
                  <a:pt x="1746932" y="845755"/>
                </a:lnTo>
                <a:lnTo>
                  <a:pt x="1794147" y="868335"/>
                </a:lnTo>
                <a:lnTo>
                  <a:pt x="1814673" y="884758"/>
                </a:lnTo>
                <a:lnTo>
                  <a:pt x="1837257" y="882705"/>
                </a:lnTo>
                <a:lnTo>
                  <a:pt x="1872157" y="892969"/>
                </a:lnTo>
                <a:lnTo>
                  <a:pt x="1935793" y="913496"/>
                </a:lnTo>
                <a:lnTo>
                  <a:pt x="1960425" y="890916"/>
                </a:lnTo>
                <a:lnTo>
                  <a:pt x="1995324" y="931972"/>
                </a:lnTo>
                <a:lnTo>
                  <a:pt x="2005583" y="923761"/>
                </a:lnTo>
                <a:lnTo>
                  <a:pt x="2046645" y="950450"/>
                </a:lnTo>
                <a:lnTo>
                  <a:pt x="2065114" y="938130"/>
                </a:lnTo>
                <a:lnTo>
                  <a:pt x="2083593" y="964813"/>
                </a:lnTo>
                <a:lnTo>
                  <a:pt x="2091803" y="946342"/>
                </a:lnTo>
                <a:lnTo>
                  <a:pt x="2136971" y="979187"/>
                </a:lnTo>
                <a:lnTo>
                  <a:pt x="2145181" y="956603"/>
                </a:lnTo>
                <a:lnTo>
                  <a:pt x="2196502" y="975081"/>
                </a:lnTo>
                <a:lnTo>
                  <a:pt x="2208818" y="942236"/>
                </a:lnTo>
                <a:lnTo>
                  <a:pt x="2225239" y="927866"/>
                </a:lnTo>
                <a:lnTo>
                  <a:pt x="2256033" y="931972"/>
                </a:lnTo>
                <a:lnTo>
                  <a:pt x="2264244" y="911444"/>
                </a:lnTo>
                <a:lnTo>
                  <a:pt x="2282713" y="907339"/>
                </a:lnTo>
                <a:lnTo>
                  <a:pt x="2292981" y="839596"/>
                </a:lnTo>
                <a:lnTo>
                  <a:pt x="2305297" y="788276"/>
                </a:lnTo>
                <a:lnTo>
                  <a:pt x="2311459" y="658949"/>
                </a:lnTo>
                <a:lnTo>
                  <a:pt x="2323775" y="621999"/>
                </a:ln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cxnSp>
        <p:nvCxnSpPr>
          <p:cNvPr id="876" name="Straight Arrow Connector 875">
            <a:extLst>
              <a:ext uri="{FF2B5EF4-FFF2-40B4-BE49-F238E27FC236}">
                <a16:creationId xmlns:a16="http://schemas.microsoft.com/office/drawing/2014/main" id="{78BB603B-CFC4-7DFA-D400-7385998D90B5}"/>
              </a:ext>
            </a:extLst>
          </p:cNvPr>
          <p:cNvCxnSpPr>
            <a:cxnSpLocks/>
          </p:cNvCxnSpPr>
          <p:nvPr/>
        </p:nvCxnSpPr>
        <p:spPr>
          <a:xfrm>
            <a:off x="7685722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7" name="Straight Arrow Connector 876">
            <a:extLst>
              <a:ext uri="{FF2B5EF4-FFF2-40B4-BE49-F238E27FC236}">
                <a16:creationId xmlns:a16="http://schemas.microsoft.com/office/drawing/2014/main" id="{B1A325AB-6D94-BEAB-EB10-BC1FB0B4C51D}"/>
              </a:ext>
            </a:extLst>
          </p:cNvPr>
          <p:cNvCxnSpPr>
            <a:cxnSpLocks/>
          </p:cNvCxnSpPr>
          <p:nvPr/>
        </p:nvCxnSpPr>
        <p:spPr>
          <a:xfrm>
            <a:off x="7630535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8" name="Straight Arrow Connector 877">
            <a:extLst>
              <a:ext uri="{FF2B5EF4-FFF2-40B4-BE49-F238E27FC236}">
                <a16:creationId xmlns:a16="http://schemas.microsoft.com/office/drawing/2014/main" id="{C227E458-C5E0-D37E-CD51-B85D96A7BF1A}"/>
              </a:ext>
            </a:extLst>
          </p:cNvPr>
          <p:cNvCxnSpPr>
            <a:cxnSpLocks/>
          </p:cNvCxnSpPr>
          <p:nvPr/>
        </p:nvCxnSpPr>
        <p:spPr>
          <a:xfrm>
            <a:off x="7569345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9" name="Straight Arrow Connector 878">
            <a:extLst>
              <a:ext uri="{FF2B5EF4-FFF2-40B4-BE49-F238E27FC236}">
                <a16:creationId xmlns:a16="http://schemas.microsoft.com/office/drawing/2014/main" id="{621B76C4-73E2-4349-35B1-6DAAE4C7E95F}"/>
              </a:ext>
            </a:extLst>
          </p:cNvPr>
          <p:cNvCxnSpPr>
            <a:cxnSpLocks/>
          </p:cNvCxnSpPr>
          <p:nvPr/>
        </p:nvCxnSpPr>
        <p:spPr>
          <a:xfrm>
            <a:off x="7554356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0" name="Straight Arrow Connector 879">
            <a:extLst>
              <a:ext uri="{FF2B5EF4-FFF2-40B4-BE49-F238E27FC236}">
                <a16:creationId xmlns:a16="http://schemas.microsoft.com/office/drawing/2014/main" id="{47A8F184-C568-2F65-5379-27C27487FFC6}"/>
              </a:ext>
            </a:extLst>
          </p:cNvPr>
          <p:cNvCxnSpPr>
            <a:cxnSpLocks/>
          </p:cNvCxnSpPr>
          <p:nvPr/>
        </p:nvCxnSpPr>
        <p:spPr>
          <a:xfrm>
            <a:off x="727933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1" name="Straight Arrow Connector 880">
            <a:extLst>
              <a:ext uri="{FF2B5EF4-FFF2-40B4-BE49-F238E27FC236}">
                <a16:creationId xmlns:a16="http://schemas.microsoft.com/office/drawing/2014/main" id="{CD829D28-B0BF-2DB8-9896-EEDDD6F2F5BB}"/>
              </a:ext>
            </a:extLst>
          </p:cNvPr>
          <p:cNvCxnSpPr>
            <a:cxnSpLocks/>
          </p:cNvCxnSpPr>
          <p:nvPr/>
        </p:nvCxnSpPr>
        <p:spPr>
          <a:xfrm>
            <a:off x="6880002" y="5931295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2" name="Straight Arrow Connector 881">
            <a:extLst>
              <a:ext uri="{FF2B5EF4-FFF2-40B4-BE49-F238E27FC236}">
                <a16:creationId xmlns:a16="http://schemas.microsoft.com/office/drawing/2014/main" id="{CA15E99E-2D2A-5B58-C37E-423144134AB9}"/>
              </a:ext>
            </a:extLst>
          </p:cNvPr>
          <p:cNvCxnSpPr>
            <a:cxnSpLocks/>
          </p:cNvCxnSpPr>
          <p:nvPr/>
        </p:nvCxnSpPr>
        <p:spPr>
          <a:xfrm>
            <a:off x="6111461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3" name="Straight Arrow Connector 882">
            <a:extLst>
              <a:ext uri="{FF2B5EF4-FFF2-40B4-BE49-F238E27FC236}">
                <a16:creationId xmlns:a16="http://schemas.microsoft.com/office/drawing/2014/main" id="{4E9016D1-7936-892B-9FC7-29F7720230BD}"/>
              </a:ext>
            </a:extLst>
          </p:cNvPr>
          <p:cNvCxnSpPr>
            <a:cxnSpLocks/>
          </p:cNvCxnSpPr>
          <p:nvPr/>
        </p:nvCxnSpPr>
        <p:spPr>
          <a:xfrm>
            <a:off x="5849996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4" name="Straight Arrow Connector 883">
            <a:extLst>
              <a:ext uri="{FF2B5EF4-FFF2-40B4-BE49-F238E27FC236}">
                <a16:creationId xmlns:a16="http://schemas.microsoft.com/office/drawing/2014/main" id="{86908AC9-EC26-31F5-3868-83FDA9B09368}"/>
              </a:ext>
            </a:extLst>
          </p:cNvPr>
          <p:cNvCxnSpPr>
            <a:cxnSpLocks/>
          </p:cNvCxnSpPr>
          <p:nvPr/>
        </p:nvCxnSpPr>
        <p:spPr>
          <a:xfrm>
            <a:off x="5888191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5" name="Straight Arrow Connector 884">
            <a:extLst>
              <a:ext uri="{FF2B5EF4-FFF2-40B4-BE49-F238E27FC236}">
                <a16:creationId xmlns:a16="http://schemas.microsoft.com/office/drawing/2014/main" id="{DC073516-A2A8-8ED2-5144-2FC0A9447786}"/>
              </a:ext>
            </a:extLst>
          </p:cNvPr>
          <p:cNvCxnSpPr>
            <a:cxnSpLocks/>
          </p:cNvCxnSpPr>
          <p:nvPr/>
        </p:nvCxnSpPr>
        <p:spPr>
          <a:xfrm>
            <a:off x="5636970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6" name="Straight Arrow Connector 885">
            <a:extLst>
              <a:ext uri="{FF2B5EF4-FFF2-40B4-BE49-F238E27FC236}">
                <a16:creationId xmlns:a16="http://schemas.microsoft.com/office/drawing/2014/main" id="{9B7F3F7F-A8BE-0C14-A5CA-1E57C54D0A98}"/>
              </a:ext>
            </a:extLst>
          </p:cNvPr>
          <p:cNvCxnSpPr>
            <a:cxnSpLocks/>
          </p:cNvCxnSpPr>
          <p:nvPr/>
        </p:nvCxnSpPr>
        <p:spPr>
          <a:xfrm>
            <a:off x="557956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" name="Straight Arrow Connector 886">
            <a:extLst>
              <a:ext uri="{FF2B5EF4-FFF2-40B4-BE49-F238E27FC236}">
                <a16:creationId xmlns:a16="http://schemas.microsoft.com/office/drawing/2014/main" id="{20E0E118-04CB-41E0-437F-880A798CAE0B}"/>
              </a:ext>
            </a:extLst>
          </p:cNvPr>
          <p:cNvCxnSpPr>
            <a:cxnSpLocks/>
          </p:cNvCxnSpPr>
          <p:nvPr/>
        </p:nvCxnSpPr>
        <p:spPr>
          <a:xfrm>
            <a:off x="559948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" name="Straight Arrow Connector 887">
            <a:extLst>
              <a:ext uri="{FF2B5EF4-FFF2-40B4-BE49-F238E27FC236}">
                <a16:creationId xmlns:a16="http://schemas.microsoft.com/office/drawing/2014/main" id="{38113102-E9F1-B4A4-EB1C-DFF17A227670}"/>
              </a:ext>
            </a:extLst>
          </p:cNvPr>
          <p:cNvCxnSpPr>
            <a:cxnSpLocks/>
          </p:cNvCxnSpPr>
          <p:nvPr/>
        </p:nvCxnSpPr>
        <p:spPr>
          <a:xfrm>
            <a:off x="5559107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9" name="Straight Arrow Connector 888">
            <a:extLst>
              <a:ext uri="{FF2B5EF4-FFF2-40B4-BE49-F238E27FC236}">
                <a16:creationId xmlns:a16="http://schemas.microsoft.com/office/drawing/2014/main" id="{707DC557-A209-8FB6-D82C-D2406DC1C5A3}"/>
              </a:ext>
            </a:extLst>
          </p:cNvPr>
          <p:cNvCxnSpPr>
            <a:cxnSpLocks/>
          </p:cNvCxnSpPr>
          <p:nvPr/>
        </p:nvCxnSpPr>
        <p:spPr>
          <a:xfrm>
            <a:off x="5654581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0" name="Straight Arrow Connector 889">
            <a:extLst>
              <a:ext uri="{FF2B5EF4-FFF2-40B4-BE49-F238E27FC236}">
                <a16:creationId xmlns:a16="http://schemas.microsoft.com/office/drawing/2014/main" id="{A3A88900-A196-F83D-5989-F9CD74700DB3}"/>
              </a:ext>
            </a:extLst>
          </p:cNvPr>
          <p:cNvCxnSpPr>
            <a:cxnSpLocks/>
          </p:cNvCxnSpPr>
          <p:nvPr/>
        </p:nvCxnSpPr>
        <p:spPr>
          <a:xfrm>
            <a:off x="5507466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1" name="Straight Arrow Connector 890">
            <a:extLst>
              <a:ext uri="{FF2B5EF4-FFF2-40B4-BE49-F238E27FC236}">
                <a16:creationId xmlns:a16="http://schemas.microsoft.com/office/drawing/2014/main" id="{669BCE7D-A096-F9FF-5B23-5DC00E5FA8B6}"/>
              </a:ext>
            </a:extLst>
          </p:cNvPr>
          <p:cNvCxnSpPr>
            <a:cxnSpLocks/>
          </p:cNvCxnSpPr>
          <p:nvPr/>
        </p:nvCxnSpPr>
        <p:spPr>
          <a:xfrm>
            <a:off x="5483657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2" name="Graphic 505">
            <a:extLst>
              <a:ext uri="{FF2B5EF4-FFF2-40B4-BE49-F238E27FC236}">
                <a16:creationId xmlns:a16="http://schemas.microsoft.com/office/drawing/2014/main" id="{243C5131-C9CD-D9B8-A4F9-69B65553F90D}"/>
              </a:ext>
            </a:extLst>
          </p:cNvPr>
          <p:cNvSpPr/>
          <p:nvPr/>
        </p:nvSpPr>
        <p:spPr>
          <a:xfrm>
            <a:off x="5377883" y="4762535"/>
            <a:ext cx="2353152" cy="1044000"/>
          </a:xfrm>
          <a:custGeom>
            <a:avLst/>
            <a:gdLst>
              <a:gd name="connsiteX0" fmla="*/ 0 w 2347055"/>
              <a:gd name="connsiteY0" fmla="*/ 882438 h 989201"/>
              <a:gd name="connsiteX1" fmla="*/ 16681 w 2347055"/>
              <a:gd name="connsiteY1" fmla="*/ 697277 h 989201"/>
              <a:gd name="connsiteX2" fmla="*/ 31694 w 2347055"/>
              <a:gd name="connsiteY2" fmla="*/ 662246 h 989201"/>
              <a:gd name="connsiteX3" fmla="*/ 41703 w 2347055"/>
              <a:gd name="connsiteY3" fmla="*/ 622212 h 989201"/>
              <a:gd name="connsiteX4" fmla="*/ 53380 w 2347055"/>
              <a:gd name="connsiteY4" fmla="*/ 488761 h 989201"/>
              <a:gd name="connsiteX5" fmla="*/ 73398 w 2347055"/>
              <a:gd name="connsiteY5" fmla="*/ 455398 h 989201"/>
              <a:gd name="connsiteX6" fmla="*/ 83406 w 2347055"/>
              <a:gd name="connsiteY6" fmla="*/ 445389 h 989201"/>
              <a:gd name="connsiteX7" fmla="*/ 85074 w 2347055"/>
              <a:gd name="connsiteY7" fmla="*/ 376996 h 989201"/>
              <a:gd name="connsiteX8" fmla="*/ 140122 w 2347055"/>
              <a:gd name="connsiteY8" fmla="*/ 306935 h 989201"/>
              <a:gd name="connsiteX9" fmla="*/ 148463 w 2347055"/>
              <a:gd name="connsiteY9" fmla="*/ 248550 h 989201"/>
              <a:gd name="connsiteX10" fmla="*/ 158472 w 2347055"/>
              <a:gd name="connsiteY10" fmla="*/ 236874 h 989201"/>
              <a:gd name="connsiteX11" fmla="*/ 165145 w 2347055"/>
              <a:gd name="connsiteY11" fmla="*/ 200175 h 989201"/>
              <a:gd name="connsiteX12" fmla="*/ 175153 w 2347055"/>
              <a:gd name="connsiteY12" fmla="*/ 195170 h 989201"/>
              <a:gd name="connsiteX13" fmla="*/ 193502 w 2347055"/>
              <a:gd name="connsiteY13" fmla="*/ 163476 h 989201"/>
              <a:gd name="connsiteX14" fmla="*/ 211852 w 2347055"/>
              <a:gd name="connsiteY14" fmla="*/ 108428 h 989201"/>
              <a:gd name="connsiteX15" fmla="*/ 236874 w 2347055"/>
              <a:gd name="connsiteY15" fmla="*/ 75066 h 989201"/>
              <a:gd name="connsiteX16" fmla="*/ 265232 w 2347055"/>
              <a:gd name="connsiteY16" fmla="*/ 71729 h 989201"/>
              <a:gd name="connsiteX17" fmla="*/ 283581 w 2347055"/>
              <a:gd name="connsiteY17" fmla="*/ 33363 h 989201"/>
              <a:gd name="connsiteX18" fmla="*/ 300262 w 2347055"/>
              <a:gd name="connsiteY18" fmla="*/ 53380 h 989201"/>
              <a:gd name="connsiteX19" fmla="*/ 313608 w 2347055"/>
              <a:gd name="connsiteY19" fmla="*/ 31694 h 989201"/>
              <a:gd name="connsiteX20" fmla="*/ 351975 w 2347055"/>
              <a:gd name="connsiteY20" fmla="*/ 56716 h 989201"/>
              <a:gd name="connsiteX21" fmla="*/ 360316 w 2347055"/>
              <a:gd name="connsiteY21" fmla="*/ 20017 h 989201"/>
              <a:gd name="connsiteX22" fmla="*/ 376997 w 2347055"/>
              <a:gd name="connsiteY22" fmla="*/ 26690 h 989201"/>
              <a:gd name="connsiteX23" fmla="*/ 385337 w 2347055"/>
              <a:gd name="connsiteY23" fmla="*/ 20017 h 989201"/>
              <a:gd name="connsiteX24" fmla="*/ 422036 w 2347055"/>
              <a:gd name="connsiteY24" fmla="*/ 48376 h 989201"/>
              <a:gd name="connsiteX25" fmla="*/ 453730 w 2347055"/>
              <a:gd name="connsiteY25" fmla="*/ 1668 h 989201"/>
              <a:gd name="connsiteX26" fmla="*/ 513782 w 2347055"/>
              <a:gd name="connsiteY26" fmla="*/ 0 h 989201"/>
              <a:gd name="connsiteX27" fmla="*/ 538805 w 2347055"/>
              <a:gd name="connsiteY27" fmla="*/ 15013 h 989201"/>
              <a:gd name="connsiteX28" fmla="*/ 568831 w 2347055"/>
              <a:gd name="connsiteY28" fmla="*/ 36699 h 989201"/>
              <a:gd name="connsiteX29" fmla="*/ 585512 w 2347055"/>
              <a:gd name="connsiteY29" fmla="*/ 46708 h 989201"/>
              <a:gd name="connsiteX30" fmla="*/ 608866 w 2347055"/>
              <a:gd name="connsiteY30" fmla="*/ 46708 h 989201"/>
              <a:gd name="connsiteX31" fmla="*/ 638892 w 2347055"/>
              <a:gd name="connsiteY31" fmla="*/ 76734 h 989201"/>
              <a:gd name="connsiteX32" fmla="*/ 677259 w 2347055"/>
              <a:gd name="connsiteY32" fmla="*/ 101756 h 989201"/>
              <a:gd name="connsiteX33" fmla="*/ 703949 w 2347055"/>
              <a:gd name="connsiteY33" fmla="*/ 103424 h 989201"/>
              <a:gd name="connsiteX34" fmla="*/ 740648 w 2347055"/>
              <a:gd name="connsiteY34" fmla="*/ 130114 h 989201"/>
              <a:gd name="connsiteX35" fmla="*/ 802369 w 2347055"/>
              <a:gd name="connsiteY35" fmla="*/ 176822 h 989201"/>
              <a:gd name="connsiteX36" fmla="*/ 824055 w 2347055"/>
              <a:gd name="connsiteY36" fmla="*/ 185162 h 989201"/>
              <a:gd name="connsiteX37" fmla="*/ 872430 w 2347055"/>
              <a:gd name="connsiteY37" fmla="*/ 210184 h 989201"/>
              <a:gd name="connsiteX38" fmla="*/ 1227744 w 2347055"/>
              <a:gd name="connsiteY38" fmla="*/ 495434 h 989201"/>
              <a:gd name="connsiteX39" fmla="*/ 1374534 w 2347055"/>
              <a:gd name="connsiteY39" fmla="*/ 613870 h 989201"/>
              <a:gd name="connsiteX40" fmla="*/ 1477956 w 2347055"/>
              <a:gd name="connsiteY40" fmla="*/ 692273 h 989201"/>
              <a:gd name="connsiteX41" fmla="*/ 1519666 w 2347055"/>
              <a:gd name="connsiteY41" fmla="*/ 723967 h 989201"/>
              <a:gd name="connsiteX42" fmla="*/ 1554690 w 2347055"/>
              <a:gd name="connsiteY42" fmla="*/ 738980 h 989201"/>
              <a:gd name="connsiteX43" fmla="*/ 1609744 w 2347055"/>
              <a:gd name="connsiteY43" fmla="*/ 777347 h 989201"/>
              <a:gd name="connsiteX44" fmla="*/ 1678134 w 2347055"/>
              <a:gd name="connsiteY44" fmla="*/ 825723 h 989201"/>
              <a:gd name="connsiteX45" fmla="*/ 1714834 w 2347055"/>
              <a:gd name="connsiteY45" fmla="*/ 822386 h 989201"/>
              <a:gd name="connsiteX46" fmla="*/ 1788233 w 2347055"/>
              <a:gd name="connsiteY46" fmla="*/ 867426 h 989201"/>
              <a:gd name="connsiteX47" fmla="*/ 1821590 w 2347055"/>
              <a:gd name="connsiteY47" fmla="*/ 879103 h 989201"/>
              <a:gd name="connsiteX48" fmla="*/ 1861633 w 2347055"/>
              <a:gd name="connsiteY48" fmla="*/ 902456 h 989201"/>
              <a:gd name="connsiteX49" fmla="*/ 1906667 w 2347055"/>
              <a:gd name="connsiteY49" fmla="*/ 930814 h 989201"/>
              <a:gd name="connsiteX50" fmla="*/ 1953378 w 2347055"/>
              <a:gd name="connsiteY50" fmla="*/ 934150 h 989201"/>
              <a:gd name="connsiteX51" fmla="*/ 1991744 w 2347055"/>
              <a:gd name="connsiteY51" fmla="*/ 912465 h 989201"/>
              <a:gd name="connsiteX52" fmla="*/ 2020100 w 2347055"/>
              <a:gd name="connsiteY52" fmla="*/ 945827 h 989201"/>
              <a:gd name="connsiteX53" fmla="*/ 2045122 w 2347055"/>
              <a:gd name="connsiteY53" fmla="*/ 945827 h 989201"/>
              <a:gd name="connsiteX54" fmla="*/ 2088490 w 2347055"/>
              <a:gd name="connsiteY54" fmla="*/ 922474 h 989201"/>
              <a:gd name="connsiteX55" fmla="*/ 2123523 w 2347055"/>
              <a:gd name="connsiteY55" fmla="*/ 954168 h 989201"/>
              <a:gd name="connsiteX56" fmla="*/ 2135200 w 2347055"/>
              <a:gd name="connsiteY56" fmla="*/ 957502 h 989201"/>
              <a:gd name="connsiteX57" fmla="*/ 2155222 w 2347055"/>
              <a:gd name="connsiteY57" fmla="*/ 974190 h 989201"/>
              <a:gd name="connsiteX58" fmla="*/ 2168567 w 2347055"/>
              <a:gd name="connsiteY58" fmla="*/ 957502 h 989201"/>
              <a:gd name="connsiteX59" fmla="*/ 2221945 w 2347055"/>
              <a:gd name="connsiteY59" fmla="*/ 989201 h 989201"/>
              <a:gd name="connsiteX60" fmla="*/ 2238623 w 2347055"/>
              <a:gd name="connsiteY60" fmla="*/ 977523 h 989201"/>
              <a:gd name="connsiteX61" fmla="*/ 2256978 w 2347055"/>
              <a:gd name="connsiteY61" fmla="*/ 947496 h 989201"/>
              <a:gd name="connsiteX62" fmla="*/ 2298678 w 2347055"/>
              <a:gd name="connsiteY62" fmla="*/ 960845 h 989201"/>
              <a:gd name="connsiteX63" fmla="*/ 2297011 w 2347055"/>
              <a:gd name="connsiteY63" fmla="*/ 942492 h 989201"/>
              <a:gd name="connsiteX64" fmla="*/ 2318700 w 2347055"/>
              <a:gd name="connsiteY64" fmla="*/ 930814 h 989201"/>
              <a:gd name="connsiteX65" fmla="*/ 2347056 w 2347055"/>
              <a:gd name="connsiteY65" fmla="*/ 877434 h 989201"/>
              <a:gd name="connsiteX0" fmla="*/ 0 w 2353152"/>
              <a:gd name="connsiteY0" fmla="*/ 882438 h 989201"/>
              <a:gd name="connsiteX1" fmla="*/ 16681 w 2353152"/>
              <a:gd name="connsiteY1" fmla="*/ 697277 h 989201"/>
              <a:gd name="connsiteX2" fmla="*/ 31694 w 2353152"/>
              <a:gd name="connsiteY2" fmla="*/ 662246 h 989201"/>
              <a:gd name="connsiteX3" fmla="*/ 41703 w 2353152"/>
              <a:gd name="connsiteY3" fmla="*/ 622212 h 989201"/>
              <a:gd name="connsiteX4" fmla="*/ 53380 w 2353152"/>
              <a:gd name="connsiteY4" fmla="*/ 488761 h 989201"/>
              <a:gd name="connsiteX5" fmla="*/ 73398 w 2353152"/>
              <a:gd name="connsiteY5" fmla="*/ 455398 h 989201"/>
              <a:gd name="connsiteX6" fmla="*/ 83406 w 2353152"/>
              <a:gd name="connsiteY6" fmla="*/ 445389 h 989201"/>
              <a:gd name="connsiteX7" fmla="*/ 85074 w 2353152"/>
              <a:gd name="connsiteY7" fmla="*/ 376996 h 989201"/>
              <a:gd name="connsiteX8" fmla="*/ 140122 w 2353152"/>
              <a:gd name="connsiteY8" fmla="*/ 306935 h 989201"/>
              <a:gd name="connsiteX9" fmla="*/ 148463 w 2353152"/>
              <a:gd name="connsiteY9" fmla="*/ 248550 h 989201"/>
              <a:gd name="connsiteX10" fmla="*/ 158472 w 2353152"/>
              <a:gd name="connsiteY10" fmla="*/ 236874 h 989201"/>
              <a:gd name="connsiteX11" fmla="*/ 165145 w 2353152"/>
              <a:gd name="connsiteY11" fmla="*/ 200175 h 989201"/>
              <a:gd name="connsiteX12" fmla="*/ 175153 w 2353152"/>
              <a:gd name="connsiteY12" fmla="*/ 195170 h 989201"/>
              <a:gd name="connsiteX13" fmla="*/ 193502 w 2353152"/>
              <a:gd name="connsiteY13" fmla="*/ 163476 h 989201"/>
              <a:gd name="connsiteX14" fmla="*/ 211852 w 2353152"/>
              <a:gd name="connsiteY14" fmla="*/ 108428 h 989201"/>
              <a:gd name="connsiteX15" fmla="*/ 236874 w 2353152"/>
              <a:gd name="connsiteY15" fmla="*/ 75066 h 989201"/>
              <a:gd name="connsiteX16" fmla="*/ 265232 w 2353152"/>
              <a:gd name="connsiteY16" fmla="*/ 71729 h 989201"/>
              <a:gd name="connsiteX17" fmla="*/ 283581 w 2353152"/>
              <a:gd name="connsiteY17" fmla="*/ 33363 h 989201"/>
              <a:gd name="connsiteX18" fmla="*/ 300262 w 2353152"/>
              <a:gd name="connsiteY18" fmla="*/ 53380 h 989201"/>
              <a:gd name="connsiteX19" fmla="*/ 313608 w 2353152"/>
              <a:gd name="connsiteY19" fmla="*/ 31694 h 989201"/>
              <a:gd name="connsiteX20" fmla="*/ 351975 w 2353152"/>
              <a:gd name="connsiteY20" fmla="*/ 56716 h 989201"/>
              <a:gd name="connsiteX21" fmla="*/ 360316 w 2353152"/>
              <a:gd name="connsiteY21" fmla="*/ 20017 h 989201"/>
              <a:gd name="connsiteX22" fmla="*/ 376997 w 2353152"/>
              <a:gd name="connsiteY22" fmla="*/ 26690 h 989201"/>
              <a:gd name="connsiteX23" fmla="*/ 385337 w 2353152"/>
              <a:gd name="connsiteY23" fmla="*/ 20017 h 989201"/>
              <a:gd name="connsiteX24" fmla="*/ 422036 w 2353152"/>
              <a:gd name="connsiteY24" fmla="*/ 48376 h 989201"/>
              <a:gd name="connsiteX25" fmla="*/ 453730 w 2353152"/>
              <a:gd name="connsiteY25" fmla="*/ 1668 h 989201"/>
              <a:gd name="connsiteX26" fmla="*/ 513782 w 2353152"/>
              <a:gd name="connsiteY26" fmla="*/ 0 h 989201"/>
              <a:gd name="connsiteX27" fmla="*/ 538805 w 2353152"/>
              <a:gd name="connsiteY27" fmla="*/ 15013 h 989201"/>
              <a:gd name="connsiteX28" fmla="*/ 568831 w 2353152"/>
              <a:gd name="connsiteY28" fmla="*/ 36699 h 989201"/>
              <a:gd name="connsiteX29" fmla="*/ 585512 w 2353152"/>
              <a:gd name="connsiteY29" fmla="*/ 46708 h 989201"/>
              <a:gd name="connsiteX30" fmla="*/ 608866 w 2353152"/>
              <a:gd name="connsiteY30" fmla="*/ 46708 h 989201"/>
              <a:gd name="connsiteX31" fmla="*/ 638892 w 2353152"/>
              <a:gd name="connsiteY31" fmla="*/ 76734 h 989201"/>
              <a:gd name="connsiteX32" fmla="*/ 677259 w 2353152"/>
              <a:gd name="connsiteY32" fmla="*/ 101756 h 989201"/>
              <a:gd name="connsiteX33" fmla="*/ 703949 w 2353152"/>
              <a:gd name="connsiteY33" fmla="*/ 103424 h 989201"/>
              <a:gd name="connsiteX34" fmla="*/ 740648 w 2353152"/>
              <a:gd name="connsiteY34" fmla="*/ 130114 h 989201"/>
              <a:gd name="connsiteX35" fmla="*/ 802369 w 2353152"/>
              <a:gd name="connsiteY35" fmla="*/ 176822 h 989201"/>
              <a:gd name="connsiteX36" fmla="*/ 824055 w 2353152"/>
              <a:gd name="connsiteY36" fmla="*/ 185162 h 989201"/>
              <a:gd name="connsiteX37" fmla="*/ 872430 w 2353152"/>
              <a:gd name="connsiteY37" fmla="*/ 210184 h 989201"/>
              <a:gd name="connsiteX38" fmla="*/ 1227744 w 2353152"/>
              <a:gd name="connsiteY38" fmla="*/ 495434 h 989201"/>
              <a:gd name="connsiteX39" fmla="*/ 1374534 w 2353152"/>
              <a:gd name="connsiteY39" fmla="*/ 613870 h 989201"/>
              <a:gd name="connsiteX40" fmla="*/ 1477956 w 2353152"/>
              <a:gd name="connsiteY40" fmla="*/ 692273 h 989201"/>
              <a:gd name="connsiteX41" fmla="*/ 1519666 w 2353152"/>
              <a:gd name="connsiteY41" fmla="*/ 723967 h 989201"/>
              <a:gd name="connsiteX42" fmla="*/ 1554690 w 2353152"/>
              <a:gd name="connsiteY42" fmla="*/ 738980 h 989201"/>
              <a:gd name="connsiteX43" fmla="*/ 1609744 w 2353152"/>
              <a:gd name="connsiteY43" fmla="*/ 777347 h 989201"/>
              <a:gd name="connsiteX44" fmla="*/ 1678134 w 2353152"/>
              <a:gd name="connsiteY44" fmla="*/ 825723 h 989201"/>
              <a:gd name="connsiteX45" fmla="*/ 1714834 w 2353152"/>
              <a:gd name="connsiteY45" fmla="*/ 822386 h 989201"/>
              <a:gd name="connsiteX46" fmla="*/ 1788233 w 2353152"/>
              <a:gd name="connsiteY46" fmla="*/ 867426 h 989201"/>
              <a:gd name="connsiteX47" fmla="*/ 1821590 w 2353152"/>
              <a:gd name="connsiteY47" fmla="*/ 879103 h 989201"/>
              <a:gd name="connsiteX48" fmla="*/ 1861633 w 2353152"/>
              <a:gd name="connsiteY48" fmla="*/ 902456 h 989201"/>
              <a:gd name="connsiteX49" fmla="*/ 1906667 w 2353152"/>
              <a:gd name="connsiteY49" fmla="*/ 930814 h 989201"/>
              <a:gd name="connsiteX50" fmla="*/ 1953378 w 2353152"/>
              <a:gd name="connsiteY50" fmla="*/ 934150 h 989201"/>
              <a:gd name="connsiteX51" fmla="*/ 1991744 w 2353152"/>
              <a:gd name="connsiteY51" fmla="*/ 912465 h 989201"/>
              <a:gd name="connsiteX52" fmla="*/ 2020100 w 2353152"/>
              <a:gd name="connsiteY52" fmla="*/ 945827 h 989201"/>
              <a:gd name="connsiteX53" fmla="*/ 2045122 w 2353152"/>
              <a:gd name="connsiteY53" fmla="*/ 945827 h 989201"/>
              <a:gd name="connsiteX54" fmla="*/ 2088490 w 2353152"/>
              <a:gd name="connsiteY54" fmla="*/ 922474 h 989201"/>
              <a:gd name="connsiteX55" fmla="*/ 2123523 w 2353152"/>
              <a:gd name="connsiteY55" fmla="*/ 954168 h 989201"/>
              <a:gd name="connsiteX56" fmla="*/ 2135200 w 2353152"/>
              <a:gd name="connsiteY56" fmla="*/ 957502 h 989201"/>
              <a:gd name="connsiteX57" fmla="*/ 2155222 w 2353152"/>
              <a:gd name="connsiteY57" fmla="*/ 974190 h 989201"/>
              <a:gd name="connsiteX58" fmla="*/ 2168567 w 2353152"/>
              <a:gd name="connsiteY58" fmla="*/ 957502 h 989201"/>
              <a:gd name="connsiteX59" fmla="*/ 2221945 w 2353152"/>
              <a:gd name="connsiteY59" fmla="*/ 989201 h 989201"/>
              <a:gd name="connsiteX60" fmla="*/ 2238623 w 2353152"/>
              <a:gd name="connsiteY60" fmla="*/ 977523 h 989201"/>
              <a:gd name="connsiteX61" fmla="*/ 2256978 w 2353152"/>
              <a:gd name="connsiteY61" fmla="*/ 947496 h 989201"/>
              <a:gd name="connsiteX62" fmla="*/ 2298678 w 2353152"/>
              <a:gd name="connsiteY62" fmla="*/ 960845 h 989201"/>
              <a:gd name="connsiteX63" fmla="*/ 2297011 w 2353152"/>
              <a:gd name="connsiteY63" fmla="*/ 942492 h 989201"/>
              <a:gd name="connsiteX64" fmla="*/ 2318700 w 2353152"/>
              <a:gd name="connsiteY64" fmla="*/ 930814 h 989201"/>
              <a:gd name="connsiteX65" fmla="*/ 2353152 w 2353152"/>
              <a:gd name="connsiteY65" fmla="*/ 851441 h 98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2353152" h="989201">
                <a:moveTo>
                  <a:pt x="0" y="882438"/>
                </a:moveTo>
                <a:lnTo>
                  <a:pt x="16681" y="697277"/>
                </a:lnTo>
                <a:lnTo>
                  <a:pt x="31694" y="662246"/>
                </a:lnTo>
                <a:lnTo>
                  <a:pt x="41703" y="622212"/>
                </a:lnTo>
                <a:lnTo>
                  <a:pt x="53380" y="488761"/>
                </a:lnTo>
                <a:lnTo>
                  <a:pt x="73398" y="455398"/>
                </a:lnTo>
                <a:lnTo>
                  <a:pt x="83406" y="445389"/>
                </a:lnTo>
                <a:lnTo>
                  <a:pt x="85074" y="376996"/>
                </a:lnTo>
                <a:lnTo>
                  <a:pt x="140122" y="306935"/>
                </a:lnTo>
                <a:lnTo>
                  <a:pt x="148463" y="248550"/>
                </a:lnTo>
                <a:lnTo>
                  <a:pt x="158472" y="236874"/>
                </a:lnTo>
                <a:lnTo>
                  <a:pt x="165145" y="200175"/>
                </a:lnTo>
                <a:lnTo>
                  <a:pt x="175153" y="195170"/>
                </a:lnTo>
                <a:lnTo>
                  <a:pt x="193502" y="163476"/>
                </a:lnTo>
                <a:lnTo>
                  <a:pt x="211852" y="108428"/>
                </a:lnTo>
                <a:lnTo>
                  <a:pt x="236874" y="75066"/>
                </a:lnTo>
                <a:lnTo>
                  <a:pt x="265232" y="71729"/>
                </a:lnTo>
                <a:lnTo>
                  <a:pt x="283581" y="33363"/>
                </a:lnTo>
                <a:lnTo>
                  <a:pt x="300262" y="53380"/>
                </a:lnTo>
                <a:lnTo>
                  <a:pt x="313608" y="31694"/>
                </a:lnTo>
                <a:lnTo>
                  <a:pt x="351975" y="56716"/>
                </a:lnTo>
                <a:lnTo>
                  <a:pt x="360316" y="20017"/>
                </a:lnTo>
                <a:lnTo>
                  <a:pt x="376997" y="26690"/>
                </a:lnTo>
                <a:lnTo>
                  <a:pt x="385337" y="20017"/>
                </a:lnTo>
                <a:lnTo>
                  <a:pt x="422036" y="48376"/>
                </a:lnTo>
                <a:lnTo>
                  <a:pt x="453730" y="1668"/>
                </a:lnTo>
                <a:lnTo>
                  <a:pt x="513782" y="0"/>
                </a:lnTo>
                <a:lnTo>
                  <a:pt x="538805" y="15013"/>
                </a:lnTo>
                <a:lnTo>
                  <a:pt x="568831" y="36699"/>
                </a:lnTo>
                <a:lnTo>
                  <a:pt x="585512" y="46708"/>
                </a:lnTo>
                <a:lnTo>
                  <a:pt x="608866" y="46708"/>
                </a:lnTo>
                <a:lnTo>
                  <a:pt x="638892" y="76734"/>
                </a:lnTo>
                <a:lnTo>
                  <a:pt x="677259" y="101756"/>
                </a:lnTo>
                <a:lnTo>
                  <a:pt x="703949" y="103424"/>
                </a:lnTo>
                <a:lnTo>
                  <a:pt x="740648" y="130114"/>
                </a:lnTo>
                <a:lnTo>
                  <a:pt x="802369" y="176822"/>
                </a:lnTo>
                <a:lnTo>
                  <a:pt x="824055" y="185162"/>
                </a:lnTo>
                <a:lnTo>
                  <a:pt x="872430" y="210184"/>
                </a:lnTo>
                <a:lnTo>
                  <a:pt x="1227744" y="495434"/>
                </a:lnTo>
                <a:lnTo>
                  <a:pt x="1374534" y="613870"/>
                </a:lnTo>
                <a:lnTo>
                  <a:pt x="1477956" y="692273"/>
                </a:lnTo>
                <a:lnTo>
                  <a:pt x="1519666" y="723967"/>
                </a:lnTo>
                <a:lnTo>
                  <a:pt x="1554690" y="738980"/>
                </a:lnTo>
                <a:lnTo>
                  <a:pt x="1609744" y="777347"/>
                </a:lnTo>
                <a:lnTo>
                  <a:pt x="1678134" y="825723"/>
                </a:lnTo>
                <a:lnTo>
                  <a:pt x="1714834" y="822386"/>
                </a:lnTo>
                <a:lnTo>
                  <a:pt x="1788233" y="867426"/>
                </a:lnTo>
                <a:lnTo>
                  <a:pt x="1821590" y="879103"/>
                </a:lnTo>
                <a:lnTo>
                  <a:pt x="1861633" y="902456"/>
                </a:lnTo>
                <a:lnTo>
                  <a:pt x="1906667" y="930814"/>
                </a:lnTo>
                <a:lnTo>
                  <a:pt x="1953378" y="934150"/>
                </a:lnTo>
                <a:lnTo>
                  <a:pt x="1991744" y="912465"/>
                </a:lnTo>
                <a:lnTo>
                  <a:pt x="2020100" y="945827"/>
                </a:lnTo>
                <a:lnTo>
                  <a:pt x="2045122" y="945827"/>
                </a:lnTo>
                <a:lnTo>
                  <a:pt x="2088490" y="922474"/>
                </a:lnTo>
                <a:lnTo>
                  <a:pt x="2123523" y="954168"/>
                </a:lnTo>
                <a:lnTo>
                  <a:pt x="2135200" y="957502"/>
                </a:lnTo>
                <a:lnTo>
                  <a:pt x="2155222" y="974190"/>
                </a:lnTo>
                <a:lnTo>
                  <a:pt x="2168567" y="957502"/>
                </a:lnTo>
                <a:lnTo>
                  <a:pt x="2221945" y="989201"/>
                </a:lnTo>
                <a:lnTo>
                  <a:pt x="2238623" y="977523"/>
                </a:lnTo>
                <a:lnTo>
                  <a:pt x="2256978" y="947496"/>
                </a:lnTo>
                <a:lnTo>
                  <a:pt x="2298678" y="960845"/>
                </a:lnTo>
                <a:lnTo>
                  <a:pt x="2297011" y="942492"/>
                </a:lnTo>
                <a:lnTo>
                  <a:pt x="2318700" y="930814"/>
                </a:lnTo>
                <a:cubicBezTo>
                  <a:pt x="2328152" y="913021"/>
                  <a:pt x="2343700" y="869234"/>
                  <a:pt x="2353152" y="851441"/>
                </a:cubicBez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cxnSp>
        <p:nvCxnSpPr>
          <p:cNvPr id="893" name="Straight Connector 892">
            <a:extLst>
              <a:ext uri="{FF2B5EF4-FFF2-40B4-BE49-F238E27FC236}">
                <a16:creationId xmlns:a16="http://schemas.microsoft.com/office/drawing/2014/main" id="{B492D0EB-2C2C-BABF-5E60-3A5D20D9C62B}"/>
              </a:ext>
            </a:extLst>
          </p:cNvPr>
          <p:cNvCxnSpPr>
            <a:cxnSpLocks/>
          </p:cNvCxnSpPr>
          <p:nvPr/>
        </p:nvCxnSpPr>
        <p:spPr>
          <a:xfrm>
            <a:off x="8272951" y="4552672"/>
            <a:ext cx="0" cy="115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894" name="Straight Connector 893">
            <a:extLst>
              <a:ext uri="{FF2B5EF4-FFF2-40B4-BE49-F238E27FC236}">
                <a16:creationId xmlns:a16="http://schemas.microsoft.com/office/drawing/2014/main" id="{688269B7-93A4-3D46-0FFC-2AA146572573}"/>
              </a:ext>
            </a:extLst>
          </p:cNvPr>
          <p:cNvCxnSpPr>
            <a:stCxn id="732" idx="1"/>
          </p:cNvCxnSpPr>
          <p:nvPr/>
        </p:nvCxnSpPr>
        <p:spPr>
          <a:xfrm>
            <a:off x="8260868" y="4872143"/>
            <a:ext cx="2303560" cy="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895" name="Graphic 513">
            <a:extLst>
              <a:ext uri="{FF2B5EF4-FFF2-40B4-BE49-F238E27FC236}">
                <a16:creationId xmlns:a16="http://schemas.microsoft.com/office/drawing/2014/main" id="{0C414FAE-46E5-2A61-60CC-4F7F7DA7AA03}"/>
              </a:ext>
            </a:extLst>
          </p:cNvPr>
          <p:cNvSpPr/>
          <p:nvPr/>
        </p:nvSpPr>
        <p:spPr>
          <a:xfrm>
            <a:off x="8284310" y="4676840"/>
            <a:ext cx="2287904" cy="972000"/>
          </a:xfrm>
          <a:custGeom>
            <a:avLst/>
            <a:gdLst>
              <a:gd name="connsiteX0" fmla="*/ 0 w 2332043"/>
              <a:gd name="connsiteY0" fmla="*/ 206847 h 984190"/>
              <a:gd name="connsiteX1" fmla="*/ 70061 w 2332043"/>
              <a:gd name="connsiteY1" fmla="*/ 260227 h 984190"/>
              <a:gd name="connsiteX2" fmla="*/ 70061 w 2332043"/>
              <a:gd name="connsiteY2" fmla="*/ 123442 h 984190"/>
              <a:gd name="connsiteX3" fmla="*/ 125110 w 2332043"/>
              <a:gd name="connsiteY3" fmla="*/ 168481 h 984190"/>
              <a:gd name="connsiteX4" fmla="*/ 128445 w 2332043"/>
              <a:gd name="connsiteY4" fmla="*/ 58384 h 984190"/>
              <a:gd name="connsiteX5" fmla="*/ 171817 w 2332043"/>
              <a:gd name="connsiteY5" fmla="*/ 100087 h 984190"/>
              <a:gd name="connsiteX6" fmla="*/ 176821 w 2332043"/>
              <a:gd name="connsiteY6" fmla="*/ 0 h 984190"/>
              <a:gd name="connsiteX7" fmla="*/ 473748 w 2332043"/>
              <a:gd name="connsiteY7" fmla="*/ 246883 h 984190"/>
              <a:gd name="connsiteX8" fmla="*/ 472080 w 2332043"/>
              <a:gd name="connsiteY8" fmla="*/ 151800 h 984190"/>
              <a:gd name="connsiteX9" fmla="*/ 537136 w 2332043"/>
              <a:gd name="connsiteY9" fmla="*/ 195171 h 984190"/>
              <a:gd name="connsiteX10" fmla="*/ 567162 w 2332043"/>
              <a:gd name="connsiteY10" fmla="*/ 230202 h 984190"/>
              <a:gd name="connsiteX11" fmla="*/ 587180 w 2332043"/>
              <a:gd name="connsiteY11" fmla="*/ 175153 h 984190"/>
              <a:gd name="connsiteX12" fmla="*/ 685600 w 2332043"/>
              <a:gd name="connsiteY12" fmla="*/ 260227 h 984190"/>
              <a:gd name="connsiteX13" fmla="*/ 692272 w 2332043"/>
              <a:gd name="connsiteY13" fmla="*/ 235206 h 984190"/>
              <a:gd name="connsiteX14" fmla="*/ 894115 w 2332043"/>
              <a:gd name="connsiteY14" fmla="*/ 398682 h 984190"/>
              <a:gd name="connsiteX15" fmla="*/ 907460 w 2332043"/>
              <a:gd name="connsiteY15" fmla="*/ 392010 h 984190"/>
              <a:gd name="connsiteX16" fmla="*/ 1516323 w 2332043"/>
              <a:gd name="connsiteY16" fmla="*/ 862421 h 984190"/>
              <a:gd name="connsiteX17" fmla="*/ 1533010 w 2332043"/>
              <a:gd name="connsiteY17" fmla="*/ 865757 h 984190"/>
              <a:gd name="connsiteX18" fmla="*/ 1573044 w 2332043"/>
              <a:gd name="connsiteY18" fmla="*/ 894115 h 984190"/>
              <a:gd name="connsiteX19" fmla="*/ 1611411 w 2332043"/>
              <a:gd name="connsiteY19" fmla="*/ 874098 h 984190"/>
              <a:gd name="connsiteX20" fmla="*/ 1681467 w 2332043"/>
              <a:gd name="connsiteY20" fmla="*/ 934151 h 984190"/>
              <a:gd name="connsiteX21" fmla="*/ 1688144 w 2332043"/>
              <a:gd name="connsiteY21" fmla="*/ 880771 h 984190"/>
              <a:gd name="connsiteX22" fmla="*/ 1769878 w 2332043"/>
              <a:gd name="connsiteY22" fmla="*/ 947500 h 984190"/>
              <a:gd name="connsiteX23" fmla="*/ 1783223 w 2332043"/>
              <a:gd name="connsiteY23" fmla="*/ 917470 h 984190"/>
              <a:gd name="connsiteX24" fmla="*/ 1854955 w 2332043"/>
              <a:gd name="connsiteY24" fmla="*/ 984190 h 984190"/>
              <a:gd name="connsiteX25" fmla="*/ 1866633 w 2332043"/>
              <a:gd name="connsiteY25" fmla="*/ 902456 h 984190"/>
              <a:gd name="connsiteX26" fmla="*/ 1931689 w 2332043"/>
              <a:gd name="connsiteY26" fmla="*/ 950834 h 984190"/>
              <a:gd name="connsiteX27" fmla="*/ 1930022 w 2332043"/>
              <a:gd name="connsiteY27" fmla="*/ 897452 h 984190"/>
              <a:gd name="connsiteX28" fmla="*/ 1945033 w 2332043"/>
              <a:gd name="connsiteY28" fmla="*/ 909128 h 984190"/>
              <a:gd name="connsiteX29" fmla="*/ 1953377 w 2332043"/>
              <a:gd name="connsiteY29" fmla="*/ 854081 h 984190"/>
              <a:gd name="connsiteX30" fmla="*/ 1953377 w 2332043"/>
              <a:gd name="connsiteY30" fmla="*/ 748988 h 984190"/>
              <a:gd name="connsiteX31" fmla="*/ 1978400 w 2332043"/>
              <a:gd name="connsiteY31" fmla="*/ 769006 h 984190"/>
              <a:gd name="connsiteX32" fmla="*/ 1976733 w 2332043"/>
              <a:gd name="connsiteY32" fmla="*/ 710622 h 984190"/>
              <a:gd name="connsiteX33" fmla="*/ 1995078 w 2332043"/>
              <a:gd name="connsiteY33" fmla="*/ 718962 h 984190"/>
              <a:gd name="connsiteX34" fmla="*/ 1995078 w 2332043"/>
              <a:gd name="connsiteY34" fmla="*/ 665582 h 984190"/>
              <a:gd name="connsiteX35" fmla="*/ 2003422 w 2332043"/>
              <a:gd name="connsiteY35" fmla="*/ 667251 h 984190"/>
              <a:gd name="connsiteX36" fmla="*/ 2005089 w 2332043"/>
              <a:gd name="connsiteY36" fmla="*/ 608866 h 984190"/>
              <a:gd name="connsiteX37" fmla="*/ 2021767 w 2332043"/>
              <a:gd name="connsiteY37" fmla="*/ 623880 h 984190"/>
              <a:gd name="connsiteX38" fmla="*/ 2020100 w 2332043"/>
              <a:gd name="connsiteY38" fmla="*/ 550482 h 984190"/>
              <a:gd name="connsiteX39" fmla="*/ 2033444 w 2332043"/>
              <a:gd name="connsiteY39" fmla="*/ 563826 h 984190"/>
              <a:gd name="connsiteX40" fmla="*/ 2031778 w 2332043"/>
              <a:gd name="connsiteY40" fmla="*/ 498770 h 984190"/>
              <a:gd name="connsiteX41" fmla="*/ 2085156 w 2332043"/>
              <a:gd name="connsiteY41" fmla="*/ 540473 h 984190"/>
              <a:gd name="connsiteX42" fmla="*/ 2086823 w 2332043"/>
              <a:gd name="connsiteY42" fmla="*/ 392010 h 984190"/>
              <a:gd name="connsiteX43" fmla="*/ 2118522 w 2332043"/>
              <a:gd name="connsiteY43" fmla="*/ 415363 h 984190"/>
              <a:gd name="connsiteX44" fmla="*/ 2116855 w 2332043"/>
              <a:gd name="connsiteY44" fmla="*/ 336962 h 984190"/>
              <a:gd name="connsiteX45" fmla="*/ 2143544 w 2332043"/>
              <a:gd name="connsiteY45" fmla="*/ 358647 h 984190"/>
              <a:gd name="connsiteX46" fmla="*/ 2145211 w 2332043"/>
              <a:gd name="connsiteY46" fmla="*/ 275241 h 984190"/>
              <a:gd name="connsiteX47" fmla="*/ 2226945 w 2332043"/>
              <a:gd name="connsiteY47" fmla="*/ 336962 h 984190"/>
              <a:gd name="connsiteX48" fmla="*/ 2221944 w 2332043"/>
              <a:gd name="connsiteY48" fmla="*/ 226865 h 984190"/>
              <a:gd name="connsiteX49" fmla="*/ 2233622 w 2332043"/>
              <a:gd name="connsiteY49" fmla="*/ 235206 h 984190"/>
              <a:gd name="connsiteX50" fmla="*/ 2233622 w 2332043"/>
              <a:gd name="connsiteY50" fmla="*/ 131782 h 984190"/>
              <a:gd name="connsiteX51" fmla="*/ 2332044 w 2332043"/>
              <a:gd name="connsiteY51" fmla="*/ 210184 h 984190"/>
              <a:gd name="connsiteX0" fmla="*/ 0 w 2332044"/>
              <a:gd name="connsiteY0" fmla="*/ 206847 h 984190"/>
              <a:gd name="connsiteX1" fmla="*/ 70061 w 2332044"/>
              <a:gd name="connsiteY1" fmla="*/ 260227 h 984190"/>
              <a:gd name="connsiteX2" fmla="*/ 70061 w 2332044"/>
              <a:gd name="connsiteY2" fmla="*/ 123442 h 984190"/>
              <a:gd name="connsiteX3" fmla="*/ 125110 w 2332044"/>
              <a:gd name="connsiteY3" fmla="*/ 168481 h 984190"/>
              <a:gd name="connsiteX4" fmla="*/ 128445 w 2332044"/>
              <a:gd name="connsiteY4" fmla="*/ 58384 h 984190"/>
              <a:gd name="connsiteX5" fmla="*/ 171817 w 2332044"/>
              <a:gd name="connsiteY5" fmla="*/ 100087 h 984190"/>
              <a:gd name="connsiteX6" fmla="*/ 176821 w 2332044"/>
              <a:gd name="connsiteY6" fmla="*/ 0 h 984190"/>
              <a:gd name="connsiteX7" fmla="*/ 473748 w 2332044"/>
              <a:gd name="connsiteY7" fmla="*/ 246883 h 984190"/>
              <a:gd name="connsiteX8" fmla="*/ 468070 w 2332044"/>
              <a:gd name="connsiteY8" fmla="*/ 107131 h 984190"/>
              <a:gd name="connsiteX9" fmla="*/ 537136 w 2332044"/>
              <a:gd name="connsiteY9" fmla="*/ 195171 h 984190"/>
              <a:gd name="connsiteX10" fmla="*/ 567162 w 2332044"/>
              <a:gd name="connsiteY10" fmla="*/ 230202 h 984190"/>
              <a:gd name="connsiteX11" fmla="*/ 587180 w 2332044"/>
              <a:gd name="connsiteY11" fmla="*/ 175153 h 984190"/>
              <a:gd name="connsiteX12" fmla="*/ 685600 w 2332044"/>
              <a:gd name="connsiteY12" fmla="*/ 260227 h 984190"/>
              <a:gd name="connsiteX13" fmla="*/ 692272 w 2332044"/>
              <a:gd name="connsiteY13" fmla="*/ 235206 h 984190"/>
              <a:gd name="connsiteX14" fmla="*/ 894115 w 2332044"/>
              <a:gd name="connsiteY14" fmla="*/ 398682 h 984190"/>
              <a:gd name="connsiteX15" fmla="*/ 907460 w 2332044"/>
              <a:gd name="connsiteY15" fmla="*/ 392010 h 984190"/>
              <a:gd name="connsiteX16" fmla="*/ 1516323 w 2332044"/>
              <a:gd name="connsiteY16" fmla="*/ 862421 h 984190"/>
              <a:gd name="connsiteX17" fmla="*/ 1533010 w 2332044"/>
              <a:gd name="connsiteY17" fmla="*/ 865757 h 984190"/>
              <a:gd name="connsiteX18" fmla="*/ 1573044 w 2332044"/>
              <a:gd name="connsiteY18" fmla="*/ 894115 h 984190"/>
              <a:gd name="connsiteX19" fmla="*/ 1611411 w 2332044"/>
              <a:gd name="connsiteY19" fmla="*/ 874098 h 984190"/>
              <a:gd name="connsiteX20" fmla="*/ 1681467 w 2332044"/>
              <a:gd name="connsiteY20" fmla="*/ 934151 h 984190"/>
              <a:gd name="connsiteX21" fmla="*/ 1688144 w 2332044"/>
              <a:gd name="connsiteY21" fmla="*/ 880771 h 984190"/>
              <a:gd name="connsiteX22" fmla="*/ 1769878 w 2332044"/>
              <a:gd name="connsiteY22" fmla="*/ 947500 h 984190"/>
              <a:gd name="connsiteX23" fmla="*/ 1783223 w 2332044"/>
              <a:gd name="connsiteY23" fmla="*/ 917470 h 984190"/>
              <a:gd name="connsiteX24" fmla="*/ 1854955 w 2332044"/>
              <a:gd name="connsiteY24" fmla="*/ 984190 h 984190"/>
              <a:gd name="connsiteX25" fmla="*/ 1866633 w 2332044"/>
              <a:gd name="connsiteY25" fmla="*/ 902456 h 984190"/>
              <a:gd name="connsiteX26" fmla="*/ 1931689 w 2332044"/>
              <a:gd name="connsiteY26" fmla="*/ 950834 h 984190"/>
              <a:gd name="connsiteX27" fmla="*/ 1930022 w 2332044"/>
              <a:gd name="connsiteY27" fmla="*/ 897452 h 984190"/>
              <a:gd name="connsiteX28" fmla="*/ 1945033 w 2332044"/>
              <a:gd name="connsiteY28" fmla="*/ 909128 h 984190"/>
              <a:gd name="connsiteX29" fmla="*/ 1953377 w 2332044"/>
              <a:gd name="connsiteY29" fmla="*/ 854081 h 984190"/>
              <a:gd name="connsiteX30" fmla="*/ 1953377 w 2332044"/>
              <a:gd name="connsiteY30" fmla="*/ 748988 h 984190"/>
              <a:gd name="connsiteX31" fmla="*/ 1978400 w 2332044"/>
              <a:gd name="connsiteY31" fmla="*/ 769006 h 984190"/>
              <a:gd name="connsiteX32" fmla="*/ 1976733 w 2332044"/>
              <a:gd name="connsiteY32" fmla="*/ 710622 h 984190"/>
              <a:gd name="connsiteX33" fmla="*/ 1995078 w 2332044"/>
              <a:gd name="connsiteY33" fmla="*/ 718962 h 984190"/>
              <a:gd name="connsiteX34" fmla="*/ 1995078 w 2332044"/>
              <a:gd name="connsiteY34" fmla="*/ 665582 h 984190"/>
              <a:gd name="connsiteX35" fmla="*/ 2003422 w 2332044"/>
              <a:gd name="connsiteY35" fmla="*/ 667251 h 984190"/>
              <a:gd name="connsiteX36" fmla="*/ 2005089 w 2332044"/>
              <a:gd name="connsiteY36" fmla="*/ 608866 h 984190"/>
              <a:gd name="connsiteX37" fmla="*/ 2021767 w 2332044"/>
              <a:gd name="connsiteY37" fmla="*/ 623880 h 984190"/>
              <a:gd name="connsiteX38" fmla="*/ 2020100 w 2332044"/>
              <a:gd name="connsiteY38" fmla="*/ 550482 h 984190"/>
              <a:gd name="connsiteX39" fmla="*/ 2033444 w 2332044"/>
              <a:gd name="connsiteY39" fmla="*/ 563826 h 984190"/>
              <a:gd name="connsiteX40" fmla="*/ 2031778 w 2332044"/>
              <a:gd name="connsiteY40" fmla="*/ 498770 h 984190"/>
              <a:gd name="connsiteX41" fmla="*/ 2085156 w 2332044"/>
              <a:gd name="connsiteY41" fmla="*/ 540473 h 984190"/>
              <a:gd name="connsiteX42" fmla="*/ 2086823 w 2332044"/>
              <a:gd name="connsiteY42" fmla="*/ 392010 h 984190"/>
              <a:gd name="connsiteX43" fmla="*/ 2118522 w 2332044"/>
              <a:gd name="connsiteY43" fmla="*/ 415363 h 984190"/>
              <a:gd name="connsiteX44" fmla="*/ 2116855 w 2332044"/>
              <a:gd name="connsiteY44" fmla="*/ 336962 h 984190"/>
              <a:gd name="connsiteX45" fmla="*/ 2143544 w 2332044"/>
              <a:gd name="connsiteY45" fmla="*/ 358647 h 984190"/>
              <a:gd name="connsiteX46" fmla="*/ 2145211 w 2332044"/>
              <a:gd name="connsiteY46" fmla="*/ 275241 h 984190"/>
              <a:gd name="connsiteX47" fmla="*/ 2226945 w 2332044"/>
              <a:gd name="connsiteY47" fmla="*/ 336962 h 984190"/>
              <a:gd name="connsiteX48" fmla="*/ 2221944 w 2332044"/>
              <a:gd name="connsiteY48" fmla="*/ 226865 h 984190"/>
              <a:gd name="connsiteX49" fmla="*/ 2233622 w 2332044"/>
              <a:gd name="connsiteY49" fmla="*/ 235206 h 984190"/>
              <a:gd name="connsiteX50" fmla="*/ 2233622 w 2332044"/>
              <a:gd name="connsiteY50" fmla="*/ 131782 h 984190"/>
              <a:gd name="connsiteX51" fmla="*/ 2332044 w 2332044"/>
              <a:gd name="connsiteY51" fmla="*/ 210184 h 984190"/>
              <a:gd name="connsiteX0" fmla="*/ 0 w 2332044"/>
              <a:gd name="connsiteY0" fmla="*/ 206847 h 984190"/>
              <a:gd name="connsiteX1" fmla="*/ 70061 w 2332044"/>
              <a:gd name="connsiteY1" fmla="*/ 260227 h 984190"/>
              <a:gd name="connsiteX2" fmla="*/ 70061 w 2332044"/>
              <a:gd name="connsiteY2" fmla="*/ 123442 h 984190"/>
              <a:gd name="connsiteX3" fmla="*/ 125110 w 2332044"/>
              <a:gd name="connsiteY3" fmla="*/ 168481 h 984190"/>
              <a:gd name="connsiteX4" fmla="*/ 128445 w 2332044"/>
              <a:gd name="connsiteY4" fmla="*/ 58384 h 984190"/>
              <a:gd name="connsiteX5" fmla="*/ 171817 w 2332044"/>
              <a:gd name="connsiteY5" fmla="*/ 100087 h 984190"/>
              <a:gd name="connsiteX6" fmla="*/ 176821 w 2332044"/>
              <a:gd name="connsiteY6" fmla="*/ 0 h 984190"/>
              <a:gd name="connsiteX7" fmla="*/ 473748 w 2332044"/>
              <a:gd name="connsiteY7" fmla="*/ 246883 h 984190"/>
              <a:gd name="connsiteX8" fmla="*/ 468070 w 2332044"/>
              <a:gd name="connsiteY8" fmla="*/ 107131 h 984190"/>
              <a:gd name="connsiteX9" fmla="*/ 537136 w 2332044"/>
              <a:gd name="connsiteY9" fmla="*/ 195171 h 984190"/>
              <a:gd name="connsiteX10" fmla="*/ 567162 w 2332044"/>
              <a:gd name="connsiteY10" fmla="*/ 230202 h 984190"/>
              <a:gd name="connsiteX11" fmla="*/ 587180 w 2332044"/>
              <a:gd name="connsiteY11" fmla="*/ 126423 h 984190"/>
              <a:gd name="connsiteX12" fmla="*/ 685600 w 2332044"/>
              <a:gd name="connsiteY12" fmla="*/ 260227 h 984190"/>
              <a:gd name="connsiteX13" fmla="*/ 692272 w 2332044"/>
              <a:gd name="connsiteY13" fmla="*/ 235206 h 984190"/>
              <a:gd name="connsiteX14" fmla="*/ 894115 w 2332044"/>
              <a:gd name="connsiteY14" fmla="*/ 398682 h 984190"/>
              <a:gd name="connsiteX15" fmla="*/ 907460 w 2332044"/>
              <a:gd name="connsiteY15" fmla="*/ 392010 h 984190"/>
              <a:gd name="connsiteX16" fmla="*/ 1516323 w 2332044"/>
              <a:gd name="connsiteY16" fmla="*/ 862421 h 984190"/>
              <a:gd name="connsiteX17" fmla="*/ 1533010 w 2332044"/>
              <a:gd name="connsiteY17" fmla="*/ 865757 h 984190"/>
              <a:gd name="connsiteX18" fmla="*/ 1573044 w 2332044"/>
              <a:gd name="connsiteY18" fmla="*/ 894115 h 984190"/>
              <a:gd name="connsiteX19" fmla="*/ 1611411 w 2332044"/>
              <a:gd name="connsiteY19" fmla="*/ 874098 h 984190"/>
              <a:gd name="connsiteX20" fmla="*/ 1681467 w 2332044"/>
              <a:gd name="connsiteY20" fmla="*/ 934151 h 984190"/>
              <a:gd name="connsiteX21" fmla="*/ 1688144 w 2332044"/>
              <a:gd name="connsiteY21" fmla="*/ 880771 h 984190"/>
              <a:gd name="connsiteX22" fmla="*/ 1769878 w 2332044"/>
              <a:gd name="connsiteY22" fmla="*/ 947500 h 984190"/>
              <a:gd name="connsiteX23" fmla="*/ 1783223 w 2332044"/>
              <a:gd name="connsiteY23" fmla="*/ 917470 h 984190"/>
              <a:gd name="connsiteX24" fmla="*/ 1854955 w 2332044"/>
              <a:gd name="connsiteY24" fmla="*/ 984190 h 984190"/>
              <a:gd name="connsiteX25" fmla="*/ 1866633 w 2332044"/>
              <a:gd name="connsiteY25" fmla="*/ 902456 h 984190"/>
              <a:gd name="connsiteX26" fmla="*/ 1931689 w 2332044"/>
              <a:gd name="connsiteY26" fmla="*/ 950834 h 984190"/>
              <a:gd name="connsiteX27" fmla="*/ 1930022 w 2332044"/>
              <a:gd name="connsiteY27" fmla="*/ 897452 h 984190"/>
              <a:gd name="connsiteX28" fmla="*/ 1945033 w 2332044"/>
              <a:gd name="connsiteY28" fmla="*/ 909128 h 984190"/>
              <a:gd name="connsiteX29" fmla="*/ 1953377 w 2332044"/>
              <a:gd name="connsiteY29" fmla="*/ 854081 h 984190"/>
              <a:gd name="connsiteX30" fmla="*/ 1953377 w 2332044"/>
              <a:gd name="connsiteY30" fmla="*/ 748988 h 984190"/>
              <a:gd name="connsiteX31" fmla="*/ 1978400 w 2332044"/>
              <a:gd name="connsiteY31" fmla="*/ 769006 h 984190"/>
              <a:gd name="connsiteX32" fmla="*/ 1976733 w 2332044"/>
              <a:gd name="connsiteY32" fmla="*/ 710622 h 984190"/>
              <a:gd name="connsiteX33" fmla="*/ 1995078 w 2332044"/>
              <a:gd name="connsiteY33" fmla="*/ 718962 h 984190"/>
              <a:gd name="connsiteX34" fmla="*/ 1995078 w 2332044"/>
              <a:gd name="connsiteY34" fmla="*/ 665582 h 984190"/>
              <a:gd name="connsiteX35" fmla="*/ 2003422 w 2332044"/>
              <a:gd name="connsiteY35" fmla="*/ 667251 h 984190"/>
              <a:gd name="connsiteX36" fmla="*/ 2005089 w 2332044"/>
              <a:gd name="connsiteY36" fmla="*/ 608866 h 984190"/>
              <a:gd name="connsiteX37" fmla="*/ 2021767 w 2332044"/>
              <a:gd name="connsiteY37" fmla="*/ 623880 h 984190"/>
              <a:gd name="connsiteX38" fmla="*/ 2020100 w 2332044"/>
              <a:gd name="connsiteY38" fmla="*/ 550482 h 984190"/>
              <a:gd name="connsiteX39" fmla="*/ 2033444 w 2332044"/>
              <a:gd name="connsiteY39" fmla="*/ 563826 h 984190"/>
              <a:gd name="connsiteX40" fmla="*/ 2031778 w 2332044"/>
              <a:gd name="connsiteY40" fmla="*/ 498770 h 984190"/>
              <a:gd name="connsiteX41" fmla="*/ 2085156 w 2332044"/>
              <a:gd name="connsiteY41" fmla="*/ 540473 h 984190"/>
              <a:gd name="connsiteX42" fmla="*/ 2086823 w 2332044"/>
              <a:gd name="connsiteY42" fmla="*/ 392010 h 984190"/>
              <a:gd name="connsiteX43" fmla="*/ 2118522 w 2332044"/>
              <a:gd name="connsiteY43" fmla="*/ 415363 h 984190"/>
              <a:gd name="connsiteX44" fmla="*/ 2116855 w 2332044"/>
              <a:gd name="connsiteY44" fmla="*/ 336962 h 984190"/>
              <a:gd name="connsiteX45" fmla="*/ 2143544 w 2332044"/>
              <a:gd name="connsiteY45" fmla="*/ 358647 h 984190"/>
              <a:gd name="connsiteX46" fmla="*/ 2145211 w 2332044"/>
              <a:gd name="connsiteY46" fmla="*/ 275241 h 984190"/>
              <a:gd name="connsiteX47" fmla="*/ 2226945 w 2332044"/>
              <a:gd name="connsiteY47" fmla="*/ 336962 h 984190"/>
              <a:gd name="connsiteX48" fmla="*/ 2221944 w 2332044"/>
              <a:gd name="connsiteY48" fmla="*/ 226865 h 984190"/>
              <a:gd name="connsiteX49" fmla="*/ 2233622 w 2332044"/>
              <a:gd name="connsiteY49" fmla="*/ 235206 h 984190"/>
              <a:gd name="connsiteX50" fmla="*/ 2233622 w 2332044"/>
              <a:gd name="connsiteY50" fmla="*/ 131782 h 984190"/>
              <a:gd name="connsiteX51" fmla="*/ 2332044 w 2332044"/>
              <a:gd name="connsiteY51" fmla="*/ 210184 h 98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332044" h="984190">
                <a:moveTo>
                  <a:pt x="0" y="206847"/>
                </a:moveTo>
                <a:lnTo>
                  <a:pt x="70061" y="260227"/>
                </a:lnTo>
                <a:lnTo>
                  <a:pt x="70061" y="123442"/>
                </a:lnTo>
                <a:lnTo>
                  <a:pt x="125110" y="168481"/>
                </a:lnTo>
                <a:lnTo>
                  <a:pt x="128445" y="58384"/>
                </a:lnTo>
                <a:lnTo>
                  <a:pt x="171817" y="100087"/>
                </a:lnTo>
                <a:lnTo>
                  <a:pt x="176821" y="0"/>
                </a:lnTo>
                <a:lnTo>
                  <a:pt x="473748" y="246883"/>
                </a:lnTo>
                <a:lnTo>
                  <a:pt x="468070" y="107131"/>
                </a:lnTo>
                <a:lnTo>
                  <a:pt x="537136" y="195171"/>
                </a:lnTo>
                <a:lnTo>
                  <a:pt x="567162" y="230202"/>
                </a:lnTo>
                <a:lnTo>
                  <a:pt x="587180" y="126423"/>
                </a:lnTo>
                <a:lnTo>
                  <a:pt x="685600" y="260227"/>
                </a:lnTo>
                <a:lnTo>
                  <a:pt x="692272" y="235206"/>
                </a:lnTo>
                <a:lnTo>
                  <a:pt x="894115" y="398682"/>
                </a:lnTo>
                <a:lnTo>
                  <a:pt x="907460" y="392010"/>
                </a:lnTo>
                <a:lnTo>
                  <a:pt x="1516323" y="862421"/>
                </a:lnTo>
                <a:lnTo>
                  <a:pt x="1533010" y="865757"/>
                </a:lnTo>
                <a:lnTo>
                  <a:pt x="1573044" y="894115"/>
                </a:lnTo>
                <a:lnTo>
                  <a:pt x="1611411" y="874098"/>
                </a:lnTo>
                <a:lnTo>
                  <a:pt x="1681467" y="934151"/>
                </a:lnTo>
                <a:lnTo>
                  <a:pt x="1688144" y="880771"/>
                </a:lnTo>
                <a:lnTo>
                  <a:pt x="1769878" y="947500"/>
                </a:lnTo>
                <a:lnTo>
                  <a:pt x="1783223" y="917470"/>
                </a:lnTo>
                <a:lnTo>
                  <a:pt x="1854955" y="984190"/>
                </a:lnTo>
                <a:lnTo>
                  <a:pt x="1866633" y="902456"/>
                </a:lnTo>
                <a:lnTo>
                  <a:pt x="1931689" y="950834"/>
                </a:lnTo>
                <a:cubicBezTo>
                  <a:pt x="1931133" y="933040"/>
                  <a:pt x="1930578" y="915246"/>
                  <a:pt x="1930022" y="897452"/>
                </a:cubicBezTo>
                <a:lnTo>
                  <a:pt x="1945033" y="909128"/>
                </a:lnTo>
                <a:lnTo>
                  <a:pt x="1953377" y="854081"/>
                </a:lnTo>
                <a:lnTo>
                  <a:pt x="1953377" y="748988"/>
                </a:lnTo>
                <a:lnTo>
                  <a:pt x="1978400" y="769006"/>
                </a:lnTo>
                <a:cubicBezTo>
                  <a:pt x="1977844" y="749545"/>
                  <a:pt x="1977289" y="730083"/>
                  <a:pt x="1976733" y="710622"/>
                </a:cubicBezTo>
                <a:lnTo>
                  <a:pt x="1995078" y="718962"/>
                </a:lnTo>
                <a:lnTo>
                  <a:pt x="1995078" y="665582"/>
                </a:lnTo>
                <a:lnTo>
                  <a:pt x="2003422" y="667251"/>
                </a:lnTo>
                <a:cubicBezTo>
                  <a:pt x="2003978" y="647789"/>
                  <a:pt x="2004533" y="628328"/>
                  <a:pt x="2005089" y="608866"/>
                </a:cubicBezTo>
                <a:lnTo>
                  <a:pt x="2021767" y="623880"/>
                </a:lnTo>
                <a:cubicBezTo>
                  <a:pt x="2021211" y="599414"/>
                  <a:pt x="2020656" y="574948"/>
                  <a:pt x="2020100" y="550482"/>
                </a:cubicBezTo>
                <a:lnTo>
                  <a:pt x="2033444" y="563826"/>
                </a:lnTo>
                <a:cubicBezTo>
                  <a:pt x="2032889" y="542141"/>
                  <a:pt x="2032333" y="520455"/>
                  <a:pt x="2031778" y="498770"/>
                </a:cubicBezTo>
                <a:lnTo>
                  <a:pt x="2085156" y="540473"/>
                </a:lnTo>
                <a:cubicBezTo>
                  <a:pt x="2085712" y="490985"/>
                  <a:pt x="2086267" y="441498"/>
                  <a:pt x="2086823" y="392010"/>
                </a:cubicBezTo>
                <a:lnTo>
                  <a:pt x="2118522" y="415363"/>
                </a:lnTo>
                <a:cubicBezTo>
                  <a:pt x="2117966" y="389229"/>
                  <a:pt x="2117411" y="363096"/>
                  <a:pt x="2116855" y="336962"/>
                </a:cubicBezTo>
                <a:lnTo>
                  <a:pt x="2143544" y="358647"/>
                </a:lnTo>
                <a:cubicBezTo>
                  <a:pt x="2144100" y="330845"/>
                  <a:pt x="2144655" y="303043"/>
                  <a:pt x="2145211" y="275241"/>
                </a:cubicBezTo>
                <a:lnTo>
                  <a:pt x="2226945" y="336962"/>
                </a:lnTo>
                <a:lnTo>
                  <a:pt x="2221944" y="226865"/>
                </a:lnTo>
                <a:lnTo>
                  <a:pt x="2233622" y="235206"/>
                </a:lnTo>
                <a:lnTo>
                  <a:pt x="2233622" y="131782"/>
                </a:lnTo>
                <a:lnTo>
                  <a:pt x="2332044" y="210184"/>
                </a:lnTo>
              </a:path>
            </a:pathLst>
          </a:custGeom>
          <a:noFill/>
          <a:ln w="19050" cap="flat">
            <a:solidFill>
              <a:srgbClr val="00A2E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cxnSp>
        <p:nvCxnSpPr>
          <p:cNvPr id="896" name="Straight Arrow Connector 895">
            <a:extLst>
              <a:ext uri="{FF2B5EF4-FFF2-40B4-BE49-F238E27FC236}">
                <a16:creationId xmlns:a16="http://schemas.microsoft.com/office/drawing/2014/main" id="{1DE1A4E1-B989-1728-2306-A933CB4FAFE1}"/>
              </a:ext>
            </a:extLst>
          </p:cNvPr>
          <p:cNvCxnSpPr>
            <a:cxnSpLocks/>
          </p:cNvCxnSpPr>
          <p:nvPr/>
        </p:nvCxnSpPr>
        <p:spPr>
          <a:xfrm>
            <a:off x="8428455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7" name="Straight Arrow Connector 896">
            <a:extLst>
              <a:ext uri="{FF2B5EF4-FFF2-40B4-BE49-F238E27FC236}">
                <a16:creationId xmlns:a16="http://schemas.microsoft.com/office/drawing/2014/main" id="{B47BDA03-5CEA-88DA-4A3F-473B69BC3DE7}"/>
              </a:ext>
            </a:extLst>
          </p:cNvPr>
          <p:cNvCxnSpPr>
            <a:cxnSpLocks/>
          </p:cNvCxnSpPr>
          <p:nvPr/>
        </p:nvCxnSpPr>
        <p:spPr>
          <a:xfrm>
            <a:off x="8373591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8" name="Straight Arrow Connector 897">
            <a:extLst>
              <a:ext uri="{FF2B5EF4-FFF2-40B4-BE49-F238E27FC236}">
                <a16:creationId xmlns:a16="http://schemas.microsoft.com/office/drawing/2014/main" id="{C6B9BA9B-855B-4D35-A62D-6576F674852B}"/>
              </a:ext>
            </a:extLst>
          </p:cNvPr>
          <p:cNvCxnSpPr>
            <a:cxnSpLocks/>
          </p:cNvCxnSpPr>
          <p:nvPr/>
        </p:nvCxnSpPr>
        <p:spPr>
          <a:xfrm>
            <a:off x="8321223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9" name="Straight Arrow Connector 898">
            <a:extLst>
              <a:ext uri="{FF2B5EF4-FFF2-40B4-BE49-F238E27FC236}">
                <a16:creationId xmlns:a16="http://schemas.microsoft.com/office/drawing/2014/main" id="{2463AD14-4E96-C58D-CDD3-6162817BF410}"/>
              </a:ext>
            </a:extLst>
          </p:cNvPr>
          <p:cNvCxnSpPr>
            <a:cxnSpLocks/>
          </p:cNvCxnSpPr>
          <p:nvPr/>
        </p:nvCxnSpPr>
        <p:spPr>
          <a:xfrm>
            <a:off x="879257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0" name="TextBox 899">
            <a:extLst>
              <a:ext uri="{FF2B5EF4-FFF2-40B4-BE49-F238E27FC236}">
                <a16:creationId xmlns:a16="http://schemas.microsoft.com/office/drawing/2014/main" id="{13E1A168-BF13-0F3F-1E62-AD370ADD22D9}"/>
              </a:ext>
            </a:extLst>
          </p:cNvPr>
          <p:cNvSpPr txBox="1"/>
          <p:nvPr/>
        </p:nvSpPr>
        <p:spPr>
          <a:xfrm>
            <a:off x="2581819" y="3662849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901" name="TextBox 900">
            <a:extLst>
              <a:ext uri="{FF2B5EF4-FFF2-40B4-BE49-F238E27FC236}">
                <a16:creationId xmlns:a16="http://schemas.microsoft.com/office/drawing/2014/main" id="{807C8B7D-5A8F-648A-3342-9DEC19CE979F}"/>
              </a:ext>
            </a:extLst>
          </p:cNvPr>
          <p:cNvSpPr txBox="1"/>
          <p:nvPr/>
        </p:nvSpPr>
        <p:spPr>
          <a:xfrm>
            <a:off x="4124732" y="3662849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sp>
        <p:nvSpPr>
          <p:cNvPr id="902" name="TextBox 901">
            <a:extLst>
              <a:ext uri="{FF2B5EF4-FFF2-40B4-BE49-F238E27FC236}">
                <a16:creationId xmlns:a16="http://schemas.microsoft.com/office/drawing/2014/main" id="{1A2EE1E1-4DBC-55FB-152E-B3338B478654}"/>
              </a:ext>
            </a:extLst>
          </p:cNvPr>
          <p:cNvSpPr txBox="1"/>
          <p:nvPr/>
        </p:nvSpPr>
        <p:spPr>
          <a:xfrm>
            <a:off x="8225878" y="3662849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903" name="TextBox 902">
            <a:extLst>
              <a:ext uri="{FF2B5EF4-FFF2-40B4-BE49-F238E27FC236}">
                <a16:creationId xmlns:a16="http://schemas.microsoft.com/office/drawing/2014/main" id="{6C4CBF99-DE8B-3BCF-BE2A-19873B1AB89C}"/>
              </a:ext>
            </a:extLst>
          </p:cNvPr>
          <p:cNvSpPr txBox="1"/>
          <p:nvPr/>
        </p:nvSpPr>
        <p:spPr>
          <a:xfrm>
            <a:off x="9768791" y="3662849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sp>
        <p:nvSpPr>
          <p:cNvPr id="904" name="TextBox 903">
            <a:extLst>
              <a:ext uri="{FF2B5EF4-FFF2-40B4-BE49-F238E27FC236}">
                <a16:creationId xmlns:a16="http://schemas.microsoft.com/office/drawing/2014/main" id="{2C2B0FCD-39F7-389C-7F8A-BBA59C802D5A}"/>
              </a:ext>
            </a:extLst>
          </p:cNvPr>
          <p:cNvSpPr txBox="1"/>
          <p:nvPr/>
        </p:nvSpPr>
        <p:spPr>
          <a:xfrm>
            <a:off x="5382826" y="3662849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905" name="TextBox 904">
            <a:extLst>
              <a:ext uri="{FF2B5EF4-FFF2-40B4-BE49-F238E27FC236}">
                <a16:creationId xmlns:a16="http://schemas.microsoft.com/office/drawing/2014/main" id="{A8834569-34FE-8A8F-33B6-F6DF27F8A987}"/>
              </a:ext>
            </a:extLst>
          </p:cNvPr>
          <p:cNvSpPr txBox="1"/>
          <p:nvPr/>
        </p:nvSpPr>
        <p:spPr>
          <a:xfrm>
            <a:off x="6925739" y="3662849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sp>
        <p:nvSpPr>
          <p:cNvPr id="906" name="Rectangle 905">
            <a:extLst>
              <a:ext uri="{FF2B5EF4-FFF2-40B4-BE49-F238E27FC236}">
                <a16:creationId xmlns:a16="http://schemas.microsoft.com/office/drawing/2014/main" id="{7A59E11A-56DD-3076-0CF8-1E25E08F40C3}"/>
              </a:ext>
            </a:extLst>
          </p:cNvPr>
          <p:cNvSpPr/>
          <p:nvPr/>
        </p:nvSpPr>
        <p:spPr>
          <a:xfrm>
            <a:off x="2589424" y="3587733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07" name="TextBox 906">
            <a:extLst>
              <a:ext uri="{FF2B5EF4-FFF2-40B4-BE49-F238E27FC236}">
                <a16:creationId xmlns:a16="http://schemas.microsoft.com/office/drawing/2014/main" id="{540649F7-1CFF-41B6-5307-37D3D193544C}"/>
              </a:ext>
            </a:extLst>
          </p:cNvPr>
          <p:cNvSpPr txBox="1"/>
          <p:nvPr/>
        </p:nvSpPr>
        <p:spPr>
          <a:xfrm>
            <a:off x="2585827" y="6264161"/>
            <a:ext cx="5180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后</a:t>
            </a:r>
          </a:p>
        </p:txBody>
      </p:sp>
      <p:sp>
        <p:nvSpPr>
          <p:cNvPr id="908" name="TextBox 907">
            <a:extLst>
              <a:ext uri="{FF2B5EF4-FFF2-40B4-BE49-F238E27FC236}">
                <a16:creationId xmlns:a16="http://schemas.microsoft.com/office/drawing/2014/main" id="{89157EDD-723E-F726-5D15-790D59A942B3}"/>
              </a:ext>
            </a:extLst>
          </p:cNvPr>
          <p:cNvSpPr txBox="1"/>
          <p:nvPr/>
        </p:nvSpPr>
        <p:spPr>
          <a:xfrm>
            <a:off x="4449488" y="6264161"/>
            <a:ext cx="4315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前</a:t>
            </a:r>
          </a:p>
        </p:txBody>
      </p:sp>
      <p:sp>
        <p:nvSpPr>
          <p:cNvPr id="909" name="TextBox 908">
            <a:extLst>
              <a:ext uri="{FF2B5EF4-FFF2-40B4-BE49-F238E27FC236}">
                <a16:creationId xmlns:a16="http://schemas.microsoft.com/office/drawing/2014/main" id="{FF3B9364-4034-03B5-AA95-28AC6995072C}"/>
              </a:ext>
            </a:extLst>
          </p:cNvPr>
          <p:cNvSpPr txBox="1"/>
          <p:nvPr/>
        </p:nvSpPr>
        <p:spPr>
          <a:xfrm>
            <a:off x="8225878" y="6264161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910" name="TextBox 909">
            <a:extLst>
              <a:ext uri="{FF2B5EF4-FFF2-40B4-BE49-F238E27FC236}">
                <a16:creationId xmlns:a16="http://schemas.microsoft.com/office/drawing/2014/main" id="{0CD79E2E-A906-620C-9618-E7FA5740AD85}"/>
              </a:ext>
            </a:extLst>
          </p:cNvPr>
          <p:cNvSpPr txBox="1"/>
          <p:nvPr/>
        </p:nvSpPr>
        <p:spPr>
          <a:xfrm>
            <a:off x="9768791" y="6264161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sp>
        <p:nvSpPr>
          <p:cNvPr id="911" name="TextBox 910">
            <a:extLst>
              <a:ext uri="{FF2B5EF4-FFF2-40B4-BE49-F238E27FC236}">
                <a16:creationId xmlns:a16="http://schemas.microsoft.com/office/drawing/2014/main" id="{F7FFDAD1-A356-D028-2DE6-76158EC1DA95}"/>
              </a:ext>
            </a:extLst>
          </p:cNvPr>
          <p:cNvSpPr txBox="1"/>
          <p:nvPr/>
        </p:nvSpPr>
        <p:spPr>
          <a:xfrm>
            <a:off x="5382826" y="6264161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912" name="TextBox 911">
            <a:extLst>
              <a:ext uri="{FF2B5EF4-FFF2-40B4-BE49-F238E27FC236}">
                <a16:creationId xmlns:a16="http://schemas.microsoft.com/office/drawing/2014/main" id="{6DA5D959-0805-4707-6329-D012C80F5D9B}"/>
              </a:ext>
            </a:extLst>
          </p:cNvPr>
          <p:cNvSpPr txBox="1"/>
          <p:nvPr/>
        </p:nvSpPr>
        <p:spPr>
          <a:xfrm>
            <a:off x="6925739" y="6264161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cxnSp>
        <p:nvCxnSpPr>
          <p:cNvPr id="913" name="Straight Arrow Connector 912">
            <a:extLst>
              <a:ext uri="{FF2B5EF4-FFF2-40B4-BE49-F238E27FC236}">
                <a16:creationId xmlns:a16="http://schemas.microsoft.com/office/drawing/2014/main" id="{9C4D600D-6339-E178-73E2-A88DD66E36A1}"/>
              </a:ext>
            </a:extLst>
          </p:cNvPr>
          <p:cNvCxnSpPr>
            <a:cxnSpLocks/>
          </p:cNvCxnSpPr>
          <p:nvPr/>
        </p:nvCxnSpPr>
        <p:spPr>
          <a:xfrm>
            <a:off x="3304900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4" name="Straight Arrow Connector 913">
            <a:extLst>
              <a:ext uri="{FF2B5EF4-FFF2-40B4-BE49-F238E27FC236}">
                <a16:creationId xmlns:a16="http://schemas.microsoft.com/office/drawing/2014/main" id="{52594E96-3103-F117-9C94-CF58C62CD047}"/>
              </a:ext>
            </a:extLst>
          </p:cNvPr>
          <p:cNvCxnSpPr>
            <a:cxnSpLocks/>
          </p:cNvCxnSpPr>
          <p:nvPr/>
        </p:nvCxnSpPr>
        <p:spPr>
          <a:xfrm>
            <a:off x="261578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5" name="Straight Arrow Connector 914">
            <a:extLst>
              <a:ext uri="{FF2B5EF4-FFF2-40B4-BE49-F238E27FC236}">
                <a16:creationId xmlns:a16="http://schemas.microsoft.com/office/drawing/2014/main" id="{9D495346-A664-3011-4D7E-3BEC6DDE90D9}"/>
              </a:ext>
            </a:extLst>
          </p:cNvPr>
          <p:cNvCxnSpPr>
            <a:cxnSpLocks/>
          </p:cNvCxnSpPr>
          <p:nvPr/>
        </p:nvCxnSpPr>
        <p:spPr>
          <a:xfrm>
            <a:off x="8260868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6" name="Straight Arrow Connector 915">
            <a:extLst>
              <a:ext uri="{FF2B5EF4-FFF2-40B4-BE49-F238E27FC236}">
                <a16:creationId xmlns:a16="http://schemas.microsoft.com/office/drawing/2014/main" id="{EB5EF1D4-BEF6-A668-02A6-A7FEB63E0D45}"/>
              </a:ext>
            </a:extLst>
          </p:cNvPr>
          <p:cNvCxnSpPr>
            <a:cxnSpLocks/>
          </p:cNvCxnSpPr>
          <p:nvPr/>
        </p:nvCxnSpPr>
        <p:spPr>
          <a:xfrm>
            <a:off x="8284622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7" name="Rectangle 916">
            <a:extLst>
              <a:ext uri="{FF2B5EF4-FFF2-40B4-BE49-F238E27FC236}">
                <a16:creationId xmlns:a16="http://schemas.microsoft.com/office/drawing/2014/main" id="{F5366A58-6546-6739-8AF9-A7E64A0D021C}"/>
              </a:ext>
            </a:extLst>
          </p:cNvPr>
          <p:cNvSpPr/>
          <p:nvPr/>
        </p:nvSpPr>
        <p:spPr>
          <a:xfrm>
            <a:off x="5387365" y="3587733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918" name="Straight Arrow Connector 917">
            <a:extLst>
              <a:ext uri="{FF2B5EF4-FFF2-40B4-BE49-F238E27FC236}">
                <a16:creationId xmlns:a16="http://schemas.microsoft.com/office/drawing/2014/main" id="{98382C0F-3AAA-EAC9-74AA-3692B15394C3}"/>
              </a:ext>
            </a:extLst>
          </p:cNvPr>
          <p:cNvCxnSpPr>
            <a:cxnSpLocks/>
          </p:cNvCxnSpPr>
          <p:nvPr/>
        </p:nvCxnSpPr>
        <p:spPr>
          <a:xfrm>
            <a:off x="8864159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9" name="Straight Arrow Connector 918">
            <a:extLst>
              <a:ext uri="{FF2B5EF4-FFF2-40B4-BE49-F238E27FC236}">
                <a16:creationId xmlns:a16="http://schemas.microsoft.com/office/drawing/2014/main" id="{B1C4D5E9-5F5E-E89D-FBE3-857A98841011}"/>
              </a:ext>
            </a:extLst>
          </p:cNvPr>
          <p:cNvCxnSpPr>
            <a:cxnSpLocks/>
          </p:cNvCxnSpPr>
          <p:nvPr/>
        </p:nvCxnSpPr>
        <p:spPr>
          <a:xfrm>
            <a:off x="9587414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0" name="Straight Arrow Connector 919">
            <a:extLst>
              <a:ext uri="{FF2B5EF4-FFF2-40B4-BE49-F238E27FC236}">
                <a16:creationId xmlns:a16="http://schemas.microsoft.com/office/drawing/2014/main" id="{23ED5A9D-D2B4-037A-6FAA-2E5FDF235909}"/>
              </a:ext>
            </a:extLst>
          </p:cNvPr>
          <p:cNvCxnSpPr>
            <a:cxnSpLocks/>
          </p:cNvCxnSpPr>
          <p:nvPr/>
        </p:nvCxnSpPr>
        <p:spPr>
          <a:xfrm>
            <a:off x="9612134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1" name="Straight Arrow Connector 920">
            <a:extLst>
              <a:ext uri="{FF2B5EF4-FFF2-40B4-BE49-F238E27FC236}">
                <a16:creationId xmlns:a16="http://schemas.microsoft.com/office/drawing/2014/main" id="{ACC5F99F-0738-43EC-7D9A-34436C0BF673}"/>
              </a:ext>
            </a:extLst>
          </p:cNvPr>
          <p:cNvCxnSpPr>
            <a:cxnSpLocks/>
          </p:cNvCxnSpPr>
          <p:nvPr/>
        </p:nvCxnSpPr>
        <p:spPr>
          <a:xfrm>
            <a:off x="9766007" y="3322840"/>
            <a:ext cx="0" cy="274320"/>
          </a:xfrm>
          <a:prstGeom prst="straightConnector1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2" name="Straight Arrow Connector 921">
            <a:extLst>
              <a:ext uri="{FF2B5EF4-FFF2-40B4-BE49-F238E27FC236}">
                <a16:creationId xmlns:a16="http://schemas.microsoft.com/office/drawing/2014/main" id="{BE686E70-15C4-1529-D3DE-B8F28D790CC3}"/>
              </a:ext>
            </a:extLst>
          </p:cNvPr>
          <p:cNvCxnSpPr>
            <a:cxnSpLocks/>
          </p:cNvCxnSpPr>
          <p:nvPr/>
        </p:nvCxnSpPr>
        <p:spPr>
          <a:xfrm>
            <a:off x="9820146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3" name="Straight Arrow Connector 922">
            <a:extLst>
              <a:ext uri="{FF2B5EF4-FFF2-40B4-BE49-F238E27FC236}">
                <a16:creationId xmlns:a16="http://schemas.microsoft.com/office/drawing/2014/main" id="{E1A59606-78B2-F335-C2AF-62854A6CFB1C}"/>
              </a:ext>
            </a:extLst>
          </p:cNvPr>
          <p:cNvCxnSpPr>
            <a:cxnSpLocks/>
          </p:cNvCxnSpPr>
          <p:nvPr/>
        </p:nvCxnSpPr>
        <p:spPr>
          <a:xfrm>
            <a:off x="9845595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4" name="Straight Arrow Connector 923">
            <a:extLst>
              <a:ext uri="{FF2B5EF4-FFF2-40B4-BE49-F238E27FC236}">
                <a16:creationId xmlns:a16="http://schemas.microsoft.com/office/drawing/2014/main" id="{D9675209-661D-3FD6-E4F4-EB85674E678C}"/>
              </a:ext>
            </a:extLst>
          </p:cNvPr>
          <p:cNvCxnSpPr>
            <a:cxnSpLocks/>
          </p:cNvCxnSpPr>
          <p:nvPr/>
        </p:nvCxnSpPr>
        <p:spPr>
          <a:xfrm>
            <a:off x="9873507" y="3322840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5" name="Straight Arrow Connector 924">
            <a:extLst>
              <a:ext uri="{FF2B5EF4-FFF2-40B4-BE49-F238E27FC236}">
                <a16:creationId xmlns:a16="http://schemas.microsoft.com/office/drawing/2014/main" id="{53AB8E6B-8AE8-3015-0992-72F50689E1EC}"/>
              </a:ext>
            </a:extLst>
          </p:cNvPr>
          <p:cNvCxnSpPr>
            <a:cxnSpLocks/>
          </p:cNvCxnSpPr>
          <p:nvPr/>
        </p:nvCxnSpPr>
        <p:spPr>
          <a:xfrm>
            <a:off x="9908035" y="3322840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6" name="Rectangle 925">
            <a:extLst>
              <a:ext uri="{FF2B5EF4-FFF2-40B4-BE49-F238E27FC236}">
                <a16:creationId xmlns:a16="http://schemas.microsoft.com/office/drawing/2014/main" id="{875435EB-9682-E590-82F8-B332BBF2E6C7}"/>
              </a:ext>
            </a:extLst>
          </p:cNvPr>
          <p:cNvSpPr/>
          <p:nvPr/>
        </p:nvSpPr>
        <p:spPr>
          <a:xfrm>
            <a:off x="8232284" y="3587733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927" name="Straight Arrow Connector 926">
            <a:extLst>
              <a:ext uri="{FF2B5EF4-FFF2-40B4-BE49-F238E27FC236}">
                <a16:creationId xmlns:a16="http://schemas.microsoft.com/office/drawing/2014/main" id="{74C5388A-8B15-4DDD-23D6-461E969CE1AD}"/>
              </a:ext>
            </a:extLst>
          </p:cNvPr>
          <p:cNvCxnSpPr>
            <a:cxnSpLocks/>
          </p:cNvCxnSpPr>
          <p:nvPr/>
        </p:nvCxnSpPr>
        <p:spPr>
          <a:xfrm>
            <a:off x="9707482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8" name="Straight Arrow Connector 927">
            <a:extLst>
              <a:ext uri="{FF2B5EF4-FFF2-40B4-BE49-F238E27FC236}">
                <a16:creationId xmlns:a16="http://schemas.microsoft.com/office/drawing/2014/main" id="{56EA241C-0E1D-4D95-C894-03C5E7E0874B}"/>
              </a:ext>
            </a:extLst>
          </p:cNvPr>
          <p:cNvCxnSpPr>
            <a:cxnSpLocks/>
          </p:cNvCxnSpPr>
          <p:nvPr/>
        </p:nvCxnSpPr>
        <p:spPr>
          <a:xfrm>
            <a:off x="1005769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9" name="Straight Arrow Connector 928">
            <a:extLst>
              <a:ext uri="{FF2B5EF4-FFF2-40B4-BE49-F238E27FC236}">
                <a16:creationId xmlns:a16="http://schemas.microsoft.com/office/drawing/2014/main" id="{0971BB68-5EA7-7E72-24D8-3292BF114045}"/>
              </a:ext>
            </a:extLst>
          </p:cNvPr>
          <p:cNvCxnSpPr>
            <a:cxnSpLocks/>
          </p:cNvCxnSpPr>
          <p:nvPr/>
        </p:nvCxnSpPr>
        <p:spPr>
          <a:xfrm>
            <a:off x="10179143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0" name="Straight Arrow Connector 929">
            <a:extLst>
              <a:ext uri="{FF2B5EF4-FFF2-40B4-BE49-F238E27FC236}">
                <a16:creationId xmlns:a16="http://schemas.microsoft.com/office/drawing/2014/main" id="{92A32F32-9444-0451-2767-620274A5A6C2}"/>
              </a:ext>
            </a:extLst>
          </p:cNvPr>
          <p:cNvCxnSpPr>
            <a:cxnSpLocks/>
          </p:cNvCxnSpPr>
          <p:nvPr/>
        </p:nvCxnSpPr>
        <p:spPr>
          <a:xfrm>
            <a:off x="10200575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1" name="Straight Arrow Connector 930">
            <a:extLst>
              <a:ext uri="{FF2B5EF4-FFF2-40B4-BE49-F238E27FC236}">
                <a16:creationId xmlns:a16="http://schemas.microsoft.com/office/drawing/2014/main" id="{352FF452-E032-C244-F5E2-FA2DA4D2EAEF}"/>
              </a:ext>
            </a:extLst>
          </p:cNvPr>
          <p:cNvCxnSpPr>
            <a:cxnSpLocks/>
          </p:cNvCxnSpPr>
          <p:nvPr/>
        </p:nvCxnSpPr>
        <p:spPr>
          <a:xfrm>
            <a:off x="10367222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2" name="Straight Arrow Connector 931">
            <a:extLst>
              <a:ext uri="{FF2B5EF4-FFF2-40B4-BE49-F238E27FC236}">
                <a16:creationId xmlns:a16="http://schemas.microsoft.com/office/drawing/2014/main" id="{DA638410-9C6A-EF2C-03A8-51E7C4983CB4}"/>
              </a:ext>
            </a:extLst>
          </p:cNvPr>
          <p:cNvCxnSpPr>
            <a:cxnSpLocks/>
          </p:cNvCxnSpPr>
          <p:nvPr/>
        </p:nvCxnSpPr>
        <p:spPr>
          <a:xfrm>
            <a:off x="10321356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3" name="Straight Arrow Connector 932">
            <a:extLst>
              <a:ext uri="{FF2B5EF4-FFF2-40B4-BE49-F238E27FC236}">
                <a16:creationId xmlns:a16="http://schemas.microsoft.com/office/drawing/2014/main" id="{97B594F5-379C-F9C7-1736-FB2298FDE9DC}"/>
              </a:ext>
            </a:extLst>
          </p:cNvPr>
          <p:cNvCxnSpPr>
            <a:cxnSpLocks/>
          </p:cNvCxnSpPr>
          <p:nvPr/>
        </p:nvCxnSpPr>
        <p:spPr>
          <a:xfrm>
            <a:off x="1028629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4" name="Rectangle 933">
            <a:extLst>
              <a:ext uri="{FF2B5EF4-FFF2-40B4-BE49-F238E27FC236}">
                <a16:creationId xmlns:a16="http://schemas.microsoft.com/office/drawing/2014/main" id="{82716290-2427-C720-BE05-C0125695C0D0}"/>
              </a:ext>
            </a:extLst>
          </p:cNvPr>
          <p:cNvSpPr/>
          <p:nvPr/>
        </p:nvSpPr>
        <p:spPr>
          <a:xfrm>
            <a:off x="8238917" y="6198472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935" name="Straight Arrow Connector 934">
            <a:extLst>
              <a:ext uri="{FF2B5EF4-FFF2-40B4-BE49-F238E27FC236}">
                <a16:creationId xmlns:a16="http://schemas.microsoft.com/office/drawing/2014/main" id="{0744A75E-182B-F736-9113-E2C2C48A5157}"/>
              </a:ext>
            </a:extLst>
          </p:cNvPr>
          <p:cNvCxnSpPr>
            <a:cxnSpLocks/>
          </p:cNvCxnSpPr>
          <p:nvPr/>
        </p:nvCxnSpPr>
        <p:spPr>
          <a:xfrm>
            <a:off x="3923952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6" name="Straight Arrow Connector 935">
            <a:extLst>
              <a:ext uri="{FF2B5EF4-FFF2-40B4-BE49-F238E27FC236}">
                <a16:creationId xmlns:a16="http://schemas.microsoft.com/office/drawing/2014/main" id="{CF694736-02AE-D080-2F56-5E77DC0241A1}"/>
              </a:ext>
            </a:extLst>
          </p:cNvPr>
          <p:cNvCxnSpPr>
            <a:cxnSpLocks/>
          </p:cNvCxnSpPr>
          <p:nvPr/>
        </p:nvCxnSpPr>
        <p:spPr>
          <a:xfrm>
            <a:off x="4145701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7" name="Straight Arrow Connector 936">
            <a:extLst>
              <a:ext uri="{FF2B5EF4-FFF2-40B4-BE49-F238E27FC236}">
                <a16:creationId xmlns:a16="http://schemas.microsoft.com/office/drawing/2014/main" id="{EFB58299-6A4E-EA78-92DE-7BC1B285854F}"/>
              </a:ext>
            </a:extLst>
          </p:cNvPr>
          <p:cNvCxnSpPr>
            <a:cxnSpLocks/>
          </p:cNvCxnSpPr>
          <p:nvPr/>
        </p:nvCxnSpPr>
        <p:spPr>
          <a:xfrm>
            <a:off x="4866833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8" name="Straight Arrow Connector 937">
            <a:extLst>
              <a:ext uri="{FF2B5EF4-FFF2-40B4-BE49-F238E27FC236}">
                <a16:creationId xmlns:a16="http://schemas.microsoft.com/office/drawing/2014/main" id="{C1489DFA-FACC-6493-3D57-96B46286A7D0}"/>
              </a:ext>
            </a:extLst>
          </p:cNvPr>
          <p:cNvCxnSpPr>
            <a:cxnSpLocks/>
          </p:cNvCxnSpPr>
          <p:nvPr/>
        </p:nvCxnSpPr>
        <p:spPr>
          <a:xfrm>
            <a:off x="4791841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9" name="Straight Arrow Connector 938">
            <a:extLst>
              <a:ext uri="{FF2B5EF4-FFF2-40B4-BE49-F238E27FC236}">
                <a16:creationId xmlns:a16="http://schemas.microsoft.com/office/drawing/2014/main" id="{FF5B8FD1-4A3F-2EA5-4A38-38EBE32CA718}"/>
              </a:ext>
            </a:extLst>
          </p:cNvPr>
          <p:cNvCxnSpPr>
            <a:cxnSpLocks/>
          </p:cNvCxnSpPr>
          <p:nvPr/>
        </p:nvCxnSpPr>
        <p:spPr>
          <a:xfrm>
            <a:off x="4642072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0" name="Rectangle 939">
            <a:extLst>
              <a:ext uri="{FF2B5EF4-FFF2-40B4-BE49-F238E27FC236}">
                <a16:creationId xmlns:a16="http://schemas.microsoft.com/office/drawing/2014/main" id="{C0574AF7-414C-5BEC-DC9C-7FA2555B0077}"/>
              </a:ext>
            </a:extLst>
          </p:cNvPr>
          <p:cNvSpPr/>
          <p:nvPr/>
        </p:nvSpPr>
        <p:spPr>
          <a:xfrm>
            <a:off x="2591666" y="6198472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941" name="Straight Arrow Connector 940">
            <a:extLst>
              <a:ext uri="{FF2B5EF4-FFF2-40B4-BE49-F238E27FC236}">
                <a16:creationId xmlns:a16="http://schemas.microsoft.com/office/drawing/2014/main" id="{6E9A05BD-C160-D1B1-8287-FE7AB5EBFF28}"/>
              </a:ext>
            </a:extLst>
          </p:cNvPr>
          <p:cNvCxnSpPr>
            <a:cxnSpLocks/>
          </p:cNvCxnSpPr>
          <p:nvPr/>
        </p:nvCxnSpPr>
        <p:spPr>
          <a:xfrm>
            <a:off x="6185019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2" name="Straight Arrow Connector 941">
            <a:extLst>
              <a:ext uri="{FF2B5EF4-FFF2-40B4-BE49-F238E27FC236}">
                <a16:creationId xmlns:a16="http://schemas.microsoft.com/office/drawing/2014/main" id="{F405B4C3-FD5C-3EF1-C111-9D71F1656EA6}"/>
              </a:ext>
            </a:extLst>
          </p:cNvPr>
          <p:cNvCxnSpPr>
            <a:cxnSpLocks/>
          </p:cNvCxnSpPr>
          <p:nvPr/>
        </p:nvCxnSpPr>
        <p:spPr>
          <a:xfrm>
            <a:off x="5964940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3" name="Straight Arrow Connector 942">
            <a:extLst>
              <a:ext uri="{FF2B5EF4-FFF2-40B4-BE49-F238E27FC236}">
                <a16:creationId xmlns:a16="http://schemas.microsoft.com/office/drawing/2014/main" id="{9308023C-4481-0E04-8823-7A371E9D44A5}"/>
              </a:ext>
            </a:extLst>
          </p:cNvPr>
          <p:cNvCxnSpPr>
            <a:cxnSpLocks/>
          </p:cNvCxnSpPr>
          <p:nvPr/>
        </p:nvCxnSpPr>
        <p:spPr>
          <a:xfrm>
            <a:off x="5989975" y="5931761"/>
            <a:ext cx="0" cy="274320"/>
          </a:xfrm>
          <a:prstGeom prst="straightConnector1">
            <a:avLst/>
          </a:prstGeom>
          <a:ln w="19050">
            <a:solidFill>
              <a:srgbClr val="36363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4" name="Straight Arrow Connector 943">
            <a:extLst>
              <a:ext uri="{FF2B5EF4-FFF2-40B4-BE49-F238E27FC236}">
                <a16:creationId xmlns:a16="http://schemas.microsoft.com/office/drawing/2014/main" id="{2C71345F-2E91-E9AB-20C9-BCD10095A53E}"/>
              </a:ext>
            </a:extLst>
          </p:cNvPr>
          <p:cNvCxnSpPr>
            <a:cxnSpLocks/>
          </p:cNvCxnSpPr>
          <p:nvPr/>
        </p:nvCxnSpPr>
        <p:spPr>
          <a:xfrm>
            <a:off x="6011084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5" name="Straight Arrow Connector 944">
            <a:extLst>
              <a:ext uri="{FF2B5EF4-FFF2-40B4-BE49-F238E27FC236}">
                <a16:creationId xmlns:a16="http://schemas.microsoft.com/office/drawing/2014/main" id="{A695BDA1-38CE-097D-0F33-13486FC9FE84}"/>
              </a:ext>
            </a:extLst>
          </p:cNvPr>
          <p:cNvCxnSpPr>
            <a:cxnSpLocks/>
          </p:cNvCxnSpPr>
          <p:nvPr/>
        </p:nvCxnSpPr>
        <p:spPr>
          <a:xfrm>
            <a:off x="6772980" y="5931761"/>
            <a:ext cx="0" cy="274320"/>
          </a:xfrm>
          <a:prstGeom prst="straightConnector1">
            <a:avLst/>
          </a:prstGeom>
          <a:ln w="19050">
            <a:solidFill>
              <a:schemeClr val="tx2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6" name="Straight Arrow Connector 945">
            <a:extLst>
              <a:ext uri="{FF2B5EF4-FFF2-40B4-BE49-F238E27FC236}">
                <a16:creationId xmlns:a16="http://schemas.microsoft.com/office/drawing/2014/main" id="{DA0369F5-48F9-29BB-44C3-B809D07B2920}"/>
              </a:ext>
            </a:extLst>
          </p:cNvPr>
          <p:cNvCxnSpPr>
            <a:cxnSpLocks/>
          </p:cNvCxnSpPr>
          <p:nvPr/>
        </p:nvCxnSpPr>
        <p:spPr>
          <a:xfrm>
            <a:off x="7023348" y="5931761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7" name="Straight Arrow Connector 946">
            <a:extLst>
              <a:ext uri="{FF2B5EF4-FFF2-40B4-BE49-F238E27FC236}">
                <a16:creationId xmlns:a16="http://schemas.microsoft.com/office/drawing/2014/main" id="{DC9EEF96-B506-C637-6433-6CBA669640DE}"/>
              </a:ext>
            </a:extLst>
          </p:cNvPr>
          <p:cNvCxnSpPr>
            <a:cxnSpLocks/>
          </p:cNvCxnSpPr>
          <p:nvPr/>
        </p:nvCxnSpPr>
        <p:spPr>
          <a:xfrm>
            <a:off x="7160678" y="5931295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8" name="Straight Arrow Connector 947">
            <a:extLst>
              <a:ext uri="{FF2B5EF4-FFF2-40B4-BE49-F238E27FC236}">
                <a16:creationId xmlns:a16="http://schemas.microsoft.com/office/drawing/2014/main" id="{265940E6-54EA-3CED-A778-4FBC6F546532}"/>
              </a:ext>
            </a:extLst>
          </p:cNvPr>
          <p:cNvCxnSpPr>
            <a:cxnSpLocks/>
          </p:cNvCxnSpPr>
          <p:nvPr/>
        </p:nvCxnSpPr>
        <p:spPr>
          <a:xfrm>
            <a:off x="7457257" y="5932327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9" name="Straight Arrow Connector 948">
            <a:extLst>
              <a:ext uri="{FF2B5EF4-FFF2-40B4-BE49-F238E27FC236}">
                <a16:creationId xmlns:a16="http://schemas.microsoft.com/office/drawing/2014/main" id="{058A0BFA-6CBB-C98A-E41B-DAD08D24C5A0}"/>
              </a:ext>
            </a:extLst>
          </p:cNvPr>
          <p:cNvCxnSpPr>
            <a:cxnSpLocks/>
          </p:cNvCxnSpPr>
          <p:nvPr/>
        </p:nvCxnSpPr>
        <p:spPr>
          <a:xfrm>
            <a:off x="7659528" y="5931295"/>
            <a:ext cx="0" cy="274320"/>
          </a:xfrm>
          <a:prstGeom prst="straightConnector1">
            <a:avLst/>
          </a:prstGeom>
          <a:ln w="19050">
            <a:solidFill>
              <a:srgbClr val="71717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0" name="Rectangle 949">
            <a:extLst>
              <a:ext uri="{FF2B5EF4-FFF2-40B4-BE49-F238E27FC236}">
                <a16:creationId xmlns:a16="http://schemas.microsoft.com/office/drawing/2014/main" id="{0010938A-A940-2E69-BDA3-ECF4EF6826E2}"/>
              </a:ext>
            </a:extLst>
          </p:cNvPr>
          <p:cNvSpPr/>
          <p:nvPr/>
        </p:nvSpPr>
        <p:spPr>
          <a:xfrm>
            <a:off x="5388381" y="6198472"/>
            <a:ext cx="2333297" cy="94593"/>
          </a:xfrm>
          <a:prstGeom prst="rect">
            <a:avLst/>
          </a:prstGeom>
          <a:gradFill flip="none" rotWithShape="1">
            <a:gsLst>
              <a:gs pos="0">
                <a:srgbClr val="E73E16"/>
              </a:gs>
              <a:gs pos="52000">
                <a:schemeClr val="accent2">
                  <a:lumMod val="40000"/>
                  <a:lumOff val="60000"/>
                </a:schemeClr>
              </a:gs>
              <a:gs pos="52000">
                <a:schemeClr val="accent5"/>
              </a:gs>
              <a:gs pos="78643">
                <a:schemeClr val="accent5">
                  <a:lumMod val="50000"/>
                </a:schemeClr>
              </a:gs>
              <a:gs pos="78000">
                <a:schemeClr val="accent5"/>
              </a:gs>
              <a:gs pos="100000">
                <a:schemeClr val="bg1"/>
              </a:gs>
              <a:gs pos="28163">
                <a:schemeClr val="accent2">
                  <a:lumMod val="40000"/>
                  <a:lumOff val="60000"/>
                </a:schemeClr>
              </a:gs>
              <a:gs pos="28000">
                <a:srgbClr val="E73E16"/>
              </a:gs>
              <a:gs pos="96000">
                <a:schemeClr val="accent5">
                  <a:lumMod val="50000"/>
                </a:schemeClr>
              </a:gs>
              <a:gs pos="96000">
                <a:srgbClr val="002850"/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857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8E4AB-16E0-4EA5-FFF9-EEF16818EA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D75E3C73-A744-2050-03FA-85272BD33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0870301" cy="939801"/>
          </a:xfrm>
        </p:spPr>
        <p:txBody>
          <a:bodyPr rtlCol="0"/>
          <a:lstStyle/>
          <a:p>
            <a:pPr rtl="0"/>
            <a:r>
              <a:rPr lang="zh-cn" sz="2000">
                <a:latin typeface="+mn-lt"/>
              </a:rPr>
              <a:t>1211:派姆单抗和雷莫芦单抗新辅助疗法治疗 PD-L1 阳性 IB-IIIA 期肺癌的生物标志物分析：EAST ENERGY 试验 — Nomura K 等人</a:t>
            </a: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E4B32E50-830B-3894-5D0C-ACB27AA730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关键结果（续）</a:t>
            </a:r>
          </a:p>
          <a:p>
            <a:pPr rtl="0">
              <a:spcBef>
                <a:spcPts val="25200"/>
              </a:spcBef>
            </a:pPr>
            <a:r>
              <a:rPr lang="zh-cn" b="1"/>
              <a:t>结论</a:t>
            </a:r>
          </a:p>
          <a:p>
            <a:pPr lvl="1" rtl="0">
              <a:spcBef>
                <a:spcPts val="100"/>
              </a:spcBef>
            </a:pPr>
            <a:r>
              <a:rPr lang="zh-cn"/>
              <a:t>在 PD-L1 阳性 IB–IIIA 期 NSCLC 患者中，治疗前基因表达谱和 CD8+T 细胞丰度与 MPR 相关，而免疫抑制细胞浸润与治疗耐药性无关。新辅助雷莫芦单抗 + 派姆单抗导致免疫相关基因表达和肿瘤浸润 CD8+ T 细胞增加，同时血管生成相关基因表达减少和免疫抑制细胞减少</a:t>
            </a:r>
          </a:p>
          <a:p>
            <a:pPr lvl="1" rtl="0">
              <a:spcBef>
                <a:spcPts val="100"/>
              </a:spcBef>
            </a:pP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686F9784-269D-F1D6-8360-C43B048B0F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Nomura K 等人AACR; 2024.摘要 nr 1211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D84FB0-22DC-F671-60AF-59D5A3D06A57}"/>
              </a:ext>
            </a:extLst>
          </p:cNvPr>
          <p:cNvSpPr txBox="1"/>
          <p:nvPr/>
        </p:nvSpPr>
        <p:spPr>
          <a:xfrm>
            <a:off x="1056855" y="1583746"/>
            <a:ext cx="3993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TME 预处理过程中的免疫细胞浸润</a:t>
            </a:r>
          </a:p>
        </p:txBody>
      </p:sp>
      <p:sp>
        <p:nvSpPr>
          <p:cNvPr id="2" name="Freeform 21">
            <a:extLst>
              <a:ext uri="{FF2B5EF4-FFF2-40B4-BE49-F238E27FC236}">
                <a16:creationId xmlns:a16="http://schemas.microsoft.com/office/drawing/2014/main" id="{484EA42F-E8F8-0922-3E21-DCA5B36683D2}"/>
              </a:ext>
            </a:extLst>
          </p:cNvPr>
          <p:cNvSpPr>
            <a:spLocks/>
          </p:cNvSpPr>
          <p:nvPr/>
        </p:nvSpPr>
        <p:spPr bwMode="auto">
          <a:xfrm>
            <a:off x="9742341" y="2339364"/>
            <a:ext cx="1069822" cy="2051548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B77639C-268A-CD91-F0B4-DB7A3EE53CD3}"/>
              </a:ext>
            </a:extLst>
          </p:cNvPr>
          <p:cNvCxnSpPr>
            <a:cxnSpLocks/>
          </p:cNvCxnSpPr>
          <p:nvPr/>
        </p:nvCxnSpPr>
        <p:spPr>
          <a:xfrm>
            <a:off x="9962871" y="2377551"/>
            <a:ext cx="570974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340515D-EEB8-B290-0BA5-67A61D1027A0}"/>
              </a:ext>
            </a:extLst>
          </p:cNvPr>
          <p:cNvSpPr txBox="1"/>
          <p:nvPr/>
        </p:nvSpPr>
        <p:spPr>
          <a:xfrm>
            <a:off x="9953127" y="2128466"/>
            <a:ext cx="59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>
                <a:solidFill>
                  <a:srgbClr val="363636"/>
                </a:solidFill>
                <a:latin typeface="+mn-lt"/>
              </a:rPr>
              <a:t>**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401D9D-8F66-A082-ADAF-5A9D715AE764}"/>
              </a:ext>
            </a:extLst>
          </p:cNvPr>
          <p:cNvSpPr txBox="1"/>
          <p:nvPr/>
        </p:nvSpPr>
        <p:spPr>
          <a:xfrm>
            <a:off x="9750465" y="4405239"/>
            <a:ext cx="4315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前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4693BA-8936-F039-8E8F-82F093FC3507}"/>
              </a:ext>
            </a:extLst>
          </p:cNvPr>
          <p:cNvSpPr txBox="1"/>
          <p:nvPr/>
        </p:nvSpPr>
        <p:spPr>
          <a:xfrm>
            <a:off x="10274060" y="4405239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后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FC17F4-8382-B48D-F9DC-D3AC9F8F1C5E}"/>
              </a:ext>
            </a:extLst>
          </p:cNvPr>
          <p:cNvSpPr txBox="1"/>
          <p:nvPr/>
        </p:nvSpPr>
        <p:spPr>
          <a:xfrm>
            <a:off x="9141316" y="2198632"/>
            <a:ext cx="52450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5000</a:t>
            </a:r>
          </a:p>
        </p:txBody>
      </p:sp>
      <p:sp>
        <p:nvSpPr>
          <p:cNvPr id="10" name="Line 6">
            <a:extLst>
              <a:ext uri="{FF2B5EF4-FFF2-40B4-BE49-F238E27FC236}">
                <a16:creationId xmlns:a16="http://schemas.microsoft.com/office/drawing/2014/main" id="{5AE6C45B-D624-DFB5-5A74-8C3C05AD56F2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233936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1" name="Line 7">
            <a:extLst>
              <a:ext uri="{FF2B5EF4-FFF2-40B4-BE49-F238E27FC236}">
                <a16:creationId xmlns:a16="http://schemas.microsoft.com/office/drawing/2014/main" id="{C8EB1D10-1C51-DC8B-FA43-C298B543EEF5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276030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2" name="Line 8">
            <a:extLst>
              <a:ext uri="{FF2B5EF4-FFF2-40B4-BE49-F238E27FC236}">
                <a16:creationId xmlns:a16="http://schemas.microsoft.com/office/drawing/2014/main" id="{FBCFD200-38A6-7AD9-6016-568BE1278161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3162346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3" name="Line 9">
            <a:extLst>
              <a:ext uri="{FF2B5EF4-FFF2-40B4-BE49-F238E27FC236}">
                <a16:creationId xmlns:a16="http://schemas.microsoft.com/office/drawing/2014/main" id="{CFEC5E82-6C7A-47BC-E6FD-A7D5FA758853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3577379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4" name="Line 10">
            <a:extLst>
              <a:ext uri="{FF2B5EF4-FFF2-40B4-BE49-F238E27FC236}">
                <a16:creationId xmlns:a16="http://schemas.microsoft.com/office/drawing/2014/main" id="{6E51044A-BF37-979F-D8D0-64379F8D8F74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3983753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" name="Line 11">
            <a:extLst>
              <a:ext uri="{FF2B5EF4-FFF2-40B4-BE49-F238E27FC236}">
                <a16:creationId xmlns:a16="http://schemas.microsoft.com/office/drawing/2014/main" id="{D970B810-4B3D-B46A-222E-233C02C8B0A0}"/>
              </a:ext>
            </a:extLst>
          </p:cNvPr>
          <p:cNvSpPr>
            <a:spLocks noChangeShapeType="1"/>
          </p:cNvSpPr>
          <p:nvPr/>
        </p:nvSpPr>
        <p:spPr bwMode="auto">
          <a:xfrm>
            <a:off x="9649175" y="4394457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AF87E0-29E4-0756-9A8F-546FAC1DB76A}"/>
              </a:ext>
            </a:extLst>
          </p:cNvPr>
          <p:cNvSpPr txBox="1"/>
          <p:nvPr/>
        </p:nvSpPr>
        <p:spPr>
          <a:xfrm>
            <a:off x="9141321" y="2621130"/>
            <a:ext cx="52450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4000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B26886-5B68-3B12-D5D8-A1B70A1DDEA3}"/>
              </a:ext>
            </a:extLst>
          </p:cNvPr>
          <p:cNvSpPr txBox="1"/>
          <p:nvPr/>
        </p:nvSpPr>
        <p:spPr>
          <a:xfrm>
            <a:off x="9141321" y="3022985"/>
            <a:ext cx="52450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3000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9180D8C-4938-B74D-61B4-50205F124A1F}"/>
              </a:ext>
            </a:extLst>
          </p:cNvPr>
          <p:cNvSpPr txBox="1"/>
          <p:nvPr/>
        </p:nvSpPr>
        <p:spPr>
          <a:xfrm>
            <a:off x="9141321" y="3437836"/>
            <a:ext cx="52450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7E8A87-9DA1-A209-07D7-35946A694C25}"/>
              </a:ext>
            </a:extLst>
          </p:cNvPr>
          <p:cNvSpPr txBox="1"/>
          <p:nvPr/>
        </p:nvSpPr>
        <p:spPr>
          <a:xfrm>
            <a:off x="9141321" y="3844022"/>
            <a:ext cx="52450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1000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E78F73-A711-EFA9-B00C-3E64677C68CE}"/>
              </a:ext>
            </a:extLst>
          </p:cNvPr>
          <p:cNvSpPr txBox="1"/>
          <p:nvPr/>
        </p:nvSpPr>
        <p:spPr>
          <a:xfrm>
            <a:off x="9396206" y="4254539"/>
            <a:ext cx="26962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8A210FD-5F20-4A08-6285-E0B6DD69C0F5}"/>
              </a:ext>
            </a:extLst>
          </p:cNvPr>
          <p:cNvSpPr txBox="1"/>
          <p:nvPr/>
        </p:nvSpPr>
        <p:spPr>
          <a:xfrm rot="16200000">
            <a:off x="8530879" y="3218452"/>
            <a:ext cx="9685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个细胞/mm</a:t>
            </a:r>
            <a:r>
              <a:rPr lang="zh-cn" sz="1200" baseline="300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4B76912-B4DD-442A-F876-42968760B777}"/>
              </a:ext>
            </a:extLst>
          </p:cNvPr>
          <p:cNvCxnSpPr>
            <a:cxnSpLocks/>
          </p:cNvCxnSpPr>
          <p:nvPr/>
        </p:nvCxnSpPr>
        <p:spPr>
          <a:xfrm>
            <a:off x="9960977" y="4355287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B8C3401-3970-16CD-D620-067D471F01F2}"/>
              </a:ext>
            </a:extLst>
          </p:cNvPr>
          <p:cNvCxnSpPr>
            <a:cxnSpLocks/>
          </p:cNvCxnSpPr>
          <p:nvPr/>
        </p:nvCxnSpPr>
        <p:spPr>
          <a:xfrm>
            <a:off x="9954897" y="2484691"/>
            <a:ext cx="565023" cy="190622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9D173C9-13C3-94B7-A4CF-8689D56B901A}"/>
              </a:ext>
            </a:extLst>
          </p:cNvPr>
          <p:cNvCxnSpPr/>
          <p:nvPr/>
        </p:nvCxnSpPr>
        <p:spPr>
          <a:xfrm>
            <a:off x="9957316" y="3614768"/>
            <a:ext cx="548521" cy="32174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620FF1F-06ED-8AE9-94D4-15C851DA7A4F}"/>
              </a:ext>
            </a:extLst>
          </p:cNvPr>
          <p:cNvCxnSpPr/>
          <p:nvPr/>
        </p:nvCxnSpPr>
        <p:spPr>
          <a:xfrm>
            <a:off x="9954889" y="3755797"/>
            <a:ext cx="538229" cy="54606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7C3F1AB-EEB7-B16B-DBC7-BA0EC64B20F3}"/>
              </a:ext>
            </a:extLst>
          </p:cNvPr>
          <p:cNvCxnSpPr/>
          <p:nvPr/>
        </p:nvCxnSpPr>
        <p:spPr>
          <a:xfrm>
            <a:off x="9962359" y="3971023"/>
            <a:ext cx="530759" cy="39262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D2BCA21-13D2-B968-FFA3-4E5F2993FDFF}"/>
              </a:ext>
            </a:extLst>
          </p:cNvPr>
          <p:cNvCxnSpPr/>
          <p:nvPr/>
        </p:nvCxnSpPr>
        <p:spPr>
          <a:xfrm>
            <a:off x="9954888" y="4059269"/>
            <a:ext cx="545692" cy="309935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5F899C-5C38-F789-24EC-47EE986D0CBC}"/>
              </a:ext>
            </a:extLst>
          </p:cNvPr>
          <p:cNvCxnSpPr/>
          <p:nvPr/>
        </p:nvCxnSpPr>
        <p:spPr>
          <a:xfrm flipV="1">
            <a:off x="9962359" y="4027521"/>
            <a:ext cx="543478" cy="7309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82A0CD4-93BF-8785-4E81-BD4D8A94CBD5}"/>
              </a:ext>
            </a:extLst>
          </p:cNvPr>
          <p:cNvCxnSpPr/>
          <p:nvPr/>
        </p:nvCxnSpPr>
        <p:spPr>
          <a:xfrm>
            <a:off x="9954887" y="4167006"/>
            <a:ext cx="561723" cy="22103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427F99C-DCE0-7495-E77B-E514E1C6DCFE}"/>
              </a:ext>
            </a:extLst>
          </p:cNvPr>
          <p:cNvCxnSpPr/>
          <p:nvPr/>
        </p:nvCxnSpPr>
        <p:spPr>
          <a:xfrm>
            <a:off x="9957316" y="4239981"/>
            <a:ext cx="550171" cy="15130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6D4B15E-A2D7-C06D-7702-EB85F721531C}"/>
              </a:ext>
            </a:extLst>
          </p:cNvPr>
          <p:cNvCxnSpPr/>
          <p:nvPr/>
        </p:nvCxnSpPr>
        <p:spPr>
          <a:xfrm>
            <a:off x="9966055" y="4331109"/>
            <a:ext cx="534525" cy="66258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6C6C40C7-EF78-F99D-4BE7-7FBC2B0C40D9}"/>
              </a:ext>
            </a:extLst>
          </p:cNvPr>
          <p:cNvSpPr>
            <a:spLocks noChangeAspect="1"/>
          </p:cNvSpPr>
          <p:nvPr/>
        </p:nvSpPr>
        <p:spPr>
          <a:xfrm>
            <a:off x="9915977" y="2464988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3712805-5B1D-4AFF-3FCC-D15C838522A9}"/>
              </a:ext>
            </a:extLst>
          </p:cNvPr>
          <p:cNvCxnSpPr>
            <a:cxnSpLocks/>
          </p:cNvCxnSpPr>
          <p:nvPr/>
        </p:nvCxnSpPr>
        <p:spPr>
          <a:xfrm>
            <a:off x="10523100" y="4355287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4AE40119-18CD-41C3-B745-5C9EC6DF4AE7}"/>
              </a:ext>
            </a:extLst>
          </p:cNvPr>
          <p:cNvSpPr>
            <a:spLocks noChangeAspect="1"/>
          </p:cNvSpPr>
          <p:nvPr/>
        </p:nvSpPr>
        <p:spPr>
          <a:xfrm>
            <a:off x="10478100" y="3881504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F4F25D7-C6A5-2A33-19DF-025F19326450}"/>
              </a:ext>
            </a:extLst>
          </p:cNvPr>
          <p:cNvSpPr>
            <a:spLocks noChangeAspect="1"/>
          </p:cNvSpPr>
          <p:nvPr/>
        </p:nvSpPr>
        <p:spPr>
          <a:xfrm>
            <a:off x="10478100" y="399114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90613E4-44EB-9040-46BB-10A2490F0C9D}"/>
              </a:ext>
            </a:extLst>
          </p:cNvPr>
          <p:cNvSpPr>
            <a:spLocks noChangeAspect="1"/>
          </p:cNvSpPr>
          <p:nvPr/>
        </p:nvSpPr>
        <p:spPr>
          <a:xfrm>
            <a:off x="9915977" y="3566100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09DB82A-C655-A663-F6F1-F0552FE5EE6F}"/>
              </a:ext>
            </a:extLst>
          </p:cNvPr>
          <p:cNvSpPr>
            <a:spLocks noChangeAspect="1"/>
          </p:cNvSpPr>
          <p:nvPr/>
        </p:nvSpPr>
        <p:spPr>
          <a:xfrm>
            <a:off x="9915977" y="373631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B3D2373-2507-EC73-9AD9-F073F60B4269}"/>
              </a:ext>
            </a:extLst>
          </p:cNvPr>
          <p:cNvSpPr>
            <a:spLocks noChangeAspect="1"/>
          </p:cNvSpPr>
          <p:nvPr/>
        </p:nvSpPr>
        <p:spPr>
          <a:xfrm>
            <a:off x="9915977" y="3924460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C5FA8FB-1003-011B-8669-44C1581B8615}"/>
              </a:ext>
            </a:extLst>
          </p:cNvPr>
          <p:cNvSpPr>
            <a:spLocks noChangeAspect="1"/>
          </p:cNvSpPr>
          <p:nvPr/>
        </p:nvSpPr>
        <p:spPr>
          <a:xfrm>
            <a:off x="9915977" y="4022960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9930331-4CDA-51B5-7750-58EDB319CD8D}"/>
              </a:ext>
            </a:extLst>
          </p:cNvPr>
          <p:cNvSpPr>
            <a:spLocks noChangeAspect="1"/>
          </p:cNvSpPr>
          <p:nvPr/>
        </p:nvSpPr>
        <p:spPr>
          <a:xfrm>
            <a:off x="9915977" y="4139388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4703B70-960D-EC9D-52F0-98CA798C4F51}"/>
              </a:ext>
            </a:extLst>
          </p:cNvPr>
          <p:cNvSpPr>
            <a:spLocks noChangeAspect="1"/>
          </p:cNvSpPr>
          <p:nvPr/>
        </p:nvSpPr>
        <p:spPr>
          <a:xfrm>
            <a:off x="9915977" y="4224442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778FA4F-FA37-5AB7-F946-7FF48E0260E6}"/>
              </a:ext>
            </a:extLst>
          </p:cNvPr>
          <p:cNvSpPr>
            <a:spLocks noChangeAspect="1"/>
          </p:cNvSpPr>
          <p:nvPr/>
        </p:nvSpPr>
        <p:spPr>
          <a:xfrm>
            <a:off x="9915977" y="433190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7C2CC382-113D-505A-6600-7F9C19EBA08C}"/>
              </a:ext>
            </a:extLst>
          </p:cNvPr>
          <p:cNvSpPr>
            <a:spLocks noChangeAspect="1"/>
          </p:cNvSpPr>
          <p:nvPr/>
        </p:nvSpPr>
        <p:spPr>
          <a:xfrm>
            <a:off x="10478100" y="4222640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70DBB1A-87BB-EF66-8334-6C53E966E987}"/>
              </a:ext>
            </a:extLst>
          </p:cNvPr>
          <p:cNvSpPr>
            <a:spLocks noChangeAspect="1"/>
          </p:cNvSpPr>
          <p:nvPr/>
        </p:nvSpPr>
        <p:spPr>
          <a:xfrm>
            <a:off x="10478100" y="4282879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036EA3F-91F1-2043-398E-80BFDFD4F828}"/>
              </a:ext>
            </a:extLst>
          </p:cNvPr>
          <p:cNvSpPr>
            <a:spLocks noChangeAspect="1"/>
          </p:cNvSpPr>
          <p:nvPr/>
        </p:nvSpPr>
        <p:spPr>
          <a:xfrm>
            <a:off x="10478100" y="4328530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7" name="Freeform 21">
            <a:extLst>
              <a:ext uri="{FF2B5EF4-FFF2-40B4-BE49-F238E27FC236}">
                <a16:creationId xmlns:a16="http://schemas.microsoft.com/office/drawing/2014/main" id="{409599DC-8B3B-375E-EC3F-6997228C5E69}"/>
              </a:ext>
            </a:extLst>
          </p:cNvPr>
          <p:cNvSpPr>
            <a:spLocks/>
          </p:cNvSpPr>
          <p:nvPr/>
        </p:nvSpPr>
        <p:spPr bwMode="auto">
          <a:xfrm>
            <a:off x="1553401" y="2569652"/>
            <a:ext cx="1111974" cy="1864648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sp>
        <p:nvSpPr>
          <p:cNvPr id="58" name="Line 6">
            <a:extLst>
              <a:ext uri="{FF2B5EF4-FFF2-40B4-BE49-F238E27FC236}">
                <a16:creationId xmlns:a16="http://schemas.microsoft.com/office/drawing/2014/main" id="{AFA42B31-5EE3-F117-FFDD-B2F3E4000C39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2572622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59" name="Line 7">
            <a:extLst>
              <a:ext uri="{FF2B5EF4-FFF2-40B4-BE49-F238E27FC236}">
                <a16:creationId xmlns:a16="http://schemas.microsoft.com/office/drawing/2014/main" id="{8F4718E3-B723-FECE-541A-9D65C1D2BDF3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2953598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60" name="Line 8">
            <a:extLst>
              <a:ext uri="{FF2B5EF4-FFF2-40B4-BE49-F238E27FC236}">
                <a16:creationId xmlns:a16="http://schemas.microsoft.com/office/drawing/2014/main" id="{2D391C69-3819-7E88-C79F-4526CBDDD2F4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3317468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61" name="Line 9">
            <a:extLst>
              <a:ext uri="{FF2B5EF4-FFF2-40B4-BE49-F238E27FC236}">
                <a16:creationId xmlns:a16="http://schemas.microsoft.com/office/drawing/2014/main" id="{92449017-1226-4B8C-9C43-C1133CD17A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3693098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62" name="Line 10">
            <a:extLst>
              <a:ext uri="{FF2B5EF4-FFF2-40B4-BE49-F238E27FC236}">
                <a16:creationId xmlns:a16="http://schemas.microsoft.com/office/drawing/2014/main" id="{4F5CC630-3CD8-8163-9F4F-B344118177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4060890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63" name="Line 11">
            <a:extLst>
              <a:ext uri="{FF2B5EF4-FFF2-40B4-BE49-F238E27FC236}">
                <a16:creationId xmlns:a16="http://schemas.microsoft.com/office/drawing/2014/main" id="{E833B57B-8659-A060-2CD6-1A98130C6F32}"/>
              </a:ext>
            </a:extLst>
          </p:cNvPr>
          <p:cNvSpPr>
            <a:spLocks noChangeShapeType="1"/>
          </p:cNvSpPr>
          <p:nvPr/>
        </p:nvSpPr>
        <p:spPr bwMode="auto">
          <a:xfrm>
            <a:off x="1461340" y="4434300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055A3EA-24C2-5B67-AC6F-B7F2EBF9C6EA}"/>
              </a:ext>
            </a:extLst>
          </p:cNvPr>
          <p:cNvSpPr txBox="1"/>
          <p:nvPr/>
        </p:nvSpPr>
        <p:spPr>
          <a:xfrm rot="16200000">
            <a:off x="524558" y="3373662"/>
            <a:ext cx="995785" cy="276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个细胞/mm</a:t>
            </a:r>
            <a:r>
              <a:rPr lang="zh-cn" sz="1200" baseline="300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86FAD45-8E19-2572-D77E-0373189B8143}"/>
              </a:ext>
            </a:extLst>
          </p:cNvPr>
          <p:cNvSpPr txBox="1"/>
          <p:nvPr/>
        </p:nvSpPr>
        <p:spPr>
          <a:xfrm>
            <a:off x="1004946" y="2432102"/>
            <a:ext cx="52450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1000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E04A847-6245-C526-B31B-94E065B1F27D}"/>
              </a:ext>
            </a:extLst>
          </p:cNvPr>
          <p:cNvSpPr txBox="1"/>
          <p:nvPr/>
        </p:nvSpPr>
        <p:spPr>
          <a:xfrm>
            <a:off x="1089910" y="2814487"/>
            <a:ext cx="43954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800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CCC97F0-B14D-BADC-378B-A8392E6FD54A}"/>
              </a:ext>
            </a:extLst>
          </p:cNvPr>
          <p:cNvSpPr txBox="1"/>
          <p:nvPr/>
        </p:nvSpPr>
        <p:spPr>
          <a:xfrm>
            <a:off x="1089910" y="3178190"/>
            <a:ext cx="43954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600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D208F02-C04F-A682-0F0F-D31D0AAB2304}"/>
              </a:ext>
            </a:extLst>
          </p:cNvPr>
          <p:cNvSpPr txBox="1"/>
          <p:nvPr/>
        </p:nvSpPr>
        <p:spPr>
          <a:xfrm>
            <a:off x="1089910" y="3553654"/>
            <a:ext cx="43954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400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DD40365-63A2-8EA8-3342-5CD5C40FBDA8}"/>
              </a:ext>
            </a:extLst>
          </p:cNvPr>
          <p:cNvSpPr txBox="1"/>
          <p:nvPr/>
        </p:nvSpPr>
        <p:spPr>
          <a:xfrm>
            <a:off x="1089910" y="3921276"/>
            <a:ext cx="43954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200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EDADB7A-C19D-F114-9948-D4743EF171F7}"/>
              </a:ext>
            </a:extLst>
          </p:cNvPr>
          <p:cNvSpPr txBox="1"/>
          <p:nvPr/>
        </p:nvSpPr>
        <p:spPr>
          <a:xfrm>
            <a:off x="1259833" y="4292818"/>
            <a:ext cx="26962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D8126D4-9BCC-63A7-BD5E-E5262E9F5F3A}"/>
              </a:ext>
            </a:extLst>
          </p:cNvPr>
          <p:cNvSpPr txBox="1"/>
          <p:nvPr/>
        </p:nvSpPr>
        <p:spPr>
          <a:xfrm>
            <a:off x="1599290" y="4475587"/>
            <a:ext cx="5261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MPR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9AD4260-27AC-E802-05B0-43B4CA6A3E77}"/>
              </a:ext>
            </a:extLst>
          </p:cNvPr>
          <p:cNvSpPr txBox="1"/>
          <p:nvPr/>
        </p:nvSpPr>
        <p:spPr>
          <a:xfrm>
            <a:off x="1987431" y="4475587"/>
            <a:ext cx="8579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非 MPR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2B77E4C-7861-0F41-5BC6-D577541D1FB3}"/>
              </a:ext>
            </a:extLst>
          </p:cNvPr>
          <p:cNvSpPr txBox="1"/>
          <p:nvPr/>
        </p:nvSpPr>
        <p:spPr>
          <a:xfrm>
            <a:off x="1466973" y="1869148"/>
            <a:ext cx="958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endParaRPr lang="en-GB" sz="1200" b="1" dirty="0">
              <a:solidFill>
                <a:srgbClr val="363636"/>
              </a:solidFill>
              <a:latin typeface="+mn-lt"/>
            </a:endParaRPr>
          </a:p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T 细胞总数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E644C68-9C46-2820-76EF-2BF577003A69}"/>
              </a:ext>
            </a:extLst>
          </p:cNvPr>
          <p:cNvSpPr txBox="1"/>
          <p:nvPr/>
        </p:nvSpPr>
        <p:spPr>
          <a:xfrm>
            <a:off x="2693775" y="1869148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FOXP3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–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Tregs/ </a:t>
            </a:r>
          </a:p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T 细胞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C33C1493-8D97-E391-F3DA-1987E43F4CF3}"/>
              </a:ext>
            </a:extLst>
          </p:cNvPr>
          <p:cNvGrpSpPr/>
          <p:nvPr/>
        </p:nvGrpSpPr>
        <p:grpSpPr>
          <a:xfrm>
            <a:off x="2672068" y="2432102"/>
            <a:ext cx="1881573" cy="2320484"/>
            <a:chOff x="8716453" y="1672335"/>
            <a:chExt cx="1881573" cy="2320484"/>
          </a:xfrm>
        </p:grpSpPr>
        <p:sp>
          <p:nvSpPr>
            <p:cNvPr id="76" name="Freeform 21">
              <a:extLst>
                <a:ext uri="{FF2B5EF4-FFF2-40B4-BE49-F238E27FC236}">
                  <a16:creationId xmlns:a16="http://schemas.microsoft.com/office/drawing/2014/main" id="{727D646A-90A0-0D94-F98D-9EA59221D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7301" y="1809885"/>
              <a:ext cx="1111974" cy="1864648"/>
            </a:xfrm>
            <a:custGeom>
              <a:avLst/>
              <a:gdLst>
                <a:gd name="T0" fmla="*/ 0 w 2091"/>
                <a:gd name="T1" fmla="*/ 0 h 1310"/>
                <a:gd name="T2" fmla="*/ 0 w 2091"/>
                <a:gd name="T3" fmla="*/ 1310 h 1310"/>
                <a:gd name="T4" fmla="*/ 2091 w 2091"/>
                <a:gd name="T5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1" h="1310">
                  <a:moveTo>
                    <a:pt x="0" y="0"/>
                  </a:moveTo>
                  <a:lnTo>
                    <a:pt x="0" y="1310"/>
                  </a:lnTo>
                  <a:lnTo>
                    <a:pt x="2091" y="1310"/>
                  </a:lnTo>
                </a:path>
              </a:pathLst>
            </a:custGeom>
            <a:noFill/>
            <a:ln w="19050" cap="sq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7" name="Line 6">
              <a:extLst>
                <a:ext uri="{FF2B5EF4-FFF2-40B4-BE49-F238E27FC236}">
                  <a16:creationId xmlns:a16="http://schemas.microsoft.com/office/drawing/2014/main" id="{6E8B9CD9-6A73-09D5-BAED-4DF44ABE5D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1812855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8" name="Line 7">
              <a:extLst>
                <a:ext uri="{FF2B5EF4-FFF2-40B4-BE49-F238E27FC236}">
                  <a16:creationId xmlns:a16="http://schemas.microsoft.com/office/drawing/2014/main" id="{67FA7553-103C-F8C0-AE39-2333A9704D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2193831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79" name="Line 8">
              <a:extLst>
                <a:ext uri="{FF2B5EF4-FFF2-40B4-BE49-F238E27FC236}">
                  <a16:creationId xmlns:a16="http://schemas.microsoft.com/office/drawing/2014/main" id="{DFFC7E87-BD8E-80C3-F79C-AC2598FBBC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2557701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80" name="Line 9">
              <a:extLst>
                <a:ext uri="{FF2B5EF4-FFF2-40B4-BE49-F238E27FC236}">
                  <a16:creationId xmlns:a16="http://schemas.microsoft.com/office/drawing/2014/main" id="{A2A88F04-5C34-03D4-BB69-EB06CF81C1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2933331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81" name="Line 10">
              <a:extLst>
                <a:ext uri="{FF2B5EF4-FFF2-40B4-BE49-F238E27FC236}">
                  <a16:creationId xmlns:a16="http://schemas.microsoft.com/office/drawing/2014/main" id="{2469EB89-4B8D-ACAE-5DE9-33D10E025A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3301123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82" name="Line 11">
              <a:extLst>
                <a:ext uri="{FF2B5EF4-FFF2-40B4-BE49-F238E27FC236}">
                  <a16:creationId xmlns:a16="http://schemas.microsoft.com/office/drawing/2014/main" id="{8FDCF593-AA3A-5058-72FF-8045AADAA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95240" y="3674533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06F8D8D6-76E9-5D28-537C-9EE468C9E540}"/>
                </a:ext>
              </a:extLst>
            </p:cNvPr>
            <p:cNvSpPr txBox="1"/>
            <p:nvPr/>
          </p:nvSpPr>
          <p:spPr>
            <a:xfrm rot="16200000">
              <a:off x="8442820" y="2623322"/>
              <a:ext cx="8242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Log</a:t>
              </a:r>
              <a:r>
                <a:rPr lang="zh-cn" sz="1200" baseline="-250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2</a:t>
              </a:r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 比率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D903841F-85D8-1EF5-914A-E0A0E935A0EA}"/>
                </a:ext>
              </a:extLst>
            </p:cNvPr>
            <p:cNvSpPr txBox="1"/>
            <p:nvPr/>
          </p:nvSpPr>
          <p:spPr>
            <a:xfrm>
              <a:off x="8993721" y="1672335"/>
              <a:ext cx="269626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AE1133DC-FF25-E6A3-ABAB-C59FBA20394B}"/>
                </a:ext>
              </a:extLst>
            </p:cNvPr>
            <p:cNvSpPr txBox="1"/>
            <p:nvPr/>
          </p:nvSpPr>
          <p:spPr>
            <a:xfrm>
              <a:off x="8993727" y="2054720"/>
              <a:ext cx="269625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2C0E3834-6D3C-B236-79F3-F8684CB1412B}"/>
                </a:ext>
              </a:extLst>
            </p:cNvPr>
            <p:cNvSpPr txBox="1"/>
            <p:nvPr/>
          </p:nvSpPr>
          <p:spPr>
            <a:xfrm>
              <a:off x="8908768" y="2418423"/>
              <a:ext cx="354584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–2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7F0507BC-B1C6-E083-EC4D-905EA73112DF}"/>
                </a:ext>
              </a:extLst>
            </p:cNvPr>
            <p:cNvSpPr txBox="1"/>
            <p:nvPr/>
          </p:nvSpPr>
          <p:spPr>
            <a:xfrm>
              <a:off x="8908768" y="2793887"/>
              <a:ext cx="354584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–4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6AFBFE18-C35E-AEDA-CAAB-B422A6878833}"/>
                </a:ext>
              </a:extLst>
            </p:cNvPr>
            <p:cNvSpPr txBox="1"/>
            <p:nvPr/>
          </p:nvSpPr>
          <p:spPr>
            <a:xfrm>
              <a:off x="8908768" y="3161509"/>
              <a:ext cx="354584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–6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588C7283-DA50-E25F-8926-932AB9BDA3A2}"/>
                </a:ext>
              </a:extLst>
            </p:cNvPr>
            <p:cNvSpPr txBox="1"/>
            <p:nvPr/>
          </p:nvSpPr>
          <p:spPr>
            <a:xfrm>
              <a:off x="8908775" y="3533051"/>
              <a:ext cx="354584" cy="276999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–8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C5CBCF8E-E9C6-0F3C-3746-F00815BC9512}"/>
                </a:ext>
              </a:extLst>
            </p:cNvPr>
            <p:cNvSpPr txBox="1"/>
            <p:nvPr/>
          </p:nvSpPr>
          <p:spPr>
            <a:xfrm>
              <a:off x="9333190" y="3715820"/>
              <a:ext cx="526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zh-cn" sz="1200">
                  <a:solidFill>
                    <a:srgbClr val="363636"/>
                  </a:solidFill>
                  <a:latin typeface="+mn-lt"/>
                </a:rPr>
                <a:t>MPR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8518222A-F803-0950-6F83-44D19543065B}"/>
                </a:ext>
              </a:extLst>
            </p:cNvPr>
            <p:cNvSpPr txBox="1"/>
            <p:nvPr/>
          </p:nvSpPr>
          <p:spPr>
            <a:xfrm>
              <a:off x="9740098" y="3715820"/>
              <a:ext cx="8579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/>
              <a:r>
                <a:rPr lang="zh-cn" sz="1200">
                  <a:solidFill>
                    <a:srgbClr val="363636"/>
                  </a:solidFill>
                  <a:latin typeface="+mn-lt"/>
                </a:rPr>
                <a:t>非 MPR</a:t>
              </a:r>
            </a:p>
          </p:txBody>
        </p:sp>
      </p:grp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49D291A6-8877-A621-6E59-1D38D749E5FE}"/>
              </a:ext>
            </a:extLst>
          </p:cNvPr>
          <p:cNvCxnSpPr>
            <a:cxnSpLocks/>
          </p:cNvCxnSpPr>
          <p:nvPr/>
        </p:nvCxnSpPr>
        <p:spPr>
          <a:xfrm>
            <a:off x="1854600" y="2749434"/>
            <a:ext cx="567289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CC214700-DEAC-EA7E-5E69-6F40AA22DAEE}"/>
              </a:ext>
            </a:extLst>
          </p:cNvPr>
          <p:cNvSpPr txBox="1"/>
          <p:nvPr/>
        </p:nvSpPr>
        <p:spPr>
          <a:xfrm>
            <a:off x="2001027" y="250390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>
                <a:solidFill>
                  <a:schemeClr val="tx1"/>
                </a:solidFill>
                <a:latin typeface="+mn-lt"/>
              </a:rPr>
              <a:t>*</a:t>
            </a:r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ADCC4AA2-D6D5-EE89-029B-873B0E03372D}"/>
              </a:ext>
            </a:extLst>
          </p:cNvPr>
          <p:cNvCxnSpPr>
            <a:cxnSpLocks/>
          </p:cNvCxnSpPr>
          <p:nvPr/>
        </p:nvCxnSpPr>
        <p:spPr>
          <a:xfrm>
            <a:off x="1697966" y="3696127"/>
            <a:ext cx="288000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1FC8433D-B19C-6F75-BAB4-AA1D662135D8}"/>
              </a:ext>
            </a:extLst>
          </p:cNvPr>
          <p:cNvCxnSpPr>
            <a:cxnSpLocks/>
          </p:cNvCxnSpPr>
          <p:nvPr/>
        </p:nvCxnSpPr>
        <p:spPr>
          <a:xfrm>
            <a:off x="2272394" y="4307300"/>
            <a:ext cx="288000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96" name="Oval 95">
            <a:extLst>
              <a:ext uri="{FF2B5EF4-FFF2-40B4-BE49-F238E27FC236}">
                <a16:creationId xmlns:a16="http://schemas.microsoft.com/office/drawing/2014/main" id="{D96F7644-9399-484E-121B-547024E2DB1C}"/>
              </a:ext>
            </a:extLst>
          </p:cNvPr>
          <p:cNvSpPr>
            <a:spLocks noChangeAspect="1"/>
          </p:cNvSpPr>
          <p:nvPr/>
        </p:nvSpPr>
        <p:spPr>
          <a:xfrm>
            <a:off x="1799040" y="2923000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A40EE20-C5B7-4546-14B2-20C75506FD48}"/>
              </a:ext>
            </a:extLst>
          </p:cNvPr>
          <p:cNvSpPr>
            <a:spLocks noChangeAspect="1"/>
          </p:cNvSpPr>
          <p:nvPr/>
        </p:nvSpPr>
        <p:spPr>
          <a:xfrm>
            <a:off x="1801157" y="314736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A9B3611-D5DF-6AF7-0B79-398B452AD6D6}"/>
              </a:ext>
            </a:extLst>
          </p:cNvPr>
          <p:cNvSpPr>
            <a:spLocks noChangeAspect="1"/>
          </p:cNvSpPr>
          <p:nvPr/>
        </p:nvSpPr>
        <p:spPr>
          <a:xfrm>
            <a:off x="1799040" y="325319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F13152E-5C65-1C07-BDAB-60130EB31CC0}"/>
              </a:ext>
            </a:extLst>
          </p:cNvPr>
          <p:cNvSpPr>
            <a:spLocks noChangeAspect="1"/>
          </p:cNvSpPr>
          <p:nvPr/>
        </p:nvSpPr>
        <p:spPr>
          <a:xfrm>
            <a:off x="1799040" y="341829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DDECBA4-9AC3-9028-C277-54BE0E092510}"/>
              </a:ext>
            </a:extLst>
          </p:cNvPr>
          <p:cNvSpPr>
            <a:spLocks noChangeAspect="1"/>
          </p:cNvSpPr>
          <p:nvPr/>
        </p:nvSpPr>
        <p:spPr>
          <a:xfrm>
            <a:off x="1801157" y="355799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072EFFC6-3939-799C-E667-0C465D15BBFF}"/>
              </a:ext>
            </a:extLst>
          </p:cNvPr>
          <p:cNvSpPr>
            <a:spLocks noChangeAspect="1"/>
          </p:cNvSpPr>
          <p:nvPr/>
        </p:nvSpPr>
        <p:spPr>
          <a:xfrm>
            <a:off x="1729194" y="365112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C2D7387-DBE3-E1FE-309A-4EE7FF78EDE7}"/>
              </a:ext>
            </a:extLst>
          </p:cNvPr>
          <p:cNvSpPr>
            <a:spLocks noChangeAspect="1"/>
          </p:cNvSpPr>
          <p:nvPr/>
        </p:nvSpPr>
        <p:spPr>
          <a:xfrm>
            <a:off x="1864663" y="365112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9D25C4BF-16E9-7774-BD3E-D7218D359520}"/>
              </a:ext>
            </a:extLst>
          </p:cNvPr>
          <p:cNvSpPr>
            <a:spLocks noChangeAspect="1"/>
          </p:cNvSpPr>
          <p:nvPr/>
        </p:nvSpPr>
        <p:spPr>
          <a:xfrm>
            <a:off x="1799040" y="379929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655AEB81-3DC6-CFFE-AC5A-66722E4B258D}"/>
              </a:ext>
            </a:extLst>
          </p:cNvPr>
          <p:cNvSpPr>
            <a:spLocks noChangeAspect="1"/>
          </p:cNvSpPr>
          <p:nvPr/>
        </p:nvSpPr>
        <p:spPr>
          <a:xfrm>
            <a:off x="1799040" y="400249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D8F53DB-A12F-FBA1-BEE3-7C4BF1EA9EB6}"/>
              </a:ext>
            </a:extLst>
          </p:cNvPr>
          <p:cNvSpPr>
            <a:spLocks noChangeAspect="1"/>
          </p:cNvSpPr>
          <p:nvPr/>
        </p:nvSpPr>
        <p:spPr>
          <a:xfrm>
            <a:off x="1799040" y="409876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6A65DEF-841B-9D60-4687-D8F5DD9A5223}"/>
              </a:ext>
            </a:extLst>
          </p:cNvPr>
          <p:cNvSpPr>
            <a:spLocks noChangeAspect="1"/>
          </p:cNvSpPr>
          <p:nvPr/>
        </p:nvSpPr>
        <p:spPr>
          <a:xfrm>
            <a:off x="1746122" y="4267003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AD10ACD-2963-0687-ECA0-66DF63481E33}"/>
              </a:ext>
            </a:extLst>
          </p:cNvPr>
          <p:cNvSpPr>
            <a:spLocks noChangeAspect="1"/>
          </p:cNvSpPr>
          <p:nvPr/>
        </p:nvSpPr>
        <p:spPr>
          <a:xfrm>
            <a:off x="1843488" y="4270139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FA20670C-CBC6-3618-3D8D-ADD3E3A3EE39}"/>
              </a:ext>
            </a:extLst>
          </p:cNvPr>
          <p:cNvCxnSpPr>
            <a:cxnSpLocks/>
          </p:cNvCxnSpPr>
          <p:nvPr/>
        </p:nvCxnSpPr>
        <p:spPr>
          <a:xfrm>
            <a:off x="1858833" y="4438533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8D671EB4-DCF8-523E-5AB3-FAF0A04B323F}"/>
              </a:ext>
            </a:extLst>
          </p:cNvPr>
          <p:cNvCxnSpPr>
            <a:cxnSpLocks/>
          </p:cNvCxnSpPr>
          <p:nvPr/>
        </p:nvCxnSpPr>
        <p:spPr>
          <a:xfrm>
            <a:off x="2416394" y="4434300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25D31947-FA72-D73E-4B0B-59D5F4342532}"/>
              </a:ext>
            </a:extLst>
          </p:cNvPr>
          <p:cNvGrpSpPr/>
          <p:nvPr/>
        </p:nvGrpSpPr>
        <p:grpSpPr>
          <a:xfrm>
            <a:off x="2279523" y="3284869"/>
            <a:ext cx="297435" cy="1173897"/>
            <a:chOff x="10013423" y="2525102"/>
            <a:chExt cx="297435" cy="1173897"/>
          </a:xfrm>
          <a:solidFill>
            <a:srgbClr val="82786F"/>
          </a:solidFill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2BED53B2-A694-88DE-1254-FBB514B5B0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10789" y="3265934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AFC41D06-A2A8-1558-3833-AFFED753DA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02322" y="2525102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F4858740-08CF-F324-9C4A-341718A01A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02322" y="2787568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A0ECDBEB-1D4A-9887-875E-1C18F834157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15023" y="3429000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118B5A22-A841-CF22-C24E-3F9EBE76B7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013423" y="3608999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DC00BC0B-8426-8044-ED1B-153CC181F92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23490" y="3560398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A1FD9AFF-6ABC-559D-8C56-2EB017EAE5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216624" y="3524497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35279F39-1934-026E-A607-463A6A50183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220858" y="3602896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</p:grp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9581E62A-31C5-940E-4949-6308A4AAD331}"/>
              </a:ext>
            </a:extLst>
          </p:cNvPr>
          <p:cNvCxnSpPr>
            <a:cxnSpLocks/>
          </p:cNvCxnSpPr>
          <p:nvPr/>
        </p:nvCxnSpPr>
        <p:spPr>
          <a:xfrm>
            <a:off x="3551555" y="4438533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EB372265-F9CF-2F19-9A27-86EC1DD2E99F}"/>
              </a:ext>
            </a:extLst>
          </p:cNvPr>
          <p:cNvCxnSpPr>
            <a:cxnSpLocks/>
          </p:cNvCxnSpPr>
          <p:nvPr/>
        </p:nvCxnSpPr>
        <p:spPr>
          <a:xfrm>
            <a:off x="4109116" y="4438533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21" name="Oval 120">
            <a:extLst>
              <a:ext uri="{FF2B5EF4-FFF2-40B4-BE49-F238E27FC236}">
                <a16:creationId xmlns:a16="http://schemas.microsoft.com/office/drawing/2014/main" id="{EEF21120-761B-9521-2F5B-DDB4D5D24FCE}"/>
              </a:ext>
            </a:extLst>
          </p:cNvPr>
          <p:cNvSpPr>
            <a:spLocks noChangeAspect="1"/>
          </p:cNvSpPr>
          <p:nvPr/>
        </p:nvSpPr>
        <p:spPr>
          <a:xfrm>
            <a:off x="3365293" y="3316701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5E58E5E8-BD2C-E5AF-4441-198694B3A974}"/>
              </a:ext>
            </a:extLst>
          </p:cNvPr>
          <p:cNvCxnSpPr>
            <a:cxnSpLocks/>
          </p:cNvCxnSpPr>
          <p:nvPr/>
        </p:nvCxnSpPr>
        <p:spPr>
          <a:xfrm>
            <a:off x="3393620" y="3685000"/>
            <a:ext cx="288000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23" name="Oval 122">
            <a:extLst>
              <a:ext uri="{FF2B5EF4-FFF2-40B4-BE49-F238E27FC236}">
                <a16:creationId xmlns:a16="http://schemas.microsoft.com/office/drawing/2014/main" id="{765F8C5B-750F-C701-738F-AC76F0066EA5}"/>
              </a:ext>
            </a:extLst>
          </p:cNvPr>
          <p:cNvSpPr>
            <a:spLocks noChangeAspect="1"/>
          </p:cNvSpPr>
          <p:nvPr/>
        </p:nvSpPr>
        <p:spPr>
          <a:xfrm>
            <a:off x="3445726" y="337596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AA1FD15-E2C6-2B25-FFFD-4B810DDB4704}"/>
              </a:ext>
            </a:extLst>
          </p:cNvPr>
          <p:cNvSpPr>
            <a:spLocks noChangeAspect="1"/>
          </p:cNvSpPr>
          <p:nvPr/>
        </p:nvSpPr>
        <p:spPr>
          <a:xfrm>
            <a:off x="3534626" y="336326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9EA0AB88-1540-F974-7063-0A928F2166BB}"/>
              </a:ext>
            </a:extLst>
          </p:cNvPr>
          <p:cNvSpPr>
            <a:spLocks noChangeAspect="1"/>
          </p:cNvSpPr>
          <p:nvPr/>
        </p:nvSpPr>
        <p:spPr>
          <a:xfrm>
            <a:off x="3623526" y="332093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2A03FBEC-4C89-CDAB-A7F4-972B97448DBB}"/>
              </a:ext>
            </a:extLst>
          </p:cNvPr>
          <p:cNvSpPr>
            <a:spLocks noChangeAspect="1"/>
          </p:cNvSpPr>
          <p:nvPr/>
        </p:nvSpPr>
        <p:spPr>
          <a:xfrm>
            <a:off x="3496526" y="346063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D5CAC14-D531-2D8C-9C98-E4AB72513541}"/>
              </a:ext>
            </a:extLst>
          </p:cNvPr>
          <p:cNvSpPr>
            <a:spLocks noChangeAspect="1"/>
          </p:cNvSpPr>
          <p:nvPr/>
        </p:nvSpPr>
        <p:spPr>
          <a:xfrm>
            <a:off x="3496526" y="3553774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09FD8CA7-D510-BDFE-9A48-0626B9259083}"/>
              </a:ext>
            </a:extLst>
          </p:cNvPr>
          <p:cNvSpPr>
            <a:spLocks noChangeAspect="1"/>
          </p:cNvSpPr>
          <p:nvPr/>
        </p:nvSpPr>
        <p:spPr>
          <a:xfrm>
            <a:off x="3488060" y="3812010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C1ADFFBE-161A-2E11-4993-C0AA71350C40}"/>
              </a:ext>
            </a:extLst>
          </p:cNvPr>
          <p:cNvSpPr>
            <a:spLocks noChangeAspect="1"/>
          </p:cNvSpPr>
          <p:nvPr/>
        </p:nvSpPr>
        <p:spPr>
          <a:xfrm>
            <a:off x="3496528" y="414109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1B7D1A16-6B7C-0D3C-ADC7-CABA21530F33}"/>
              </a:ext>
            </a:extLst>
          </p:cNvPr>
          <p:cNvSpPr>
            <a:spLocks noChangeAspect="1"/>
          </p:cNvSpPr>
          <p:nvPr/>
        </p:nvSpPr>
        <p:spPr>
          <a:xfrm>
            <a:off x="3433029" y="433471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18A19B2-8FF8-9262-A306-A34E7EA5ADA6}"/>
              </a:ext>
            </a:extLst>
          </p:cNvPr>
          <p:cNvSpPr>
            <a:spLocks noChangeAspect="1"/>
          </p:cNvSpPr>
          <p:nvPr/>
        </p:nvSpPr>
        <p:spPr>
          <a:xfrm>
            <a:off x="3547330" y="430820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34" name="Freeform 21">
            <a:extLst>
              <a:ext uri="{FF2B5EF4-FFF2-40B4-BE49-F238E27FC236}">
                <a16:creationId xmlns:a16="http://schemas.microsoft.com/office/drawing/2014/main" id="{FE3FD466-1C86-58BE-B423-CE1356B78EC2}"/>
              </a:ext>
            </a:extLst>
          </p:cNvPr>
          <p:cNvSpPr>
            <a:spLocks/>
          </p:cNvSpPr>
          <p:nvPr/>
        </p:nvSpPr>
        <p:spPr bwMode="auto">
          <a:xfrm>
            <a:off x="6039137" y="2543188"/>
            <a:ext cx="1111974" cy="1864648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C11CB776-937E-6763-A39E-E83E7043F9B2}"/>
              </a:ext>
            </a:extLst>
          </p:cNvPr>
          <p:cNvSpPr txBox="1"/>
          <p:nvPr/>
        </p:nvSpPr>
        <p:spPr>
          <a:xfrm rot="16200000">
            <a:off x="4902914" y="3356625"/>
            <a:ext cx="995785" cy="276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个细胞/mm</a:t>
            </a:r>
            <a:r>
              <a:rPr lang="zh-cn" sz="1200" baseline="300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</a:t>
            </a: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FAA7AE4C-DD9E-9CAC-51AC-92CF80363C40}"/>
              </a:ext>
            </a:extLst>
          </p:cNvPr>
          <p:cNvGrpSpPr/>
          <p:nvPr/>
        </p:nvGrpSpPr>
        <p:grpSpPr>
          <a:xfrm>
            <a:off x="5490684" y="2434686"/>
            <a:ext cx="540485" cy="2104827"/>
            <a:chOff x="8756143" y="4513611"/>
            <a:chExt cx="540485" cy="1702365"/>
          </a:xfrm>
        </p:grpSpPr>
        <p:sp>
          <p:nvSpPr>
            <p:cNvPr id="137" name="Line 7">
              <a:extLst>
                <a:ext uri="{FF2B5EF4-FFF2-40B4-BE49-F238E27FC236}">
                  <a16:creationId xmlns:a16="http://schemas.microsoft.com/office/drawing/2014/main" id="{F7293AE7-EA19-79D3-F2CB-57ADFB2BCE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12535" y="4626240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38" name="Line 8">
              <a:extLst>
                <a:ext uri="{FF2B5EF4-FFF2-40B4-BE49-F238E27FC236}">
                  <a16:creationId xmlns:a16="http://schemas.microsoft.com/office/drawing/2014/main" id="{E72AB0A7-1038-E0A1-F624-1812236385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12535" y="4990110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39" name="Line 9">
              <a:extLst>
                <a:ext uri="{FF2B5EF4-FFF2-40B4-BE49-F238E27FC236}">
                  <a16:creationId xmlns:a16="http://schemas.microsoft.com/office/drawing/2014/main" id="{4831AAE4-C0DD-3E76-8165-F9D8C1205F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12535" y="5365740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40" name="Line 10">
              <a:extLst>
                <a:ext uri="{FF2B5EF4-FFF2-40B4-BE49-F238E27FC236}">
                  <a16:creationId xmlns:a16="http://schemas.microsoft.com/office/drawing/2014/main" id="{3DCC3713-FC8F-48C5-EB65-212CCB5655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12535" y="5733532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41" name="Line 11">
              <a:extLst>
                <a:ext uri="{FF2B5EF4-FFF2-40B4-BE49-F238E27FC236}">
                  <a16:creationId xmlns:a16="http://schemas.microsoft.com/office/drawing/2014/main" id="{B73C6BA0-5D5D-3836-B657-009B40A80B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12535" y="6106942"/>
              <a:ext cx="84093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821869DB-9A70-0499-FAC9-64355633AF07}"/>
                </a:ext>
              </a:extLst>
            </p:cNvPr>
            <p:cNvSpPr txBox="1"/>
            <p:nvPr/>
          </p:nvSpPr>
          <p:spPr>
            <a:xfrm>
              <a:off x="8756143" y="4513611"/>
              <a:ext cx="524504" cy="22403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4000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7847E1F6-9EB2-12A7-895D-A19E2332B871}"/>
                </a:ext>
              </a:extLst>
            </p:cNvPr>
            <p:cNvSpPr txBox="1"/>
            <p:nvPr/>
          </p:nvSpPr>
          <p:spPr>
            <a:xfrm>
              <a:off x="8756143" y="4877315"/>
              <a:ext cx="524504" cy="22403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3000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F71A30FA-2AAC-C27A-468C-48005FE3C7F4}"/>
                </a:ext>
              </a:extLst>
            </p:cNvPr>
            <p:cNvSpPr txBox="1"/>
            <p:nvPr/>
          </p:nvSpPr>
          <p:spPr>
            <a:xfrm>
              <a:off x="8756143" y="5252778"/>
              <a:ext cx="524504" cy="22403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2000</a:t>
              </a:r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CE4CC5B5-91DD-6622-1307-87F3627602F2}"/>
                </a:ext>
              </a:extLst>
            </p:cNvPr>
            <p:cNvSpPr txBox="1"/>
            <p:nvPr/>
          </p:nvSpPr>
          <p:spPr>
            <a:xfrm>
              <a:off x="8756143" y="5620400"/>
              <a:ext cx="524504" cy="22403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1000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374B4AE9-FC05-B702-A512-A08FACD61F0C}"/>
                </a:ext>
              </a:extLst>
            </p:cNvPr>
            <p:cNvSpPr txBox="1"/>
            <p:nvPr/>
          </p:nvSpPr>
          <p:spPr>
            <a:xfrm>
              <a:off x="9011028" y="5991942"/>
              <a:ext cx="269626" cy="224034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147" name="TextBox 146">
            <a:extLst>
              <a:ext uri="{FF2B5EF4-FFF2-40B4-BE49-F238E27FC236}">
                <a16:creationId xmlns:a16="http://schemas.microsoft.com/office/drawing/2014/main" id="{1BF72FBF-82CE-0BC9-F89D-1EDC07BAB711}"/>
              </a:ext>
            </a:extLst>
          </p:cNvPr>
          <p:cNvSpPr txBox="1"/>
          <p:nvPr/>
        </p:nvSpPr>
        <p:spPr>
          <a:xfrm>
            <a:off x="6108039" y="4434339"/>
            <a:ext cx="4315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前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06A4D59A-9086-B1C6-7669-A36B0785A152}"/>
              </a:ext>
            </a:extLst>
          </p:cNvPr>
          <p:cNvSpPr txBox="1"/>
          <p:nvPr/>
        </p:nvSpPr>
        <p:spPr>
          <a:xfrm>
            <a:off x="6639726" y="4434339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后</a:t>
            </a:r>
          </a:p>
        </p:txBody>
      </p:sp>
      <p:sp>
        <p:nvSpPr>
          <p:cNvPr id="149" name="Freeform 21">
            <a:extLst>
              <a:ext uri="{FF2B5EF4-FFF2-40B4-BE49-F238E27FC236}">
                <a16:creationId xmlns:a16="http://schemas.microsoft.com/office/drawing/2014/main" id="{5472667C-6581-669A-131C-549DD558A11F}"/>
              </a:ext>
            </a:extLst>
          </p:cNvPr>
          <p:cNvSpPr>
            <a:spLocks/>
          </p:cNvSpPr>
          <p:nvPr/>
        </p:nvSpPr>
        <p:spPr bwMode="auto">
          <a:xfrm>
            <a:off x="7719225" y="2544588"/>
            <a:ext cx="1111974" cy="1864648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0" name="Line 6">
            <a:extLst>
              <a:ext uri="{FF2B5EF4-FFF2-40B4-BE49-F238E27FC236}">
                <a16:creationId xmlns:a16="http://schemas.microsoft.com/office/drawing/2014/main" id="{4D5D8D65-0F9E-510D-2034-CAE9DD839BE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2547558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1" name="Line 7">
            <a:extLst>
              <a:ext uri="{FF2B5EF4-FFF2-40B4-BE49-F238E27FC236}">
                <a16:creationId xmlns:a16="http://schemas.microsoft.com/office/drawing/2014/main" id="{61C51409-B21B-A61A-7811-6915DC703793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2928534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2" name="Line 8">
            <a:extLst>
              <a:ext uri="{FF2B5EF4-FFF2-40B4-BE49-F238E27FC236}">
                <a16:creationId xmlns:a16="http://schemas.microsoft.com/office/drawing/2014/main" id="{F75A97F4-ACD0-36A6-67A7-9A67E12E94B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3292404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3" name="Line 9">
            <a:extLst>
              <a:ext uri="{FF2B5EF4-FFF2-40B4-BE49-F238E27FC236}">
                <a16:creationId xmlns:a16="http://schemas.microsoft.com/office/drawing/2014/main" id="{C919522A-3B70-A0DF-A881-EB22CE9B7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3668034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4" name="Line 10">
            <a:extLst>
              <a:ext uri="{FF2B5EF4-FFF2-40B4-BE49-F238E27FC236}">
                <a16:creationId xmlns:a16="http://schemas.microsoft.com/office/drawing/2014/main" id="{40ACBE21-5F76-D011-FB32-5349A320D57A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4035826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5" name="Line 11">
            <a:extLst>
              <a:ext uri="{FF2B5EF4-FFF2-40B4-BE49-F238E27FC236}">
                <a16:creationId xmlns:a16="http://schemas.microsoft.com/office/drawing/2014/main" id="{FFE126CA-E72A-F8C2-FE35-8CD30B002B9A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7164" y="4409236"/>
            <a:ext cx="84093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rgbClr val="363636"/>
              </a:solidFill>
              <a:latin typeface="+mn-lt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9C4644A9-9F05-F2A7-61F3-1D27E7A1851F}"/>
              </a:ext>
            </a:extLst>
          </p:cNvPr>
          <p:cNvSpPr txBox="1"/>
          <p:nvPr/>
        </p:nvSpPr>
        <p:spPr>
          <a:xfrm rot="16200000">
            <a:off x="6855890" y="3358025"/>
            <a:ext cx="8242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Log</a:t>
            </a:r>
            <a:r>
              <a:rPr lang="zh-cn" sz="1200" baseline="-250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 比率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13316601-B6E7-502C-B573-1B6166973588}"/>
              </a:ext>
            </a:extLst>
          </p:cNvPr>
          <p:cNvSpPr txBox="1"/>
          <p:nvPr/>
        </p:nvSpPr>
        <p:spPr>
          <a:xfrm>
            <a:off x="7425645" y="2407038"/>
            <a:ext cx="26962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531E7393-742F-3D70-2530-C6EEAF5C2D73}"/>
              </a:ext>
            </a:extLst>
          </p:cNvPr>
          <p:cNvSpPr txBox="1"/>
          <p:nvPr/>
        </p:nvSpPr>
        <p:spPr>
          <a:xfrm>
            <a:off x="7425651" y="2789423"/>
            <a:ext cx="26962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90162924-B669-BE70-FFD4-6EDC8BE875C7}"/>
              </a:ext>
            </a:extLst>
          </p:cNvPr>
          <p:cNvSpPr txBox="1"/>
          <p:nvPr/>
        </p:nvSpPr>
        <p:spPr>
          <a:xfrm>
            <a:off x="7374354" y="3153126"/>
            <a:ext cx="32092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-2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4F986C4-5ECA-CD9E-F5A7-4A8E0CED33FA}"/>
              </a:ext>
            </a:extLst>
          </p:cNvPr>
          <p:cNvSpPr txBox="1"/>
          <p:nvPr/>
        </p:nvSpPr>
        <p:spPr>
          <a:xfrm>
            <a:off x="7374354" y="3528590"/>
            <a:ext cx="32092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-4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0411689A-1892-5625-C40D-DA7B5980C27C}"/>
              </a:ext>
            </a:extLst>
          </p:cNvPr>
          <p:cNvSpPr txBox="1"/>
          <p:nvPr/>
        </p:nvSpPr>
        <p:spPr>
          <a:xfrm>
            <a:off x="7374354" y="3896212"/>
            <a:ext cx="32092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-6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C200B0A6-4C7E-2F8A-35BE-90226D3B161D}"/>
              </a:ext>
            </a:extLst>
          </p:cNvPr>
          <p:cNvSpPr txBox="1"/>
          <p:nvPr/>
        </p:nvSpPr>
        <p:spPr>
          <a:xfrm>
            <a:off x="7374361" y="4267754"/>
            <a:ext cx="32092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-8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F87DA660-0E9B-E35B-08FE-640190193065}"/>
              </a:ext>
            </a:extLst>
          </p:cNvPr>
          <p:cNvSpPr txBox="1"/>
          <p:nvPr/>
        </p:nvSpPr>
        <p:spPr>
          <a:xfrm>
            <a:off x="7812403" y="4434339"/>
            <a:ext cx="4315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前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0C1EC7DC-5620-3FA6-DBA7-F6135A7BED7F}"/>
              </a:ext>
            </a:extLst>
          </p:cNvPr>
          <p:cNvSpPr txBox="1"/>
          <p:nvPr/>
        </p:nvSpPr>
        <p:spPr>
          <a:xfrm>
            <a:off x="8354765" y="4434339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  <a:latin typeface="+mn-lt"/>
              </a:rPr>
              <a:t>后</a:t>
            </a:r>
          </a:p>
        </p:txBody>
      </p: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C6CAB3AE-ABBC-06ED-9D68-861437525B48}"/>
              </a:ext>
            </a:extLst>
          </p:cNvPr>
          <p:cNvCxnSpPr>
            <a:cxnSpLocks/>
          </p:cNvCxnSpPr>
          <p:nvPr/>
        </p:nvCxnSpPr>
        <p:spPr>
          <a:xfrm>
            <a:off x="6277899" y="2684037"/>
            <a:ext cx="624232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88A9562E-511B-9862-8B69-C3AE8691B201}"/>
              </a:ext>
            </a:extLst>
          </p:cNvPr>
          <p:cNvCxnSpPr>
            <a:cxnSpLocks/>
          </p:cNvCxnSpPr>
          <p:nvPr/>
        </p:nvCxnSpPr>
        <p:spPr>
          <a:xfrm>
            <a:off x="6322899" y="4412069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F5C3F4A3-E9BC-9D6D-E01E-E832474E18ED}"/>
              </a:ext>
            </a:extLst>
          </p:cNvPr>
          <p:cNvCxnSpPr>
            <a:cxnSpLocks/>
          </p:cNvCxnSpPr>
          <p:nvPr/>
        </p:nvCxnSpPr>
        <p:spPr>
          <a:xfrm>
            <a:off x="6880603" y="4407836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59841722-531F-824A-AC2D-7ADC14EE4E03}"/>
              </a:ext>
            </a:extLst>
          </p:cNvPr>
          <p:cNvCxnSpPr>
            <a:cxnSpLocks/>
          </p:cNvCxnSpPr>
          <p:nvPr/>
        </p:nvCxnSpPr>
        <p:spPr>
          <a:xfrm>
            <a:off x="8027864" y="4412069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AF5DFA35-DE36-E0BD-CC14-4323328C9B72}"/>
              </a:ext>
            </a:extLst>
          </p:cNvPr>
          <p:cNvCxnSpPr>
            <a:cxnSpLocks/>
          </p:cNvCxnSpPr>
          <p:nvPr/>
        </p:nvCxnSpPr>
        <p:spPr>
          <a:xfrm>
            <a:off x="8585425" y="4412069"/>
            <a:ext cx="0" cy="7200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70" name="TextBox 169">
            <a:extLst>
              <a:ext uri="{FF2B5EF4-FFF2-40B4-BE49-F238E27FC236}">
                <a16:creationId xmlns:a16="http://schemas.microsoft.com/office/drawing/2014/main" id="{2169CDF9-07C2-2677-1057-A35EEA0EAD90}"/>
              </a:ext>
            </a:extLst>
          </p:cNvPr>
          <p:cNvSpPr txBox="1"/>
          <p:nvPr/>
        </p:nvSpPr>
        <p:spPr>
          <a:xfrm>
            <a:off x="6294784" y="2414468"/>
            <a:ext cx="59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>
                <a:solidFill>
                  <a:srgbClr val="363636"/>
                </a:solidFill>
                <a:latin typeface="+mn-lt"/>
              </a:rPr>
              <a:t>***</a:t>
            </a:r>
          </a:p>
        </p:txBody>
      </p: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B8C1929C-0F7E-3501-B292-E2991FDCA9B7}"/>
              </a:ext>
            </a:extLst>
          </p:cNvPr>
          <p:cNvCxnSpPr/>
          <p:nvPr/>
        </p:nvCxnSpPr>
        <p:spPr>
          <a:xfrm flipH="1">
            <a:off x="6342830" y="3113511"/>
            <a:ext cx="524146" cy="1282897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F27AAB3C-8A58-6E6A-810A-98A53DD4E0F9}"/>
              </a:ext>
            </a:extLst>
          </p:cNvPr>
          <p:cNvCxnSpPr>
            <a:cxnSpLocks/>
          </p:cNvCxnSpPr>
          <p:nvPr/>
        </p:nvCxnSpPr>
        <p:spPr>
          <a:xfrm flipH="1">
            <a:off x="6305755" y="3224640"/>
            <a:ext cx="569028" cy="119464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FDF5CEA2-3E31-B932-4BB7-E0AC0F7A65AB}"/>
              </a:ext>
            </a:extLst>
          </p:cNvPr>
          <p:cNvCxnSpPr/>
          <p:nvPr/>
        </p:nvCxnSpPr>
        <p:spPr>
          <a:xfrm flipH="1">
            <a:off x="6305020" y="3968123"/>
            <a:ext cx="576167" cy="2272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62FF9A6D-F7CC-B04E-CD23-6ECEB0FB39E8}"/>
              </a:ext>
            </a:extLst>
          </p:cNvPr>
          <p:cNvCxnSpPr>
            <a:cxnSpLocks/>
          </p:cNvCxnSpPr>
          <p:nvPr/>
        </p:nvCxnSpPr>
        <p:spPr>
          <a:xfrm flipH="1">
            <a:off x="6290883" y="3987833"/>
            <a:ext cx="588257" cy="1581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C2716A02-461D-8CB7-8EE4-11DDA8CCA2D0}"/>
              </a:ext>
            </a:extLst>
          </p:cNvPr>
          <p:cNvCxnSpPr>
            <a:cxnSpLocks/>
          </p:cNvCxnSpPr>
          <p:nvPr/>
        </p:nvCxnSpPr>
        <p:spPr>
          <a:xfrm flipH="1">
            <a:off x="6291059" y="4059460"/>
            <a:ext cx="588257" cy="1581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4D31EB29-93D4-E8C8-C411-705EBC0B27DA}"/>
              </a:ext>
            </a:extLst>
          </p:cNvPr>
          <p:cNvCxnSpPr>
            <a:cxnSpLocks/>
          </p:cNvCxnSpPr>
          <p:nvPr/>
        </p:nvCxnSpPr>
        <p:spPr>
          <a:xfrm flipH="1">
            <a:off x="6307178" y="3991708"/>
            <a:ext cx="561519" cy="3110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84655578-B323-EFD7-9474-32309C351C47}"/>
              </a:ext>
            </a:extLst>
          </p:cNvPr>
          <p:cNvCxnSpPr>
            <a:cxnSpLocks/>
          </p:cNvCxnSpPr>
          <p:nvPr/>
        </p:nvCxnSpPr>
        <p:spPr>
          <a:xfrm flipH="1">
            <a:off x="6296471" y="4135267"/>
            <a:ext cx="582669" cy="899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A1ADA728-C454-E1FA-2AD9-A76E9211D2A4}"/>
              </a:ext>
            </a:extLst>
          </p:cNvPr>
          <p:cNvCxnSpPr>
            <a:cxnSpLocks/>
          </p:cNvCxnSpPr>
          <p:nvPr/>
        </p:nvCxnSpPr>
        <p:spPr>
          <a:xfrm flipH="1">
            <a:off x="6305019" y="4104181"/>
            <a:ext cx="569764" cy="2581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63EC9D6E-E9F1-5A10-F0E9-30F6FF4FE3F3}"/>
              </a:ext>
            </a:extLst>
          </p:cNvPr>
          <p:cNvCxnSpPr>
            <a:cxnSpLocks/>
          </p:cNvCxnSpPr>
          <p:nvPr/>
        </p:nvCxnSpPr>
        <p:spPr>
          <a:xfrm flipH="1">
            <a:off x="6303708" y="4142675"/>
            <a:ext cx="567462" cy="26357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A2405666-F10B-AE54-28D0-282D95ECBCA4}"/>
              </a:ext>
            </a:extLst>
          </p:cNvPr>
          <p:cNvCxnSpPr>
            <a:cxnSpLocks/>
          </p:cNvCxnSpPr>
          <p:nvPr/>
        </p:nvCxnSpPr>
        <p:spPr>
          <a:xfrm flipH="1">
            <a:off x="6287448" y="4244095"/>
            <a:ext cx="592590" cy="1249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4C057333-BC4E-B5DE-B99E-E2719946A354}"/>
              </a:ext>
            </a:extLst>
          </p:cNvPr>
          <p:cNvCxnSpPr>
            <a:cxnSpLocks/>
          </p:cNvCxnSpPr>
          <p:nvPr/>
        </p:nvCxnSpPr>
        <p:spPr>
          <a:xfrm flipH="1" flipV="1">
            <a:off x="6305754" y="4323757"/>
            <a:ext cx="558024" cy="217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3BBB9E47-B331-F9B2-DC96-E1F1884D7114}"/>
              </a:ext>
            </a:extLst>
          </p:cNvPr>
          <p:cNvCxnSpPr>
            <a:cxnSpLocks/>
          </p:cNvCxnSpPr>
          <p:nvPr/>
        </p:nvCxnSpPr>
        <p:spPr>
          <a:xfrm flipH="1">
            <a:off x="6301987" y="4370083"/>
            <a:ext cx="558064" cy="233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Oval 182">
            <a:extLst>
              <a:ext uri="{FF2B5EF4-FFF2-40B4-BE49-F238E27FC236}">
                <a16:creationId xmlns:a16="http://schemas.microsoft.com/office/drawing/2014/main" id="{76F21600-42A2-A413-D42F-E86E21BE5D5B}"/>
              </a:ext>
            </a:extLst>
          </p:cNvPr>
          <p:cNvSpPr>
            <a:spLocks noChangeAspect="1"/>
          </p:cNvSpPr>
          <p:nvPr/>
        </p:nvSpPr>
        <p:spPr>
          <a:xfrm>
            <a:off x="6835603" y="392568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042D33-93A8-4A2F-5F29-3A6481DED348}"/>
              </a:ext>
            </a:extLst>
          </p:cNvPr>
          <p:cNvSpPr>
            <a:spLocks noChangeAspect="1"/>
          </p:cNvSpPr>
          <p:nvPr/>
        </p:nvSpPr>
        <p:spPr>
          <a:xfrm>
            <a:off x="6835603" y="4018704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F29B12EC-F98F-5880-C338-E2AEBF101C9B}"/>
              </a:ext>
            </a:extLst>
          </p:cNvPr>
          <p:cNvSpPr>
            <a:spLocks noChangeAspect="1"/>
          </p:cNvSpPr>
          <p:nvPr/>
        </p:nvSpPr>
        <p:spPr>
          <a:xfrm>
            <a:off x="6835603" y="4111720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6A87DE62-F193-8F10-01FF-E40A7D5043E7}"/>
              </a:ext>
            </a:extLst>
          </p:cNvPr>
          <p:cNvSpPr>
            <a:spLocks noChangeAspect="1"/>
          </p:cNvSpPr>
          <p:nvPr/>
        </p:nvSpPr>
        <p:spPr>
          <a:xfrm>
            <a:off x="6835603" y="420473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8DD2B4ED-35EE-29BD-30EE-0CA5AED6E8DF}"/>
              </a:ext>
            </a:extLst>
          </p:cNvPr>
          <p:cNvSpPr>
            <a:spLocks noChangeAspect="1"/>
          </p:cNvSpPr>
          <p:nvPr/>
        </p:nvSpPr>
        <p:spPr>
          <a:xfrm>
            <a:off x="6835603" y="4308639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CDF24461-1034-8B11-5028-B804F8458EB9}"/>
              </a:ext>
            </a:extLst>
          </p:cNvPr>
          <p:cNvSpPr>
            <a:spLocks noChangeAspect="1"/>
          </p:cNvSpPr>
          <p:nvPr/>
        </p:nvSpPr>
        <p:spPr>
          <a:xfrm>
            <a:off x="6277899" y="436253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01C13BDA-0E55-D53E-709B-A14348972357}"/>
              </a:ext>
            </a:extLst>
          </p:cNvPr>
          <p:cNvSpPr>
            <a:spLocks noChangeAspect="1"/>
          </p:cNvSpPr>
          <p:nvPr/>
        </p:nvSpPr>
        <p:spPr>
          <a:xfrm>
            <a:off x="6277899" y="4296841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6102558B-D8E5-35C3-B473-EC22D17C5134}"/>
              </a:ext>
            </a:extLst>
          </p:cNvPr>
          <p:cNvSpPr>
            <a:spLocks noChangeAspect="1"/>
          </p:cNvSpPr>
          <p:nvPr/>
        </p:nvSpPr>
        <p:spPr>
          <a:xfrm>
            <a:off x="6277899" y="423114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7313BAA0-8078-0EC6-BDE8-DF0AEA6DCCB2}"/>
              </a:ext>
            </a:extLst>
          </p:cNvPr>
          <p:cNvSpPr>
            <a:spLocks noChangeAspect="1"/>
          </p:cNvSpPr>
          <p:nvPr/>
        </p:nvSpPr>
        <p:spPr>
          <a:xfrm>
            <a:off x="6277899" y="4165451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01C392E1-A4EB-2518-437B-59687769F62D}"/>
              </a:ext>
            </a:extLst>
          </p:cNvPr>
          <p:cNvSpPr>
            <a:spLocks noChangeAspect="1"/>
          </p:cNvSpPr>
          <p:nvPr/>
        </p:nvSpPr>
        <p:spPr>
          <a:xfrm>
            <a:off x="6277899" y="409975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666BCDD8-A2CA-B720-8EFD-BC688791B293}"/>
              </a:ext>
            </a:extLst>
          </p:cNvPr>
          <p:cNvCxnSpPr/>
          <p:nvPr/>
        </p:nvCxnSpPr>
        <p:spPr>
          <a:xfrm>
            <a:off x="7992805" y="2602981"/>
            <a:ext cx="585499" cy="1410407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B19461D9-D073-C391-1DAD-06F45DA9BA49}"/>
              </a:ext>
            </a:extLst>
          </p:cNvPr>
          <p:cNvCxnSpPr/>
          <p:nvPr/>
        </p:nvCxnSpPr>
        <p:spPr>
          <a:xfrm>
            <a:off x="7992074" y="3368766"/>
            <a:ext cx="576056" cy="24862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7974524D-12CC-BAA9-37A9-2E0E2C59178A}"/>
              </a:ext>
            </a:extLst>
          </p:cNvPr>
          <p:cNvCxnSpPr/>
          <p:nvPr/>
        </p:nvCxnSpPr>
        <p:spPr>
          <a:xfrm flipH="1" flipV="1">
            <a:off x="7995454" y="3368766"/>
            <a:ext cx="572676" cy="34716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922B981E-16FE-75BE-D522-49E5213A29DD}"/>
              </a:ext>
            </a:extLst>
          </p:cNvPr>
          <p:cNvCxnSpPr/>
          <p:nvPr/>
        </p:nvCxnSpPr>
        <p:spPr>
          <a:xfrm flipH="1" flipV="1">
            <a:off x="8000540" y="3486948"/>
            <a:ext cx="567590" cy="17600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639320BB-D174-A81A-B406-2D9002970E27}"/>
              </a:ext>
            </a:extLst>
          </p:cNvPr>
          <p:cNvCxnSpPr/>
          <p:nvPr/>
        </p:nvCxnSpPr>
        <p:spPr>
          <a:xfrm>
            <a:off x="7991669" y="3538050"/>
            <a:ext cx="584429" cy="298089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2E90CC87-D738-C3EE-13FB-4909FB44C0EA}"/>
              </a:ext>
            </a:extLst>
          </p:cNvPr>
          <p:cNvCxnSpPr/>
          <p:nvPr/>
        </p:nvCxnSpPr>
        <p:spPr>
          <a:xfrm>
            <a:off x="7992074" y="3593377"/>
            <a:ext cx="582769" cy="33910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B22DDCB0-EE96-615C-71A8-46088EECA2B9}"/>
              </a:ext>
            </a:extLst>
          </p:cNvPr>
          <p:cNvCxnSpPr/>
          <p:nvPr/>
        </p:nvCxnSpPr>
        <p:spPr>
          <a:xfrm flipH="1" flipV="1">
            <a:off x="7991668" y="3625600"/>
            <a:ext cx="576462" cy="399817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475104F2-AC70-8248-B2F5-C03292B0D776}"/>
              </a:ext>
            </a:extLst>
          </p:cNvPr>
          <p:cNvCxnSpPr/>
          <p:nvPr/>
        </p:nvCxnSpPr>
        <p:spPr>
          <a:xfrm>
            <a:off x="7991668" y="3828664"/>
            <a:ext cx="583175" cy="20138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38178DB1-2117-4F89-8272-30F78FE3A849}"/>
              </a:ext>
            </a:extLst>
          </p:cNvPr>
          <p:cNvCxnSpPr>
            <a:endCxn id="215" idx="3"/>
          </p:cNvCxnSpPr>
          <p:nvPr/>
        </p:nvCxnSpPr>
        <p:spPr>
          <a:xfrm flipH="1">
            <a:off x="7983610" y="3671614"/>
            <a:ext cx="584354" cy="72921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B1E6E6B4-EF79-8BB6-2BF1-421544B6B0BD}"/>
              </a:ext>
            </a:extLst>
          </p:cNvPr>
          <p:cNvCxnSpPr>
            <a:endCxn id="215" idx="3"/>
          </p:cNvCxnSpPr>
          <p:nvPr/>
        </p:nvCxnSpPr>
        <p:spPr>
          <a:xfrm flipH="1">
            <a:off x="7983610" y="3803480"/>
            <a:ext cx="581059" cy="59734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1FE3274E-8273-059E-2EB2-E12313918B23}"/>
              </a:ext>
            </a:extLst>
          </p:cNvPr>
          <p:cNvCxnSpPr>
            <a:endCxn id="216" idx="2"/>
          </p:cNvCxnSpPr>
          <p:nvPr/>
        </p:nvCxnSpPr>
        <p:spPr>
          <a:xfrm flipH="1">
            <a:off x="7970430" y="4157434"/>
            <a:ext cx="594239" cy="151205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Oval 203">
            <a:extLst>
              <a:ext uri="{FF2B5EF4-FFF2-40B4-BE49-F238E27FC236}">
                <a16:creationId xmlns:a16="http://schemas.microsoft.com/office/drawing/2014/main" id="{E6E8CC55-4E13-B223-DA02-6A4530C868E8}"/>
              </a:ext>
            </a:extLst>
          </p:cNvPr>
          <p:cNvSpPr>
            <a:spLocks noChangeAspect="1"/>
          </p:cNvSpPr>
          <p:nvPr/>
        </p:nvSpPr>
        <p:spPr>
          <a:xfrm>
            <a:off x="6835603" y="304146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86136368-0D37-FC96-5AEB-5F104D4EC1C4}"/>
              </a:ext>
            </a:extLst>
          </p:cNvPr>
          <p:cNvSpPr>
            <a:spLocks noChangeAspect="1"/>
          </p:cNvSpPr>
          <p:nvPr/>
        </p:nvSpPr>
        <p:spPr>
          <a:xfrm>
            <a:off x="6835603" y="3168648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61BF8D10-1E6C-609F-462E-6BF59A7FD6A6}"/>
              </a:ext>
            </a:extLst>
          </p:cNvPr>
          <p:cNvSpPr>
            <a:spLocks noChangeAspect="1"/>
          </p:cNvSpPr>
          <p:nvPr/>
        </p:nvSpPr>
        <p:spPr>
          <a:xfrm>
            <a:off x="8526261" y="3564002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7DC51B12-6CD9-37F5-6932-2074F33BB5FB}"/>
              </a:ext>
            </a:extLst>
          </p:cNvPr>
          <p:cNvSpPr>
            <a:spLocks noChangeAspect="1"/>
          </p:cNvSpPr>
          <p:nvPr/>
        </p:nvSpPr>
        <p:spPr>
          <a:xfrm>
            <a:off x="8526261" y="3599743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9FD7F95E-2F5F-2592-B5B2-1052E3898DF3}"/>
              </a:ext>
            </a:extLst>
          </p:cNvPr>
          <p:cNvSpPr>
            <a:spLocks noChangeAspect="1"/>
          </p:cNvSpPr>
          <p:nvPr/>
        </p:nvSpPr>
        <p:spPr>
          <a:xfrm>
            <a:off x="8526261" y="3668694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43F63BB4-5BF5-3D87-066E-D1B9A92EBC9F}"/>
              </a:ext>
            </a:extLst>
          </p:cNvPr>
          <p:cNvSpPr>
            <a:spLocks noChangeAspect="1"/>
          </p:cNvSpPr>
          <p:nvPr/>
        </p:nvSpPr>
        <p:spPr>
          <a:xfrm>
            <a:off x="8526261" y="3788445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02FCAD2B-4061-CC2B-0036-3C2A86F0CE3B}"/>
              </a:ext>
            </a:extLst>
          </p:cNvPr>
          <p:cNvSpPr>
            <a:spLocks noChangeAspect="1"/>
          </p:cNvSpPr>
          <p:nvPr/>
        </p:nvSpPr>
        <p:spPr>
          <a:xfrm>
            <a:off x="8526261" y="3867556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EF809708-9F31-B01D-8E5D-0C11DCC66D0D}"/>
              </a:ext>
            </a:extLst>
          </p:cNvPr>
          <p:cNvSpPr>
            <a:spLocks noChangeAspect="1"/>
          </p:cNvSpPr>
          <p:nvPr/>
        </p:nvSpPr>
        <p:spPr>
          <a:xfrm>
            <a:off x="8526261" y="394666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E3DABF7C-4903-A8D3-C2B8-A82D6D043095}"/>
              </a:ext>
            </a:extLst>
          </p:cNvPr>
          <p:cNvSpPr>
            <a:spLocks noChangeAspect="1"/>
          </p:cNvSpPr>
          <p:nvPr/>
        </p:nvSpPr>
        <p:spPr>
          <a:xfrm>
            <a:off x="8526261" y="4008083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950AD5CD-05A5-0D96-EBA7-4BABBCC56598}"/>
              </a:ext>
            </a:extLst>
          </p:cNvPr>
          <p:cNvSpPr>
            <a:spLocks noChangeAspect="1"/>
          </p:cNvSpPr>
          <p:nvPr/>
        </p:nvSpPr>
        <p:spPr>
          <a:xfrm>
            <a:off x="8526261" y="4105827"/>
            <a:ext cx="90000" cy="90000"/>
          </a:xfrm>
          <a:prstGeom prst="ellipse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5F1D89E3-5300-2C8D-BA7E-B155EBEDBE82}"/>
              </a:ext>
            </a:extLst>
          </p:cNvPr>
          <p:cNvSpPr>
            <a:spLocks noChangeAspect="1"/>
          </p:cNvSpPr>
          <p:nvPr/>
        </p:nvSpPr>
        <p:spPr>
          <a:xfrm>
            <a:off x="7951473" y="2568321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39178C28-06BE-114A-BB5A-1DCE57C21463}"/>
              </a:ext>
            </a:extLst>
          </p:cNvPr>
          <p:cNvSpPr>
            <a:spLocks noChangeAspect="1"/>
          </p:cNvSpPr>
          <p:nvPr/>
        </p:nvSpPr>
        <p:spPr>
          <a:xfrm>
            <a:off x="7970430" y="432400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C3405C78-BDCC-1FBB-F74A-B12ADF3AECDF}"/>
              </a:ext>
            </a:extLst>
          </p:cNvPr>
          <p:cNvSpPr>
            <a:spLocks noChangeAspect="1"/>
          </p:cNvSpPr>
          <p:nvPr/>
        </p:nvSpPr>
        <p:spPr>
          <a:xfrm>
            <a:off x="7970430" y="4263639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2E4C3631-0C5D-2491-03D9-8372E93E807A}"/>
              </a:ext>
            </a:extLst>
          </p:cNvPr>
          <p:cNvSpPr>
            <a:spLocks noChangeAspect="1"/>
          </p:cNvSpPr>
          <p:nvPr/>
        </p:nvSpPr>
        <p:spPr>
          <a:xfrm>
            <a:off x="7970430" y="3336466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B36A3237-66D1-4D30-1046-DEE2A1CF8680}"/>
              </a:ext>
            </a:extLst>
          </p:cNvPr>
          <p:cNvSpPr>
            <a:spLocks noChangeAspect="1"/>
          </p:cNvSpPr>
          <p:nvPr/>
        </p:nvSpPr>
        <p:spPr>
          <a:xfrm>
            <a:off x="7970430" y="3442579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781E9B68-C7D5-6A7C-2D13-F63C03187810}"/>
              </a:ext>
            </a:extLst>
          </p:cNvPr>
          <p:cNvSpPr>
            <a:spLocks noChangeAspect="1"/>
          </p:cNvSpPr>
          <p:nvPr/>
        </p:nvSpPr>
        <p:spPr>
          <a:xfrm>
            <a:off x="7970430" y="3509184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0FD1A779-E15B-5C5E-7A18-BB22B565AEB6}"/>
              </a:ext>
            </a:extLst>
          </p:cNvPr>
          <p:cNvSpPr>
            <a:spLocks noChangeAspect="1"/>
          </p:cNvSpPr>
          <p:nvPr/>
        </p:nvSpPr>
        <p:spPr>
          <a:xfrm>
            <a:off x="7970430" y="3575789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E1AA036D-67B1-D256-18A9-96C1BD1D22D1}"/>
              </a:ext>
            </a:extLst>
          </p:cNvPr>
          <p:cNvSpPr>
            <a:spLocks noChangeAspect="1"/>
          </p:cNvSpPr>
          <p:nvPr/>
        </p:nvSpPr>
        <p:spPr>
          <a:xfrm>
            <a:off x="7970430" y="3642394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160AD8B2-7523-10BA-6380-F9AB67DBC567}"/>
              </a:ext>
            </a:extLst>
          </p:cNvPr>
          <p:cNvSpPr>
            <a:spLocks noChangeAspect="1"/>
          </p:cNvSpPr>
          <p:nvPr/>
        </p:nvSpPr>
        <p:spPr>
          <a:xfrm>
            <a:off x="7970430" y="3799303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3559A9A2-6F62-6A3C-AEFD-9E403EB8950E}"/>
              </a:ext>
            </a:extLst>
          </p:cNvPr>
          <p:cNvSpPr>
            <a:spLocks noChangeAspect="1"/>
          </p:cNvSpPr>
          <p:nvPr/>
        </p:nvSpPr>
        <p:spPr>
          <a:xfrm>
            <a:off x="7970430" y="4266624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54AF27BC-736E-5237-B8C4-C52084113E1F}"/>
              </a:ext>
            </a:extLst>
          </p:cNvPr>
          <p:cNvSpPr>
            <a:spLocks noChangeAspect="1"/>
          </p:cNvSpPr>
          <p:nvPr/>
        </p:nvSpPr>
        <p:spPr>
          <a:xfrm>
            <a:off x="7970430" y="4321473"/>
            <a:ext cx="90000" cy="9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93EFC45C-DA75-A2C9-90A6-58D8401FB834}"/>
              </a:ext>
            </a:extLst>
          </p:cNvPr>
          <p:cNvCxnSpPr>
            <a:cxnSpLocks/>
          </p:cNvCxnSpPr>
          <p:nvPr/>
        </p:nvCxnSpPr>
        <p:spPr>
          <a:xfrm>
            <a:off x="3504315" y="2525412"/>
            <a:ext cx="582948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230" name="TextBox 229">
            <a:extLst>
              <a:ext uri="{FF2B5EF4-FFF2-40B4-BE49-F238E27FC236}">
                <a16:creationId xmlns:a16="http://schemas.microsoft.com/office/drawing/2014/main" id="{8677344F-CE99-0E62-C3A5-455360E994C5}"/>
              </a:ext>
            </a:extLst>
          </p:cNvPr>
          <p:cNvSpPr txBox="1"/>
          <p:nvPr/>
        </p:nvSpPr>
        <p:spPr>
          <a:xfrm>
            <a:off x="3596856" y="2243166"/>
            <a:ext cx="397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200">
                <a:solidFill>
                  <a:schemeClr val="tx1"/>
                </a:solidFill>
                <a:latin typeface="+mn-lt"/>
              </a:rPr>
              <a:t>NS</a:t>
            </a:r>
          </a:p>
        </p:txBody>
      </p: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BAF22253-4AC0-D8FD-9715-948F2D5D82A9}"/>
              </a:ext>
            </a:extLst>
          </p:cNvPr>
          <p:cNvCxnSpPr>
            <a:cxnSpLocks/>
          </p:cNvCxnSpPr>
          <p:nvPr/>
        </p:nvCxnSpPr>
        <p:spPr>
          <a:xfrm>
            <a:off x="3941786" y="3657761"/>
            <a:ext cx="288000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BCA0CC3B-80BD-55D0-6E95-473267AFB881}"/>
              </a:ext>
            </a:extLst>
          </p:cNvPr>
          <p:cNvGrpSpPr/>
          <p:nvPr/>
        </p:nvGrpSpPr>
        <p:grpSpPr>
          <a:xfrm>
            <a:off x="3991860" y="2597622"/>
            <a:ext cx="223111" cy="1804190"/>
            <a:chOff x="10028087" y="2487394"/>
            <a:chExt cx="223111" cy="1804190"/>
          </a:xfrm>
          <a:solidFill>
            <a:srgbClr val="82786F"/>
          </a:solidFill>
        </p:grpSpPr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28251A4C-83D0-9391-D1D7-B47BDE52E6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10789" y="3265934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DBE6A7C8-0526-4A31-CB67-7672804B525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02322" y="2487394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237" name="Oval 236">
              <a:extLst>
                <a:ext uri="{FF2B5EF4-FFF2-40B4-BE49-F238E27FC236}">
                  <a16:creationId xmlns:a16="http://schemas.microsoft.com/office/drawing/2014/main" id="{395B807D-4662-30CB-3F60-8A20F60363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02322" y="4201584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5AA893BC-0D74-B7DF-8469-FB4F56DB32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15023" y="3429000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C51BFF60-6454-85DA-FD3B-BE836F8693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61198" y="3532117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8E1600BE-11CA-91BC-C6D8-5BDE6CAE91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028087" y="3477362"/>
              <a:ext cx="90000" cy="9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</p:grpSp>
      <p:sp>
        <p:nvSpPr>
          <p:cNvPr id="244" name="TextBox 243">
            <a:extLst>
              <a:ext uri="{FF2B5EF4-FFF2-40B4-BE49-F238E27FC236}">
                <a16:creationId xmlns:a16="http://schemas.microsoft.com/office/drawing/2014/main" id="{96FF4C88-235F-FA72-03E6-6ACF64273BED}"/>
              </a:ext>
            </a:extLst>
          </p:cNvPr>
          <p:cNvSpPr txBox="1"/>
          <p:nvPr/>
        </p:nvSpPr>
        <p:spPr>
          <a:xfrm>
            <a:off x="6059042" y="1869148"/>
            <a:ext cx="958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endParaRPr lang="en-GB" sz="1200" b="1" dirty="0">
              <a:solidFill>
                <a:srgbClr val="363636"/>
              </a:solidFill>
              <a:latin typeface="+mn-lt"/>
            </a:endParaRPr>
          </a:p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T 细胞总数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5CEF5969-DF36-55FE-B867-B1FABF154633}"/>
              </a:ext>
            </a:extLst>
          </p:cNvPr>
          <p:cNvSpPr txBox="1"/>
          <p:nvPr/>
        </p:nvSpPr>
        <p:spPr>
          <a:xfrm>
            <a:off x="7181365" y="1869148"/>
            <a:ext cx="2217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FOXP3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–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T 细胞/ </a:t>
            </a:r>
          </a:p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CD8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CD3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 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T 细胞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92734FD8-3E69-28E6-9913-63A14C3F7629}"/>
              </a:ext>
            </a:extLst>
          </p:cNvPr>
          <p:cNvSpPr txBox="1"/>
          <p:nvPr/>
        </p:nvSpPr>
        <p:spPr>
          <a:xfrm>
            <a:off x="6565494" y="1583746"/>
            <a:ext cx="39372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对肿瘤免疫微环境的影响</a:t>
            </a:r>
          </a:p>
        </p:txBody>
      </p: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2F9DF230-005C-0600-4DE6-A54156C60865}"/>
              </a:ext>
            </a:extLst>
          </p:cNvPr>
          <p:cNvCxnSpPr>
            <a:cxnSpLocks/>
          </p:cNvCxnSpPr>
          <p:nvPr/>
        </p:nvCxnSpPr>
        <p:spPr>
          <a:xfrm>
            <a:off x="7991668" y="2466516"/>
            <a:ext cx="567289" cy="0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249" name="TextBox 248">
            <a:extLst>
              <a:ext uri="{FF2B5EF4-FFF2-40B4-BE49-F238E27FC236}">
                <a16:creationId xmlns:a16="http://schemas.microsoft.com/office/drawing/2014/main" id="{300CE225-B886-D00F-9FEF-5602293B8759}"/>
              </a:ext>
            </a:extLst>
          </p:cNvPr>
          <p:cNvSpPr txBox="1"/>
          <p:nvPr/>
        </p:nvSpPr>
        <p:spPr>
          <a:xfrm>
            <a:off x="8138095" y="2220982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>
                <a:solidFill>
                  <a:schemeClr val="tx1"/>
                </a:solidFill>
                <a:latin typeface="+mn-lt"/>
              </a:rPr>
              <a:t>*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52FC5D15-86BC-9C03-6426-E274BF3ABA8E}"/>
              </a:ext>
            </a:extLst>
          </p:cNvPr>
          <p:cNvSpPr txBox="1"/>
          <p:nvPr/>
        </p:nvSpPr>
        <p:spPr>
          <a:xfrm>
            <a:off x="9302921" y="1961481"/>
            <a:ext cx="20569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b="1">
                <a:solidFill>
                  <a:srgbClr val="363636"/>
                </a:solidFill>
                <a:latin typeface="+mn-lt"/>
              </a:rPr>
              <a:t>CD206</a:t>
            </a:r>
            <a:r>
              <a:rPr lang="zh-cn" sz="1200" b="1" baseline="30000">
                <a:solidFill>
                  <a:srgbClr val="363636"/>
                </a:solidFill>
                <a:latin typeface="+mn-lt"/>
              </a:rPr>
              <a:t>+</a:t>
            </a:r>
            <a:r>
              <a:rPr lang="zh-cn" sz="1200" b="1">
                <a:solidFill>
                  <a:srgbClr val="363636"/>
                </a:solidFill>
                <a:latin typeface="+mn-lt"/>
              </a:rPr>
              <a:t> M2 巨噬细胞</a:t>
            </a:r>
          </a:p>
        </p:txBody>
      </p:sp>
    </p:spTree>
    <p:extLst>
      <p:ext uri="{BB962C8B-B14F-4D97-AF65-F5344CB8AC3E}">
        <p14:creationId xmlns:p14="http://schemas.microsoft.com/office/powerpoint/2010/main" val="1267421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ja-JP" altLang="en-US" sz="4000" dirty="0">
                <a:latin typeface="+mn-lt"/>
              </a:rPr>
              <a:t>晚期 </a:t>
            </a:r>
            <a:r>
              <a:rPr lang="en-GB" altLang="zh-CN" sz="4000" dirty="0">
                <a:latin typeface="+mn-lt"/>
              </a:rPr>
              <a:t>NSCLC——</a:t>
            </a:r>
            <a:br>
              <a:rPr lang="en-GB" altLang="zh-CN" sz="4000" dirty="0">
                <a:latin typeface="+mn-lt"/>
              </a:rPr>
            </a:br>
            <a:r>
              <a:rPr lang="ja-JP" altLang="en-US" sz="4000" dirty="0">
                <a:latin typeface="+mn-lt"/>
              </a:rPr>
              <a:t>不可根治的 </a:t>
            </a:r>
            <a:r>
              <a:rPr lang="en-GB" altLang="zh-CN" sz="4000" dirty="0">
                <a:latin typeface="+mn-lt"/>
              </a:rPr>
              <a:t>III </a:t>
            </a:r>
            <a:r>
              <a:rPr lang="ja-JP" altLang="en-US" sz="4000" dirty="0">
                <a:latin typeface="+mn-lt"/>
              </a:rPr>
              <a:t>期和 </a:t>
            </a:r>
            <a:r>
              <a:rPr lang="en-GB" altLang="zh-CN" sz="4000" dirty="0">
                <a:latin typeface="+mn-lt"/>
              </a:rPr>
              <a:t>IV </a:t>
            </a:r>
            <a:r>
              <a:rPr lang="ja-JP" altLang="en-US" sz="4000" dirty="0">
                <a:latin typeface="+mn-lt"/>
              </a:rPr>
              <a:t>期</a:t>
            </a: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zh-cn" sz="2800"/>
              <a:t>免疫疗法</a:t>
            </a:r>
          </a:p>
        </p:txBody>
      </p:sp>
    </p:spTree>
    <p:extLst>
      <p:ext uri="{BB962C8B-B14F-4D97-AF65-F5344CB8AC3E}">
        <p14:creationId xmlns:p14="http://schemas.microsoft.com/office/powerpoint/2010/main" val="2978548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3F5CA-9CA9-8EA6-0045-2A3274F46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6334D81-1EF8-922A-F3E7-4FA7B9D155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r>
              <a:rPr lang="zh-cn"/>
              <a:t>*当第 19 名可评估患者达到 9 个月 PFS 时进行的中期分析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854A81B-5A0C-FB92-9432-A5D656A5D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 dirty="0">
                <a:latin typeface="+mn-lt"/>
              </a:rPr>
              <a:t>CT021：治疗性癌症疫苗 PDC*LUNG01 与抗 PD-1 联合用于 IV 期 NSCLC 患者的初步临床结果 </a:t>
            </a:r>
            <a:br>
              <a:rPr lang="en-GB" altLang="zh-CN" sz="2000" dirty="0">
                <a:latin typeface="+mn-lt"/>
              </a:rPr>
            </a:br>
            <a:r>
              <a:rPr lang="zh-cn" sz="2000" dirty="0">
                <a:latin typeface="+mn-lt"/>
              </a:rPr>
              <a:t>— Theelan W 等人</a:t>
            </a:r>
            <a:endParaRPr lang="en-GB" sz="2000" dirty="0">
              <a:latin typeface="+mn-lt"/>
            </a:endParaRP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E2525EB5-0F95-1114-F756-CFDA66041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356158" cy="5055650"/>
          </a:xfrm>
        </p:spPr>
        <p:txBody>
          <a:bodyPr rtlCol="0"/>
          <a:lstStyle/>
          <a:p>
            <a:pPr rtl="0"/>
            <a:r>
              <a:rPr lang="zh-cn" b="1"/>
              <a:t>研究目的</a:t>
            </a:r>
          </a:p>
          <a:p>
            <a:pPr lvl="1" rtl="0"/>
            <a:r>
              <a:rPr lang="zh-cn"/>
              <a:t>评估 PDC-LUNG-101 研究 2 期 B2 队列（高剂量）中治疗性癌症疫苗 PDC*lung01 与派姆单抗联合治疗 IV 期 NSCLC 患者的初步疗效和安全性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A5ED49D7-9D7E-2843-40E7-0A25FC4F65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Theelan W 等人AACR; 2024.摘要 nr CT021</a:t>
            </a:r>
            <a:endParaRPr lang="en-GB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95D54304-A601-0A8F-B3AF-020EC6E71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6" y="4932889"/>
            <a:ext cx="5276417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终点*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cs typeface="Arial"/>
                <a:sym typeface="Helvetica"/>
              </a:rPr>
              <a:t>剂量范围、临床活性（ORR、PFS、DCR）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cxnSp>
        <p:nvCxnSpPr>
          <p:cNvPr id="15" name="AutoShape 19">
            <a:extLst>
              <a:ext uri="{FF2B5EF4-FFF2-40B4-BE49-F238E27FC236}">
                <a16:creationId xmlns:a16="http://schemas.microsoft.com/office/drawing/2014/main" id="{2BBE603C-CCF7-6971-1CC1-447CB0AD026D}"/>
              </a:ext>
            </a:extLst>
          </p:cNvPr>
          <p:cNvCxnSpPr>
            <a:cxnSpLocks noChangeShapeType="1"/>
            <a:stCxn id="16" idx="3"/>
            <a:endCxn id="17" idx="1"/>
          </p:cNvCxnSpPr>
          <p:nvPr/>
        </p:nvCxnSpPr>
        <p:spPr bwMode="auto">
          <a:xfrm>
            <a:off x="4525348" y="3774734"/>
            <a:ext cx="1079702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16" name="AutoShape 9">
            <a:extLst>
              <a:ext uri="{FF2B5EF4-FFF2-40B4-BE49-F238E27FC236}">
                <a16:creationId xmlns:a16="http://schemas.microsoft.com/office/drawing/2014/main" id="{8C7A00DB-68BE-D193-0F9E-B51E0C2DD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0412" y="2759701"/>
            <a:ext cx="3094936" cy="2030065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 rtlCol="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关键患者纳入标准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IV 期 NSCLC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dirty="0">
                <a:latin typeface="+mn-lt"/>
                <a:ea typeface="SimSun" pitchFamily="2" charset="-122"/>
                <a:sym typeface="Helvetica"/>
              </a:rPr>
              <a:t>PD-L1 TPS ≥50%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HLA-A*02 阳性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dirty="0">
                <a:latin typeface="+mn-lt"/>
                <a:ea typeface="SimSun" pitchFamily="2" charset="-122"/>
                <a:sym typeface="Helvetica"/>
              </a:rPr>
              <a:t>启动抗 PD-1 疗法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  <a:p>
            <a:pPr marR="0" lvl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(</a:t>
            </a:r>
            <a:r>
              <a:rPr lang="en-GB" altLang="zh-CN" sz="1600" dirty="0">
                <a:latin typeface="+mn-lt"/>
                <a:ea typeface="SimSun" pitchFamily="2" charset="-122"/>
                <a:sym typeface="Helvetica"/>
              </a:rPr>
              <a:t>n </a:t>
            </a: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= 42)</a:t>
            </a:r>
          </a:p>
        </p:txBody>
      </p:sp>
      <p:sp>
        <p:nvSpPr>
          <p:cNvPr id="17" name="AutoShape 8">
            <a:extLst>
              <a:ext uri="{FF2B5EF4-FFF2-40B4-BE49-F238E27FC236}">
                <a16:creationId xmlns:a16="http://schemas.microsoft.com/office/drawing/2014/main" id="{A444C531-5EEE-EC08-2934-F92507243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5050" y="3255203"/>
            <a:ext cx="3379652" cy="1039061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PDC*lung01 IV + SC qw x6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+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>
                <a:latin typeface="+mn-lt"/>
                <a:ea typeface="SimSun" pitchFamily="2" charset="-122"/>
                <a:sym typeface="Helvetica"/>
              </a:rPr>
              <a:t>派姆单抗 IV（每三周一次）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</p:txBody>
      </p:sp>
      <p:cxnSp>
        <p:nvCxnSpPr>
          <p:cNvPr id="18" name="AutoShape 19">
            <a:extLst>
              <a:ext uri="{FF2B5EF4-FFF2-40B4-BE49-F238E27FC236}">
                <a16:creationId xmlns:a16="http://schemas.microsoft.com/office/drawing/2014/main" id="{6C5D2E77-E018-4B3C-2F33-5ED46A93CAC0}"/>
              </a:ext>
            </a:extLst>
          </p:cNvPr>
          <p:cNvCxnSpPr>
            <a:cxnSpLocks noChangeShapeType="1"/>
            <a:stCxn id="17" idx="3"/>
            <a:endCxn id="20" idx="1"/>
          </p:cNvCxnSpPr>
          <p:nvPr/>
        </p:nvCxnSpPr>
        <p:spPr bwMode="auto">
          <a:xfrm flipV="1">
            <a:off x="8984702" y="3774733"/>
            <a:ext cx="1079702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20" name="AutoShape 12">
            <a:extLst>
              <a:ext uri="{FF2B5EF4-FFF2-40B4-BE49-F238E27FC236}">
                <a16:creationId xmlns:a16="http://schemas.microsoft.com/office/drawing/2014/main" id="{22E740E4-6034-30FA-A41B-B9692B844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64404" y="3466514"/>
            <a:ext cx="658762" cy="616438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algn="ctr" defTabSz="892175" rtl="0" eaLnBrk="0" hangingPunct="0"/>
            <a:r>
              <a:rPr lang="zh-cn" sz="1600">
                <a:solidFill>
                  <a:srgbClr val="FFFFFF"/>
                </a:solidFill>
                <a:latin typeface="+mn-lt"/>
                <a:ea typeface="SimSun" pitchFamily="2" charset="-122"/>
              </a:rPr>
              <a:t>PD</a:t>
            </a:r>
          </a:p>
        </p:txBody>
      </p:sp>
    </p:spTree>
    <p:extLst>
      <p:ext uri="{BB962C8B-B14F-4D97-AF65-F5344CB8AC3E}">
        <p14:creationId xmlns:p14="http://schemas.microsoft.com/office/powerpoint/2010/main" val="2457561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FFFB6-F145-6E75-021C-C3B99424B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DF7A65-D51B-09B9-E608-34B2D26A5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 dirty="0">
                <a:latin typeface="+mn-lt"/>
              </a:rPr>
              <a:t>CT021：治疗性癌症疫苗 PDC*LUNG01 与抗 PD-1 联合用于 IV 期 NSCLC 患者的初步临床结果 </a:t>
            </a:r>
            <a:br>
              <a:rPr lang="en-GB" altLang="zh-CN" sz="2000" dirty="0">
                <a:latin typeface="+mn-lt"/>
              </a:rPr>
            </a:br>
            <a:r>
              <a:rPr lang="zh-cn" sz="2000" dirty="0">
                <a:latin typeface="+mn-lt"/>
              </a:rPr>
              <a:t>— Theelan W 等人</a:t>
            </a:r>
            <a:endParaRPr lang="en-GB" sz="2000" dirty="0">
              <a:latin typeface="+mn-lt"/>
            </a:endParaRP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A5C0C769-F816-A4FA-41CE-D4152B6ED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55AE0582-49A6-6470-F33E-1662ACAD76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Theelan W 等人AACR; 2024.摘要 nr CT021</a:t>
            </a:r>
            <a:endParaRPr lang="en-GB" dirty="0"/>
          </a:p>
        </p:txBody>
      </p:sp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3FBAAF16-1A34-D251-A75F-4CFAD6D0F2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096793"/>
              </p:ext>
            </p:extLst>
          </p:nvPr>
        </p:nvGraphicFramePr>
        <p:xfrm>
          <a:off x="215785" y="1931030"/>
          <a:ext cx="6396990" cy="3810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616518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875155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  <a:gridCol w="1905317">
                  <a:extLst>
                    <a:ext uri="{9D8B030D-6E8A-4147-A177-3AD203B41FA5}">
                      <a16:colId xmlns:a16="http://schemas.microsoft.com/office/drawing/2014/main" val="41552776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400" b="1">
                          <a:solidFill>
                            <a:schemeClr val="tx2"/>
                          </a:solidFill>
                          <a:latin typeface="+mn-lt"/>
                        </a:rPr>
                        <a:t>缓解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B2 队列中的 PP 群体</a:t>
                      </a:r>
                      <a:br>
                        <a:rPr lang="en-US" sz="14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给药</a:t>
                      </a:r>
                      <a:br>
                        <a:rPr lang="en-US" sz="14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(</a:t>
                      </a:r>
                      <a:r>
                        <a:rPr lang="en-GB" alt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n</a:t>
                      </a: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 = 19)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B2 队列中接受治疗的</a:t>
                      </a:r>
                      <a:br>
                        <a:rPr lang="en-US" sz="14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总群体</a:t>
                      </a:r>
                      <a:br>
                        <a:rPr lang="en-US" sz="14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(</a:t>
                      </a:r>
                      <a:r>
                        <a:rPr lang="en-GB" alt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n</a:t>
                      </a:r>
                      <a:r>
                        <a:rPr lang="zh-cn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 = 21)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BOR，数量 (%)</a:t>
                      </a:r>
                    </a:p>
                    <a:p>
                      <a:pPr marL="88900" indent="0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PR</a:t>
                      </a:r>
                    </a:p>
                    <a:p>
                      <a:pPr marL="88900" indent="0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SD</a:t>
                      </a:r>
                    </a:p>
                    <a:p>
                      <a:pPr marL="88900" indent="0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缺失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12 (63.2)</a:t>
                      </a: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7 (36.8)</a:t>
                      </a: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12 (57.1)</a:t>
                      </a: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8 (38.1)</a:t>
                      </a:r>
                    </a:p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 (4.8)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  <a:tr h="137208">
                <a:tc>
                  <a:txBody>
                    <a:bodyPr/>
                    <a:lstStyle/>
                    <a:p>
                      <a:pPr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ORR，数量 (%) [80%CI]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12 (63.2) [45.9, 78.2]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12 (57.1) [41.0, 72.2]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7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中位随访，月数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12.5 (9.9, 14.2)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1683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mDoR,月数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9.5 (4.4, NR)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49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DCR，% (80%CI)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94.7 (81.0, 99.4)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395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PFS 事件，数量 (%)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11 (57.9)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13 (61.9)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9269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9 个月的 PFS 率，% (80%CI)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52.1 (36.5, 65.6)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47.1 (32.7, 60.3)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3257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mPFS，月数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>
                          <a:solidFill>
                            <a:srgbClr val="000000"/>
                          </a:solidFill>
                          <a:latin typeface="+mn-lt"/>
                        </a:rPr>
                        <a:t>10.9 (5.6, NR)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8.9 (5.6, NR)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9827616"/>
                  </a:ext>
                </a:extLst>
              </a:tr>
            </a:tbl>
          </a:graphicData>
        </a:graphic>
      </p:graphicFrame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D4B6C31F-7CAB-FAD9-00DF-E97716584C91}"/>
              </a:ext>
            </a:extLst>
          </p:cNvPr>
          <p:cNvCxnSpPr>
            <a:cxnSpLocks/>
          </p:cNvCxnSpPr>
          <p:nvPr/>
        </p:nvCxnSpPr>
        <p:spPr>
          <a:xfrm rot="5400000">
            <a:off x="9750950" y="1762377"/>
            <a:ext cx="0" cy="4140000"/>
          </a:xfrm>
          <a:prstGeom prst="line">
            <a:avLst/>
          </a:prstGeom>
          <a:ln w="19050">
            <a:solidFill>
              <a:srgbClr val="3636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4771947-8D91-FA02-F6DF-87DF4EDFB05E}"/>
              </a:ext>
            </a:extLst>
          </p:cNvPr>
          <p:cNvGrpSpPr/>
          <p:nvPr/>
        </p:nvGrpSpPr>
        <p:grpSpPr>
          <a:xfrm>
            <a:off x="7243271" y="2507034"/>
            <a:ext cx="370864" cy="1180143"/>
            <a:chOff x="1402732" y="1826423"/>
            <a:chExt cx="559198" cy="1767419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E1140C6-FFF7-87A4-497A-894B384706B0}"/>
                </a:ext>
              </a:extLst>
            </p:cNvPr>
            <p:cNvSpPr txBox="1"/>
            <p:nvPr/>
          </p:nvSpPr>
          <p:spPr>
            <a:xfrm>
              <a:off x="1402732" y="1826423"/>
              <a:ext cx="559196" cy="431538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100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AD74106-848F-4CC3-FA87-4F5C2010C91C}"/>
                </a:ext>
              </a:extLst>
            </p:cNvPr>
            <p:cNvSpPr txBox="1"/>
            <p:nvPr/>
          </p:nvSpPr>
          <p:spPr>
            <a:xfrm>
              <a:off x="1552590" y="2271717"/>
              <a:ext cx="409338" cy="431538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75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7D46090-499C-562A-EC6E-0DD95CE2DA8D}"/>
                </a:ext>
              </a:extLst>
            </p:cNvPr>
            <p:cNvSpPr txBox="1"/>
            <p:nvPr/>
          </p:nvSpPr>
          <p:spPr>
            <a:xfrm>
              <a:off x="1552590" y="2717011"/>
              <a:ext cx="409338" cy="431538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50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2740D483-F607-3687-F89A-FE1E762B18AF}"/>
                </a:ext>
              </a:extLst>
            </p:cNvPr>
            <p:cNvSpPr txBox="1"/>
            <p:nvPr/>
          </p:nvSpPr>
          <p:spPr>
            <a:xfrm>
              <a:off x="1552592" y="3162304"/>
              <a:ext cx="409338" cy="431538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25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72771214-670C-D3D8-BFA4-3F096561BFCA}"/>
              </a:ext>
            </a:extLst>
          </p:cNvPr>
          <p:cNvGrpSpPr/>
          <p:nvPr/>
        </p:nvGrpSpPr>
        <p:grpSpPr>
          <a:xfrm>
            <a:off x="7143886" y="3696361"/>
            <a:ext cx="470249" cy="1486360"/>
            <a:chOff x="6754642" y="3696361"/>
            <a:chExt cx="470249" cy="1486360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7FE909A9-123D-02BA-0992-176E663F7041}"/>
                </a:ext>
              </a:extLst>
            </p:cNvPr>
            <p:cNvSpPr txBox="1"/>
            <p:nvPr/>
          </p:nvSpPr>
          <p:spPr>
            <a:xfrm>
              <a:off x="7052801" y="3696361"/>
              <a:ext cx="172089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0</a:t>
              </a:r>
            </a:p>
          </p:txBody>
        </p: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3371E67E-D355-ACD6-5E8A-094F4C466512}"/>
                </a:ext>
              </a:extLst>
            </p:cNvPr>
            <p:cNvGrpSpPr/>
            <p:nvPr/>
          </p:nvGrpSpPr>
          <p:grpSpPr>
            <a:xfrm>
              <a:off x="6754642" y="3995914"/>
              <a:ext cx="470249" cy="1186807"/>
              <a:chOff x="1252877" y="1903594"/>
              <a:chExt cx="709052" cy="1777401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0FD42D5-8CCE-C3F8-C4EB-FF7C8750C6FF}"/>
                  </a:ext>
                </a:extLst>
              </p:cNvPr>
              <p:cNvSpPr txBox="1"/>
              <p:nvPr/>
            </p:nvSpPr>
            <p:spPr>
              <a:xfrm>
                <a:off x="1402733" y="1903594"/>
                <a:ext cx="559196" cy="431538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</a:rPr>
                  <a:t>–25</a:t>
                </a: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ED3460BB-BCE0-4D10-A91C-12583260FF5A}"/>
                  </a:ext>
                </a:extLst>
              </p:cNvPr>
              <p:cNvSpPr txBox="1"/>
              <p:nvPr/>
            </p:nvSpPr>
            <p:spPr>
              <a:xfrm>
                <a:off x="1402733" y="2352217"/>
                <a:ext cx="559196" cy="431538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</a:rPr>
                  <a:t>–50</a:t>
                </a: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F3CA2682-5509-4A28-60AE-62C53E9C0480}"/>
                  </a:ext>
                </a:extLst>
              </p:cNvPr>
              <p:cNvSpPr txBox="1"/>
              <p:nvPr/>
            </p:nvSpPr>
            <p:spPr>
              <a:xfrm>
                <a:off x="1402733" y="2800839"/>
                <a:ext cx="559196" cy="431538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</a:rPr>
                  <a:t>–75</a:t>
                </a: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83A7F26E-8A25-9D71-F858-A29693870612}"/>
                  </a:ext>
                </a:extLst>
              </p:cNvPr>
              <p:cNvSpPr txBox="1"/>
              <p:nvPr/>
            </p:nvSpPr>
            <p:spPr>
              <a:xfrm>
                <a:off x="1252877" y="3249457"/>
                <a:ext cx="709052" cy="431538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</a:rPr>
                  <a:t>–100</a:t>
                </a:r>
              </a:p>
            </p:txBody>
          </p:sp>
        </p:grp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84B6558A-E2E7-B97B-E74C-D7DB2DD06C25}"/>
              </a:ext>
            </a:extLst>
          </p:cNvPr>
          <p:cNvSpPr txBox="1"/>
          <p:nvPr/>
        </p:nvSpPr>
        <p:spPr>
          <a:xfrm rot="16200000">
            <a:off x="5884835" y="3663342"/>
            <a:ext cx="2194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相对于基线的变化，%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04BB82A-FF00-BB53-E8B7-A0837C968DA9}"/>
              </a:ext>
            </a:extLst>
          </p:cNvPr>
          <p:cNvSpPr txBox="1"/>
          <p:nvPr/>
        </p:nvSpPr>
        <p:spPr>
          <a:xfrm>
            <a:off x="7861876" y="1911275"/>
            <a:ext cx="33778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chemeClr val="tx1"/>
                </a:solidFill>
                <a:latin typeface="+mn-lt"/>
              </a:rPr>
              <a:t>已确认的最佳总体反应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9EF7935-2FCA-2891-990E-91342BB55878}"/>
              </a:ext>
            </a:extLst>
          </p:cNvPr>
          <p:cNvGrpSpPr/>
          <p:nvPr/>
        </p:nvGrpSpPr>
        <p:grpSpPr>
          <a:xfrm>
            <a:off x="11229215" y="2556389"/>
            <a:ext cx="591866" cy="523220"/>
            <a:chOff x="7787359" y="1779651"/>
            <a:chExt cx="591866" cy="523220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237EACB-B77A-01F5-A41A-727BE2BAB926}"/>
                </a:ext>
              </a:extLst>
            </p:cNvPr>
            <p:cNvSpPr txBox="1"/>
            <p:nvPr/>
          </p:nvSpPr>
          <p:spPr>
            <a:xfrm>
              <a:off x="7944491" y="1779651"/>
              <a:ext cx="43473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PR</a:t>
              </a:r>
            </a:p>
            <a:p>
              <a:pPr rtl="0"/>
              <a:r>
                <a:rPr lang="zh-cn" sz="1400">
                  <a:solidFill>
                    <a:schemeClr val="tx1"/>
                  </a:solidFill>
                  <a:latin typeface="+mn-lt"/>
                </a:rPr>
                <a:t>SD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DF5FD61C-424C-A189-6D11-BF74ADEA6828}"/>
                </a:ext>
              </a:extLst>
            </p:cNvPr>
            <p:cNvSpPr/>
            <p:nvPr/>
          </p:nvSpPr>
          <p:spPr>
            <a:xfrm>
              <a:off x="7787359" y="1886406"/>
              <a:ext cx="108856" cy="1088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334090D-4D06-76FB-3E15-89F9773F3F98}"/>
                </a:ext>
              </a:extLst>
            </p:cNvPr>
            <p:cNvSpPr/>
            <p:nvPr/>
          </p:nvSpPr>
          <p:spPr>
            <a:xfrm>
              <a:off x="7790899" y="2099123"/>
              <a:ext cx="108856" cy="108856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DB27BE51-026C-AF80-1E8F-F6BC67BF2D00}"/>
              </a:ext>
            </a:extLst>
          </p:cNvPr>
          <p:cNvSpPr/>
          <p:nvPr/>
        </p:nvSpPr>
        <p:spPr>
          <a:xfrm>
            <a:off x="8022486" y="3835247"/>
            <a:ext cx="144000" cy="12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D856E41C-0C34-D379-5223-3EC6657D1E6B}"/>
              </a:ext>
            </a:extLst>
          </p:cNvPr>
          <p:cNvSpPr/>
          <p:nvPr/>
        </p:nvSpPr>
        <p:spPr>
          <a:xfrm rot="10800000">
            <a:off x="7841671" y="3687345"/>
            <a:ext cx="144000" cy="144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D92CBED-74C0-C623-4A38-3072BB8DAE1E}"/>
              </a:ext>
            </a:extLst>
          </p:cNvPr>
          <p:cNvSpPr/>
          <p:nvPr/>
        </p:nvSpPr>
        <p:spPr>
          <a:xfrm>
            <a:off x="8234963" y="3835247"/>
            <a:ext cx="144000" cy="16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B694C8C-12C0-EC11-B652-2B9EEE52B1C5}"/>
              </a:ext>
            </a:extLst>
          </p:cNvPr>
          <p:cNvSpPr/>
          <p:nvPr/>
        </p:nvSpPr>
        <p:spPr>
          <a:xfrm>
            <a:off x="8447440" y="3835247"/>
            <a:ext cx="144000" cy="21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894DE84-9F26-5CD4-CC5E-7CD6CB2BDF5B}"/>
              </a:ext>
            </a:extLst>
          </p:cNvPr>
          <p:cNvSpPr/>
          <p:nvPr/>
        </p:nvSpPr>
        <p:spPr>
          <a:xfrm>
            <a:off x="8659917" y="3835247"/>
            <a:ext cx="144000" cy="25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AF424C4C-24AF-BFF5-D819-FB597765C0CA}"/>
              </a:ext>
            </a:extLst>
          </p:cNvPr>
          <p:cNvSpPr/>
          <p:nvPr/>
        </p:nvSpPr>
        <p:spPr>
          <a:xfrm>
            <a:off x="8872394" y="3835247"/>
            <a:ext cx="144000" cy="324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FF464E4-AEA7-A355-749C-EA76DF6E0EF5}"/>
              </a:ext>
            </a:extLst>
          </p:cNvPr>
          <p:cNvSpPr/>
          <p:nvPr/>
        </p:nvSpPr>
        <p:spPr>
          <a:xfrm>
            <a:off x="9084871" y="3835247"/>
            <a:ext cx="144000" cy="468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37E8E471-F700-899F-CF93-F01405A8F280}"/>
              </a:ext>
            </a:extLst>
          </p:cNvPr>
          <p:cNvSpPr/>
          <p:nvPr/>
        </p:nvSpPr>
        <p:spPr>
          <a:xfrm>
            <a:off x="9297348" y="3835247"/>
            <a:ext cx="144000" cy="522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9283933A-825F-4EBA-89E8-1B2713F5E62E}"/>
              </a:ext>
            </a:extLst>
          </p:cNvPr>
          <p:cNvSpPr/>
          <p:nvPr/>
        </p:nvSpPr>
        <p:spPr>
          <a:xfrm>
            <a:off x="9509825" y="3835247"/>
            <a:ext cx="144000" cy="522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71A6AEA-0F38-DACC-2915-E15A35836359}"/>
              </a:ext>
            </a:extLst>
          </p:cNvPr>
          <p:cNvSpPr/>
          <p:nvPr/>
        </p:nvSpPr>
        <p:spPr>
          <a:xfrm>
            <a:off x="9722302" y="3835247"/>
            <a:ext cx="144000" cy="522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D01CC8FE-371F-557E-72E1-704AF1418F61}"/>
              </a:ext>
            </a:extLst>
          </p:cNvPr>
          <p:cNvSpPr/>
          <p:nvPr/>
        </p:nvSpPr>
        <p:spPr>
          <a:xfrm>
            <a:off x="9934779" y="3835247"/>
            <a:ext cx="144000" cy="522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DD1E3AD5-2658-06EA-A816-DA2CDFBD526B}"/>
              </a:ext>
            </a:extLst>
          </p:cNvPr>
          <p:cNvSpPr/>
          <p:nvPr/>
        </p:nvSpPr>
        <p:spPr>
          <a:xfrm>
            <a:off x="10147256" y="3835247"/>
            <a:ext cx="144000" cy="594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90029C0-B156-CA1F-E62B-D4D0B394C509}"/>
              </a:ext>
            </a:extLst>
          </p:cNvPr>
          <p:cNvSpPr/>
          <p:nvPr/>
        </p:nvSpPr>
        <p:spPr>
          <a:xfrm>
            <a:off x="10359733" y="3835247"/>
            <a:ext cx="144000" cy="648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D45E1DA4-644A-1F1B-C8D4-E91CAD1AC7BC}"/>
              </a:ext>
            </a:extLst>
          </p:cNvPr>
          <p:cNvSpPr/>
          <p:nvPr/>
        </p:nvSpPr>
        <p:spPr>
          <a:xfrm>
            <a:off x="10572210" y="3835247"/>
            <a:ext cx="144000" cy="648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A6D71D87-CBB1-55C7-90F2-82CFBB361ACD}"/>
              </a:ext>
            </a:extLst>
          </p:cNvPr>
          <p:cNvSpPr/>
          <p:nvPr/>
        </p:nvSpPr>
        <p:spPr>
          <a:xfrm>
            <a:off x="10784687" y="3835247"/>
            <a:ext cx="144000" cy="684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2548EFA-6DC5-1245-329C-D3EA0CA8D4E2}"/>
              </a:ext>
            </a:extLst>
          </p:cNvPr>
          <p:cNvSpPr/>
          <p:nvPr/>
        </p:nvSpPr>
        <p:spPr>
          <a:xfrm>
            <a:off x="10997164" y="3835247"/>
            <a:ext cx="144000" cy="720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57500107-C784-1383-5388-7F4F7BFF2CD7}"/>
              </a:ext>
            </a:extLst>
          </p:cNvPr>
          <p:cNvSpPr/>
          <p:nvPr/>
        </p:nvSpPr>
        <p:spPr>
          <a:xfrm>
            <a:off x="11209641" y="3835247"/>
            <a:ext cx="144000" cy="828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7392BDA-A18C-75C0-2BF6-D6AC0D5231C8}"/>
              </a:ext>
            </a:extLst>
          </p:cNvPr>
          <p:cNvSpPr/>
          <p:nvPr/>
        </p:nvSpPr>
        <p:spPr>
          <a:xfrm>
            <a:off x="11422118" y="3835247"/>
            <a:ext cx="144000" cy="900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C84F062C-80D1-C82B-0236-77FF1998F6EE}"/>
              </a:ext>
            </a:extLst>
          </p:cNvPr>
          <p:cNvSpPr/>
          <p:nvPr/>
        </p:nvSpPr>
        <p:spPr>
          <a:xfrm>
            <a:off x="11634595" y="3835247"/>
            <a:ext cx="144000" cy="972000"/>
          </a:xfrm>
          <a:prstGeom prst="rect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1B5D2745-EA1C-8F27-43A5-91041D76F77D}"/>
              </a:ext>
            </a:extLst>
          </p:cNvPr>
          <p:cNvCxnSpPr>
            <a:cxnSpLocks/>
          </p:cNvCxnSpPr>
          <p:nvPr/>
        </p:nvCxnSpPr>
        <p:spPr>
          <a:xfrm>
            <a:off x="7716853" y="4194931"/>
            <a:ext cx="4140000" cy="0"/>
          </a:xfrm>
          <a:prstGeom prst="line">
            <a:avLst/>
          </a:prstGeom>
          <a:ln w="19050">
            <a:solidFill>
              <a:srgbClr val="36363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09DB3100-AFDE-0C4C-A73A-3E8C4EC2FA66}"/>
              </a:ext>
            </a:extLst>
          </p:cNvPr>
          <p:cNvCxnSpPr>
            <a:cxnSpLocks/>
          </p:cNvCxnSpPr>
          <p:nvPr/>
        </p:nvCxnSpPr>
        <p:spPr>
          <a:xfrm>
            <a:off x="7716853" y="3594352"/>
            <a:ext cx="4140000" cy="0"/>
          </a:xfrm>
          <a:prstGeom prst="line">
            <a:avLst/>
          </a:prstGeom>
          <a:ln w="19050">
            <a:solidFill>
              <a:srgbClr val="36363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30239F86-84BF-C452-0A87-6FC9FED6B0A4}"/>
              </a:ext>
            </a:extLst>
          </p:cNvPr>
          <p:cNvSpPr txBox="1"/>
          <p:nvPr/>
        </p:nvSpPr>
        <p:spPr>
          <a:xfrm>
            <a:off x="8054880" y="5119143"/>
            <a:ext cx="3442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在 12 名出现 PR 治疗的患者中，有 7 名患者肿瘤缩小 50％ 以上</a:t>
            </a:r>
          </a:p>
        </p:txBody>
      </p: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35C8BC9-6A7D-8821-F618-38FBBDE4ED9A}"/>
              </a:ext>
            </a:extLst>
          </p:cNvPr>
          <p:cNvGrpSpPr/>
          <p:nvPr/>
        </p:nvGrpSpPr>
        <p:grpSpPr>
          <a:xfrm>
            <a:off x="7640491" y="2632776"/>
            <a:ext cx="47751" cy="2407984"/>
            <a:chOff x="1969325" y="1308351"/>
            <a:chExt cx="72000" cy="2407984"/>
          </a:xfrm>
        </p:grpSpPr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8B381942-04BF-A270-FAE8-6DB55A34E3D1}"/>
                </a:ext>
              </a:extLst>
            </p:cNvPr>
            <p:cNvCxnSpPr/>
            <p:nvPr/>
          </p:nvCxnSpPr>
          <p:spPr>
            <a:xfrm>
              <a:off x="2034073" y="1308351"/>
              <a:ext cx="0" cy="2403796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CCF0033E-CFE8-8939-DF08-BE8ED6FD3CD1}"/>
                </a:ext>
              </a:extLst>
            </p:cNvPr>
            <p:cNvCxnSpPr/>
            <p:nvPr/>
          </p:nvCxnSpPr>
          <p:spPr>
            <a:xfrm>
              <a:off x="1969325" y="1315741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0DC3352E-CE57-200C-23D4-8DCE909A7CE9}"/>
                </a:ext>
              </a:extLst>
            </p:cNvPr>
            <p:cNvCxnSpPr/>
            <p:nvPr/>
          </p:nvCxnSpPr>
          <p:spPr>
            <a:xfrm>
              <a:off x="1969325" y="1613711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4792389E-9E17-8F4E-1DC5-FC186FD6587E}"/>
                </a:ext>
              </a:extLst>
            </p:cNvPr>
            <p:cNvCxnSpPr/>
            <p:nvPr/>
          </p:nvCxnSpPr>
          <p:spPr>
            <a:xfrm>
              <a:off x="1969325" y="1911681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9D7ED5EF-F233-E404-6285-B0A14F2D40B2}"/>
                </a:ext>
              </a:extLst>
            </p:cNvPr>
            <p:cNvCxnSpPr/>
            <p:nvPr/>
          </p:nvCxnSpPr>
          <p:spPr>
            <a:xfrm>
              <a:off x="1969325" y="2209651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861B7982-17B8-C425-960C-5228981563CD}"/>
                </a:ext>
              </a:extLst>
            </p:cNvPr>
            <p:cNvCxnSpPr/>
            <p:nvPr/>
          </p:nvCxnSpPr>
          <p:spPr>
            <a:xfrm>
              <a:off x="1969325" y="2507622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31D9B88-14F1-B822-76D6-EE537BC92FA8}"/>
                </a:ext>
              </a:extLst>
            </p:cNvPr>
            <p:cNvCxnSpPr/>
            <p:nvPr/>
          </p:nvCxnSpPr>
          <p:spPr>
            <a:xfrm>
              <a:off x="1969325" y="2809800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97DEA5CC-DE4F-6522-97F6-C022AEDDABD6}"/>
                </a:ext>
              </a:extLst>
            </p:cNvPr>
            <p:cNvCxnSpPr/>
            <p:nvPr/>
          </p:nvCxnSpPr>
          <p:spPr>
            <a:xfrm>
              <a:off x="1969325" y="3111978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BA7D1FF5-A410-A5FE-C54F-B37F16648338}"/>
                </a:ext>
              </a:extLst>
            </p:cNvPr>
            <p:cNvCxnSpPr/>
            <p:nvPr/>
          </p:nvCxnSpPr>
          <p:spPr>
            <a:xfrm>
              <a:off x="1969325" y="3414156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202443BF-9FC4-98D0-FB1A-A6D968839DE1}"/>
                </a:ext>
              </a:extLst>
            </p:cNvPr>
            <p:cNvCxnSpPr/>
            <p:nvPr/>
          </p:nvCxnSpPr>
          <p:spPr>
            <a:xfrm>
              <a:off x="1969325" y="3716335"/>
              <a:ext cx="72000" cy="0"/>
            </a:xfrm>
            <a:prstGeom prst="line">
              <a:avLst/>
            </a:prstGeom>
            <a:ln w="19050">
              <a:solidFill>
                <a:srgbClr val="3636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09784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4EAF7-B06E-49C6-4085-EC485DA11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33BEE22F-0C7B-216F-4393-07B27533B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 dirty="0">
                <a:latin typeface="+mn-lt"/>
              </a:rPr>
              <a:t>CT021：治疗性癌症疫苗 PDC*LUNG01 与抗 PD-1 联合用于 IV 期 NSCLC 患者的初步临床结果 </a:t>
            </a:r>
            <a:br>
              <a:rPr lang="en-GB" altLang="zh-CN" sz="2000" dirty="0">
                <a:latin typeface="+mn-lt"/>
              </a:rPr>
            </a:br>
            <a:r>
              <a:rPr lang="zh-cn" sz="2000" dirty="0">
                <a:latin typeface="+mn-lt"/>
              </a:rPr>
              <a:t>— Theelan W 等人</a:t>
            </a:r>
            <a:endParaRPr lang="en-GB" sz="2000" dirty="0">
              <a:latin typeface="+mn-lt"/>
            </a:endParaRP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1FC737D-5331-0E4A-70DA-CBB8A6BC0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 rtlCol="0"/>
          <a:lstStyle/>
          <a:p>
            <a:pPr rtl="0"/>
            <a:r>
              <a:rPr lang="zh-cn" b="1"/>
              <a:t>关键结果（续）</a:t>
            </a:r>
          </a:p>
          <a:p>
            <a:pPr rtl="0">
              <a:spcBef>
                <a:spcPts val="28200"/>
              </a:spcBef>
            </a:pPr>
            <a:r>
              <a:rPr lang="zh-cn" b="1"/>
              <a:t>结论</a:t>
            </a:r>
          </a:p>
          <a:p>
            <a:pPr lvl="1" rtl="0"/>
            <a:r>
              <a:rPr lang="zh-cn"/>
              <a:t>在 IV 期 NSCLC 患者中，PDC*lung01 + 派姆单抗表现出良好的临床活性，具有轻度安全性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6CE16BE6-5142-C880-3FCB-07B28DCF36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Theelan W 等人AACR; 2024.摘要 nr CT021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5F9E6767-80D6-D2D6-D6B4-EEA8EA1F36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456855"/>
              </p:ext>
            </p:extLst>
          </p:nvPr>
        </p:nvGraphicFramePr>
        <p:xfrm>
          <a:off x="6260933" y="1728872"/>
          <a:ext cx="5035548" cy="282471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907343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128205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</a:tblGrid>
              <a:tr h="194812">
                <a:tc>
                  <a:txBody>
                    <a:bodyPr/>
                    <a:lstStyle/>
                    <a:p>
                      <a:pPr rtl="0"/>
                      <a:r>
                        <a:rPr lang="zh-cn" sz="1400" b="1" noProof="0">
                          <a:solidFill>
                            <a:schemeClr val="tx2"/>
                          </a:solidFill>
                        </a:rPr>
                        <a:t>不良事件，数量 (%)</a:t>
                      </a:r>
                    </a:p>
                  </a:txBody>
                  <a:tcPr marL="90000" marR="90000" marT="36000" marB="36000" anchor="b"/>
                </a:tc>
                <a:tc>
                  <a:txBody>
                    <a:bodyPr/>
                    <a:lstStyle/>
                    <a:p>
                      <a:pPr marL="63500" marR="635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400" b="1">
                          <a:solidFill>
                            <a:schemeClr val="tx2"/>
                          </a:solidFill>
                          <a:latin typeface="+mn-lt"/>
                        </a:rPr>
                        <a:t>在 B2 队列中给药</a:t>
                      </a:r>
                      <a:br>
                        <a:rPr lang="en-US" sz="14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400" b="1">
                          <a:solidFill>
                            <a:schemeClr val="tx2"/>
                          </a:solidFill>
                          <a:latin typeface="+mn-lt"/>
                        </a:rPr>
                        <a:t>(n = 38)</a:t>
                      </a:r>
                      <a:endParaRPr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0000" marR="90000" marT="36000" marB="36000" anchor="b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rtl="0"/>
                      <a:r>
                        <a:rPr lang="zh-cn" sz="1400" b="0" noProof="0">
                          <a:latin typeface="+mn-lt"/>
                        </a:rPr>
                        <a:t>DLT（剂量限制毒性）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1 (3)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rtl="0"/>
                      <a:r>
                        <a:rPr lang="zh-cn" sz="1400" b="0">
                          <a:latin typeface="+mn-lt"/>
                        </a:rPr>
                        <a:t>任何 TEAE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36 (95)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rtl="0"/>
                      <a:r>
                        <a:rPr lang="zh-cn" sz="1400" b="0" noProof="0">
                          <a:latin typeface="+mn-lt"/>
                        </a:rPr>
                        <a:t>任何 TRAE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28 (74)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rtl="0"/>
                      <a:r>
                        <a:rPr lang="zh-cn" sz="1400" b="0" noProof="0">
                          <a:latin typeface="+mn-lt"/>
                        </a:rPr>
                        <a:t>≥3 级 TRAE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2 (5)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919345016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 noProof="0">
                          <a:latin typeface="+mn-lt"/>
                        </a:rPr>
                        <a:t>严重不良事件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13 (34)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 noProof="0">
                          <a:latin typeface="+mn-lt"/>
                        </a:rPr>
                        <a:t>导致死亡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3 (8)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4191960799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 noProof="0">
                          <a:latin typeface="+mn-lt"/>
                        </a:rPr>
                        <a:t>TEAE 导致 IMP 延迟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7 (18)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3429567900"/>
                  </a:ext>
                </a:extLst>
              </a:tr>
              <a:tr h="132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400" b="0" noProof="0">
                          <a:latin typeface="+mn-lt"/>
                        </a:rPr>
                        <a:t>TEAE 导致 IMP 停止</a:t>
                      </a:r>
                    </a:p>
                  </a:txBody>
                  <a:tcPr marL="90000" marR="90000" marT="36000" marB="36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400" noProof="0"/>
                        <a:t>2 (5)</a:t>
                      </a:r>
                    </a:p>
                  </a:txBody>
                  <a:tcPr marL="90000" marR="90000" marT="36000" marB="36000"/>
                </a:tc>
                <a:extLst>
                  <a:ext uri="{0D108BD9-81ED-4DB2-BD59-A6C34878D82A}">
                    <a16:rowId xmlns:a16="http://schemas.microsoft.com/office/drawing/2014/main" val="2407519036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4450905-386E-6430-4D41-7DA9203C4844}"/>
              </a:ext>
            </a:extLst>
          </p:cNvPr>
          <p:cNvSpPr/>
          <p:nvPr/>
        </p:nvSpPr>
        <p:spPr>
          <a:xfrm>
            <a:off x="1244438" y="4374854"/>
            <a:ext cx="4177158" cy="341418"/>
          </a:xfrm>
          <a:prstGeom prst="rect">
            <a:avLst/>
          </a:prstGeom>
          <a:solidFill>
            <a:srgbClr val="D5D2C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Freeform 21">
            <a:extLst>
              <a:ext uri="{FF2B5EF4-FFF2-40B4-BE49-F238E27FC236}">
                <a16:creationId xmlns:a16="http://schemas.microsoft.com/office/drawing/2014/main" id="{A0A7B333-A112-8747-E14A-4968949420AA}"/>
              </a:ext>
            </a:extLst>
          </p:cNvPr>
          <p:cNvSpPr>
            <a:spLocks/>
          </p:cNvSpPr>
          <p:nvPr/>
        </p:nvSpPr>
        <p:spPr bwMode="auto">
          <a:xfrm>
            <a:off x="1252976" y="1826100"/>
            <a:ext cx="4152144" cy="2900607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F8D800-9066-00A6-EC2F-7782FAAD2A26}"/>
              </a:ext>
            </a:extLst>
          </p:cNvPr>
          <p:cNvGrpSpPr/>
          <p:nvPr/>
        </p:nvGrpSpPr>
        <p:grpSpPr>
          <a:xfrm>
            <a:off x="279532" y="1673196"/>
            <a:ext cx="976486" cy="3202124"/>
            <a:chOff x="1007869" y="1265887"/>
            <a:chExt cx="976486" cy="320212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9855F1F-5ECF-CF11-1C57-23FFE6938090}"/>
                </a:ext>
              </a:extLst>
            </p:cNvPr>
            <p:cNvSpPr txBox="1"/>
            <p:nvPr/>
          </p:nvSpPr>
          <p:spPr>
            <a:xfrm rot="16200000">
              <a:off x="-237824" y="2691334"/>
              <a:ext cx="27991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肽特异性 CD8</a:t>
              </a:r>
              <a:r>
                <a:rPr lang="zh-cn" sz="1400" baseline="300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+</a:t>
              </a:r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T 细胞, %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E382534-4A4F-5D9C-578B-EAAD9BA5D09E}"/>
                </a:ext>
              </a:extLst>
            </p:cNvPr>
            <p:cNvSpPr txBox="1"/>
            <p:nvPr/>
          </p:nvSpPr>
          <p:spPr>
            <a:xfrm>
              <a:off x="1630713" y="1265887"/>
              <a:ext cx="28405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9" name="Line 6">
              <a:extLst>
                <a:ext uri="{FF2B5EF4-FFF2-40B4-BE49-F238E27FC236}">
                  <a16:creationId xmlns:a16="http://schemas.microsoft.com/office/drawing/2014/main" id="{FF0539AB-7A0F-BA0E-5FF8-610F313B9F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422545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0" name="Line 7">
              <a:extLst>
                <a:ext uri="{FF2B5EF4-FFF2-40B4-BE49-F238E27FC236}">
                  <a16:creationId xmlns:a16="http://schemas.microsoft.com/office/drawing/2014/main" id="{92A6657B-FF99-6B70-3BD1-4C2E28CB24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94475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1" name="Line 8">
              <a:extLst>
                <a:ext uri="{FF2B5EF4-FFF2-40B4-BE49-F238E27FC236}">
                  <a16:creationId xmlns:a16="http://schemas.microsoft.com/office/drawing/2014/main" id="{DB442E44-4242-2B8E-FAAD-8919EAF7A0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431518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2" name="Line 9">
              <a:extLst>
                <a:ext uri="{FF2B5EF4-FFF2-40B4-BE49-F238E27FC236}">
                  <a16:creationId xmlns:a16="http://schemas.microsoft.com/office/drawing/2014/main" id="{D24202D5-0F8F-B3E2-6312-B2EC9D4157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748834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3" name="Line 10">
              <a:extLst>
                <a:ext uri="{FF2B5EF4-FFF2-40B4-BE49-F238E27FC236}">
                  <a16:creationId xmlns:a16="http://schemas.microsoft.com/office/drawing/2014/main" id="{1AC89643-C66D-2A7B-71EF-8F881D5CE4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567315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4" name="Line 11">
              <a:extLst>
                <a:ext uri="{FF2B5EF4-FFF2-40B4-BE49-F238E27FC236}">
                  <a16:creationId xmlns:a16="http://schemas.microsoft.com/office/drawing/2014/main" id="{CD2B9887-AA74-C603-23D2-6159F87840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97203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20AD822-D722-3E90-1B37-C0B227953BE3}"/>
                </a:ext>
              </a:extLst>
            </p:cNvPr>
            <p:cNvSpPr txBox="1"/>
            <p:nvPr/>
          </p:nvSpPr>
          <p:spPr>
            <a:xfrm>
              <a:off x="1630718" y="1790026"/>
              <a:ext cx="28405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662A338-D44D-F131-171D-9F455F804D7E}"/>
                </a:ext>
              </a:extLst>
            </p:cNvPr>
            <p:cNvSpPr txBox="1"/>
            <p:nvPr/>
          </p:nvSpPr>
          <p:spPr>
            <a:xfrm>
              <a:off x="1282866" y="4160234"/>
              <a:ext cx="631904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0.001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C118842-AF13-8437-63A3-D6DC0E3076F2}"/>
                </a:ext>
              </a:extLst>
            </p:cNvPr>
            <p:cNvSpPr txBox="1"/>
            <p:nvPr/>
          </p:nvSpPr>
          <p:spPr>
            <a:xfrm>
              <a:off x="1481638" y="2593651"/>
              <a:ext cx="43313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0.1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4D21839-F19E-F042-86D0-50DBF645F71B}"/>
                </a:ext>
              </a:extLst>
            </p:cNvPr>
            <p:cNvSpPr txBox="1"/>
            <p:nvPr/>
          </p:nvSpPr>
          <p:spPr>
            <a:xfrm>
              <a:off x="1382252" y="3416662"/>
              <a:ext cx="53251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0.01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3107177-282B-828B-4D37-5B77CB2BBF8F}"/>
                </a:ext>
              </a:extLst>
            </p:cNvPr>
            <p:cNvSpPr txBox="1"/>
            <p:nvPr/>
          </p:nvSpPr>
          <p:spPr>
            <a:xfrm>
              <a:off x="1252416" y="3816389"/>
              <a:ext cx="66236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LOQ2</a:t>
              </a:r>
            </a:p>
          </p:txBody>
        </p:sp>
        <p:sp>
          <p:nvSpPr>
            <p:cNvPr id="21" name="Line 11">
              <a:extLst>
                <a:ext uri="{FF2B5EF4-FFF2-40B4-BE49-F238E27FC236}">
                  <a16:creationId xmlns:a16="http://schemas.microsoft.com/office/drawing/2014/main" id="{65745546-867D-E7A1-F909-60639D1404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81899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07DFF4F-BC0F-CDA9-F987-91231E209ED2}"/>
                </a:ext>
              </a:extLst>
            </p:cNvPr>
            <p:cNvSpPr txBox="1"/>
            <p:nvPr/>
          </p:nvSpPr>
          <p:spPr>
            <a:xfrm>
              <a:off x="1252416" y="3659768"/>
              <a:ext cx="66236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LOQ1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AAA10E7E-D056-61E2-E334-D2C2A2B7363C}"/>
              </a:ext>
            </a:extLst>
          </p:cNvPr>
          <p:cNvSpPr txBox="1"/>
          <p:nvPr/>
        </p:nvSpPr>
        <p:spPr>
          <a:xfrm>
            <a:off x="2209766" y="4804919"/>
            <a:ext cx="4635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前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C653976-F9FF-20C3-7527-88DABD062250}"/>
              </a:ext>
            </a:extLst>
          </p:cNvPr>
          <p:cNvSpPr txBox="1"/>
          <p:nvPr/>
        </p:nvSpPr>
        <p:spPr>
          <a:xfrm>
            <a:off x="3937531" y="480491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后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62E067D-BD73-601A-18F3-091ABA681972}"/>
              </a:ext>
            </a:extLst>
          </p:cNvPr>
          <p:cNvCxnSpPr>
            <a:cxnSpLocks/>
          </p:cNvCxnSpPr>
          <p:nvPr/>
        </p:nvCxnSpPr>
        <p:spPr>
          <a:xfrm>
            <a:off x="2410144" y="4726707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37634C8-88E6-4ED3-E140-D7B9561BEE5B}"/>
              </a:ext>
            </a:extLst>
          </p:cNvPr>
          <p:cNvCxnSpPr>
            <a:cxnSpLocks/>
          </p:cNvCxnSpPr>
          <p:nvPr/>
        </p:nvCxnSpPr>
        <p:spPr>
          <a:xfrm>
            <a:off x="4209400" y="4726707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49592E8B-330E-E76A-AA49-8A12275BC1FD}"/>
              </a:ext>
            </a:extLst>
          </p:cNvPr>
          <p:cNvSpPr txBox="1"/>
          <p:nvPr/>
        </p:nvSpPr>
        <p:spPr>
          <a:xfrm>
            <a:off x="4185783" y="1920336"/>
            <a:ext cx="8066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900">
                <a:solidFill>
                  <a:schemeClr val="tx1"/>
                </a:solidFill>
                <a:latin typeface="+mn-lt"/>
              </a:rPr>
              <a:t>P22_TAA#4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BA2DEDB-CF59-30EF-F195-63C42A35EB72}"/>
              </a:ext>
            </a:extLst>
          </p:cNvPr>
          <p:cNvSpPr txBox="1"/>
          <p:nvPr/>
        </p:nvSpPr>
        <p:spPr>
          <a:xfrm>
            <a:off x="4185783" y="2312020"/>
            <a:ext cx="8707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P20_TAA#1</a:t>
            </a:r>
          </a:p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P22_TAA#7</a:t>
            </a:r>
          </a:p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P31_TAA#5</a:t>
            </a:r>
          </a:p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P20_TAA#4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179691C-3302-4C04-E34E-984C83BDAF5D}"/>
              </a:ext>
            </a:extLst>
          </p:cNvPr>
          <p:cNvSpPr txBox="1"/>
          <p:nvPr/>
        </p:nvSpPr>
        <p:spPr>
          <a:xfrm>
            <a:off x="4169307" y="2954306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P22_TAA#1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D70C783-C575-B9DD-8C49-17F9CD206465}"/>
              </a:ext>
            </a:extLst>
          </p:cNvPr>
          <p:cNvSpPr txBox="1"/>
          <p:nvPr/>
        </p:nvSpPr>
        <p:spPr>
          <a:xfrm>
            <a:off x="4185783" y="3190414"/>
            <a:ext cx="800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P3_TAA#6</a:t>
            </a:r>
          </a:p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P7_TAA#1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EA03E56-3E24-3069-6A66-D6EA795716DF}"/>
              </a:ext>
            </a:extLst>
          </p:cNvPr>
          <p:cNvSpPr txBox="1"/>
          <p:nvPr/>
        </p:nvSpPr>
        <p:spPr>
          <a:xfrm>
            <a:off x="4859462" y="3267496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P13_TAA#7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51C7229-08A8-9F5E-5974-FFC33D4E4552}"/>
              </a:ext>
            </a:extLst>
          </p:cNvPr>
          <p:cNvSpPr txBox="1"/>
          <p:nvPr/>
        </p:nvSpPr>
        <p:spPr>
          <a:xfrm>
            <a:off x="4185783" y="3489775"/>
            <a:ext cx="155683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000">
                <a:solidFill>
                  <a:schemeClr val="tx1"/>
                </a:solidFill>
                <a:latin typeface="+mn-lt"/>
              </a:rPr>
              <a:t>P28_TAA#1P7_TAA#4</a:t>
            </a:r>
          </a:p>
          <a:p>
            <a:pPr rtl="0">
              <a:lnSpc>
                <a:spcPct val="90000"/>
              </a:lnSpc>
              <a:tabLst>
                <a:tab pos="715963" algn="l"/>
              </a:tabLst>
            </a:pPr>
            <a:r>
              <a:rPr lang="zh-cn" sz="1000">
                <a:solidFill>
                  <a:schemeClr val="tx1"/>
                </a:solidFill>
                <a:latin typeface="+mn-lt"/>
              </a:rPr>
              <a:t>P28_TAA#41P2_TAA#7</a:t>
            </a:r>
            <a:br>
              <a:rPr lang="en-GB" sz="1000" dirty="0">
                <a:solidFill>
                  <a:schemeClr val="tx1"/>
                </a:solidFill>
                <a:latin typeface="+mn-lt"/>
              </a:rPr>
            </a:br>
            <a:r>
              <a:rPr lang="zh-cn" sz="1000">
                <a:solidFill>
                  <a:schemeClr val="tx1"/>
                </a:solidFill>
                <a:latin typeface="+mn-lt"/>
              </a:rPr>
              <a:t>	 P5_TAA#6</a:t>
            </a:r>
          </a:p>
          <a:p>
            <a:pPr rtl="0"/>
            <a:endParaRPr lang="en-GB" sz="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AC5F75-405E-8047-ADE7-54349A6096F5}"/>
              </a:ext>
            </a:extLst>
          </p:cNvPr>
          <p:cNvSpPr txBox="1"/>
          <p:nvPr/>
        </p:nvSpPr>
        <p:spPr>
          <a:xfrm>
            <a:off x="4185783" y="3880661"/>
            <a:ext cx="159210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>
              <a:lnSpc>
                <a:spcPct val="90000"/>
              </a:lnSpc>
            </a:pPr>
            <a:r>
              <a:rPr lang="zh-cn" sz="1000">
                <a:solidFill>
                  <a:schemeClr val="tx1"/>
                </a:solidFill>
                <a:latin typeface="+mn-lt"/>
              </a:rPr>
              <a:t>P15_TAA#6 P10_TAA#5</a:t>
            </a:r>
          </a:p>
          <a:p>
            <a:pPr rtl="0">
              <a:lnSpc>
                <a:spcPct val="90000"/>
              </a:lnSpc>
            </a:pPr>
            <a:r>
              <a:rPr lang="zh-cn" sz="1000">
                <a:solidFill>
                  <a:schemeClr val="tx1"/>
                </a:solidFill>
                <a:latin typeface="+mn-lt"/>
              </a:rPr>
              <a:t>P10_TAA#6 P3_TAA#1</a:t>
            </a:r>
          </a:p>
          <a:p>
            <a:pPr rtl="0">
              <a:lnSpc>
                <a:spcPct val="90000"/>
              </a:lnSpc>
            </a:pPr>
            <a:r>
              <a:rPr lang="zh-cn" sz="1000">
                <a:solidFill>
                  <a:schemeClr val="tx1"/>
                </a:solidFill>
                <a:latin typeface="+mn-lt"/>
              </a:rPr>
              <a:t>P9_TAA#4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A77D8BD-A28C-AEA3-8695-E25BD53587BF}"/>
              </a:ext>
            </a:extLst>
          </p:cNvPr>
          <p:cNvCxnSpPr/>
          <p:nvPr/>
        </p:nvCxnSpPr>
        <p:spPr>
          <a:xfrm flipV="1">
            <a:off x="2441560" y="2571806"/>
            <a:ext cx="1767840" cy="12923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AA855F8-8EF2-C0B3-8589-58B8BB541A0F}"/>
              </a:ext>
            </a:extLst>
          </p:cNvPr>
          <p:cNvCxnSpPr>
            <a:cxnSpLocks/>
          </p:cNvCxnSpPr>
          <p:nvPr/>
        </p:nvCxnSpPr>
        <p:spPr>
          <a:xfrm flipH="1">
            <a:off x="2418080" y="2058836"/>
            <a:ext cx="1781707" cy="2296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E06ABCE-F251-2DD4-7F7B-E4BDE71EA3AB}"/>
              </a:ext>
            </a:extLst>
          </p:cNvPr>
          <p:cNvCxnSpPr>
            <a:cxnSpLocks/>
          </p:cNvCxnSpPr>
          <p:nvPr/>
        </p:nvCxnSpPr>
        <p:spPr>
          <a:xfrm rot="21480000" flipV="1">
            <a:off x="2418080" y="3493397"/>
            <a:ext cx="1788160" cy="3504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53FB444-F079-1039-6863-2405C9AD8864}"/>
              </a:ext>
            </a:extLst>
          </p:cNvPr>
          <p:cNvCxnSpPr/>
          <p:nvPr/>
        </p:nvCxnSpPr>
        <p:spPr>
          <a:xfrm flipV="1">
            <a:off x="2418080" y="2544368"/>
            <a:ext cx="1788160" cy="16438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994F9D8E-4919-2D17-20D0-456549D189F3}"/>
              </a:ext>
            </a:extLst>
          </p:cNvPr>
          <p:cNvCxnSpPr>
            <a:cxnSpLocks/>
          </p:cNvCxnSpPr>
          <p:nvPr/>
        </p:nvCxnSpPr>
        <p:spPr>
          <a:xfrm flipH="1">
            <a:off x="2415551" y="2747243"/>
            <a:ext cx="1753756" cy="176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662878F5-3387-6D90-DF03-DDCB5B517106}"/>
              </a:ext>
            </a:extLst>
          </p:cNvPr>
          <p:cNvCxnSpPr/>
          <p:nvPr/>
        </p:nvCxnSpPr>
        <p:spPr>
          <a:xfrm flipH="1">
            <a:off x="2421122" y="2858442"/>
            <a:ext cx="1785118" cy="16466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0139E8F-5097-D22C-C95C-00D31F378E45}"/>
              </a:ext>
            </a:extLst>
          </p:cNvPr>
          <p:cNvCxnSpPr>
            <a:cxnSpLocks/>
          </p:cNvCxnSpPr>
          <p:nvPr/>
        </p:nvCxnSpPr>
        <p:spPr>
          <a:xfrm rot="60000" flipH="1">
            <a:off x="2399870" y="3128903"/>
            <a:ext cx="1769437" cy="1132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85236D1-E022-B20B-70E1-F723D4906367}"/>
              </a:ext>
            </a:extLst>
          </p:cNvPr>
          <p:cNvCxnSpPr>
            <a:stCxn id="33" idx="1"/>
          </p:cNvCxnSpPr>
          <p:nvPr/>
        </p:nvCxnSpPr>
        <p:spPr>
          <a:xfrm flipH="1">
            <a:off x="2424915" y="3390469"/>
            <a:ext cx="1760868" cy="992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7CDF059-32C1-1BBD-2B8C-1DF56334B25C}"/>
              </a:ext>
            </a:extLst>
          </p:cNvPr>
          <p:cNvCxnSpPr/>
          <p:nvPr/>
        </p:nvCxnSpPr>
        <p:spPr>
          <a:xfrm flipH="1">
            <a:off x="2411627" y="3654769"/>
            <a:ext cx="1794613" cy="5191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DBDC5C3E-4AE7-8E05-0126-9833EB34255E}"/>
              </a:ext>
            </a:extLst>
          </p:cNvPr>
          <p:cNvCxnSpPr>
            <a:cxnSpLocks/>
          </p:cNvCxnSpPr>
          <p:nvPr/>
        </p:nvCxnSpPr>
        <p:spPr>
          <a:xfrm rot="21480000" flipH="1">
            <a:off x="2411468" y="3775512"/>
            <a:ext cx="1800000" cy="4632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2E7C4F1-3342-7FB3-1A89-1A905D82EBA0}"/>
              </a:ext>
            </a:extLst>
          </p:cNvPr>
          <p:cNvCxnSpPr>
            <a:stCxn id="35" idx="1"/>
          </p:cNvCxnSpPr>
          <p:nvPr/>
        </p:nvCxnSpPr>
        <p:spPr>
          <a:xfrm flipH="1">
            <a:off x="2432027" y="3828329"/>
            <a:ext cx="1753756" cy="3918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5671F50E-F67C-8108-B716-D6F5B0FE265C}"/>
              </a:ext>
            </a:extLst>
          </p:cNvPr>
          <p:cNvCxnSpPr/>
          <p:nvPr/>
        </p:nvCxnSpPr>
        <p:spPr>
          <a:xfrm flipH="1">
            <a:off x="2414920" y="3883813"/>
            <a:ext cx="1786964" cy="6257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ED27157-B722-A35F-C4E0-379E36603376}"/>
              </a:ext>
            </a:extLst>
          </p:cNvPr>
          <p:cNvCxnSpPr/>
          <p:nvPr/>
        </p:nvCxnSpPr>
        <p:spPr>
          <a:xfrm flipH="1">
            <a:off x="2421121" y="3980926"/>
            <a:ext cx="1787648" cy="3596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141063D-F34C-DC9F-4458-02B3B70E424F}"/>
              </a:ext>
            </a:extLst>
          </p:cNvPr>
          <p:cNvCxnSpPr>
            <a:stCxn id="36" idx="1"/>
          </p:cNvCxnSpPr>
          <p:nvPr/>
        </p:nvCxnSpPr>
        <p:spPr>
          <a:xfrm flipH="1">
            <a:off x="2437597" y="4134577"/>
            <a:ext cx="1748186" cy="3788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CD71881C-A1D8-0283-CC30-DA242CA4A94C}"/>
              </a:ext>
            </a:extLst>
          </p:cNvPr>
          <p:cNvCxnSpPr>
            <a:cxnSpLocks/>
          </p:cNvCxnSpPr>
          <p:nvPr/>
        </p:nvCxnSpPr>
        <p:spPr>
          <a:xfrm flipH="1">
            <a:off x="2463799" y="4070064"/>
            <a:ext cx="1728000" cy="2668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729D6933-99D2-5875-DD67-E2AD6863CAAA}"/>
              </a:ext>
            </a:extLst>
          </p:cNvPr>
          <p:cNvCxnSpPr>
            <a:cxnSpLocks/>
            <a:stCxn id="36" idx="1"/>
            <a:endCxn id="58" idx="7"/>
          </p:cNvCxnSpPr>
          <p:nvPr/>
        </p:nvCxnSpPr>
        <p:spPr>
          <a:xfrm flipH="1">
            <a:off x="2433234" y="4134577"/>
            <a:ext cx="1752549" cy="559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>
            <a:extLst>
              <a:ext uri="{FF2B5EF4-FFF2-40B4-BE49-F238E27FC236}">
                <a16:creationId xmlns:a16="http://schemas.microsoft.com/office/drawing/2014/main" id="{AF776640-B295-FA2D-9993-F412BABA2FD6}"/>
              </a:ext>
            </a:extLst>
          </p:cNvPr>
          <p:cNvSpPr>
            <a:spLocks noChangeAspect="1"/>
          </p:cNvSpPr>
          <p:nvPr/>
        </p:nvSpPr>
        <p:spPr>
          <a:xfrm>
            <a:off x="2377490" y="3814064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7DBF38E-78B9-11B5-79D3-1F2F4E4095C0}"/>
              </a:ext>
            </a:extLst>
          </p:cNvPr>
          <p:cNvSpPr>
            <a:spLocks noChangeAspect="1"/>
          </p:cNvSpPr>
          <p:nvPr/>
        </p:nvSpPr>
        <p:spPr>
          <a:xfrm>
            <a:off x="2377490" y="4144351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7E71E50-7775-758A-E8BD-BCEB697DCF78}"/>
              </a:ext>
            </a:extLst>
          </p:cNvPr>
          <p:cNvSpPr>
            <a:spLocks noChangeAspect="1"/>
          </p:cNvSpPr>
          <p:nvPr/>
        </p:nvSpPr>
        <p:spPr>
          <a:xfrm>
            <a:off x="2377490" y="4210931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E264C49D-525C-99FF-EAE3-DC66922789EB}"/>
              </a:ext>
            </a:extLst>
          </p:cNvPr>
          <p:cNvSpPr>
            <a:spLocks noChangeAspect="1"/>
          </p:cNvSpPr>
          <p:nvPr/>
        </p:nvSpPr>
        <p:spPr>
          <a:xfrm>
            <a:off x="2377490" y="4318151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074D946E-D1BC-BBDD-4433-8872DAC4D42F}"/>
              </a:ext>
            </a:extLst>
          </p:cNvPr>
          <p:cNvSpPr>
            <a:spLocks noChangeAspect="1"/>
          </p:cNvSpPr>
          <p:nvPr/>
        </p:nvSpPr>
        <p:spPr>
          <a:xfrm>
            <a:off x="2377490" y="4460931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9BBDCEC-9917-6DE5-39E6-864183FC6FE2}"/>
              </a:ext>
            </a:extLst>
          </p:cNvPr>
          <p:cNvSpPr>
            <a:spLocks noChangeAspect="1"/>
          </p:cNvSpPr>
          <p:nvPr/>
        </p:nvSpPr>
        <p:spPr>
          <a:xfrm>
            <a:off x="2377490" y="4684991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54B1A564-D8F5-18A5-2DEF-9311794FAD84}"/>
              </a:ext>
            </a:extLst>
          </p:cNvPr>
          <p:cNvSpPr>
            <a:spLocks noChangeAspect="1"/>
          </p:cNvSpPr>
          <p:nvPr/>
        </p:nvSpPr>
        <p:spPr>
          <a:xfrm>
            <a:off x="4176746" y="2033688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8C1E5A0-F4DB-70E5-0500-84B5A22125B7}"/>
              </a:ext>
            </a:extLst>
          </p:cNvPr>
          <p:cNvSpPr>
            <a:spLocks noChangeAspect="1"/>
          </p:cNvSpPr>
          <p:nvPr/>
        </p:nvSpPr>
        <p:spPr>
          <a:xfrm>
            <a:off x="4176746" y="2541286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99811476-D032-94E7-C514-EE3D72EDAEBC}"/>
              </a:ext>
            </a:extLst>
          </p:cNvPr>
          <p:cNvSpPr>
            <a:spLocks noChangeAspect="1"/>
          </p:cNvSpPr>
          <p:nvPr/>
        </p:nvSpPr>
        <p:spPr>
          <a:xfrm>
            <a:off x="4176746" y="2700239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982EF1F6-DE91-F80D-C02F-7A514D8FA841}"/>
              </a:ext>
            </a:extLst>
          </p:cNvPr>
          <p:cNvSpPr>
            <a:spLocks noChangeAspect="1"/>
          </p:cNvSpPr>
          <p:nvPr/>
        </p:nvSpPr>
        <p:spPr>
          <a:xfrm>
            <a:off x="4176746" y="2836846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27CE7819-808E-AF97-5294-8D0E8C6CFD52}"/>
              </a:ext>
            </a:extLst>
          </p:cNvPr>
          <p:cNvSpPr>
            <a:spLocks noChangeAspect="1"/>
          </p:cNvSpPr>
          <p:nvPr/>
        </p:nvSpPr>
        <p:spPr>
          <a:xfrm>
            <a:off x="4176746" y="3111313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5A1D8EB-779A-6251-B6CF-A70B4AB0C4CB}"/>
              </a:ext>
            </a:extLst>
          </p:cNvPr>
          <p:cNvSpPr>
            <a:spLocks noChangeAspect="1"/>
          </p:cNvSpPr>
          <p:nvPr/>
        </p:nvSpPr>
        <p:spPr>
          <a:xfrm>
            <a:off x="4176746" y="3355542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354CDEAA-8E2B-FA2E-2FC3-F9266C6F62E2}"/>
              </a:ext>
            </a:extLst>
          </p:cNvPr>
          <p:cNvSpPr>
            <a:spLocks noChangeAspect="1"/>
          </p:cNvSpPr>
          <p:nvPr/>
        </p:nvSpPr>
        <p:spPr>
          <a:xfrm>
            <a:off x="4176746" y="3421743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F014751-CD97-2B6F-12DB-182B3CF8C680}"/>
              </a:ext>
            </a:extLst>
          </p:cNvPr>
          <p:cNvSpPr>
            <a:spLocks noChangeAspect="1"/>
          </p:cNvSpPr>
          <p:nvPr/>
        </p:nvSpPr>
        <p:spPr>
          <a:xfrm>
            <a:off x="4176746" y="3630763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15CF9A7-9CFA-2E7C-3BD3-02088C549182}"/>
              </a:ext>
            </a:extLst>
          </p:cNvPr>
          <p:cNvSpPr>
            <a:spLocks noChangeAspect="1"/>
          </p:cNvSpPr>
          <p:nvPr/>
        </p:nvSpPr>
        <p:spPr>
          <a:xfrm>
            <a:off x="4176746" y="3705050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B59D0F2-1826-2F50-70AB-373BF8E652D6}"/>
              </a:ext>
            </a:extLst>
          </p:cNvPr>
          <p:cNvSpPr>
            <a:spLocks noChangeAspect="1"/>
          </p:cNvSpPr>
          <p:nvPr/>
        </p:nvSpPr>
        <p:spPr>
          <a:xfrm>
            <a:off x="4176746" y="3779337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02493141-7F9A-7113-47F4-D3E59793A1F3}"/>
              </a:ext>
            </a:extLst>
          </p:cNvPr>
          <p:cNvSpPr>
            <a:spLocks noChangeAspect="1"/>
          </p:cNvSpPr>
          <p:nvPr/>
        </p:nvSpPr>
        <p:spPr>
          <a:xfrm>
            <a:off x="4176746" y="3853624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A780EC08-C762-2857-0FFA-DFB4D5849D13}"/>
              </a:ext>
            </a:extLst>
          </p:cNvPr>
          <p:cNvSpPr>
            <a:spLocks noChangeAspect="1"/>
          </p:cNvSpPr>
          <p:nvPr/>
        </p:nvSpPr>
        <p:spPr>
          <a:xfrm>
            <a:off x="4176746" y="3938798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B11B48B-EB7C-034A-6BEA-8D7308C85655}"/>
              </a:ext>
            </a:extLst>
          </p:cNvPr>
          <p:cNvSpPr>
            <a:spLocks noChangeAspect="1"/>
          </p:cNvSpPr>
          <p:nvPr/>
        </p:nvSpPr>
        <p:spPr>
          <a:xfrm>
            <a:off x="4176746" y="4023972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5B3169D-4ABC-37DE-D307-9989514BA9FA}"/>
              </a:ext>
            </a:extLst>
          </p:cNvPr>
          <p:cNvSpPr>
            <a:spLocks noChangeAspect="1"/>
          </p:cNvSpPr>
          <p:nvPr/>
        </p:nvSpPr>
        <p:spPr>
          <a:xfrm>
            <a:off x="4176746" y="4109146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98D530D-FDD6-D93B-7C82-2607F729808E}"/>
              </a:ext>
            </a:extLst>
          </p:cNvPr>
          <p:cNvSpPr>
            <a:spLocks noChangeAspect="1"/>
          </p:cNvSpPr>
          <p:nvPr/>
        </p:nvSpPr>
        <p:spPr>
          <a:xfrm>
            <a:off x="4176746" y="4176175"/>
            <a:ext cx="65308" cy="65308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1461C5A6-B43C-AF58-9DFA-0DE668294A53}"/>
              </a:ext>
            </a:extLst>
          </p:cNvPr>
          <p:cNvCxnSpPr>
            <a:cxnSpLocks/>
          </p:cNvCxnSpPr>
          <p:nvPr/>
        </p:nvCxnSpPr>
        <p:spPr>
          <a:xfrm rot="60000" flipH="1">
            <a:off x="2404640" y="4202967"/>
            <a:ext cx="1800000" cy="3078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323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A974B-B9AB-DB99-1316-F1AF91981C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63B1F2BC-D6C2-9460-686E-A5DD6941E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>
                <a:latin typeface="+mn-lt"/>
              </a:rPr>
              <a:t>CT032：派姆单抗和耐昔妥珠单抗在 II 期研究中对 PD-L1 表达为 50% 或更高的晚期非小细胞肺癌患者的临床促进作用 (K-TAIL-202) – Horiike A 等人</a:t>
            </a: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94FB86E7-6C8F-F992-E10F-386227A12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817070" cy="5055650"/>
          </a:xfrm>
        </p:spPr>
        <p:txBody>
          <a:bodyPr rtlCol="0"/>
          <a:lstStyle/>
          <a:p>
            <a:pPr rtl="0"/>
            <a:r>
              <a:rPr lang="zh-cn" b="1" dirty="0"/>
              <a:t>研究目的</a:t>
            </a:r>
          </a:p>
          <a:p>
            <a:pPr lvl="1" rtl="0"/>
            <a:r>
              <a:rPr lang="zh-cn" dirty="0"/>
              <a:t>在 2 期 K-TAIL-202 研究中评估一线派姆单抗和耐昔妥珠单抗治疗 PD-L1 阳性晚期 NSCLC 患者的疗效和安全性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343C19F1-2561-0E40-5CB7-0E74D6937B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Horiike A 等人AACR; 2024.摘要 nr CT032</a:t>
            </a: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66A12344-5638-8252-86B9-0D10CE238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416757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主要终点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cs typeface="Arial"/>
                <a:sym typeface="Helvetica"/>
              </a:rPr>
              <a:t>ORR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6" name="Content Placeholder 26">
            <a:extLst>
              <a:ext uri="{FF2B5EF4-FFF2-40B4-BE49-F238E27FC236}">
                <a16:creationId xmlns:a16="http://schemas.microsoft.com/office/drawing/2014/main" id="{1BAE6AB1-B0D7-7EDE-F960-2E966DEDC4B2}"/>
              </a:ext>
            </a:extLst>
          </p:cNvPr>
          <p:cNvSpPr txBox="1">
            <a:spLocks/>
          </p:cNvSpPr>
          <p:nvPr/>
        </p:nvSpPr>
        <p:spPr>
          <a:xfrm>
            <a:off x="6356901" y="5416757"/>
            <a:ext cx="4808403" cy="709613"/>
          </a:xfrm>
          <a:prstGeom prst="rect">
            <a:avLst/>
          </a:prstGeom>
        </p:spPr>
        <p:txBody>
          <a:bodyPr rtlCol="0"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次要终点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cs typeface="Arial"/>
                <a:sym typeface="Helvetica"/>
              </a:rPr>
              <a:t>PFS、OS、安全性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cxnSp>
        <p:nvCxnSpPr>
          <p:cNvPr id="31" name="AutoShape 19">
            <a:extLst>
              <a:ext uri="{FF2B5EF4-FFF2-40B4-BE49-F238E27FC236}">
                <a16:creationId xmlns:a16="http://schemas.microsoft.com/office/drawing/2014/main" id="{997648C8-6FE9-B070-4F18-ABEF4E96C0EA}"/>
              </a:ext>
            </a:extLst>
          </p:cNvPr>
          <p:cNvCxnSpPr>
            <a:cxnSpLocks noChangeShapeType="1"/>
            <a:stCxn id="32" idx="3"/>
            <a:endCxn id="34" idx="1"/>
          </p:cNvCxnSpPr>
          <p:nvPr/>
        </p:nvCxnSpPr>
        <p:spPr bwMode="auto">
          <a:xfrm>
            <a:off x="5590894" y="3835973"/>
            <a:ext cx="604031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32" name="AutoShape 9">
            <a:extLst>
              <a:ext uri="{FF2B5EF4-FFF2-40B4-BE49-F238E27FC236}">
                <a16:creationId xmlns:a16="http://schemas.microsoft.com/office/drawing/2014/main" id="{D8ED7D3B-018C-4791-E73F-2E1DFDB7E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242" y="2524094"/>
            <a:ext cx="3379652" cy="2623758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 rtlCol="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关键患者纳入标准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晚期</a:t>
            </a:r>
            <a:r>
              <a:rPr lang="zh-cn" sz="1600">
                <a:latin typeface="+mn-lt"/>
                <a:ea typeface="SimSun" pitchFamily="2" charset="-122"/>
                <a:sym typeface="Helvetica"/>
              </a:rPr>
              <a:t> </a:t>
            </a: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NSCLC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>
                <a:latin typeface="+mn-lt"/>
                <a:ea typeface="SimSun" pitchFamily="2" charset="-122"/>
                <a:sym typeface="Helvetica"/>
              </a:rPr>
              <a:t>PD-L1 表达 ≥50% (IHC)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无 EGFR 或 ALK 变更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>
                <a:latin typeface="+mn-lt"/>
                <a:ea typeface="SimSun" pitchFamily="2" charset="-122"/>
                <a:sym typeface="Helvetica"/>
              </a:rPr>
              <a:t>既往未接受过针对晚期疾病的全身治疗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ECOG PS 评分 0-1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Helvetica"/>
              </a:rPr>
              <a:t>(n = 50)</a:t>
            </a:r>
          </a:p>
        </p:txBody>
      </p:sp>
      <p:sp>
        <p:nvSpPr>
          <p:cNvPr id="34" name="AutoShape 8">
            <a:extLst>
              <a:ext uri="{FF2B5EF4-FFF2-40B4-BE49-F238E27FC236}">
                <a16:creationId xmlns:a16="http://schemas.microsoft.com/office/drawing/2014/main" id="{5EFD57CA-1668-08CA-C2EB-022B60527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4925" y="3296805"/>
            <a:ext cx="3547886" cy="107833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Helvetica"/>
              </a:rPr>
              <a:t>耐昔妥珠单抗 800 mg D1，8 + 派姆单抗 200 mg D1 IV（每三周一次，最多 2 年/35 个周期）</a:t>
            </a:r>
          </a:p>
        </p:txBody>
      </p:sp>
    </p:spTree>
    <p:extLst>
      <p:ext uri="{BB962C8B-B14F-4D97-AF65-F5344CB8AC3E}">
        <p14:creationId xmlns:p14="http://schemas.microsoft.com/office/powerpoint/2010/main" val="2864474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B87A2-C62F-25EB-62D6-85D311B641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1DFABDDF-B95A-4987-AA7C-4EDA56604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>
                <a:latin typeface="+mn-lt"/>
              </a:rPr>
              <a:t>CT032：派姆单抗和耐昔妥珠单抗在 II 期研究中对 PD-L1 表达为 50% 或更高的晚期非小细胞肺癌患者的临床促进作用 (K-TAIL-202) – Horiike A 等人</a:t>
            </a: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F4D498F7-6579-9998-A2ED-B6CB8E541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9C66DD48-1C1D-01D7-C2DF-FB2803052F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Horiike A 等人AACR; 2024.摘要 nr CT032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96EA1A-91C7-7BBE-F0CB-D32EDEA8856E}"/>
              </a:ext>
            </a:extLst>
          </p:cNvPr>
          <p:cNvSpPr txBox="1"/>
          <p:nvPr/>
        </p:nvSpPr>
        <p:spPr>
          <a:xfrm>
            <a:off x="2112577" y="1773864"/>
            <a:ext cx="2659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rgbClr val="363636"/>
                </a:solidFill>
                <a:latin typeface="+mn-lt"/>
              </a:rPr>
              <a:t>无进展生存率</a:t>
            </a:r>
          </a:p>
        </p:txBody>
      </p:sp>
      <p:sp>
        <p:nvSpPr>
          <p:cNvPr id="63" name="Freeform 21">
            <a:extLst>
              <a:ext uri="{FF2B5EF4-FFF2-40B4-BE49-F238E27FC236}">
                <a16:creationId xmlns:a16="http://schemas.microsoft.com/office/drawing/2014/main" id="{C0F00588-917A-714A-C3F5-9DCDAEAFBBC0}"/>
              </a:ext>
            </a:extLst>
          </p:cNvPr>
          <p:cNvSpPr>
            <a:spLocks/>
          </p:cNvSpPr>
          <p:nvPr/>
        </p:nvSpPr>
        <p:spPr bwMode="auto">
          <a:xfrm>
            <a:off x="7279571" y="2343521"/>
            <a:ext cx="3888000" cy="3096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6C62C83-8DA5-CEFC-1D82-83018AB27758}"/>
              </a:ext>
            </a:extLst>
          </p:cNvPr>
          <p:cNvSpPr txBox="1"/>
          <p:nvPr/>
        </p:nvSpPr>
        <p:spPr>
          <a:xfrm>
            <a:off x="8714878" y="5726782"/>
            <a:ext cx="12682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时间（月数）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E200474-DFB5-940E-98BF-57CD1261B299}"/>
              </a:ext>
            </a:extLst>
          </p:cNvPr>
          <p:cNvGrpSpPr/>
          <p:nvPr/>
        </p:nvGrpSpPr>
        <p:grpSpPr>
          <a:xfrm>
            <a:off x="7408905" y="5438356"/>
            <a:ext cx="3871746" cy="360147"/>
            <a:chOff x="1563962" y="4356522"/>
            <a:chExt cx="1593847" cy="360147"/>
          </a:xfrm>
        </p:grpSpPr>
        <p:sp>
          <p:nvSpPr>
            <p:cNvPr id="78" name="Line 21">
              <a:extLst>
                <a:ext uri="{FF2B5EF4-FFF2-40B4-BE49-F238E27FC236}">
                  <a16:creationId xmlns:a16="http://schemas.microsoft.com/office/drawing/2014/main" id="{48373882-D992-CDAB-C45F-10AAAB1A81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5043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E01161E4-4054-E2F0-A6CF-C9BDE26B6BC2}"/>
                </a:ext>
              </a:extLst>
            </p:cNvPr>
            <p:cNvSpPr txBox="1"/>
            <p:nvPr/>
          </p:nvSpPr>
          <p:spPr>
            <a:xfrm>
              <a:off x="3046053" y="4428522"/>
              <a:ext cx="11175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80" name="Line 21">
              <a:extLst>
                <a:ext uri="{FF2B5EF4-FFF2-40B4-BE49-F238E27FC236}">
                  <a16:creationId xmlns:a16="http://schemas.microsoft.com/office/drawing/2014/main" id="{39B97ECF-2BF5-9FB8-3556-C60782EDFD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9406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C97931D9-DEF8-9E05-948C-DC22EF66B133}"/>
                </a:ext>
              </a:extLst>
            </p:cNvPr>
            <p:cNvSpPr txBox="1"/>
            <p:nvPr/>
          </p:nvSpPr>
          <p:spPr>
            <a:xfrm>
              <a:off x="2670416" y="4428522"/>
              <a:ext cx="11175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82" name="Line 21">
              <a:extLst>
                <a:ext uri="{FF2B5EF4-FFF2-40B4-BE49-F238E27FC236}">
                  <a16:creationId xmlns:a16="http://schemas.microsoft.com/office/drawing/2014/main" id="{22F010CD-0B86-F263-F1B5-F6A555AF52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3769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B91EEE3-3F01-1616-4F4D-6E73BCA0985B}"/>
                </a:ext>
              </a:extLst>
            </p:cNvPr>
            <p:cNvSpPr txBox="1"/>
            <p:nvPr/>
          </p:nvSpPr>
          <p:spPr>
            <a:xfrm>
              <a:off x="2294779" y="4428522"/>
              <a:ext cx="11175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84" name="Line 21">
              <a:extLst>
                <a:ext uri="{FF2B5EF4-FFF2-40B4-BE49-F238E27FC236}">
                  <a16:creationId xmlns:a16="http://schemas.microsoft.com/office/drawing/2014/main" id="{8149DD74-734A-9341-83FB-024D86B698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8132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DCC31B79-FA4F-EA3E-CFD8-8801D222A517}"/>
                </a:ext>
              </a:extLst>
            </p:cNvPr>
            <p:cNvSpPr txBox="1"/>
            <p:nvPr/>
          </p:nvSpPr>
          <p:spPr>
            <a:xfrm>
              <a:off x="1939599" y="4428522"/>
              <a:ext cx="7084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86" name="Line 21">
              <a:extLst>
                <a:ext uri="{FF2B5EF4-FFF2-40B4-BE49-F238E27FC236}">
                  <a16:creationId xmlns:a16="http://schemas.microsoft.com/office/drawing/2014/main" id="{569E247B-3D64-5448-8981-B4AE27194B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02495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DB64D214-DAC3-A6B9-5D04-9ED85ED5CD15}"/>
                </a:ext>
              </a:extLst>
            </p:cNvPr>
            <p:cNvSpPr txBox="1"/>
            <p:nvPr/>
          </p:nvSpPr>
          <p:spPr>
            <a:xfrm>
              <a:off x="1563962" y="4428522"/>
              <a:ext cx="7084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94" name="TextBox 93">
            <a:extLst>
              <a:ext uri="{FF2B5EF4-FFF2-40B4-BE49-F238E27FC236}">
                <a16:creationId xmlns:a16="http://schemas.microsoft.com/office/drawing/2014/main" id="{7F114B5D-D537-BB11-07B4-AC06E847E343}"/>
              </a:ext>
            </a:extLst>
          </p:cNvPr>
          <p:cNvSpPr txBox="1"/>
          <p:nvPr/>
        </p:nvSpPr>
        <p:spPr>
          <a:xfrm>
            <a:off x="9004014" y="4973149"/>
            <a:ext cx="947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mOS NR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7C167E17-1EDF-B381-CFD5-D083690A18E6}"/>
              </a:ext>
            </a:extLst>
          </p:cNvPr>
          <p:cNvSpPr txBox="1"/>
          <p:nvPr/>
        </p:nvSpPr>
        <p:spPr>
          <a:xfrm>
            <a:off x="8362200" y="1773864"/>
            <a:ext cx="17155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rgbClr val="363636"/>
                </a:solidFill>
                <a:latin typeface="+mn-lt"/>
              </a:rPr>
              <a:t>总体生存率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DF09AA37-7C43-7315-DDDF-91B1CD645DB3}"/>
              </a:ext>
            </a:extLst>
          </p:cNvPr>
          <p:cNvGrpSpPr/>
          <p:nvPr/>
        </p:nvGrpSpPr>
        <p:grpSpPr>
          <a:xfrm>
            <a:off x="7437938" y="2388330"/>
            <a:ext cx="3695700" cy="776853"/>
            <a:chOff x="4248150" y="3038475"/>
            <a:chExt cx="3695700" cy="776853"/>
          </a:xfrm>
        </p:grpSpPr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0B388381-9B64-C851-6886-C1379CC90C2B}"/>
                </a:ext>
              </a:extLst>
            </p:cNvPr>
            <p:cNvSpPr/>
            <p:nvPr/>
          </p:nvSpPr>
          <p:spPr>
            <a:xfrm>
              <a:off x="4248150" y="3072374"/>
              <a:ext cx="3695700" cy="713014"/>
            </a:xfrm>
            <a:custGeom>
              <a:avLst/>
              <a:gdLst>
                <a:gd name="connsiteX0" fmla="*/ 3695700 w 3695700"/>
                <a:gd name="connsiteY0" fmla="*/ 713015 h 713014"/>
                <a:gd name="connsiteX1" fmla="*/ 3167739 w 3695700"/>
                <a:gd name="connsiteY1" fmla="*/ 713015 h 713014"/>
                <a:gd name="connsiteX2" fmla="*/ 3167739 w 3695700"/>
                <a:gd name="connsiteY2" fmla="*/ 468086 h 713014"/>
                <a:gd name="connsiteX3" fmla="*/ 2579913 w 3695700"/>
                <a:gd name="connsiteY3" fmla="*/ 468086 h 713014"/>
                <a:gd name="connsiteX4" fmla="*/ 2579913 w 3695700"/>
                <a:gd name="connsiteY4" fmla="*/ 266701 h 713014"/>
                <a:gd name="connsiteX5" fmla="*/ 1959426 w 3695700"/>
                <a:gd name="connsiteY5" fmla="*/ 266701 h 713014"/>
                <a:gd name="connsiteX6" fmla="*/ 1959426 w 3695700"/>
                <a:gd name="connsiteY6" fmla="*/ 157843 h 713014"/>
                <a:gd name="connsiteX7" fmla="*/ 1529439 w 3695700"/>
                <a:gd name="connsiteY7" fmla="*/ 157843 h 713014"/>
                <a:gd name="connsiteX8" fmla="*/ 1529439 w 3695700"/>
                <a:gd name="connsiteY8" fmla="*/ 70757 h 713014"/>
                <a:gd name="connsiteX9" fmla="*/ 919843 w 3695700"/>
                <a:gd name="connsiteY9" fmla="*/ 70757 h 713014"/>
                <a:gd name="connsiteX10" fmla="*/ 919843 w 3695700"/>
                <a:gd name="connsiteY10" fmla="*/ 0 h 713014"/>
                <a:gd name="connsiteX11" fmla="*/ 0 w 3695700"/>
                <a:gd name="connsiteY11" fmla="*/ 0 h 713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695700" h="713014">
                  <a:moveTo>
                    <a:pt x="3695700" y="713015"/>
                  </a:moveTo>
                  <a:lnTo>
                    <a:pt x="3167739" y="713015"/>
                  </a:lnTo>
                  <a:lnTo>
                    <a:pt x="3167739" y="468086"/>
                  </a:lnTo>
                  <a:lnTo>
                    <a:pt x="2579913" y="468086"/>
                  </a:lnTo>
                  <a:lnTo>
                    <a:pt x="2579913" y="266701"/>
                  </a:lnTo>
                  <a:lnTo>
                    <a:pt x="1959426" y="266701"/>
                  </a:lnTo>
                  <a:lnTo>
                    <a:pt x="1959426" y="157843"/>
                  </a:lnTo>
                  <a:lnTo>
                    <a:pt x="1529439" y="157843"/>
                  </a:lnTo>
                  <a:lnTo>
                    <a:pt x="1529439" y="70757"/>
                  </a:lnTo>
                  <a:lnTo>
                    <a:pt x="919843" y="70757"/>
                  </a:lnTo>
                  <a:lnTo>
                    <a:pt x="919843" y="0"/>
                  </a:lnTo>
                  <a:lnTo>
                    <a:pt x="0" y="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CC0AAA38-5ED8-C6EF-97ED-7305F513A43B}"/>
                </a:ext>
              </a:extLst>
            </p:cNvPr>
            <p:cNvSpPr/>
            <p:nvPr/>
          </p:nvSpPr>
          <p:spPr>
            <a:xfrm>
              <a:off x="4925787" y="30384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2ED5ED21-6E5F-23BB-959F-BEA9EDACAA70}"/>
                </a:ext>
              </a:extLst>
            </p:cNvPr>
            <p:cNvSpPr/>
            <p:nvPr/>
          </p:nvSpPr>
          <p:spPr>
            <a:xfrm>
              <a:off x="4982937" y="30384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5AE0EC2B-5E30-92C3-A999-C8BD6CEBB302}"/>
                </a:ext>
              </a:extLst>
            </p:cNvPr>
            <p:cNvSpPr/>
            <p:nvPr/>
          </p:nvSpPr>
          <p:spPr>
            <a:xfrm>
              <a:off x="5021037" y="30384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80AA62A8-DF6A-2CC2-D135-58751A42BE5E}"/>
                </a:ext>
              </a:extLst>
            </p:cNvPr>
            <p:cNvSpPr/>
            <p:nvPr/>
          </p:nvSpPr>
          <p:spPr>
            <a:xfrm>
              <a:off x="5059137" y="30384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871AF394-85E3-3D83-D50D-95B6D8AE5ED6}"/>
                </a:ext>
              </a:extLst>
            </p:cNvPr>
            <p:cNvSpPr/>
            <p:nvPr/>
          </p:nvSpPr>
          <p:spPr>
            <a:xfrm>
              <a:off x="5116287" y="30384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E7DF35F1-6CA3-8FDF-B3C1-41E41991A889}"/>
                </a:ext>
              </a:extLst>
            </p:cNvPr>
            <p:cNvSpPr/>
            <p:nvPr/>
          </p:nvSpPr>
          <p:spPr>
            <a:xfrm>
              <a:off x="52115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3C104307-9F1E-901A-AA39-67D8C38D6A58}"/>
                </a:ext>
              </a:extLst>
            </p:cNvPr>
            <p:cNvSpPr/>
            <p:nvPr/>
          </p:nvSpPr>
          <p:spPr>
            <a:xfrm>
              <a:off x="52496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D636B32F-4FB5-CEA4-2DDA-18D09C63056F}"/>
                </a:ext>
              </a:extLst>
            </p:cNvPr>
            <p:cNvSpPr/>
            <p:nvPr/>
          </p:nvSpPr>
          <p:spPr>
            <a:xfrm>
              <a:off x="53258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AB23A39C-4E1A-F969-3402-21AD3F3BBF60}"/>
                </a:ext>
              </a:extLst>
            </p:cNvPr>
            <p:cNvSpPr/>
            <p:nvPr/>
          </p:nvSpPr>
          <p:spPr>
            <a:xfrm>
              <a:off x="538298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B167971D-603F-4307-B982-A35A3461B790}"/>
                </a:ext>
              </a:extLst>
            </p:cNvPr>
            <p:cNvSpPr/>
            <p:nvPr/>
          </p:nvSpPr>
          <p:spPr>
            <a:xfrm>
              <a:off x="54401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EEE4AE9D-ADD3-594F-028F-5A4FD6142EB2}"/>
                </a:ext>
              </a:extLst>
            </p:cNvPr>
            <p:cNvSpPr/>
            <p:nvPr/>
          </p:nvSpPr>
          <p:spPr>
            <a:xfrm>
              <a:off x="54782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A13C0EAD-CBAD-8BB3-8CFD-07F1D9B499D4}"/>
                </a:ext>
              </a:extLst>
            </p:cNvPr>
            <p:cNvSpPr/>
            <p:nvPr/>
          </p:nvSpPr>
          <p:spPr>
            <a:xfrm>
              <a:off x="553538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01708BF7-1068-65D4-DADD-2421531E7385}"/>
                </a:ext>
              </a:extLst>
            </p:cNvPr>
            <p:cNvSpPr/>
            <p:nvPr/>
          </p:nvSpPr>
          <p:spPr>
            <a:xfrm>
              <a:off x="5592537" y="311028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EE928DB-5587-2DDE-E5CD-8AE33F361BE4}"/>
                </a:ext>
              </a:extLst>
            </p:cNvPr>
            <p:cNvSpPr/>
            <p:nvPr/>
          </p:nvSpPr>
          <p:spPr>
            <a:xfrm>
              <a:off x="5916396" y="319527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3CC8E2A7-D310-EFD9-E618-FE15763F7A84}"/>
                </a:ext>
              </a:extLst>
            </p:cNvPr>
            <p:cNvSpPr/>
            <p:nvPr/>
          </p:nvSpPr>
          <p:spPr>
            <a:xfrm>
              <a:off x="5954496" y="319527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1B1CCD32-8EE6-D7DB-0095-92F255EE1FC5}"/>
                </a:ext>
              </a:extLst>
            </p:cNvPr>
            <p:cNvSpPr/>
            <p:nvPr/>
          </p:nvSpPr>
          <p:spPr>
            <a:xfrm>
              <a:off x="6030696" y="3195270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566E96EC-654A-5EBB-B255-8A61F0CC4EC3}"/>
                </a:ext>
              </a:extLst>
            </p:cNvPr>
            <p:cNvSpPr/>
            <p:nvPr/>
          </p:nvSpPr>
          <p:spPr>
            <a:xfrm>
              <a:off x="627834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FBF40420-B1CA-CA19-4E6F-55A2FD3BDD96}"/>
                </a:ext>
              </a:extLst>
            </p:cNvPr>
            <p:cNvSpPr/>
            <p:nvPr/>
          </p:nvSpPr>
          <p:spPr>
            <a:xfrm>
              <a:off x="633549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835CF9E4-F233-A272-6E4C-DC178E7E9EE7}"/>
                </a:ext>
              </a:extLst>
            </p:cNvPr>
            <p:cNvSpPr/>
            <p:nvPr/>
          </p:nvSpPr>
          <p:spPr>
            <a:xfrm>
              <a:off x="644979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0DED8901-D9D1-3CCB-1642-A759494851D6}"/>
                </a:ext>
              </a:extLst>
            </p:cNvPr>
            <p:cNvSpPr/>
            <p:nvPr/>
          </p:nvSpPr>
          <p:spPr>
            <a:xfrm>
              <a:off x="650694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EFDF09B2-54DE-E0BB-C934-F6C14C44C414}"/>
                </a:ext>
              </a:extLst>
            </p:cNvPr>
            <p:cNvSpPr/>
            <p:nvPr/>
          </p:nvSpPr>
          <p:spPr>
            <a:xfrm>
              <a:off x="654504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25652DA9-E331-300D-C64A-F4BC98D0F489}"/>
                </a:ext>
              </a:extLst>
            </p:cNvPr>
            <p:cNvSpPr/>
            <p:nvPr/>
          </p:nvSpPr>
          <p:spPr>
            <a:xfrm>
              <a:off x="6621246" y="33051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00F3AD0F-013E-ACBF-456D-AF61873DECCD}"/>
                </a:ext>
              </a:extLst>
            </p:cNvPr>
            <p:cNvSpPr/>
            <p:nvPr/>
          </p:nvSpPr>
          <p:spPr>
            <a:xfrm>
              <a:off x="6887946" y="3505934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99FA255E-7B58-90B3-C585-C8AA49EAC47E}"/>
                </a:ext>
              </a:extLst>
            </p:cNvPr>
            <p:cNvSpPr/>
            <p:nvPr/>
          </p:nvSpPr>
          <p:spPr>
            <a:xfrm>
              <a:off x="6945096" y="3505934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17DCCEAD-884B-8671-0EA0-A4A144140638}"/>
                </a:ext>
              </a:extLst>
            </p:cNvPr>
            <p:cNvSpPr/>
            <p:nvPr/>
          </p:nvSpPr>
          <p:spPr>
            <a:xfrm>
              <a:off x="7249906" y="3505934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FBB47ED5-F9B4-6158-8236-DC274FD229EE}"/>
                </a:ext>
              </a:extLst>
            </p:cNvPr>
            <p:cNvSpPr/>
            <p:nvPr/>
          </p:nvSpPr>
          <p:spPr>
            <a:xfrm>
              <a:off x="7478506" y="374332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27AD1A2F-FA35-6358-42C2-20BDA44D4D1D}"/>
                </a:ext>
              </a:extLst>
            </p:cNvPr>
            <p:cNvSpPr/>
            <p:nvPr/>
          </p:nvSpPr>
          <p:spPr>
            <a:xfrm>
              <a:off x="7535656" y="374332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11FCA130-F2A6-0C44-FA6C-A9F152D8DFCF}"/>
                </a:ext>
              </a:extLst>
            </p:cNvPr>
            <p:cNvSpPr/>
            <p:nvPr/>
          </p:nvSpPr>
          <p:spPr>
            <a:xfrm>
              <a:off x="7649956" y="374332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7EC0D12A-6351-BC9A-A83A-FBE1EA5E901A}"/>
                </a:ext>
              </a:extLst>
            </p:cNvPr>
            <p:cNvSpPr/>
            <p:nvPr/>
          </p:nvSpPr>
          <p:spPr>
            <a:xfrm>
              <a:off x="7726156" y="374332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latin typeface="+mn-lt"/>
              </a:endParaRPr>
            </a:p>
          </p:txBody>
        </p:sp>
      </p:grpSp>
      <p:sp>
        <p:nvSpPr>
          <p:cNvPr id="127" name="Graphic 162">
            <a:extLst>
              <a:ext uri="{FF2B5EF4-FFF2-40B4-BE49-F238E27FC236}">
                <a16:creationId xmlns:a16="http://schemas.microsoft.com/office/drawing/2014/main" id="{6EE861C7-ECF0-076D-8C87-93BC211E140E}"/>
              </a:ext>
            </a:extLst>
          </p:cNvPr>
          <p:cNvSpPr/>
          <p:nvPr/>
        </p:nvSpPr>
        <p:spPr>
          <a:xfrm>
            <a:off x="8353129" y="2417656"/>
            <a:ext cx="2771807" cy="1246412"/>
          </a:xfrm>
          <a:custGeom>
            <a:avLst/>
            <a:gdLst>
              <a:gd name="connsiteX0" fmla="*/ 0 w 2771807"/>
              <a:gd name="connsiteY0" fmla="*/ 0 h 1246412"/>
              <a:gd name="connsiteX1" fmla="*/ 2771808 w 2771807"/>
              <a:gd name="connsiteY1" fmla="*/ 0 h 1246412"/>
              <a:gd name="connsiteX2" fmla="*/ 2771808 w 2771807"/>
              <a:gd name="connsiteY2" fmla="*/ 1246413 h 1246412"/>
              <a:gd name="connsiteX3" fmla="*/ 2251078 w 2771807"/>
              <a:gd name="connsiteY3" fmla="*/ 1246413 h 1246412"/>
              <a:gd name="connsiteX4" fmla="*/ 2251078 w 2771807"/>
              <a:gd name="connsiteY4" fmla="*/ 876300 h 1246412"/>
              <a:gd name="connsiteX5" fmla="*/ 1670679 w 2771807"/>
              <a:gd name="connsiteY5" fmla="*/ 876300 h 1246412"/>
              <a:gd name="connsiteX6" fmla="*/ 1670679 w 2771807"/>
              <a:gd name="connsiteY6" fmla="*/ 533400 h 1246412"/>
              <a:gd name="connsiteX7" fmla="*/ 1036039 w 2771807"/>
              <a:gd name="connsiteY7" fmla="*/ 533400 h 1246412"/>
              <a:gd name="connsiteX8" fmla="*/ 1036039 w 2771807"/>
              <a:gd name="connsiteY8" fmla="*/ 359229 h 1246412"/>
              <a:gd name="connsiteX9" fmla="*/ 602095 w 2771807"/>
              <a:gd name="connsiteY9" fmla="*/ 359229 h 1246412"/>
              <a:gd name="connsiteX10" fmla="*/ 602095 w 2771807"/>
              <a:gd name="connsiteY10" fmla="*/ 179615 h 1246412"/>
              <a:gd name="connsiteX11" fmla="*/ 10848 w 2771807"/>
              <a:gd name="connsiteY11" fmla="*/ 179615 h 1246412"/>
              <a:gd name="connsiteX12" fmla="*/ 10848 w 2771807"/>
              <a:gd name="connsiteY12" fmla="*/ 0 h 1246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71807" h="1246412">
                <a:moveTo>
                  <a:pt x="0" y="0"/>
                </a:moveTo>
                <a:lnTo>
                  <a:pt x="2771808" y="0"/>
                </a:lnTo>
                <a:lnTo>
                  <a:pt x="2771808" y="1246413"/>
                </a:lnTo>
                <a:lnTo>
                  <a:pt x="2251078" y="1246413"/>
                </a:lnTo>
                <a:lnTo>
                  <a:pt x="2251078" y="876300"/>
                </a:lnTo>
                <a:lnTo>
                  <a:pt x="1670679" y="876300"/>
                </a:lnTo>
                <a:lnTo>
                  <a:pt x="1670679" y="533400"/>
                </a:lnTo>
                <a:lnTo>
                  <a:pt x="1036039" y="533400"/>
                </a:lnTo>
                <a:lnTo>
                  <a:pt x="1036039" y="359229"/>
                </a:lnTo>
                <a:lnTo>
                  <a:pt x="602095" y="359229"/>
                </a:lnTo>
                <a:lnTo>
                  <a:pt x="602095" y="179615"/>
                </a:lnTo>
                <a:lnTo>
                  <a:pt x="10848" y="179615"/>
                </a:lnTo>
                <a:lnTo>
                  <a:pt x="10848" y="0"/>
                </a:lnTo>
                <a:close/>
              </a:path>
            </a:pathLst>
          </a:custGeom>
          <a:solidFill>
            <a:schemeClr val="accent5">
              <a:alpha val="30000"/>
            </a:schemeClr>
          </a:soli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latin typeface="+mn-lt"/>
            </a:endParaRP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39962DE6-F70B-FB1F-F175-89C85F1114D6}"/>
              </a:ext>
            </a:extLst>
          </p:cNvPr>
          <p:cNvGrpSpPr/>
          <p:nvPr/>
        </p:nvGrpSpPr>
        <p:grpSpPr>
          <a:xfrm>
            <a:off x="7359213" y="5977572"/>
            <a:ext cx="3871745" cy="288147"/>
            <a:chOff x="6399350" y="5713412"/>
            <a:chExt cx="3871745" cy="288147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23B45A12-275D-B6F5-F5B7-AD03929443E6}"/>
                </a:ext>
              </a:extLst>
            </p:cNvPr>
            <p:cNvSpPr txBox="1"/>
            <p:nvPr/>
          </p:nvSpPr>
          <p:spPr>
            <a:xfrm>
              <a:off x="10099006" y="5713412"/>
              <a:ext cx="172089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386AD23B-6848-5D4E-8457-7EE90AF4AEFE}"/>
                </a:ext>
              </a:extLst>
            </p:cNvPr>
            <p:cNvSpPr txBox="1"/>
            <p:nvPr/>
          </p:nvSpPr>
          <p:spPr>
            <a:xfrm>
              <a:off x="9136822" y="5713412"/>
              <a:ext cx="27147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4E2BE6BF-42C0-2877-5D8F-4DEB2B5D1E64}"/>
                </a:ext>
              </a:extLst>
            </p:cNvPr>
            <p:cNvSpPr txBox="1"/>
            <p:nvPr/>
          </p:nvSpPr>
          <p:spPr>
            <a:xfrm>
              <a:off x="8224331" y="5713412"/>
              <a:ext cx="27147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25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ADAA40A3-9CBE-9593-5EE6-720EB639374E}"/>
                </a:ext>
              </a:extLst>
            </p:cNvPr>
            <p:cNvSpPr txBox="1"/>
            <p:nvPr/>
          </p:nvSpPr>
          <p:spPr>
            <a:xfrm>
              <a:off x="7311841" y="5713412"/>
              <a:ext cx="27147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42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9F29EDA9-2EBD-F4D8-96B1-F91ED1A6723E}"/>
                </a:ext>
              </a:extLst>
            </p:cNvPr>
            <p:cNvSpPr txBox="1"/>
            <p:nvPr/>
          </p:nvSpPr>
          <p:spPr>
            <a:xfrm>
              <a:off x="6399350" y="5713412"/>
              <a:ext cx="27147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50</a:t>
              </a:r>
            </a:p>
          </p:txBody>
        </p:sp>
      </p:grpSp>
      <p:sp>
        <p:nvSpPr>
          <p:cNvPr id="130" name="TextBox 129">
            <a:extLst>
              <a:ext uri="{FF2B5EF4-FFF2-40B4-BE49-F238E27FC236}">
                <a16:creationId xmlns:a16="http://schemas.microsoft.com/office/drawing/2014/main" id="{9C423105-B1E0-5F4E-01E3-4B09B6754C80}"/>
              </a:ext>
            </a:extLst>
          </p:cNvPr>
          <p:cNvSpPr txBox="1"/>
          <p:nvPr/>
        </p:nvSpPr>
        <p:spPr>
          <a:xfrm>
            <a:off x="6366478" y="5967111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面临风险的人数</a:t>
            </a:r>
          </a:p>
        </p:txBody>
      </p: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25E2500F-AECF-A781-0CE8-DF814FA27D63}"/>
              </a:ext>
            </a:extLst>
          </p:cNvPr>
          <p:cNvGrpSpPr/>
          <p:nvPr/>
        </p:nvGrpSpPr>
        <p:grpSpPr>
          <a:xfrm>
            <a:off x="448345" y="2260218"/>
            <a:ext cx="4917471" cy="4015709"/>
            <a:chOff x="448345" y="2260218"/>
            <a:chExt cx="4917471" cy="401570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83DE66C-113F-49C7-245F-2A99B08E39FE}"/>
                </a:ext>
              </a:extLst>
            </p:cNvPr>
            <p:cNvGrpSpPr/>
            <p:nvPr/>
          </p:nvGrpSpPr>
          <p:grpSpPr>
            <a:xfrm>
              <a:off x="448345" y="2260218"/>
              <a:ext cx="4917471" cy="4015709"/>
              <a:chOff x="448345" y="2260218"/>
              <a:chExt cx="4917471" cy="4015709"/>
            </a:xfrm>
          </p:grpSpPr>
          <p:grpSp>
            <p:nvGrpSpPr>
              <p:cNvPr id="129" name="Group 128">
                <a:extLst>
                  <a:ext uri="{FF2B5EF4-FFF2-40B4-BE49-F238E27FC236}">
                    <a16:creationId xmlns:a16="http://schemas.microsoft.com/office/drawing/2014/main" id="{EE723961-4475-36EC-D484-BD0E445867C7}"/>
                  </a:ext>
                </a:extLst>
              </p:cNvPr>
              <p:cNvGrpSpPr/>
              <p:nvPr/>
            </p:nvGrpSpPr>
            <p:grpSpPr>
              <a:xfrm>
                <a:off x="448345" y="2260218"/>
                <a:ext cx="4917471" cy="4015709"/>
                <a:chOff x="448345" y="2260218"/>
                <a:chExt cx="4917471" cy="4015709"/>
              </a:xfrm>
            </p:grpSpPr>
            <p:grpSp>
              <p:nvGrpSpPr>
                <p:cNvPr id="4" name="Group 3">
                  <a:extLst>
                    <a:ext uri="{FF2B5EF4-FFF2-40B4-BE49-F238E27FC236}">
                      <a16:creationId xmlns:a16="http://schemas.microsoft.com/office/drawing/2014/main" id="{E9C9D562-0F43-66F4-B7D7-2C25BAD8DE34}"/>
                    </a:ext>
                  </a:extLst>
                </p:cNvPr>
                <p:cNvGrpSpPr/>
                <p:nvPr/>
              </p:nvGrpSpPr>
              <p:grpSpPr>
                <a:xfrm>
                  <a:off x="536968" y="2260218"/>
                  <a:ext cx="4828848" cy="4005894"/>
                  <a:chOff x="536968" y="2260218"/>
                  <a:chExt cx="4828848" cy="4005894"/>
                </a:xfrm>
              </p:grpSpPr>
              <p:sp>
                <p:nvSpPr>
                  <p:cNvPr id="7" name="Freeform 21">
                    <a:extLst>
                      <a:ext uri="{FF2B5EF4-FFF2-40B4-BE49-F238E27FC236}">
                        <a16:creationId xmlns:a16="http://schemas.microsoft.com/office/drawing/2014/main" id="{FD062948-598F-393A-54D7-B556EBF742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372975" y="2343521"/>
                    <a:ext cx="3888000" cy="3096000"/>
                  </a:xfrm>
                  <a:custGeom>
                    <a:avLst/>
                    <a:gdLst>
                      <a:gd name="T0" fmla="*/ 0 w 2091"/>
                      <a:gd name="T1" fmla="*/ 0 h 1310"/>
                      <a:gd name="T2" fmla="*/ 0 w 2091"/>
                      <a:gd name="T3" fmla="*/ 1310 h 1310"/>
                      <a:gd name="T4" fmla="*/ 2091 w 2091"/>
                      <a:gd name="T5" fmla="*/ 1310 h 13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091" h="1310">
                        <a:moveTo>
                          <a:pt x="0" y="0"/>
                        </a:moveTo>
                        <a:lnTo>
                          <a:pt x="0" y="1310"/>
                        </a:lnTo>
                        <a:lnTo>
                          <a:pt x="2091" y="1310"/>
                        </a:lnTo>
                      </a:path>
                    </a:pathLst>
                  </a:custGeom>
                  <a:noFill/>
                  <a:ln w="19050" cap="sq">
                    <a:solidFill>
                      <a:srgbClr val="363636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rtl="0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363636"/>
                      </a:solidFill>
                      <a:latin typeface="+mn-lt"/>
                    </a:endParaRPr>
                  </a:p>
                </p:txBody>
              </p:sp>
              <p:grpSp>
                <p:nvGrpSpPr>
                  <p:cNvPr id="8" name="Group 7">
                    <a:extLst>
                      <a:ext uri="{FF2B5EF4-FFF2-40B4-BE49-F238E27FC236}">
                        <a16:creationId xmlns:a16="http://schemas.microsoft.com/office/drawing/2014/main" id="{6DB5A41F-89A3-3DA7-2E34-5397775C0877}"/>
                      </a:ext>
                    </a:extLst>
                  </p:cNvPr>
                  <p:cNvGrpSpPr/>
                  <p:nvPr/>
                </p:nvGrpSpPr>
                <p:grpSpPr>
                  <a:xfrm>
                    <a:off x="536968" y="2260218"/>
                    <a:ext cx="827767" cy="3196775"/>
                    <a:chOff x="2563286" y="1394558"/>
                    <a:chExt cx="827767" cy="2242240"/>
                  </a:xfrm>
                </p:grpSpPr>
                <p:sp>
                  <p:nvSpPr>
                    <p:cNvPr id="52" name="Line 7">
                      <a:extLst>
                        <a:ext uri="{FF2B5EF4-FFF2-40B4-BE49-F238E27FC236}">
                          <a16:creationId xmlns:a16="http://schemas.microsoft.com/office/drawing/2014/main" id="{136134D1-E9E0-6A3A-F2EB-9536C4C14C8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04819" y="1503335"/>
                      <a:ext cx="86234" cy="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 sz="1400">
                        <a:solidFill>
                          <a:srgbClr val="363636"/>
                        </a:solidFill>
                        <a:latin typeface="+mn-lt"/>
                      </a:endParaRPr>
                    </a:p>
                  </p:txBody>
                </p:sp>
                <p:sp>
                  <p:nvSpPr>
                    <p:cNvPr id="53" name="Line 8">
                      <a:extLst>
                        <a:ext uri="{FF2B5EF4-FFF2-40B4-BE49-F238E27FC236}">
                          <a16:creationId xmlns:a16="http://schemas.microsoft.com/office/drawing/2014/main" id="{475D2211-141F-07C8-2AEB-F9071C96F0B2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04819" y="1908792"/>
                      <a:ext cx="86234" cy="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 sz="1400">
                        <a:solidFill>
                          <a:srgbClr val="363636"/>
                        </a:solidFill>
                        <a:latin typeface="+mn-lt"/>
                      </a:endParaRPr>
                    </a:p>
                  </p:txBody>
                </p:sp>
                <p:sp>
                  <p:nvSpPr>
                    <p:cNvPr id="54" name="Line 9">
                      <a:extLst>
                        <a:ext uri="{FF2B5EF4-FFF2-40B4-BE49-F238E27FC236}">
                          <a16:creationId xmlns:a16="http://schemas.microsoft.com/office/drawing/2014/main" id="{79695EE1-586E-B75E-3487-70C588C0E1A0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04819" y="2314248"/>
                      <a:ext cx="86234" cy="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 sz="1400">
                        <a:solidFill>
                          <a:srgbClr val="363636"/>
                        </a:solidFill>
                        <a:latin typeface="+mn-lt"/>
                      </a:endParaRPr>
                    </a:p>
                  </p:txBody>
                </p:sp>
                <p:sp>
                  <p:nvSpPr>
                    <p:cNvPr id="55" name="Line 10">
                      <a:extLst>
                        <a:ext uri="{FF2B5EF4-FFF2-40B4-BE49-F238E27FC236}">
                          <a16:creationId xmlns:a16="http://schemas.microsoft.com/office/drawing/2014/main" id="{AEA66E2A-1E0B-D509-5DEF-F4CD8DB26D05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04819" y="2719705"/>
                      <a:ext cx="86234" cy="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 sz="1400">
                        <a:solidFill>
                          <a:srgbClr val="363636"/>
                        </a:solidFill>
                        <a:latin typeface="+mn-lt"/>
                      </a:endParaRPr>
                    </a:p>
                  </p:txBody>
                </p:sp>
                <p:sp>
                  <p:nvSpPr>
                    <p:cNvPr id="56" name="Line 11">
                      <a:extLst>
                        <a:ext uri="{FF2B5EF4-FFF2-40B4-BE49-F238E27FC236}">
                          <a16:creationId xmlns:a16="http://schemas.microsoft.com/office/drawing/2014/main" id="{1B3BD237-0837-529C-ECD4-354D7683A06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04819" y="3530619"/>
                      <a:ext cx="86234" cy="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 sz="1400">
                        <a:solidFill>
                          <a:srgbClr val="363636"/>
                        </a:solidFill>
                        <a:latin typeface="+mn-lt"/>
                      </a:endParaRPr>
                    </a:p>
                  </p:txBody>
                </p:sp>
                <p:sp>
                  <p:nvSpPr>
                    <p:cNvPr id="57" name="TextBox 56">
                      <a:extLst>
                        <a:ext uri="{FF2B5EF4-FFF2-40B4-BE49-F238E27FC236}">
                          <a16:creationId xmlns:a16="http://schemas.microsoft.com/office/drawing/2014/main" id="{5B6943F9-DBD4-6F62-9B50-F33A181B8A72}"/>
                        </a:ext>
                      </a:extLst>
                    </p:cNvPr>
                    <p:cNvSpPr txBox="1"/>
                    <p:nvPr/>
                  </p:nvSpPr>
                  <p:spPr>
                    <a:xfrm rot="16200000">
                      <a:off x="2226280" y="2373037"/>
                      <a:ext cx="981789" cy="3077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pPr algn="ctr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PFS 概率</a:t>
                      </a:r>
                    </a:p>
                  </p:txBody>
                </p:sp>
                <p:sp>
                  <p:nvSpPr>
                    <p:cNvPr id="58" name="TextBox 57">
                      <a:extLst>
                        <a:ext uri="{FF2B5EF4-FFF2-40B4-BE49-F238E27FC236}">
                          <a16:creationId xmlns:a16="http://schemas.microsoft.com/office/drawing/2014/main" id="{80C956E1-6D7D-67EF-DBF2-7725A6EAA70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9705" y="1394558"/>
                      <a:ext cx="433131" cy="2158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 anchorCtr="0">
                      <a:spAutoFit/>
                    </a:bodyPr>
                    <a:lstStyle/>
                    <a:p>
                      <a:pPr algn="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1.0</a:t>
                      </a:r>
                    </a:p>
                  </p:txBody>
                </p:sp>
                <p:sp>
                  <p:nvSpPr>
                    <p:cNvPr id="59" name="TextBox 58">
                      <a:extLst>
                        <a:ext uri="{FF2B5EF4-FFF2-40B4-BE49-F238E27FC236}">
                          <a16:creationId xmlns:a16="http://schemas.microsoft.com/office/drawing/2014/main" id="{72E713F4-91E1-9322-736F-9ABE741ABEB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9704" y="2205104"/>
                      <a:ext cx="433132" cy="2158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 anchorCtr="0">
                      <a:spAutoFit/>
                    </a:bodyPr>
                    <a:lstStyle/>
                    <a:p>
                      <a:pPr algn="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0.6</a:t>
                      </a:r>
                    </a:p>
                  </p:txBody>
                </p:sp>
                <p:sp>
                  <p:nvSpPr>
                    <p:cNvPr id="60" name="TextBox 59">
                      <a:extLst>
                        <a:ext uri="{FF2B5EF4-FFF2-40B4-BE49-F238E27FC236}">
                          <a16:creationId xmlns:a16="http://schemas.microsoft.com/office/drawing/2014/main" id="{3E0843D9-3B8C-A1F8-1ACE-21C1E2FF888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9704" y="2610377"/>
                      <a:ext cx="433132" cy="2158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 anchorCtr="0">
                      <a:spAutoFit/>
                    </a:bodyPr>
                    <a:lstStyle/>
                    <a:p>
                      <a:pPr algn="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0.4</a:t>
                      </a:r>
                    </a:p>
                  </p:txBody>
                </p:sp>
                <p:sp>
                  <p:nvSpPr>
                    <p:cNvPr id="61" name="TextBox 60">
                      <a:extLst>
                        <a:ext uri="{FF2B5EF4-FFF2-40B4-BE49-F238E27FC236}">
                          <a16:creationId xmlns:a16="http://schemas.microsoft.com/office/drawing/2014/main" id="{AA371A06-4B5D-BF34-6519-E8B38028D2B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9705" y="3015650"/>
                      <a:ext cx="433131" cy="2158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 anchorCtr="0">
                      <a:spAutoFit/>
                    </a:bodyPr>
                    <a:lstStyle/>
                    <a:p>
                      <a:pPr algn="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0.2</a:t>
                      </a:r>
                    </a:p>
                  </p:txBody>
                </p:sp>
                <p:sp>
                  <p:nvSpPr>
                    <p:cNvPr id="62" name="TextBox 61">
                      <a:extLst>
                        <a:ext uri="{FF2B5EF4-FFF2-40B4-BE49-F238E27FC236}">
                          <a16:creationId xmlns:a16="http://schemas.microsoft.com/office/drawing/2014/main" id="{27090791-C80D-3497-DB2E-B09B1F6E8FD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038792" y="3420921"/>
                      <a:ext cx="284052" cy="215877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 anchorCtr="0">
                      <a:spAutoFit/>
                    </a:bodyPr>
                    <a:lstStyle/>
                    <a:p>
                      <a:pPr algn="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0</a:t>
                      </a:r>
                    </a:p>
                  </p:txBody>
                </p:sp>
              </p:grpSp>
              <p:sp>
                <p:nvSpPr>
                  <p:cNvPr id="9" name="TextBox 8">
                    <a:extLst>
                      <a:ext uri="{FF2B5EF4-FFF2-40B4-BE49-F238E27FC236}">
                        <a16:creationId xmlns:a16="http://schemas.microsoft.com/office/drawing/2014/main" id="{E727D6E8-BB89-C204-B795-45388BD3DE2A}"/>
                      </a:ext>
                    </a:extLst>
                  </p:cNvPr>
                  <p:cNvSpPr txBox="1"/>
                  <p:nvPr/>
                </p:nvSpPr>
                <p:spPr>
                  <a:xfrm>
                    <a:off x="2808280" y="5726782"/>
                    <a:ext cx="1268296" cy="30777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ctr" rtl="0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zh-cn" sz="1400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rPr>
                      <a:t>时间（月数）</a:t>
                    </a:r>
                  </a:p>
                </p:txBody>
              </p:sp>
              <p:grpSp>
                <p:nvGrpSpPr>
                  <p:cNvPr id="10" name="Group 9">
                    <a:extLst>
                      <a:ext uri="{FF2B5EF4-FFF2-40B4-BE49-F238E27FC236}">
                        <a16:creationId xmlns:a16="http://schemas.microsoft.com/office/drawing/2014/main" id="{D06DE6B3-3A17-F992-EC76-C461E3B7A06D}"/>
                      </a:ext>
                    </a:extLst>
                  </p:cNvPr>
                  <p:cNvGrpSpPr/>
                  <p:nvPr/>
                </p:nvGrpSpPr>
                <p:grpSpPr>
                  <a:xfrm>
                    <a:off x="1494070" y="5438356"/>
                    <a:ext cx="3871746" cy="360147"/>
                    <a:chOff x="1563962" y="4356522"/>
                    <a:chExt cx="1593847" cy="360147"/>
                  </a:xfrm>
                </p:grpSpPr>
                <p:sp>
                  <p:nvSpPr>
                    <p:cNvPr id="42" name="Line 21">
                      <a:extLst>
                        <a:ext uri="{FF2B5EF4-FFF2-40B4-BE49-F238E27FC236}">
                          <a16:creationId xmlns:a16="http://schemas.microsoft.com/office/drawing/2014/main" id="{31986CA8-926B-637A-8C74-4C5FAAC429FD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105043" y="4356522"/>
                      <a:ext cx="0" cy="7200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43" name="TextBox 42">
                      <a:extLst>
                        <a:ext uri="{FF2B5EF4-FFF2-40B4-BE49-F238E27FC236}">
                          <a16:creationId xmlns:a16="http://schemas.microsoft.com/office/drawing/2014/main" id="{B6043DFD-4876-B9F2-B09B-9C16FBAB32F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046053" y="4428522"/>
                      <a:ext cx="111756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24</a:t>
                      </a:r>
                    </a:p>
                  </p:txBody>
                </p:sp>
                <p:sp>
                  <p:nvSpPr>
                    <p:cNvPr id="44" name="Line 21">
                      <a:extLst>
                        <a:ext uri="{FF2B5EF4-FFF2-40B4-BE49-F238E27FC236}">
                          <a16:creationId xmlns:a16="http://schemas.microsoft.com/office/drawing/2014/main" id="{B1AAD2B8-1596-92C2-A4D9-BE2ECFCF17F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29406" y="4356522"/>
                      <a:ext cx="0" cy="7200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45" name="TextBox 44">
                      <a:extLst>
                        <a:ext uri="{FF2B5EF4-FFF2-40B4-BE49-F238E27FC236}">
                          <a16:creationId xmlns:a16="http://schemas.microsoft.com/office/drawing/2014/main" id="{683D5609-3272-36BC-8B3E-228271C2AF1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670416" y="4428522"/>
                      <a:ext cx="111756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18</a:t>
                      </a:r>
                    </a:p>
                  </p:txBody>
                </p:sp>
                <p:sp>
                  <p:nvSpPr>
                    <p:cNvPr id="46" name="Line 21">
                      <a:extLst>
                        <a:ext uri="{FF2B5EF4-FFF2-40B4-BE49-F238E27FC236}">
                          <a16:creationId xmlns:a16="http://schemas.microsoft.com/office/drawing/2014/main" id="{0B51BAE1-538D-6AF5-984B-2A2E3C0AD10C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353769" y="4356522"/>
                      <a:ext cx="0" cy="7200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47" name="TextBox 46">
                      <a:extLst>
                        <a:ext uri="{FF2B5EF4-FFF2-40B4-BE49-F238E27FC236}">
                          <a16:creationId xmlns:a16="http://schemas.microsoft.com/office/drawing/2014/main" id="{A0D19FC0-0CD6-7876-4E64-293497548D5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294779" y="4428522"/>
                      <a:ext cx="111756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12</a:t>
                      </a:r>
                    </a:p>
                  </p:txBody>
                </p:sp>
                <p:sp>
                  <p:nvSpPr>
                    <p:cNvPr id="48" name="Line 21">
                      <a:extLst>
                        <a:ext uri="{FF2B5EF4-FFF2-40B4-BE49-F238E27FC236}">
                          <a16:creationId xmlns:a16="http://schemas.microsoft.com/office/drawing/2014/main" id="{5C8C1E85-0EF1-5873-9C03-50BB61C31B1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78132" y="4356522"/>
                      <a:ext cx="0" cy="7200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49" name="TextBox 48">
                      <a:extLst>
                        <a:ext uri="{FF2B5EF4-FFF2-40B4-BE49-F238E27FC236}">
                          <a16:creationId xmlns:a16="http://schemas.microsoft.com/office/drawing/2014/main" id="{79E3D27B-1651-68F7-D10C-DD58D64AFCEC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939599" y="4428522"/>
                      <a:ext cx="70842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6</a:t>
                      </a:r>
                    </a:p>
                  </p:txBody>
                </p:sp>
                <p:sp>
                  <p:nvSpPr>
                    <p:cNvPr id="50" name="Line 21">
                      <a:extLst>
                        <a:ext uri="{FF2B5EF4-FFF2-40B4-BE49-F238E27FC236}">
                          <a16:creationId xmlns:a16="http://schemas.microsoft.com/office/drawing/2014/main" id="{39D3E9C6-0F1B-9690-8AE8-B7ED7DA3A63A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02495" y="4356522"/>
                      <a:ext cx="0" cy="72000"/>
                    </a:xfrm>
                    <a:prstGeom prst="line">
                      <a:avLst/>
                    </a:prstGeom>
                    <a:noFill/>
                    <a:ln w="19050" cap="flat">
                      <a:solidFill>
                        <a:srgbClr val="363636"/>
                      </a:solidFill>
                      <a:prstDash val="solid"/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rtlCol="0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363636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51" name="TextBox 50">
                      <a:extLst>
                        <a:ext uri="{FF2B5EF4-FFF2-40B4-BE49-F238E27FC236}">
                          <a16:creationId xmlns:a16="http://schemas.microsoft.com/office/drawing/2014/main" id="{0B333A2E-F807-DEBB-AD40-7B2984C4B8D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563962" y="4428522"/>
                      <a:ext cx="70842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rgbClr val="363636"/>
                          </a:solidFill>
                          <a:latin typeface="+mn-lt"/>
                          <a:cs typeface="Arial" panose="020B0604020202020204" pitchFamily="34" charset="0"/>
                        </a:rPr>
                        <a:t>0</a:t>
                      </a:r>
                    </a:p>
                  </p:txBody>
                </p:sp>
              </p:grpSp>
              <p:grpSp>
                <p:nvGrpSpPr>
                  <p:cNvPr id="11" name="Group 10">
                    <a:extLst>
                      <a:ext uri="{FF2B5EF4-FFF2-40B4-BE49-F238E27FC236}">
                        <a16:creationId xmlns:a16="http://schemas.microsoft.com/office/drawing/2014/main" id="{34E01F52-773C-C748-5C25-17D27826DE93}"/>
                      </a:ext>
                    </a:extLst>
                  </p:cNvPr>
                  <p:cNvGrpSpPr/>
                  <p:nvPr/>
                </p:nvGrpSpPr>
                <p:grpSpPr>
                  <a:xfrm>
                    <a:off x="1444378" y="5977965"/>
                    <a:ext cx="3871745" cy="288147"/>
                    <a:chOff x="6399350" y="5713805"/>
                    <a:chExt cx="3871745" cy="288147"/>
                  </a:xfrm>
                </p:grpSpPr>
                <p:sp>
                  <p:nvSpPr>
                    <p:cNvPr id="37" name="TextBox 36">
                      <a:extLst>
                        <a:ext uri="{FF2B5EF4-FFF2-40B4-BE49-F238E27FC236}">
                          <a16:creationId xmlns:a16="http://schemas.microsoft.com/office/drawing/2014/main" id="{01BBE068-664D-A45B-78D9-3113EDCDEE7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0099006" y="5713805"/>
                      <a:ext cx="172089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</p:txBody>
                </p:sp>
                <p:sp>
                  <p:nvSpPr>
                    <p:cNvPr id="38" name="TextBox 37">
                      <a:extLst>
                        <a:ext uri="{FF2B5EF4-FFF2-40B4-BE49-F238E27FC236}">
                          <a16:creationId xmlns:a16="http://schemas.microsoft.com/office/drawing/2014/main" id="{7AEC03BD-BD46-4BA8-68AC-FEAEB19C741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9186515" y="5713805"/>
                      <a:ext cx="172089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7</a:t>
                      </a:r>
                    </a:p>
                  </p:txBody>
                </p:sp>
                <p:sp>
                  <p:nvSpPr>
                    <p:cNvPr id="39" name="TextBox 38">
                      <a:extLst>
                        <a:ext uri="{FF2B5EF4-FFF2-40B4-BE49-F238E27FC236}">
                          <a16:creationId xmlns:a16="http://schemas.microsoft.com/office/drawing/2014/main" id="{D34D018C-F30D-93D9-E675-4DA1ABF976F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224331" y="5713805"/>
                      <a:ext cx="271475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15</a:t>
                      </a:r>
                    </a:p>
                  </p:txBody>
                </p:sp>
                <p:sp>
                  <p:nvSpPr>
                    <p:cNvPr id="40" name="TextBox 39">
                      <a:extLst>
                        <a:ext uri="{FF2B5EF4-FFF2-40B4-BE49-F238E27FC236}">
                          <a16:creationId xmlns:a16="http://schemas.microsoft.com/office/drawing/2014/main" id="{CC314F37-3CB4-239E-B8CB-996097F1307D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311841" y="5713805"/>
                      <a:ext cx="271475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31</a:t>
                      </a:r>
                    </a:p>
                  </p:txBody>
                </p:sp>
                <p:sp>
                  <p:nvSpPr>
                    <p:cNvPr id="41" name="TextBox 40">
                      <a:extLst>
                        <a:ext uri="{FF2B5EF4-FFF2-40B4-BE49-F238E27FC236}">
                          <a16:creationId xmlns:a16="http://schemas.microsoft.com/office/drawing/2014/main" id="{741504F1-6B9F-5D1B-AB82-4ABEB127E77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399350" y="5713805"/>
                      <a:ext cx="271475" cy="288147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36000" tIns="36000" rIns="36000" bIns="36000" rtlCol="0" anchor="t" anchorCtr="0">
                      <a:spAutoFit/>
                    </a:bodyPr>
                    <a:lstStyle/>
                    <a:p>
                      <a:pPr algn="ctr" rtl="0"/>
                      <a:r>
                        <a:rPr lang="zh-cn" sz="140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50</a:t>
                      </a:r>
                    </a:p>
                  </p:txBody>
                </p:sp>
              </p:grpSp>
              <p:sp>
                <p:nvSpPr>
                  <p:cNvPr id="12" name="TextBox 11">
                    <a:extLst>
                      <a:ext uri="{FF2B5EF4-FFF2-40B4-BE49-F238E27FC236}">
                        <a16:creationId xmlns:a16="http://schemas.microsoft.com/office/drawing/2014/main" id="{DD10C297-2FAB-915B-F912-CB19C7079C79}"/>
                      </a:ext>
                    </a:extLst>
                  </p:cNvPr>
                  <p:cNvSpPr txBox="1"/>
                  <p:nvPr/>
                </p:nvSpPr>
                <p:spPr>
                  <a:xfrm>
                    <a:off x="1587674" y="4971955"/>
                    <a:ext cx="3133231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rtl="0"/>
                    <a:r>
                      <a:rPr lang="zh-cn" sz="1400">
                        <a:solidFill>
                          <a:schemeClr val="tx1"/>
                        </a:solidFill>
                        <a:latin typeface="+mn-lt"/>
                      </a:rPr>
                      <a:t>mPFS 15.7 个月 (95%CI 20.3, NR)</a:t>
                    </a:r>
                  </a:p>
                </p:txBody>
              </p:sp>
              <p:grpSp>
                <p:nvGrpSpPr>
                  <p:cNvPr id="13" name="Group 12">
                    <a:extLst>
                      <a:ext uri="{FF2B5EF4-FFF2-40B4-BE49-F238E27FC236}">
                        <a16:creationId xmlns:a16="http://schemas.microsoft.com/office/drawing/2014/main" id="{0F698BB7-8895-D06F-CB03-D46C517A7D52}"/>
                      </a:ext>
                    </a:extLst>
                  </p:cNvPr>
                  <p:cNvGrpSpPr/>
                  <p:nvPr/>
                </p:nvGrpSpPr>
                <p:grpSpPr>
                  <a:xfrm>
                    <a:off x="1548229" y="2390374"/>
                    <a:ext cx="3713733" cy="2015108"/>
                    <a:chOff x="4242080" y="2419350"/>
                    <a:chExt cx="3713733" cy="2015108"/>
                  </a:xfrm>
                </p:grpSpPr>
                <p:sp>
                  <p:nvSpPr>
                    <p:cNvPr id="15" name="Freeform: Shape 14">
                      <a:extLst>
                        <a:ext uri="{FF2B5EF4-FFF2-40B4-BE49-F238E27FC236}">
                          <a16:creationId xmlns:a16="http://schemas.microsoft.com/office/drawing/2014/main" id="{763782E2-5EF6-5244-55F7-C375EC0A21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2080" y="2449748"/>
                      <a:ext cx="3713733" cy="1950601"/>
                    </a:xfrm>
                    <a:custGeom>
                      <a:avLst/>
                      <a:gdLst>
                        <a:gd name="connsiteX0" fmla="*/ 3713734 w 3713733"/>
                        <a:gd name="connsiteY0" fmla="*/ 1950601 h 1950601"/>
                        <a:gd name="connsiteX1" fmla="*/ 3181753 w 3713733"/>
                        <a:gd name="connsiteY1" fmla="*/ 1950601 h 1950601"/>
                        <a:gd name="connsiteX2" fmla="*/ 3181753 w 3713733"/>
                        <a:gd name="connsiteY2" fmla="*/ 1712476 h 1950601"/>
                        <a:gd name="connsiteX3" fmla="*/ 2892964 w 3713733"/>
                        <a:gd name="connsiteY3" fmla="*/ 1712476 h 1950601"/>
                        <a:gd name="connsiteX4" fmla="*/ 2892964 w 3713733"/>
                        <a:gd name="connsiteY4" fmla="*/ 1545284 h 1950601"/>
                        <a:gd name="connsiteX5" fmla="*/ 2406580 w 3713733"/>
                        <a:gd name="connsiteY5" fmla="*/ 1545284 h 1950601"/>
                        <a:gd name="connsiteX6" fmla="*/ 2406580 w 3713733"/>
                        <a:gd name="connsiteY6" fmla="*/ 1357822 h 1950601"/>
                        <a:gd name="connsiteX7" fmla="*/ 2072195 w 3713733"/>
                        <a:gd name="connsiteY7" fmla="*/ 1357822 h 1950601"/>
                        <a:gd name="connsiteX8" fmla="*/ 2072195 w 3713733"/>
                        <a:gd name="connsiteY8" fmla="*/ 1246361 h 1950601"/>
                        <a:gd name="connsiteX9" fmla="*/ 2036733 w 3713733"/>
                        <a:gd name="connsiteY9" fmla="*/ 1246361 h 1950601"/>
                        <a:gd name="connsiteX10" fmla="*/ 2036733 w 3713733"/>
                        <a:gd name="connsiteY10" fmla="*/ 1094361 h 1950601"/>
                        <a:gd name="connsiteX11" fmla="*/ 1580743 w 3713733"/>
                        <a:gd name="connsiteY11" fmla="*/ 1094361 h 1950601"/>
                        <a:gd name="connsiteX12" fmla="*/ 1580743 w 3713733"/>
                        <a:gd name="connsiteY12" fmla="*/ 1003169 h 1950601"/>
                        <a:gd name="connsiteX13" fmla="*/ 1545281 w 3713733"/>
                        <a:gd name="connsiteY13" fmla="*/ 1003169 h 1950601"/>
                        <a:gd name="connsiteX14" fmla="*/ 1545281 w 3713733"/>
                        <a:gd name="connsiteY14" fmla="*/ 906901 h 1950601"/>
                        <a:gd name="connsiteX15" fmla="*/ 1302089 w 3713733"/>
                        <a:gd name="connsiteY15" fmla="*/ 906901 h 1950601"/>
                        <a:gd name="connsiteX16" fmla="*/ 1302089 w 3713733"/>
                        <a:gd name="connsiteY16" fmla="*/ 815705 h 1950601"/>
                        <a:gd name="connsiteX17" fmla="*/ 1246358 w 3713733"/>
                        <a:gd name="connsiteY17" fmla="*/ 815705 h 1950601"/>
                        <a:gd name="connsiteX18" fmla="*/ 1246358 w 3713733"/>
                        <a:gd name="connsiteY18" fmla="*/ 739708 h 1950601"/>
                        <a:gd name="connsiteX19" fmla="*/ 937301 w 3713733"/>
                        <a:gd name="connsiteY19" fmla="*/ 739708 h 1950601"/>
                        <a:gd name="connsiteX20" fmla="*/ 937301 w 3713733"/>
                        <a:gd name="connsiteY20" fmla="*/ 587713 h 1950601"/>
                        <a:gd name="connsiteX21" fmla="*/ 891702 w 3713733"/>
                        <a:gd name="connsiteY21" fmla="*/ 587713 h 1950601"/>
                        <a:gd name="connsiteX22" fmla="*/ 891702 w 3713733"/>
                        <a:gd name="connsiteY22" fmla="*/ 511716 h 1950601"/>
                        <a:gd name="connsiteX23" fmla="*/ 683977 w 3713733"/>
                        <a:gd name="connsiteY23" fmla="*/ 511716 h 1950601"/>
                        <a:gd name="connsiteX24" fmla="*/ 683977 w 3713733"/>
                        <a:gd name="connsiteY24" fmla="*/ 455984 h 1950601"/>
                        <a:gd name="connsiteX25" fmla="*/ 643444 w 3713733"/>
                        <a:gd name="connsiteY25" fmla="*/ 455984 h 1950601"/>
                        <a:gd name="connsiteX26" fmla="*/ 643444 w 3713733"/>
                        <a:gd name="connsiteY26" fmla="*/ 303990 h 1950601"/>
                        <a:gd name="connsiteX27" fmla="*/ 613045 w 3713733"/>
                        <a:gd name="connsiteY27" fmla="*/ 303990 h 1950601"/>
                        <a:gd name="connsiteX28" fmla="*/ 613045 w 3713733"/>
                        <a:gd name="connsiteY28" fmla="*/ 121595 h 1950601"/>
                        <a:gd name="connsiteX29" fmla="*/ 314123 w 3713733"/>
                        <a:gd name="connsiteY29" fmla="*/ 121595 h 1950601"/>
                        <a:gd name="connsiteX30" fmla="*/ 314123 w 3713733"/>
                        <a:gd name="connsiteY30" fmla="*/ 75997 h 1950601"/>
                        <a:gd name="connsiteX31" fmla="*/ 303989 w 3713733"/>
                        <a:gd name="connsiteY31" fmla="*/ 75997 h 1950601"/>
                        <a:gd name="connsiteX32" fmla="*/ 303989 w 3713733"/>
                        <a:gd name="connsiteY32" fmla="*/ 0 h 1950601"/>
                        <a:gd name="connsiteX33" fmla="*/ 0 w 3713733"/>
                        <a:gd name="connsiteY33" fmla="*/ 0 h 19506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3713733" h="1950601">
                          <a:moveTo>
                            <a:pt x="3713734" y="1950601"/>
                          </a:moveTo>
                          <a:lnTo>
                            <a:pt x="3181753" y="1950601"/>
                          </a:lnTo>
                          <a:lnTo>
                            <a:pt x="3181753" y="1712476"/>
                          </a:lnTo>
                          <a:lnTo>
                            <a:pt x="2892964" y="1712476"/>
                          </a:lnTo>
                          <a:lnTo>
                            <a:pt x="2892964" y="1545284"/>
                          </a:lnTo>
                          <a:lnTo>
                            <a:pt x="2406580" y="1545284"/>
                          </a:lnTo>
                          <a:lnTo>
                            <a:pt x="2406580" y="1357822"/>
                          </a:lnTo>
                          <a:lnTo>
                            <a:pt x="2072195" y="1357822"/>
                          </a:lnTo>
                          <a:lnTo>
                            <a:pt x="2072195" y="1246361"/>
                          </a:lnTo>
                          <a:lnTo>
                            <a:pt x="2036733" y="1246361"/>
                          </a:lnTo>
                          <a:lnTo>
                            <a:pt x="2036733" y="1094361"/>
                          </a:lnTo>
                          <a:lnTo>
                            <a:pt x="1580743" y="1094361"/>
                          </a:lnTo>
                          <a:lnTo>
                            <a:pt x="1580743" y="1003169"/>
                          </a:lnTo>
                          <a:lnTo>
                            <a:pt x="1545281" y="1003169"/>
                          </a:lnTo>
                          <a:lnTo>
                            <a:pt x="1545281" y="906901"/>
                          </a:lnTo>
                          <a:lnTo>
                            <a:pt x="1302089" y="906901"/>
                          </a:lnTo>
                          <a:lnTo>
                            <a:pt x="1302089" y="815705"/>
                          </a:lnTo>
                          <a:lnTo>
                            <a:pt x="1246358" y="815705"/>
                          </a:lnTo>
                          <a:lnTo>
                            <a:pt x="1246358" y="739708"/>
                          </a:lnTo>
                          <a:lnTo>
                            <a:pt x="937301" y="739708"/>
                          </a:lnTo>
                          <a:lnTo>
                            <a:pt x="937301" y="587713"/>
                          </a:lnTo>
                          <a:lnTo>
                            <a:pt x="891702" y="587713"/>
                          </a:lnTo>
                          <a:lnTo>
                            <a:pt x="891702" y="511716"/>
                          </a:lnTo>
                          <a:lnTo>
                            <a:pt x="683977" y="511716"/>
                          </a:lnTo>
                          <a:lnTo>
                            <a:pt x="683977" y="455984"/>
                          </a:lnTo>
                          <a:lnTo>
                            <a:pt x="643444" y="455984"/>
                          </a:lnTo>
                          <a:lnTo>
                            <a:pt x="643444" y="303990"/>
                          </a:lnTo>
                          <a:lnTo>
                            <a:pt x="613045" y="303990"/>
                          </a:lnTo>
                          <a:lnTo>
                            <a:pt x="613045" y="121595"/>
                          </a:lnTo>
                          <a:lnTo>
                            <a:pt x="314123" y="121595"/>
                          </a:lnTo>
                          <a:lnTo>
                            <a:pt x="314123" y="75997"/>
                          </a:lnTo>
                          <a:lnTo>
                            <a:pt x="303989" y="75997"/>
                          </a:lnTo>
                          <a:lnTo>
                            <a:pt x="303989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16" name="Freeform: Shape 15">
                      <a:extLst>
                        <a:ext uri="{FF2B5EF4-FFF2-40B4-BE49-F238E27FC236}">
                          <a16:creationId xmlns:a16="http://schemas.microsoft.com/office/drawing/2014/main" id="{EBEA550E-951F-4A8E-6B4D-0366EEAC92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42080" y="2419350"/>
                      <a:ext cx="9525" cy="72000"/>
                    </a:xfrm>
                    <a:custGeom>
                      <a:avLst/>
                      <a:gdLst>
                        <a:gd name="connsiteX0" fmla="*/ 0 w 9525"/>
                        <a:gd name="connsiteY0" fmla="*/ 72000 h 72000"/>
                        <a:gd name="connsiteX1" fmla="*/ 0 w 9525"/>
                        <a:gd name="connsiteY1" fmla="*/ 0 h 72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2000">
                          <a:moveTo>
                            <a:pt x="0" y="720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17" name="Freeform: Shape 16">
                      <a:extLst>
                        <a:ext uri="{FF2B5EF4-FFF2-40B4-BE49-F238E27FC236}">
                          <a16:creationId xmlns:a16="http://schemas.microsoft.com/office/drawing/2014/main" id="{9C5AD893-FE13-6AE0-A549-94050DC9F3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413530" y="2419350"/>
                      <a:ext cx="9525" cy="72000"/>
                    </a:xfrm>
                    <a:custGeom>
                      <a:avLst/>
                      <a:gdLst>
                        <a:gd name="connsiteX0" fmla="*/ 0 w 9525"/>
                        <a:gd name="connsiteY0" fmla="*/ 72000 h 72000"/>
                        <a:gd name="connsiteX1" fmla="*/ 0 w 9525"/>
                        <a:gd name="connsiteY1" fmla="*/ 0 h 72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2000">
                          <a:moveTo>
                            <a:pt x="0" y="720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18" name="Freeform: Shape 17">
                      <a:extLst>
                        <a:ext uri="{FF2B5EF4-FFF2-40B4-BE49-F238E27FC236}">
                          <a16:creationId xmlns:a16="http://schemas.microsoft.com/office/drawing/2014/main" id="{9FE3B4B9-9B0B-587B-EA36-7D7E9E8172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04030" y="2533650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0" name="Freeform: Shape 19">
                      <a:extLst>
                        <a:ext uri="{FF2B5EF4-FFF2-40B4-BE49-F238E27FC236}">
                          <a16:creationId xmlns:a16="http://schemas.microsoft.com/office/drawing/2014/main" id="{E2D78537-F1B5-88B7-D903-0CFA159DBC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927880" y="2914652"/>
                      <a:ext cx="9525" cy="72000"/>
                    </a:xfrm>
                    <a:custGeom>
                      <a:avLst/>
                      <a:gdLst>
                        <a:gd name="connsiteX0" fmla="*/ 0 w 9525"/>
                        <a:gd name="connsiteY0" fmla="*/ 72000 h 72000"/>
                        <a:gd name="connsiteX1" fmla="*/ 0 w 9525"/>
                        <a:gd name="connsiteY1" fmla="*/ 0 h 72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2000">
                          <a:moveTo>
                            <a:pt x="0" y="720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1" name="Freeform: Shape 20">
                      <a:extLst>
                        <a:ext uri="{FF2B5EF4-FFF2-40B4-BE49-F238E27FC236}">
                          <a16:creationId xmlns:a16="http://schemas.microsoft.com/office/drawing/2014/main" id="{80481F4D-865E-AA1A-9389-13CCA0AB90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04080" y="2914652"/>
                      <a:ext cx="9525" cy="72000"/>
                    </a:xfrm>
                    <a:custGeom>
                      <a:avLst/>
                      <a:gdLst>
                        <a:gd name="connsiteX0" fmla="*/ 0 w 9525"/>
                        <a:gd name="connsiteY0" fmla="*/ 72000 h 72000"/>
                        <a:gd name="connsiteX1" fmla="*/ 0 w 9525"/>
                        <a:gd name="connsiteY1" fmla="*/ 0 h 72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2000">
                          <a:moveTo>
                            <a:pt x="0" y="720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5" name="Freeform: Shape 24">
                      <a:extLst>
                        <a:ext uri="{FF2B5EF4-FFF2-40B4-BE49-F238E27FC236}">
                          <a16:creationId xmlns:a16="http://schemas.microsoft.com/office/drawing/2014/main" id="{DDAF3F0A-2667-5CD3-CDDE-E2653BD8CC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42180" y="2914652"/>
                      <a:ext cx="9525" cy="72000"/>
                    </a:xfrm>
                    <a:custGeom>
                      <a:avLst/>
                      <a:gdLst>
                        <a:gd name="connsiteX0" fmla="*/ 0 w 9525"/>
                        <a:gd name="connsiteY0" fmla="*/ 72000 h 72000"/>
                        <a:gd name="connsiteX1" fmla="*/ 0 w 9525"/>
                        <a:gd name="connsiteY1" fmla="*/ 0 h 720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2000">
                          <a:moveTo>
                            <a:pt x="0" y="720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6" name="Freeform: Shape 25">
                      <a:extLst>
                        <a:ext uri="{FF2B5EF4-FFF2-40B4-BE49-F238E27FC236}">
                          <a16:creationId xmlns:a16="http://schemas.microsoft.com/office/drawing/2014/main" id="{5F596553-C954-3F57-AD0C-FAC4353E7B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32682" y="3162304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7" name="Freeform: Shape 26">
                      <a:extLst>
                        <a:ext uri="{FF2B5EF4-FFF2-40B4-BE49-F238E27FC236}">
                          <a16:creationId xmlns:a16="http://schemas.microsoft.com/office/drawing/2014/main" id="{E6C306F0-BB39-33DD-7E15-DA5233C40B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289832" y="3162304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8" name="Freeform: Shape 27">
                      <a:extLst>
                        <a:ext uri="{FF2B5EF4-FFF2-40B4-BE49-F238E27FC236}">
                          <a16:creationId xmlns:a16="http://schemas.microsoft.com/office/drawing/2014/main" id="{8E0DB55B-DDB7-C7AD-B5C5-B5F5340514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18482" y="35052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29" name="Freeform: Shape 28">
                      <a:extLst>
                        <a:ext uri="{FF2B5EF4-FFF2-40B4-BE49-F238E27FC236}">
                          <a16:creationId xmlns:a16="http://schemas.microsoft.com/office/drawing/2014/main" id="{C464FAD0-3C1C-E35C-914B-3BAA24B5009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75632" y="35052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0" name="Freeform: Shape 29">
                      <a:extLst>
                        <a:ext uri="{FF2B5EF4-FFF2-40B4-BE49-F238E27FC236}">
                          <a16:creationId xmlns:a16="http://schemas.microsoft.com/office/drawing/2014/main" id="{0F899D07-A243-E518-A730-14B08B6805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85182" y="35052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1" name="Freeform: Shape 30">
                      <a:extLst>
                        <a:ext uri="{FF2B5EF4-FFF2-40B4-BE49-F238E27FC236}">
                          <a16:creationId xmlns:a16="http://schemas.microsoft.com/office/drawing/2014/main" id="{32182F1D-9EC1-2AF4-8545-085F18A73F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70932" y="37719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2" name="Freeform: Shape 31">
                      <a:extLst>
                        <a:ext uri="{FF2B5EF4-FFF2-40B4-BE49-F238E27FC236}">
                          <a16:creationId xmlns:a16="http://schemas.microsoft.com/office/drawing/2014/main" id="{72A781F6-8ECF-4313-A78F-668F1256F4B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85232" y="37719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3" name="Freeform: Shape 32">
                      <a:extLst>
                        <a:ext uri="{FF2B5EF4-FFF2-40B4-BE49-F238E27FC236}">
                          <a16:creationId xmlns:a16="http://schemas.microsoft.com/office/drawing/2014/main" id="{51FD9EAB-AAEA-41D1-CC56-821D628ED9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947182" y="396240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4" name="Freeform: Shape 33">
                      <a:extLst>
                        <a:ext uri="{FF2B5EF4-FFF2-40B4-BE49-F238E27FC236}">
                          <a16:creationId xmlns:a16="http://schemas.microsoft.com/office/drawing/2014/main" id="{165046F2-16AF-244E-E631-0AB94A684B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71032" y="413385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5" name="Freeform: Shape 34">
                      <a:extLst>
                        <a:ext uri="{FF2B5EF4-FFF2-40B4-BE49-F238E27FC236}">
                          <a16:creationId xmlns:a16="http://schemas.microsoft.com/office/drawing/2014/main" id="{CB57F194-0880-C049-B4D2-E9CF49C603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56782" y="436245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  <p:sp>
                  <p:nvSpPr>
                    <p:cNvPr id="36" name="Freeform: Shape 35">
                      <a:extLst>
                        <a:ext uri="{FF2B5EF4-FFF2-40B4-BE49-F238E27FC236}">
                          <a16:creationId xmlns:a16="http://schemas.microsoft.com/office/drawing/2014/main" id="{6F328FF1-B5A8-F178-3B3E-B91B246FFB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71082" y="4362459"/>
                      <a:ext cx="9525" cy="71999"/>
                    </a:xfrm>
                    <a:custGeom>
                      <a:avLst/>
                      <a:gdLst>
                        <a:gd name="connsiteX0" fmla="*/ 0 w 9525"/>
                        <a:gd name="connsiteY0" fmla="*/ 71999 h 71999"/>
                        <a:gd name="connsiteX1" fmla="*/ 0 w 9525"/>
                        <a:gd name="connsiteY1" fmla="*/ 0 h 71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9525" h="71999">
                          <a:moveTo>
                            <a:pt x="0" y="71999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9050" cap="flat">
                      <a:solidFill>
                        <a:schemeClr val="accent1"/>
                      </a:solidFill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pPr rtl="0"/>
                      <a:endParaRPr lang="en-GB">
                        <a:latin typeface="+mn-lt"/>
                      </a:endParaRPr>
                    </a:p>
                  </p:txBody>
                </p:sp>
              </p:grpSp>
              <p:sp>
                <p:nvSpPr>
                  <p:cNvPr id="14" name="Graphic 70">
                    <a:extLst>
                      <a:ext uri="{FF2B5EF4-FFF2-40B4-BE49-F238E27FC236}">
                        <a16:creationId xmlns:a16="http://schemas.microsoft.com/office/drawing/2014/main" id="{6FA814BF-DCE6-2D9E-EACE-D86B52D24B40}"/>
                      </a:ext>
                    </a:extLst>
                  </p:cNvPr>
                  <p:cNvSpPr/>
                  <p:nvPr/>
                </p:nvSpPr>
                <p:spPr>
                  <a:xfrm>
                    <a:off x="1816511" y="2403528"/>
                    <a:ext cx="3418112" cy="2383974"/>
                  </a:xfrm>
                  <a:custGeom>
                    <a:avLst/>
                    <a:gdLst>
                      <a:gd name="connsiteX0" fmla="*/ 0 w 3418112"/>
                      <a:gd name="connsiteY0" fmla="*/ 0 h 2383974"/>
                      <a:gd name="connsiteX1" fmla="*/ 310243 w 3418112"/>
                      <a:gd name="connsiteY1" fmla="*/ 0 h 2383974"/>
                      <a:gd name="connsiteX2" fmla="*/ 310243 w 3418112"/>
                      <a:gd name="connsiteY2" fmla="*/ 48986 h 2383974"/>
                      <a:gd name="connsiteX3" fmla="*/ 348343 w 3418112"/>
                      <a:gd name="connsiteY3" fmla="*/ 48986 h 2383974"/>
                      <a:gd name="connsiteX4" fmla="*/ 348343 w 3418112"/>
                      <a:gd name="connsiteY4" fmla="*/ 157843 h 2383974"/>
                      <a:gd name="connsiteX5" fmla="*/ 587829 w 3418112"/>
                      <a:gd name="connsiteY5" fmla="*/ 157843 h 2383974"/>
                      <a:gd name="connsiteX6" fmla="*/ 587829 w 3418112"/>
                      <a:gd name="connsiteY6" fmla="*/ 228600 h 2383974"/>
                      <a:gd name="connsiteX7" fmla="*/ 658586 w 3418112"/>
                      <a:gd name="connsiteY7" fmla="*/ 228600 h 2383974"/>
                      <a:gd name="connsiteX8" fmla="*/ 658586 w 3418112"/>
                      <a:gd name="connsiteY8" fmla="*/ 315686 h 2383974"/>
                      <a:gd name="connsiteX9" fmla="*/ 985161 w 3418112"/>
                      <a:gd name="connsiteY9" fmla="*/ 315686 h 2383974"/>
                      <a:gd name="connsiteX10" fmla="*/ 985161 w 3418112"/>
                      <a:gd name="connsiteY10" fmla="*/ 424543 h 2383974"/>
                      <a:gd name="connsiteX11" fmla="*/ 1246413 w 3418112"/>
                      <a:gd name="connsiteY11" fmla="*/ 424543 h 2383974"/>
                      <a:gd name="connsiteX12" fmla="*/ 1246413 w 3418112"/>
                      <a:gd name="connsiteY12" fmla="*/ 527957 h 2383974"/>
                      <a:gd name="connsiteX13" fmla="*/ 1300839 w 3418112"/>
                      <a:gd name="connsiteY13" fmla="*/ 527957 h 2383974"/>
                      <a:gd name="connsiteX14" fmla="*/ 1300839 w 3418112"/>
                      <a:gd name="connsiteY14" fmla="*/ 576943 h 2383974"/>
                      <a:gd name="connsiteX15" fmla="*/ 1719939 w 3418112"/>
                      <a:gd name="connsiteY15" fmla="*/ 576943 h 2383974"/>
                      <a:gd name="connsiteX16" fmla="*/ 1719939 w 3418112"/>
                      <a:gd name="connsiteY16" fmla="*/ 745671 h 2383974"/>
                      <a:gd name="connsiteX17" fmla="*/ 2122713 w 3418112"/>
                      <a:gd name="connsiteY17" fmla="*/ 745671 h 2383974"/>
                      <a:gd name="connsiteX18" fmla="*/ 2122713 w 3418112"/>
                      <a:gd name="connsiteY18" fmla="*/ 854529 h 2383974"/>
                      <a:gd name="connsiteX19" fmla="*/ 2590800 w 3418112"/>
                      <a:gd name="connsiteY19" fmla="*/ 854529 h 2383974"/>
                      <a:gd name="connsiteX20" fmla="*/ 2590800 w 3418112"/>
                      <a:gd name="connsiteY20" fmla="*/ 968826 h 2383974"/>
                      <a:gd name="connsiteX21" fmla="*/ 2884713 w 3418112"/>
                      <a:gd name="connsiteY21" fmla="*/ 968826 h 2383974"/>
                      <a:gd name="connsiteX22" fmla="*/ 2884713 w 3418112"/>
                      <a:gd name="connsiteY22" fmla="*/ 1072239 h 2383974"/>
                      <a:gd name="connsiteX23" fmla="*/ 3418113 w 3418112"/>
                      <a:gd name="connsiteY23" fmla="*/ 1072239 h 2383974"/>
                      <a:gd name="connsiteX24" fmla="*/ 3418113 w 3418112"/>
                      <a:gd name="connsiteY24" fmla="*/ 2383974 h 2383974"/>
                      <a:gd name="connsiteX25" fmla="*/ 2901039 w 3418112"/>
                      <a:gd name="connsiteY25" fmla="*/ 2383974 h 2383974"/>
                      <a:gd name="connsiteX26" fmla="*/ 2901039 w 3418112"/>
                      <a:gd name="connsiteY26" fmla="*/ 2160813 h 2383974"/>
                      <a:gd name="connsiteX27" fmla="*/ 2607126 w 3418112"/>
                      <a:gd name="connsiteY27" fmla="*/ 2160813 h 2383974"/>
                      <a:gd name="connsiteX28" fmla="*/ 2607126 w 3418112"/>
                      <a:gd name="connsiteY28" fmla="*/ 1992087 h 2383974"/>
                      <a:gd name="connsiteX29" fmla="*/ 2106387 w 3418112"/>
                      <a:gd name="connsiteY29" fmla="*/ 1992087 h 2383974"/>
                      <a:gd name="connsiteX30" fmla="*/ 2106387 w 3418112"/>
                      <a:gd name="connsiteY30" fmla="*/ 1801587 h 2383974"/>
                      <a:gd name="connsiteX31" fmla="*/ 1763487 w 3418112"/>
                      <a:gd name="connsiteY31" fmla="*/ 1801587 h 2383974"/>
                      <a:gd name="connsiteX32" fmla="*/ 1763487 w 3418112"/>
                      <a:gd name="connsiteY32" fmla="*/ 1496787 h 2383974"/>
                      <a:gd name="connsiteX33" fmla="*/ 1306287 w 3418112"/>
                      <a:gd name="connsiteY33" fmla="*/ 1496787 h 2383974"/>
                      <a:gd name="connsiteX34" fmla="*/ 1306287 w 3418112"/>
                      <a:gd name="connsiteY34" fmla="*/ 1387926 h 2383974"/>
                      <a:gd name="connsiteX35" fmla="*/ 1273626 w 3418112"/>
                      <a:gd name="connsiteY35" fmla="*/ 1387926 h 2383974"/>
                      <a:gd name="connsiteX36" fmla="*/ 1273626 w 3418112"/>
                      <a:gd name="connsiteY36" fmla="*/ 1268187 h 2383974"/>
                      <a:gd name="connsiteX37" fmla="*/ 1023261 w 3418112"/>
                      <a:gd name="connsiteY37" fmla="*/ 1268187 h 2383974"/>
                      <a:gd name="connsiteX38" fmla="*/ 1023261 w 3418112"/>
                      <a:gd name="connsiteY38" fmla="*/ 1175661 h 2383974"/>
                      <a:gd name="connsiteX39" fmla="*/ 947057 w 3418112"/>
                      <a:gd name="connsiteY39" fmla="*/ 1175661 h 2383974"/>
                      <a:gd name="connsiteX40" fmla="*/ 947057 w 3418112"/>
                      <a:gd name="connsiteY40" fmla="*/ 1077687 h 2383974"/>
                      <a:gd name="connsiteX41" fmla="*/ 691243 w 3418112"/>
                      <a:gd name="connsiteY41" fmla="*/ 1077687 h 2383974"/>
                      <a:gd name="connsiteX42" fmla="*/ 691243 w 3418112"/>
                      <a:gd name="connsiteY42" fmla="*/ 898071 h 2383974"/>
                      <a:gd name="connsiteX43" fmla="*/ 593271 w 3418112"/>
                      <a:gd name="connsiteY43" fmla="*/ 898071 h 2383974"/>
                      <a:gd name="connsiteX44" fmla="*/ 593271 w 3418112"/>
                      <a:gd name="connsiteY44" fmla="*/ 800100 h 2383974"/>
                      <a:gd name="connsiteX45" fmla="*/ 397329 w 3418112"/>
                      <a:gd name="connsiteY45" fmla="*/ 800100 h 2383974"/>
                      <a:gd name="connsiteX46" fmla="*/ 397329 w 3418112"/>
                      <a:gd name="connsiteY46" fmla="*/ 723900 h 2383974"/>
                      <a:gd name="connsiteX47" fmla="*/ 375557 w 3418112"/>
                      <a:gd name="connsiteY47" fmla="*/ 723900 h 2383974"/>
                      <a:gd name="connsiteX48" fmla="*/ 375557 w 3418112"/>
                      <a:gd name="connsiteY48" fmla="*/ 631371 h 2383974"/>
                      <a:gd name="connsiteX49" fmla="*/ 353786 w 3418112"/>
                      <a:gd name="connsiteY49" fmla="*/ 631371 h 2383974"/>
                      <a:gd name="connsiteX50" fmla="*/ 353786 w 3418112"/>
                      <a:gd name="connsiteY50" fmla="*/ 533400 h 2383974"/>
                      <a:gd name="connsiteX51" fmla="*/ 337457 w 3418112"/>
                      <a:gd name="connsiteY51" fmla="*/ 533400 h 2383974"/>
                      <a:gd name="connsiteX52" fmla="*/ 337457 w 3418112"/>
                      <a:gd name="connsiteY52" fmla="*/ 304800 h 2383974"/>
                      <a:gd name="connsiteX53" fmla="*/ 21771 w 3418112"/>
                      <a:gd name="connsiteY53" fmla="*/ 304800 h 2383974"/>
                      <a:gd name="connsiteX54" fmla="*/ 21771 w 3418112"/>
                      <a:gd name="connsiteY54" fmla="*/ 114300 h 2383974"/>
                      <a:gd name="connsiteX55" fmla="*/ 10886 w 3418112"/>
                      <a:gd name="connsiteY55" fmla="*/ 114300 h 2383974"/>
                      <a:gd name="connsiteX56" fmla="*/ 10886 w 3418112"/>
                      <a:gd name="connsiteY56" fmla="*/ 0 h 23839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</a:cxnLst>
                    <a:rect l="l" t="t" r="r" b="b"/>
                    <a:pathLst>
                      <a:path w="3418112" h="2383974">
                        <a:moveTo>
                          <a:pt x="0" y="0"/>
                        </a:moveTo>
                        <a:lnTo>
                          <a:pt x="310243" y="0"/>
                        </a:lnTo>
                        <a:lnTo>
                          <a:pt x="310243" y="48986"/>
                        </a:lnTo>
                        <a:lnTo>
                          <a:pt x="348343" y="48986"/>
                        </a:lnTo>
                        <a:lnTo>
                          <a:pt x="348343" y="157843"/>
                        </a:lnTo>
                        <a:lnTo>
                          <a:pt x="587829" y="157843"/>
                        </a:lnTo>
                        <a:lnTo>
                          <a:pt x="587829" y="228600"/>
                        </a:lnTo>
                        <a:lnTo>
                          <a:pt x="658586" y="228600"/>
                        </a:lnTo>
                        <a:lnTo>
                          <a:pt x="658586" y="315686"/>
                        </a:lnTo>
                        <a:lnTo>
                          <a:pt x="985161" y="315686"/>
                        </a:lnTo>
                        <a:lnTo>
                          <a:pt x="985161" y="424543"/>
                        </a:lnTo>
                        <a:lnTo>
                          <a:pt x="1246413" y="424543"/>
                        </a:lnTo>
                        <a:lnTo>
                          <a:pt x="1246413" y="527957"/>
                        </a:lnTo>
                        <a:lnTo>
                          <a:pt x="1300839" y="527957"/>
                        </a:lnTo>
                        <a:lnTo>
                          <a:pt x="1300839" y="576943"/>
                        </a:lnTo>
                        <a:lnTo>
                          <a:pt x="1719939" y="576943"/>
                        </a:lnTo>
                        <a:lnTo>
                          <a:pt x="1719939" y="745671"/>
                        </a:lnTo>
                        <a:lnTo>
                          <a:pt x="2122713" y="745671"/>
                        </a:lnTo>
                        <a:lnTo>
                          <a:pt x="2122713" y="854529"/>
                        </a:lnTo>
                        <a:lnTo>
                          <a:pt x="2590800" y="854529"/>
                        </a:lnTo>
                        <a:lnTo>
                          <a:pt x="2590800" y="968826"/>
                        </a:lnTo>
                        <a:lnTo>
                          <a:pt x="2884713" y="968826"/>
                        </a:lnTo>
                        <a:lnTo>
                          <a:pt x="2884713" y="1072239"/>
                        </a:lnTo>
                        <a:lnTo>
                          <a:pt x="3418113" y="1072239"/>
                        </a:lnTo>
                        <a:lnTo>
                          <a:pt x="3418113" y="2383974"/>
                        </a:lnTo>
                        <a:lnTo>
                          <a:pt x="2901039" y="2383974"/>
                        </a:lnTo>
                        <a:lnTo>
                          <a:pt x="2901039" y="2160813"/>
                        </a:lnTo>
                        <a:lnTo>
                          <a:pt x="2607126" y="2160813"/>
                        </a:lnTo>
                        <a:lnTo>
                          <a:pt x="2607126" y="1992087"/>
                        </a:lnTo>
                        <a:lnTo>
                          <a:pt x="2106387" y="1992087"/>
                        </a:lnTo>
                        <a:lnTo>
                          <a:pt x="2106387" y="1801587"/>
                        </a:lnTo>
                        <a:lnTo>
                          <a:pt x="1763487" y="1801587"/>
                        </a:lnTo>
                        <a:lnTo>
                          <a:pt x="1763487" y="1496787"/>
                        </a:lnTo>
                        <a:lnTo>
                          <a:pt x="1306287" y="1496787"/>
                        </a:lnTo>
                        <a:lnTo>
                          <a:pt x="1306287" y="1387926"/>
                        </a:lnTo>
                        <a:lnTo>
                          <a:pt x="1273626" y="1387926"/>
                        </a:lnTo>
                        <a:lnTo>
                          <a:pt x="1273626" y="1268187"/>
                        </a:lnTo>
                        <a:lnTo>
                          <a:pt x="1023261" y="1268187"/>
                        </a:lnTo>
                        <a:lnTo>
                          <a:pt x="1023261" y="1175661"/>
                        </a:lnTo>
                        <a:lnTo>
                          <a:pt x="947057" y="1175661"/>
                        </a:lnTo>
                        <a:lnTo>
                          <a:pt x="947057" y="1077687"/>
                        </a:lnTo>
                        <a:lnTo>
                          <a:pt x="691243" y="1077687"/>
                        </a:lnTo>
                        <a:lnTo>
                          <a:pt x="691243" y="898071"/>
                        </a:lnTo>
                        <a:lnTo>
                          <a:pt x="593271" y="898071"/>
                        </a:lnTo>
                        <a:lnTo>
                          <a:pt x="593271" y="800100"/>
                        </a:lnTo>
                        <a:lnTo>
                          <a:pt x="397329" y="800100"/>
                        </a:lnTo>
                        <a:lnTo>
                          <a:pt x="397329" y="723900"/>
                        </a:lnTo>
                        <a:lnTo>
                          <a:pt x="375557" y="723900"/>
                        </a:lnTo>
                        <a:lnTo>
                          <a:pt x="375557" y="631371"/>
                        </a:lnTo>
                        <a:lnTo>
                          <a:pt x="353786" y="631371"/>
                        </a:lnTo>
                        <a:lnTo>
                          <a:pt x="353786" y="533400"/>
                        </a:lnTo>
                        <a:lnTo>
                          <a:pt x="337457" y="533400"/>
                        </a:lnTo>
                        <a:lnTo>
                          <a:pt x="337457" y="304800"/>
                        </a:lnTo>
                        <a:lnTo>
                          <a:pt x="21771" y="304800"/>
                        </a:lnTo>
                        <a:lnTo>
                          <a:pt x="21771" y="114300"/>
                        </a:lnTo>
                        <a:lnTo>
                          <a:pt x="10886" y="114300"/>
                        </a:lnTo>
                        <a:lnTo>
                          <a:pt x="10886" y="0"/>
                        </a:lnTo>
                        <a:close/>
                      </a:path>
                    </a:pathLst>
                  </a:custGeom>
                  <a:solidFill>
                    <a:schemeClr val="accent5">
                      <a:alpha val="30000"/>
                    </a:schemeClr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rtl="0"/>
                    <a:endParaRPr lang="en-GB">
                      <a:latin typeface="+mn-lt"/>
                    </a:endParaRPr>
                  </a:p>
                </p:txBody>
              </p:sp>
            </p:grpSp>
            <p:sp>
              <p:nvSpPr>
                <p:cNvPr id="128" name="TextBox 127">
                  <a:extLst>
                    <a:ext uri="{FF2B5EF4-FFF2-40B4-BE49-F238E27FC236}">
                      <a16:creationId xmlns:a16="http://schemas.microsoft.com/office/drawing/2014/main" id="{4B1451C2-18D6-9B62-EC39-866046317983}"/>
                    </a:ext>
                  </a:extLst>
                </p:cNvPr>
                <p:cNvSpPr txBox="1"/>
                <p:nvPr/>
              </p:nvSpPr>
              <p:spPr>
                <a:xfrm>
                  <a:off x="448345" y="5968150"/>
                  <a:ext cx="990977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chemeClr val="tx1"/>
                      </a:solidFill>
                      <a:latin typeface="+mn-lt"/>
                      <a:cs typeface="Arial" panose="020B0604020202020204" pitchFamily="34" charset="0"/>
                    </a:rPr>
                    <a:t>面临风险的人数</a:t>
                  </a:r>
                </a:p>
              </p:txBody>
            </p:sp>
          </p:grpSp>
          <p:sp>
            <p:nvSpPr>
              <p:cNvPr id="3" name="Line 11">
                <a:extLst>
                  <a:ext uri="{FF2B5EF4-FFF2-40B4-BE49-F238E27FC236}">
                    <a16:creationId xmlns:a16="http://schemas.microsoft.com/office/drawing/2014/main" id="{8A82353E-7A30-1D9F-099B-53CF5C19F1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78501" y="4727550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rgbClr val="363636"/>
                  </a:solidFill>
                  <a:latin typeface="+mn-lt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C459AC-792B-A9D8-C921-FAE06B93ED29}"/>
                </a:ext>
              </a:extLst>
            </p:cNvPr>
            <p:cNvSpPr txBox="1"/>
            <p:nvPr/>
          </p:nvSpPr>
          <p:spPr>
            <a:xfrm>
              <a:off x="863386" y="2838018"/>
              <a:ext cx="43313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0.8</a:t>
              </a: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26A632EA-0A4A-89BE-3447-20FA94CE96A3}"/>
              </a:ext>
            </a:extLst>
          </p:cNvPr>
          <p:cNvGrpSpPr/>
          <p:nvPr/>
        </p:nvGrpSpPr>
        <p:grpSpPr>
          <a:xfrm>
            <a:off x="6511187" y="2260218"/>
            <a:ext cx="768383" cy="3196775"/>
            <a:chOff x="6511187" y="2260218"/>
            <a:chExt cx="768383" cy="3196775"/>
          </a:xfrm>
        </p:grpSpPr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39B2D082-84DB-F429-FF02-DEFD1410E458}"/>
                </a:ext>
              </a:extLst>
            </p:cNvPr>
            <p:cNvGrpSpPr/>
            <p:nvPr/>
          </p:nvGrpSpPr>
          <p:grpSpPr>
            <a:xfrm>
              <a:off x="6511187" y="2260218"/>
              <a:ext cx="768383" cy="3196775"/>
              <a:chOff x="6511187" y="2260218"/>
              <a:chExt cx="768383" cy="3196775"/>
            </a:xfrm>
          </p:grpSpPr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3641F61D-A1F8-ED11-4607-A39995EB0D19}"/>
                  </a:ext>
                </a:extLst>
              </p:cNvPr>
              <p:cNvGrpSpPr/>
              <p:nvPr/>
            </p:nvGrpSpPr>
            <p:grpSpPr>
              <a:xfrm>
                <a:off x="6511187" y="2260218"/>
                <a:ext cx="768383" cy="3196775"/>
                <a:chOff x="2622670" y="1394558"/>
                <a:chExt cx="768383" cy="2242240"/>
              </a:xfrm>
            </p:grpSpPr>
            <p:sp>
              <p:nvSpPr>
                <p:cNvPr id="65" name="Line 7">
                  <a:extLst>
                    <a:ext uri="{FF2B5EF4-FFF2-40B4-BE49-F238E27FC236}">
                      <a16:creationId xmlns:a16="http://schemas.microsoft.com/office/drawing/2014/main" id="{1F5A380A-59E3-7CE8-B5A7-82CCF02F3ED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04819" y="1503335"/>
                  <a:ext cx="86234" cy="0"/>
                </a:xfrm>
                <a:prstGeom prst="line">
                  <a:avLst/>
                </a:prstGeom>
                <a:noFill/>
                <a:ln w="19050" cap="flat">
                  <a:solidFill>
                    <a:srgbClr val="363636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1400">
                    <a:solidFill>
                      <a:srgbClr val="363636"/>
                    </a:solidFill>
                    <a:latin typeface="+mn-lt"/>
                  </a:endParaRPr>
                </a:p>
              </p:txBody>
            </p:sp>
            <p:sp>
              <p:nvSpPr>
                <p:cNvPr id="66" name="Line 8">
                  <a:extLst>
                    <a:ext uri="{FF2B5EF4-FFF2-40B4-BE49-F238E27FC236}">
                      <a16:creationId xmlns:a16="http://schemas.microsoft.com/office/drawing/2014/main" id="{371D8F1A-631B-3279-EC5E-61384629C04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04819" y="1908792"/>
                  <a:ext cx="86234" cy="0"/>
                </a:xfrm>
                <a:prstGeom prst="line">
                  <a:avLst/>
                </a:prstGeom>
                <a:noFill/>
                <a:ln w="19050" cap="flat">
                  <a:solidFill>
                    <a:srgbClr val="363636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1400">
                    <a:solidFill>
                      <a:srgbClr val="363636"/>
                    </a:solidFill>
                    <a:latin typeface="+mn-lt"/>
                  </a:endParaRPr>
                </a:p>
              </p:txBody>
            </p:sp>
            <p:sp>
              <p:nvSpPr>
                <p:cNvPr id="67" name="Line 9">
                  <a:extLst>
                    <a:ext uri="{FF2B5EF4-FFF2-40B4-BE49-F238E27FC236}">
                      <a16:creationId xmlns:a16="http://schemas.microsoft.com/office/drawing/2014/main" id="{72B2A948-0A9A-1AC9-952D-941CD984F05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04819" y="2314248"/>
                  <a:ext cx="86234" cy="0"/>
                </a:xfrm>
                <a:prstGeom prst="line">
                  <a:avLst/>
                </a:prstGeom>
                <a:noFill/>
                <a:ln w="19050" cap="flat">
                  <a:solidFill>
                    <a:srgbClr val="363636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1400">
                    <a:solidFill>
                      <a:srgbClr val="363636"/>
                    </a:solidFill>
                    <a:latin typeface="+mn-lt"/>
                  </a:endParaRPr>
                </a:p>
              </p:txBody>
            </p:sp>
            <p:sp>
              <p:nvSpPr>
                <p:cNvPr id="68" name="Line 10">
                  <a:extLst>
                    <a:ext uri="{FF2B5EF4-FFF2-40B4-BE49-F238E27FC236}">
                      <a16:creationId xmlns:a16="http://schemas.microsoft.com/office/drawing/2014/main" id="{3B179F09-2461-7138-AF8C-E273196B65E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04819" y="3125162"/>
                  <a:ext cx="86234" cy="0"/>
                </a:xfrm>
                <a:prstGeom prst="line">
                  <a:avLst/>
                </a:prstGeom>
                <a:noFill/>
                <a:ln w="19050" cap="flat">
                  <a:solidFill>
                    <a:srgbClr val="363636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1400">
                    <a:solidFill>
                      <a:srgbClr val="363636"/>
                    </a:solidFill>
                    <a:latin typeface="+mn-lt"/>
                  </a:endParaRPr>
                </a:p>
              </p:txBody>
            </p:sp>
            <p:sp>
              <p:nvSpPr>
                <p:cNvPr id="69" name="Line 11">
                  <a:extLst>
                    <a:ext uri="{FF2B5EF4-FFF2-40B4-BE49-F238E27FC236}">
                      <a16:creationId xmlns:a16="http://schemas.microsoft.com/office/drawing/2014/main" id="{BB4FD564-1B48-F213-4685-124C8B3C9C0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04819" y="3530619"/>
                  <a:ext cx="86234" cy="0"/>
                </a:xfrm>
                <a:prstGeom prst="line">
                  <a:avLst/>
                </a:prstGeom>
                <a:noFill/>
                <a:ln w="19050" cap="flat">
                  <a:solidFill>
                    <a:srgbClr val="363636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1400">
                    <a:solidFill>
                      <a:srgbClr val="363636"/>
                    </a:solidFill>
                    <a:latin typeface="+mn-lt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830002BE-5E6D-EC6A-5836-1EEA11A1E7C2}"/>
                    </a:ext>
                  </a:extLst>
                </p:cNvPr>
                <p:cNvSpPr txBox="1"/>
                <p:nvPr/>
              </p:nvSpPr>
              <p:spPr>
                <a:xfrm rot="16200000">
                  <a:off x="2317146" y="2373036"/>
                  <a:ext cx="91882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rtl="0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OS 概率</a:t>
                  </a:r>
                </a:p>
              </p:txBody>
            </p:sp>
            <p:sp>
              <p:nvSpPr>
                <p:cNvPr id="71" name="TextBox 70">
                  <a:extLst>
                    <a:ext uri="{FF2B5EF4-FFF2-40B4-BE49-F238E27FC236}">
                      <a16:creationId xmlns:a16="http://schemas.microsoft.com/office/drawing/2014/main" id="{5E23C029-11E5-50D0-8811-61B3303A9681}"/>
                    </a:ext>
                  </a:extLst>
                </p:cNvPr>
                <p:cNvSpPr txBox="1"/>
                <p:nvPr/>
              </p:nvSpPr>
              <p:spPr>
                <a:xfrm>
                  <a:off x="2886269" y="1394558"/>
                  <a:ext cx="433131" cy="2158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1.0</a:t>
                  </a:r>
                </a:p>
              </p:txBody>
            </p:sp>
            <p:sp>
              <p:nvSpPr>
                <p:cNvPr id="72" name="TextBox 71">
                  <a:extLst>
                    <a:ext uri="{FF2B5EF4-FFF2-40B4-BE49-F238E27FC236}">
                      <a16:creationId xmlns:a16="http://schemas.microsoft.com/office/drawing/2014/main" id="{1F575E2A-7997-A4D6-53B9-7A5145B51738}"/>
                    </a:ext>
                  </a:extLst>
                </p:cNvPr>
                <p:cNvSpPr txBox="1"/>
                <p:nvPr/>
              </p:nvSpPr>
              <p:spPr>
                <a:xfrm>
                  <a:off x="2886268" y="1799831"/>
                  <a:ext cx="433132" cy="2158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0.8</a:t>
                  </a:r>
                </a:p>
              </p:txBody>
            </p:sp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4C0465EE-4F5B-5DA2-0347-C3C493E83F85}"/>
                    </a:ext>
                  </a:extLst>
                </p:cNvPr>
                <p:cNvSpPr txBox="1"/>
                <p:nvPr/>
              </p:nvSpPr>
              <p:spPr>
                <a:xfrm>
                  <a:off x="2886268" y="2205104"/>
                  <a:ext cx="433132" cy="2158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0.6</a:t>
                  </a:r>
                </a:p>
              </p:txBody>
            </p:sp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94068E1-7A3C-A6FB-C2D4-BC33F20A26D0}"/>
                    </a:ext>
                  </a:extLst>
                </p:cNvPr>
                <p:cNvSpPr txBox="1"/>
                <p:nvPr/>
              </p:nvSpPr>
              <p:spPr>
                <a:xfrm>
                  <a:off x="2886269" y="3015650"/>
                  <a:ext cx="433131" cy="2158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0.2</a:t>
                  </a:r>
                </a:p>
              </p:txBody>
            </p:sp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EAAE9E39-84F6-13AC-7CE9-63F45C579AFD}"/>
                    </a:ext>
                  </a:extLst>
                </p:cNvPr>
                <p:cNvSpPr txBox="1"/>
                <p:nvPr/>
              </p:nvSpPr>
              <p:spPr>
                <a:xfrm>
                  <a:off x="3035356" y="3420921"/>
                  <a:ext cx="284052" cy="215877"/>
                </a:xfrm>
                <a:prstGeom prst="rect">
                  <a:avLst/>
                </a:prstGeom>
                <a:noFill/>
              </p:spPr>
              <p:txBody>
                <a:bodyPr wrap="none" rtlCol="0" anchor="ctr" anchorCtr="0">
                  <a:spAutoFit/>
                </a:bodyPr>
                <a:lstStyle/>
                <a:p>
                  <a:pPr algn="r" rtl="0"/>
                  <a:r>
                    <a:rPr lang="zh-cn" sz="1400">
                      <a:solidFill>
                        <a:srgbClr val="363636"/>
                      </a:solidFill>
                      <a:latin typeface="+mn-lt"/>
                      <a:cs typeface="Arial" panose="020B0604020202020204" pitchFamily="34" charset="0"/>
                    </a:rPr>
                    <a:t>0</a:t>
                  </a:r>
                </a:p>
              </p:txBody>
            </p:sp>
          </p:grp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D96D4CC7-10E8-7DFB-4BE1-C29F6995679E}"/>
                  </a:ext>
                </a:extLst>
              </p:cNvPr>
              <p:cNvSpPr txBox="1"/>
              <p:nvPr/>
            </p:nvSpPr>
            <p:spPr>
              <a:xfrm>
                <a:off x="6774786" y="3993618"/>
                <a:ext cx="433131" cy="307777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rgbClr val="363636"/>
                    </a:solidFill>
                    <a:latin typeface="+mn-lt"/>
                    <a:cs typeface="Arial" panose="020B0604020202020204" pitchFamily="34" charset="0"/>
                  </a:rPr>
                  <a:t>0.4</a:t>
                </a:r>
              </a:p>
            </p:txBody>
          </p:sp>
        </p:grpSp>
        <p:sp>
          <p:nvSpPr>
            <p:cNvPr id="134" name="Line 9">
              <a:extLst>
                <a:ext uri="{FF2B5EF4-FFF2-40B4-BE49-F238E27FC236}">
                  <a16:creationId xmlns:a16="http://schemas.microsoft.com/office/drawing/2014/main" id="{048A95DB-11A3-74A6-FF72-226DC1DB93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93336" y="414948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7469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35CDF-63CE-88C7-6118-59EF1AEB8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1DFDF734-1DE1-84EA-E8B7-47CB89D23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 dirty="0">
                <a:latin typeface="+mn-lt"/>
              </a:rPr>
              <a:t>CT032：派姆单抗和耐昔妥珠单抗在 II 期研究中对 PD-L1 表达为 50% 或更高的晚期非小细胞肺癌患者的临床促进作用 (K-TAIL-202) – Horiike A 等人</a:t>
            </a: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965BE360-A610-B14B-5A5C-63926BC08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关键结果（续）</a:t>
            </a:r>
          </a:p>
          <a:p>
            <a:pPr rtl="0">
              <a:spcBef>
                <a:spcPts val="25200"/>
              </a:spcBef>
            </a:pPr>
            <a:r>
              <a:rPr lang="zh-cn" b="1"/>
              <a:t>结论</a:t>
            </a:r>
          </a:p>
          <a:p>
            <a:pPr lvl="1" rtl="0"/>
            <a:r>
              <a:rPr lang="zh-cn"/>
              <a:t>在晚期PD-L1阳性 (≥50%) NSCLC 患者中，一线派姆单抗 + 耐昔妥珠单抗初步表现出可喜的临床活性，没有出现意外的安全性结果 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BAEA9D47-C4B1-C2B9-F945-F7E24C1C5A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Horiike A 等人AACR; 2024.摘要 nr CT032</a:t>
            </a:r>
          </a:p>
        </p:txBody>
      </p:sp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A2995A6F-C2C0-623C-7DCE-2D5A85105B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64734"/>
              </p:ext>
            </p:extLst>
          </p:nvPr>
        </p:nvGraphicFramePr>
        <p:xfrm>
          <a:off x="238809" y="1737360"/>
          <a:ext cx="3182870" cy="220990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26303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456567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缓解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派姆单抗 + </a:t>
                      </a:r>
                      <a:br>
                        <a:rPr lang="en-GB" alt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耐昔妥珠单抗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 = 50)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ORR (%)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76.0 (61.9, 86.9)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23308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BOR, %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CR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PR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SD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PD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74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10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DCR (%)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86.0 (73.3, 94.2)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49045"/>
                  </a:ext>
                </a:extLst>
              </a:tr>
            </a:tbl>
          </a:graphicData>
        </a:graphic>
      </p:graphicFrame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5E543D53-8645-8302-82FF-B26F85F6B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662658"/>
              </p:ext>
            </p:extLst>
          </p:nvPr>
        </p:nvGraphicFramePr>
        <p:xfrm>
          <a:off x="3577200" y="1737360"/>
          <a:ext cx="3922204" cy="21031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429637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492567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不良事件，数量 (%)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派姆单抗 + </a:t>
                      </a:r>
                      <a:br>
                        <a:rPr lang="en-GB" alt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耐昔妥珠单抗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 = 50)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任何 TEAE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≥3 级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导致停药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导致死亡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50 (100)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24 (48)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13 (26)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23308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由耐昔妥珠单抗引起的任何 TRAE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≥3 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49 (98)</a:t>
                      </a:r>
                    </a:p>
                    <a:p>
                      <a:pPr algn="ctr" rtl="0"/>
                      <a:r>
                        <a:rPr lang="zh-cn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20 (40)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85E2B98-FCCD-9787-E5C6-DD9154E848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607357"/>
              </p:ext>
            </p:extLst>
          </p:nvPr>
        </p:nvGraphicFramePr>
        <p:xfrm>
          <a:off x="7654925" y="1737360"/>
          <a:ext cx="4296410" cy="30283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70380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400672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  <a:gridCol w="1125358">
                  <a:extLst>
                    <a:ext uri="{9D8B030D-6E8A-4147-A177-3AD203B41FA5}">
                      <a16:colId xmlns:a16="http://schemas.microsoft.com/office/drawing/2014/main" val="1505573721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TEAE，数量 (%)</a:t>
                      </a:r>
                    </a:p>
                  </a:txBody>
                  <a:tcPr marT="18000" marB="18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派姆单抗 + 耐昔妥珠单抗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(n = 50)</a:t>
                      </a:r>
                    </a:p>
                  </a:txBody>
                  <a:tcPr marT="18000" marB="18000" anchor="b"/>
                </a:tc>
                <a:tc hMerge="1">
                  <a:txBody>
                    <a:bodyPr/>
                    <a:lstStyle/>
                    <a:p>
                      <a:pPr rtl="0"/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rtl="0"/>
                      <a:endParaRPr lang="en-US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3 级</a:t>
                      </a:r>
                    </a:p>
                  </a:txBody>
                  <a:tcPr marT="18000" marB="18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4 级</a:t>
                      </a:r>
                    </a:p>
                  </a:txBody>
                  <a:tcPr marT="18000" marB="18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42432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痤疮样皮疹</a:t>
                      </a:r>
                    </a:p>
                  </a:txBody>
                  <a:tcPr marT="18000" marB="18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5 (10)</a:t>
                      </a:r>
                    </a:p>
                  </a:txBody>
                  <a:tcPr marT="18000" marB="18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096233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间质性肺病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5 (10)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31068267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低钾血症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4 (8)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32377671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肺部感染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 (6)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1511593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低镁血症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 (4)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 (4)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皮肤干燥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2333614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口腔黏膜炎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1222983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厌食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108113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湿疹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2772220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斑状丘疹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33721876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瘙痒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(2)</a:t>
                      </a:r>
                    </a:p>
                  </a:txBody>
                  <a:tcPr marT="18000" marB="180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T="18000" marB="18000"/>
                </a:tc>
                <a:extLst>
                  <a:ext uri="{0D108BD9-81ED-4DB2-BD59-A6C34878D82A}">
                    <a16:rowId xmlns:a16="http://schemas.microsoft.com/office/drawing/2014/main" val="333945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124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38F5E-78A6-FE05-5B72-75A675379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07FBA3FC-2D04-40DB-CC81-6ECFAA0A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 dirty="0"/>
              <a:t>CT034：3 期 KEYLYNK-008 的结果：转移性鳞状非小细胞肺癌 (sqNSCLC) 患者的一线 (1L) 派姆单抗 (pembro) + 化疗后使用 pembro 联合奥拉帕尼 (ola) 和不联合 ola 维持治疗 – Hochmair M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8CB25210-7C34-E722-C14D-52B0F0DD2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 dirty="0"/>
              <a:t>研究目的</a:t>
            </a:r>
          </a:p>
          <a:p>
            <a:pPr lvl="1" rtl="0"/>
            <a:r>
              <a:rPr lang="zh-cn" dirty="0"/>
              <a:t>在 KEYLYNK 的 3 期研究中，评估派姆单抗 ± 奥拉帕尼对转移性鳞状非小细胞肺癌患者进行 1L 派姆单抗 + 化疗后的疗效和安全性 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9152268D-5B11-1DCF-638F-9F1BE17615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 dirty="0"/>
              <a:t>由 Ernest Nadal 展示</a:t>
            </a:r>
            <a:br>
              <a:rPr lang="en-GB" dirty="0"/>
            </a:br>
            <a:r>
              <a:rPr lang="zh-cn" dirty="0"/>
              <a:t>Hochmair M 等人AACR; 2024.摘要 nr CT034</a:t>
            </a:r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D3E46464-664A-9D64-E175-EE98026F4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829" y="5700987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Helvetica"/>
              </a:rPr>
              <a:t>主要终点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b="0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Helvetica"/>
              </a:rPr>
              <a:t>PFS (RECIST v1.1, BICR)、OS</a:t>
            </a:r>
          </a:p>
        </p:txBody>
      </p:sp>
      <p:sp>
        <p:nvSpPr>
          <p:cNvPr id="3" name="Content Placeholder 26">
            <a:extLst>
              <a:ext uri="{FF2B5EF4-FFF2-40B4-BE49-F238E27FC236}">
                <a16:creationId xmlns:a16="http://schemas.microsoft.com/office/drawing/2014/main" id="{F85C67C4-232D-4281-452B-8FF6485F9A35}"/>
              </a:ext>
            </a:extLst>
          </p:cNvPr>
          <p:cNvSpPr txBox="1">
            <a:spLocks/>
          </p:cNvSpPr>
          <p:nvPr/>
        </p:nvSpPr>
        <p:spPr>
          <a:xfrm>
            <a:off x="6324533" y="5700987"/>
            <a:ext cx="4808403" cy="709613"/>
          </a:xfrm>
          <a:prstGeom prst="rect">
            <a:avLst/>
          </a:prstGeom>
        </p:spPr>
        <p:txBody>
          <a:bodyPr rtlCol="0"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cs typeface="Arial"/>
                <a:sym typeface="Helvetica"/>
              </a:rPr>
              <a:t>次要终点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latin typeface="Arial"/>
                <a:cs typeface="Arial"/>
                <a:sym typeface="Helvetica"/>
              </a:rPr>
              <a:t>ORR、DoR、安全性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Arial"/>
              <a:cs typeface="Arial"/>
              <a:sym typeface="Helvetica"/>
            </a:endParaRPr>
          </a:p>
        </p:txBody>
      </p:sp>
      <p:sp>
        <p:nvSpPr>
          <p:cNvPr id="4" name="Oval 14">
            <a:extLst>
              <a:ext uri="{FF2B5EF4-FFF2-40B4-BE49-F238E27FC236}">
                <a16:creationId xmlns:a16="http://schemas.microsoft.com/office/drawing/2014/main" id="{AD587295-B688-0B2F-651A-6A94A3AE0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8415" y="3831815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1:1</a:t>
            </a:r>
          </a:p>
        </p:txBody>
      </p:sp>
      <p:cxnSp>
        <p:nvCxnSpPr>
          <p:cNvPr id="5" name="AutoShape 15">
            <a:extLst>
              <a:ext uri="{FF2B5EF4-FFF2-40B4-BE49-F238E27FC236}">
                <a16:creationId xmlns:a16="http://schemas.microsoft.com/office/drawing/2014/main" id="{B6C8BAC1-EA08-B6BB-0D21-EAD9644A04AD}"/>
              </a:ext>
            </a:extLst>
          </p:cNvPr>
          <p:cNvCxnSpPr>
            <a:cxnSpLocks noChangeShapeType="1"/>
            <a:stCxn id="4" idx="0"/>
            <a:endCxn id="11" idx="1"/>
          </p:cNvCxnSpPr>
          <p:nvPr/>
        </p:nvCxnSpPr>
        <p:spPr bwMode="auto">
          <a:xfrm rot="5400000" flipH="1" flipV="1">
            <a:off x="6099646" y="3340978"/>
            <a:ext cx="761404" cy="220271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6" name="AutoShape 16">
            <a:extLst>
              <a:ext uri="{FF2B5EF4-FFF2-40B4-BE49-F238E27FC236}">
                <a16:creationId xmlns:a16="http://schemas.microsoft.com/office/drawing/2014/main" id="{2EE9D248-7751-305B-5FE9-40CEE263AC97}"/>
              </a:ext>
            </a:extLst>
          </p:cNvPr>
          <p:cNvCxnSpPr>
            <a:cxnSpLocks noChangeShapeType="1"/>
            <a:stCxn id="4" idx="4"/>
            <a:endCxn id="10" idx="1"/>
          </p:cNvCxnSpPr>
          <p:nvPr/>
        </p:nvCxnSpPr>
        <p:spPr bwMode="auto">
          <a:xfrm rot="16200000" flipH="1">
            <a:off x="6098196" y="4688031"/>
            <a:ext cx="765442" cy="221409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7" name="Content Placeholder 26">
            <a:extLst>
              <a:ext uri="{FF2B5EF4-FFF2-40B4-BE49-F238E27FC236}">
                <a16:creationId xmlns:a16="http://schemas.microsoft.com/office/drawing/2014/main" id="{652345CE-8EEE-39DC-3602-9E0ABC3880A1}"/>
              </a:ext>
            </a:extLst>
          </p:cNvPr>
          <p:cNvSpPr txBox="1">
            <a:spLocks/>
          </p:cNvSpPr>
          <p:nvPr/>
        </p:nvSpPr>
        <p:spPr bwMode="auto">
          <a:xfrm>
            <a:off x="6863492" y="3631274"/>
            <a:ext cx="3858564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tlCol="0"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lang="zh-cn" sz="1200" b="1" i="0" u="none" strike="noStrike" kern="0" cap="none" spc="0" normalizeH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sym typeface="Helvetica"/>
              </a:rPr>
              <a:t>分层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200" dirty="0">
                <a:solidFill>
                  <a:srgbClr val="363636"/>
                </a:solidFill>
                <a:latin typeface="Arial"/>
                <a:sym typeface="Helvetica"/>
              </a:rPr>
              <a:t>ECOG PS 预随机化 (0 vs.1)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200" b="0" i="0" u="none" strike="noStrike" kern="0" cap="none" spc="0" normalizeH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sym typeface="Helvetica"/>
              </a:rPr>
              <a:t>PD</a:t>
            </a:r>
            <a:r>
              <a:rPr lang="zh-cn" sz="1200" dirty="0">
                <a:solidFill>
                  <a:srgbClr val="363636"/>
                </a:solidFill>
                <a:latin typeface="Arial"/>
                <a:sym typeface="Helvetica"/>
              </a:rPr>
              <a:t>-L1 TPS (&lt;50% vs. ≥50%)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200" b="0" i="0" u="none" strike="noStrike" kern="0" cap="none" spc="0" normalizeH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sym typeface="Helvetica"/>
              </a:rPr>
              <a:t>随机化时的</a:t>
            </a:r>
            <a:r>
              <a:rPr lang="zh-cn" sz="1200" dirty="0">
                <a:solidFill>
                  <a:srgbClr val="363636"/>
                </a:solidFill>
                <a:latin typeface="Arial"/>
                <a:sym typeface="Helvetica"/>
              </a:rPr>
              <a:t>响应 (CR/PR vs.SD)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Arial"/>
              <a:sym typeface="Helvetica"/>
            </a:endParaRPr>
          </a:p>
        </p:txBody>
      </p:sp>
      <p:cxnSp>
        <p:nvCxnSpPr>
          <p:cNvPr id="8" name="AutoShape 19">
            <a:extLst>
              <a:ext uri="{FF2B5EF4-FFF2-40B4-BE49-F238E27FC236}">
                <a16:creationId xmlns:a16="http://schemas.microsoft.com/office/drawing/2014/main" id="{A53C5618-47EB-6A2F-C835-A8240A6B924D}"/>
              </a:ext>
            </a:extLst>
          </p:cNvPr>
          <p:cNvCxnSpPr>
            <a:cxnSpLocks noChangeShapeType="1"/>
            <a:stCxn id="12" idx="3"/>
            <a:endCxn id="4" idx="2"/>
          </p:cNvCxnSpPr>
          <p:nvPr/>
        </p:nvCxnSpPr>
        <p:spPr bwMode="auto">
          <a:xfrm>
            <a:off x="5974738" y="4123915"/>
            <a:ext cx="103677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9" name="AutoShape 9">
            <a:extLst>
              <a:ext uri="{FF2B5EF4-FFF2-40B4-BE49-F238E27FC236}">
                <a16:creationId xmlns:a16="http://schemas.microsoft.com/office/drawing/2014/main" id="{E403635A-C924-6C57-F604-F2D31053D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91" y="3108883"/>
            <a:ext cx="2384852" cy="2030065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 rtlCol="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关键患者纳入标准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IV 期</a:t>
            </a:r>
            <a:r>
              <a:rPr lang="zh-cn" sz="1600">
                <a:latin typeface="Arial" panose="020B0604020202020204"/>
                <a:ea typeface="SimSun" pitchFamily="2" charset="-122"/>
                <a:sym typeface="Helvetica"/>
              </a:rPr>
              <a:t>鳞状</a:t>
            </a: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NSCLC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>
                <a:latin typeface="Arial" panose="020B0604020202020204"/>
                <a:ea typeface="SimSun" pitchFamily="2" charset="-122"/>
                <a:sym typeface="Helvetica"/>
              </a:rPr>
              <a:t>无既往治疗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无肺炎或 ILD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ECOG PS 评分 0-1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sym typeface="Helvetica"/>
              </a:rPr>
              <a:t>(n = 591)</a:t>
            </a:r>
          </a:p>
        </p:txBody>
      </p:sp>
      <p:sp>
        <p:nvSpPr>
          <p:cNvPr id="10" name="AutoShape 12">
            <a:extLst>
              <a:ext uri="{FF2B5EF4-FFF2-40B4-BE49-F238E27FC236}">
                <a16:creationId xmlns:a16="http://schemas.microsoft.com/office/drawing/2014/main" id="{3507238B-A00D-EE71-7FA7-BB514A239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1622" y="4661927"/>
            <a:ext cx="3858564" cy="103906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algn="ctr" defTabSz="892175" rtl="0" eaLnBrk="0"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派姆单抗 200 mg IV</a:t>
            </a:r>
            <a:br>
              <a:rPr lang="en-GB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（每三周一次，最多 31 个周期）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安慰剂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(n = 295)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1E725785-E12D-A20F-DCEA-990AA10FF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0484" y="2550880"/>
            <a:ext cx="3860841" cy="1039061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派姆单抗 200 mg IV</a:t>
            </a:r>
            <a:br>
              <a:rPr lang="en-GB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（每三周一次，最多 31 个周期）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奥拉帕尼 300 mg（口服，每日两次）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(n = 296)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D18600F9-F1B6-6FED-C32B-86CA70EF94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1780" y="3341802"/>
            <a:ext cx="3292958" cy="156422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algn="ctr" defTabSz="892175" rtl="0" eaLnBrk="0"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派姆单抗 200 mg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卡铂 AUC6 mg/mL/min + 紫杉醇 200 mg/m</a:t>
            </a:r>
            <a:r>
              <a:rPr 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2</a:t>
            </a: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 或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白蛋白结合型紫杉醇 100 mg/m</a:t>
            </a:r>
            <a:r>
              <a:rPr 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2</a:t>
            </a: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j-cs"/>
                <a:sym typeface="Helvetica"/>
              </a:rPr>
              <a:t>（每三周一次，4 个周期）</a:t>
            </a:r>
          </a:p>
        </p:txBody>
      </p:sp>
      <p:cxnSp>
        <p:nvCxnSpPr>
          <p:cNvPr id="13" name="AutoShape 19">
            <a:extLst>
              <a:ext uri="{FF2B5EF4-FFF2-40B4-BE49-F238E27FC236}">
                <a16:creationId xmlns:a16="http://schemas.microsoft.com/office/drawing/2014/main" id="{1C1E5071-85E9-889B-F098-45B266FB458E}"/>
              </a:ext>
            </a:extLst>
          </p:cNvPr>
          <p:cNvCxnSpPr>
            <a:cxnSpLocks noChangeShapeType="1"/>
            <a:stCxn id="9" idx="3"/>
            <a:endCxn id="12" idx="1"/>
          </p:cNvCxnSpPr>
          <p:nvPr/>
        </p:nvCxnSpPr>
        <p:spPr bwMode="auto">
          <a:xfrm flipV="1">
            <a:off x="2465543" y="4123915"/>
            <a:ext cx="216237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14" name="AutoShape 12">
            <a:extLst>
              <a:ext uri="{FF2B5EF4-FFF2-40B4-BE49-F238E27FC236}">
                <a16:creationId xmlns:a16="http://schemas.microsoft.com/office/drawing/2014/main" id="{30E8F709-FFD2-B1C5-4C6C-617AFD70ED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3001" y="3769109"/>
            <a:ext cx="1661159" cy="709613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algn="ctr" defTabSz="892175" rtl="0" eaLnBrk="0">
              <a:defRPr/>
            </a:pPr>
            <a:r>
              <a:rPr lang="zh-cn" sz="1600">
                <a:latin typeface="Arial" panose="020B0604020202020204"/>
                <a:ea typeface="SimSun" pitchFamily="2" charset="-122"/>
                <a:sym typeface="Helvetica"/>
              </a:rPr>
              <a:t>派姆单抗</a:t>
            </a:r>
            <a:br>
              <a:rPr lang="en-US" altLang="zh-CN" sz="1600" dirty="0">
                <a:latin typeface="Arial" panose="020B0604020202020204"/>
                <a:ea typeface="SimSun" pitchFamily="2" charset="-122"/>
                <a:sym typeface="Helvetica"/>
              </a:rPr>
            </a:br>
            <a:r>
              <a:rPr lang="zh-cn" sz="1600">
                <a:latin typeface="Arial" panose="020B0604020202020204"/>
                <a:ea typeface="SimSun" pitchFamily="2" charset="-122"/>
                <a:sym typeface="Helvetica"/>
              </a:rPr>
              <a:t>（≤17 个周期）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SimSun" pitchFamily="2" charset="-122"/>
              <a:sym typeface="Helvetica"/>
            </a:endParaRPr>
          </a:p>
        </p:txBody>
      </p:sp>
      <p:cxnSp>
        <p:nvCxnSpPr>
          <p:cNvPr id="15" name="AutoShape 15">
            <a:extLst>
              <a:ext uri="{FF2B5EF4-FFF2-40B4-BE49-F238E27FC236}">
                <a16:creationId xmlns:a16="http://schemas.microsoft.com/office/drawing/2014/main" id="{1DC559D4-5A83-35C3-AEFA-42C6A2EF1073}"/>
              </a:ext>
            </a:extLst>
          </p:cNvPr>
          <p:cNvCxnSpPr>
            <a:cxnSpLocks noChangeShapeType="1"/>
            <a:stCxn id="11" idx="3"/>
            <a:endCxn id="14" idx="0"/>
          </p:cNvCxnSpPr>
          <p:nvPr/>
        </p:nvCxnSpPr>
        <p:spPr bwMode="auto">
          <a:xfrm>
            <a:off x="10451325" y="3070411"/>
            <a:ext cx="842256" cy="698698"/>
          </a:xfrm>
          <a:prstGeom prst="bentConnector2">
            <a:avLst/>
          </a:prstGeom>
          <a:noFill/>
          <a:ln w="38100">
            <a:solidFill>
              <a:schemeClr val="bg1"/>
            </a:solidFill>
            <a:prstDash val="sysDash"/>
            <a:miter lim="800000"/>
            <a:headEnd/>
            <a:tailEnd type="triangle" w="med" len="med"/>
          </a:ln>
        </p:spPr>
      </p:cxnSp>
      <p:cxnSp>
        <p:nvCxnSpPr>
          <p:cNvPr id="16" name="AutoShape 15">
            <a:extLst>
              <a:ext uri="{FF2B5EF4-FFF2-40B4-BE49-F238E27FC236}">
                <a16:creationId xmlns:a16="http://schemas.microsoft.com/office/drawing/2014/main" id="{9E38A7F3-2850-C2F4-4BAE-5A6F50D490CB}"/>
              </a:ext>
            </a:extLst>
          </p:cNvPr>
          <p:cNvCxnSpPr>
            <a:cxnSpLocks noChangeShapeType="1"/>
            <a:stCxn id="10" idx="3"/>
            <a:endCxn id="14" idx="2"/>
          </p:cNvCxnSpPr>
          <p:nvPr/>
        </p:nvCxnSpPr>
        <p:spPr bwMode="auto">
          <a:xfrm flipV="1">
            <a:off x="10450186" y="4478722"/>
            <a:ext cx="843395" cy="702735"/>
          </a:xfrm>
          <a:prstGeom prst="bentConnector2">
            <a:avLst/>
          </a:prstGeom>
          <a:noFill/>
          <a:ln w="38100">
            <a:solidFill>
              <a:schemeClr val="bg1"/>
            </a:solidFill>
            <a:prstDash val="sysDash"/>
            <a:miter lim="800000"/>
            <a:headEnd/>
            <a:tailEnd type="triangle" w="med" len="med"/>
          </a:ln>
        </p:spPr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E022E08-D691-7C83-E7B8-B605290B1992}"/>
              </a:ext>
            </a:extLst>
          </p:cNvPr>
          <p:cNvSpPr txBox="1"/>
          <p:nvPr/>
        </p:nvSpPr>
        <p:spPr>
          <a:xfrm>
            <a:off x="4612505" y="225206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 dirty="0">
                <a:solidFill>
                  <a:schemeClr val="tx1"/>
                </a:solidFill>
              </a:rPr>
              <a:t>诱导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344C7AF-EEEB-22D3-A5F8-6DD23C54575C}"/>
              </a:ext>
            </a:extLst>
          </p:cNvPr>
          <p:cNvSpPr txBox="1"/>
          <p:nvPr/>
        </p:nvSpPr>
        <p:spPr>
          <a:xfrm>
            <a:off x="8249035" y="225206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</a:rPr>
              <a:t>维持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3D589D-87CC-6EAC-461A-6B9C9B408BF4}"/>
              </a:ext>
            </a:extLst>
          </p:cNvPr>
          <p:cNvSpPr txBox="1"/>
          <p:nvPr/>
        </p:nvSpPr>
        <p:spPr>
          <a:xfrm>
            <a:off x="10643369" y="2762633"/>
            <a:ext cx="12025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 dirty="0">
                <a:solidFill>
                  <a:schemeClr val="tx1"/>
                </a:solidFill>
              </a:rPr>
              <a:t>完成后的 PD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2D5629-3CC2-7B6A-4C1E-52E0D22895F9}"/>
              </a:ext>
            </a:extLst>
          </p:cNvPr>
          <p:cNvSpPr txBox="1"/>
          <p:nvPr/>
        </p:nvSpPr>
        <p:spPr>
          <a:xfrm>
            <a:off x="10643369" y="5194615"/>
            <a:ext cx="12025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</a:rPr>
              <a:t>完成后的 PD</a:t>
            </a:r>
          </a:p>
        </p:txBody>
      </p:sp>
    </p:spTree>
    <p:extLst>
      <p:ext uri="{BB962C8B-B14F-4D97-AF65-F5344CB8AC3E}">
        <p14:creationId xmlns:p14="http://schemas.microsoft.com/office/powerpoint/2010/main" val="2944079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179D2-9D37-A0D8-0ECB-BCE95A3DB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8402F1D9-6E96-2156-F910-F8244C0BC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CT034：3 期 KEYLYNK-008 的结果：转移性鳞状非小细胞肺癌 (sqNSCLC) 患者的一线 (1L) 派姆单抗 (pembro) + 化疗后使用 pembro 联合奥拉帕尼 (ola) 和不联合 ola 维持治疗 – Hochmair M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C8E772D0-A046-488D-5FA7-F19ECF4C2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5D0C6D27-5D75-55C7-47D3-CC5C0266C9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Hochmair M 等人AACR; 2024.摘要 nr CT034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EC2CD0-C9F2-465A-A727-BFF87674ACCE}"/>
              </a:ext>
            </a:extLst>
          </p:cNvPr>
          <p:cNvSpPr txBox="1"/>
          <p:nvPr/>
        </p:nvSpPr>
        <p:spPr>
          <a:xfrm>
            <a:off x="1948890" y="1439455"/>
            <a:ext cx="32768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chemeClr val="tx1"/>
                </a:solidFill>
              </a:rPr>
              <a:t>IA2 期的无进展生存率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788447-FCD7-6567-8FBD-AE7947DDE84A}"/>
              </a:ext>
            </a:extLst>
          </p:cNvPr>
          <p:cNvSpPr txBox="1"/>
          <p:nvPr/>
        </p:nvSpPr>
        <p:spPr>
          <a:xfrm>
            <a:off x="8355588" y="1439455"/>
            <a:ext cx="23326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chemeClr val="tx1"/>
                </a:solidFill>
              </a:rPr>
              <a:t>IA3 期的总体生存率</a:t>
            </a:r>
          </a:p>
        </p:txBody>
      </p:sp>
      <p:sp>
        <p:nvSpPr>
          <p:cNvPr id="4" name="Freeform 21">
            <a:extLst>
              <a:ext uri="{FF2B5EF4-FFF2-40B4-BE49-F238E27FC236}">
                <a16:creationId xmlns:a16="http://schemas.microsoft.com/office/drawing/2014/main" id="{EE2A4E31-2FDC-5788-7BA5-BD6103D7DD53}"/>
              </a:ext>
            </a:extLst>
          </p:cNvPr>
          <p:cNvSpPr>
            <a:spLocks/>
          </p:cNvSpPr>
          <p:nvPr/>
        </p:nvSpPr>
        <p:spPr bwMode="auto">
          <a:xfrm>
            <a:off x="1329525" y="2586982"/>
            <a:ext cx="4782064" cy="2845387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B255C2F-14CF-5D59-1034-6C4E1362F9E7}"/>
              </a:ext>
            </a:extLst>
          </p:cNvPr>
          <p:cNvGrpSpPr/>
          <p:nvPr/>
        </p:nvGrpSpPr>
        <p:grpSpPr>
          <a:xfrm>
            <a:off x="639425" y="2392497"/>
            <a:ext cx="690099" cy="3204000"/>
            <a:chOff x="1294256" y="1265887"/>
            <a:chExt cx="690099" cy="285827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591747E-865E-1564-E202-6261DFB991F7}"/>
                </a:ext>
              </a:extLst>
            </p:cNvPr>
            <p:cNvSpPr txBox="1"/>
            <p:nvPr/>
          </p:nvSpPr>
          <p:spPr>
            <a:xfrm rot="16200000">
              <a:off x="1094068" y="2569414"/>
              <a:ext cx="70815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PFS, %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B30EC0F-CDBB-A484-1924-311AABD6D679}"/>
                </a:ext>
              </a:extLst>
            </p:cNvPr>
            <p:cNvSpPr txBox="1"/>
            <p:nvPr/>
          </p:nvSpPr>
          <p:spPr>
            <a:xfrm>
              <a:off x="1431940" y="1265887"/>
              <a:ext cx="482825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11" name="Line 6">
              <a:extLst>
                <a:ext uri="{FF2B5EF4-FFF2-40B4-BE49-F238E27FC236}">
                  <a16:creationId xmlns:a16="http://schemas.microsoft.com/office/drawing/2014/main" id="{9BB721E4-B57F-8DFB-2B92-2D661E8F3A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422545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2" name="Line 7">
              <a:extLst>
                <a:ext uri="{FF2B5EF4-FFF2-40B4-BE49-F238E27FC236}">
                  <a16:creationId xmlns:a16="http://schemas.microsoft.com/office/drawing/2014/main" id="{24B6BBD7-4F74-F58A-A5FF-F54C0F429B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94475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3" name="Line 8">
              <a:extLst>
                <a:ext uri="{FF2B5EF4-FFF2-40B4-BE49-F238E27FC236}">
                  <a16:creationId xmlns:a16="http://schemas.microsoft.com/office/drawing/2014/main" id="{2684ED09-9E1F-00A3-F869-E4152D4CD7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443514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4" name="Line 9">
              <a:extLst>
                <a:ext uri="{FF2B5EF4-FFF2-40B4-BE49-F238E27FC236}">
                  <a16:creationId xmlns:a16="http://schemas.microsoft.com/office/drawing/2014/main" id="{A752008D-DE6E-AAA9-6E5D-E9485B569C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95839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5" name="Line 10">
              <a:extLst>
                <a:ext uri="{FF2B5EF4-FFF2-40B4-BE49-F238E27FC236}">
                  <a16:creationId xmlns:a16="http://schemas.microsoft.com/office/drawing/2014/main" id="{FDF18679-1269-1541-CBE9-ECF0D2AEBD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462529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6" name="Line 11">
              <a:extLst>
                <a:ext uri="{FF2B5EF4-FFF2-40B4-BE49-F238E27FC236}">
                  <a16:creationId xmlns:a16="http://schemas.microsoft.com/office/drawing/2014/main" id="{5941E240-68CD-8FB4-0DC4-A153A576E3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97203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4A9C1CA-35AB-B45D-098A-D13F1C723A06}"/>
                </a:ext>
              </a:extLst>
            </p:cNvPr>
            <p:cNvSpPr txBox="1"/>
            <p:nvPr/>
          </p:nvSpPr>
          <p:spPr>
            <a:xfrm>
              <a:off x="1531332" y="1790026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0B36944-ECDD-39E1-9A8F-3BDBD0F80BE7}"/>
                </a:ext>
              </a:extLst>
            </p:cNvPr>
            <p:cNvSpPr txBox="1"/>
            <p:nvPr/>
          </p:nvSpPr>
          <p:spPr>
            <a:xfrm>
              <a:off x="1531332" y="2288557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631D7C-4E8C-7873-4A4D-4C3D360FC8D0}"/>
                </a:ext>
              </a:extLst>
            </p:cNvPr>
            <p:cNvSpPr txBox="1"/>
            <p:nvPr/>
          </p:nvSpPr>
          <p:spPr>
            <a:xfrm>
              <a:off x="1531332" y="2803210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139A7E2-1429-5346-A4CE-2C6D4AE1E317}"/>
                </a:ext>
              </a:extLst>
            </p:cNvPr>
            <p:cNvSpPr txBox="1"/>
            <p:nvPr/>
          </p:nvSpPr>
          <p:spPr>
            <a:xfrm>
              <a:off x="1531332" y="3307113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90E6AD1-60CA-1ABD-82D5-6C46E04C0DA1}"/>
                </a:ext>
              </a:extLst>
            </p:cNvPr>
            <p:cNvSpPr txBox="1"/>
            <p:nvPr/>
          </p:nvSpPr>
          <p:spPr>
            <a:xfrm>
              <a:off x="1630726" y="3816389"/>
              <a:ext cx="28405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9F2A7BF4-8DC8-2A06-7AFC-3A994CED226D}"/>
              </a:ext>
            </a:extLst>
          </p:cNvPr>
          <p:cNvSpPr txBox="1"/>
          <p:nvPr/>
        </p:nvSpPr>
        <p:spPr>
          <a:xfrm>
            <a:off x="3184657" y="5677931"/>
            <a:ext cx="12682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时间（月数）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DC29ED3-31F7-E1C6-A08C-3A411413301E}"/>
              </a:ext>
            </a:extLst>
          </p:cNvPr>
          <p:cNvGrpSpPr/>
          <p:nvPr/>
        </p:nvGrpSpPr>
        <p:grpSpPr>
          <a:xfrm>
            <a:off x="1232843" y="5437115"/>
            <a:ext cx="4857254" cy="360147"/>
            <a:chOff x="1005887" y="4932345"/>
            <a:chExt cx="4857254" cy="360147"/>
          </a:xfrm>
        </p:grpSpPr>
        <p:sp>
          <p:nvSpPr>
            <p:cNvPr id="28" name="Line 21">
              <a:extLst>
                <a:ext uri="{FF2B5EF4-FFF2-40B4-BE49-F238E27FC236}">
                  <a16:creationId xmlns:a16="http://schemas.microsoft.com/office/drawing/2014/main" id="{BA8E4D1D-6F14-B9D9-C0A2-F4C4216214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63141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Line 21">
              <a:extLst>
                <a:ext uri="{FF2B5EF4-FFF2-40B4-BE49-F238E27FC236}">
                  <a16:creationId xmlns:a16="http://schemas.microsoft.com/office/drawing/2014/main" id="{F99B04EA-E32F-86BF-A42A-93393361E1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96206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F151B64-856F-0EC4-D41D-B43E807C93CE}"/>
                </a:ext>
              </a:extLst>
            </p:cNvPr>
            <p:cNvSpPr txBox="1"/>
            <p:nvPr/>
          </p:nvSpPr>
          <p:spPr>
            <a:xfrm>
              <a:off x="5360573" y="5004345"/>
              <a:ext cx="2651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2" name="Line 21">
              <a:extLst>
                <a:ext uri="{FF2B5EF4-FFF2-40B4-BE49-F238E27FC236}">
                  <a16:creationId xmlns:a16="http://schemas.microsoft.com/office/drawing/2014/main" id="{35C66E86-373B-9B97-0023-32055C55F2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29270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Line 21">
              <a:extLst>
                <a:ext uri="{FF2B5EF4-FFF2-40B4-BE49-F238E27FC236}">
                  <a16:creationId xmlns:a16="http://schemas.microsoft.com/office/drawing/2014/main" id="{EC71FFF0-AD56-5652-BEBD-6E95162951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2334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22FAB75-4009-5937-1B73-0CBB69E7ABBE}"/>
                </a:ext>
              </a:extLst>
            </p:cNvPr>
            <p:cNvSpPr txBox="1"/>
            <p:nvPr/>
          </p:nvSpPr>
          <p:spPr>
            <a:xfrm>
              <a:off x="4626702" y="5004345"/>
              <a:ext cx="2651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36" name="Line 21">
              <a:extLst>
                <a:ext uri="{FF2B5EF4-FFF2-40B4-BE49-F238E27FC236}">
                  <a16:creationId xmlns:a16="http://schemas.microsoft.com/office/drawing/2014/main" id="{0C53ECFE-152C-611D-00DA-C0ABF122AE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95399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Line 21">
              <a:extLst>
                <a:ext uri="{FF2B5EF4-FFF2-40B4-BE49-F238E27FC236}">
                  <a16:creationId xmlns:a16="http://schemas.microsoft.com/office/drawing/2014/main" id="{8F8DCAA6-A41A-8094-10D5-CE50887F1A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8463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D162A7E-9366-7B2D-59BA-94B7C4416442}"/>
                </a:ext>
              </a:extLst>
            </p:cNvPr>
            <p:cNvSpPr txBox="1"/>
            <p:nvPr/>
          </p:nvSpPr>
          <p:spPr>
            <a:xfrm>
              <a:off x="3892830" y="5004345"/>
              <a:ext cx="2651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40" name="Line 21">
              <a:extLst>
                <a:ext uri="{FF2B5EF4-FFF2-40B4-BE49-F238E27FC236}">
                  <a16:creationId xmlns:a16="http://schemas.microsoft.com/office/drawing/2014/main" id="{3BE1824B-238C-89D3-179B-665CD88922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61527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Line 21">
              <a:extLst>
                <a:ext uri="{FF2B5EF4-FFF2-40B4-BE49-F238E27FC236}">
                  <a16:creationId xmlns:a16="http://schemas.microsoft.com/office/drawing/2014/main" id="{C4689B05-0BB9-DC29-13BB-6CE893081F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94592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AB70D37-CCF8-90F7-461C-0D370AD20C49}"/>
                </a:ext>
              </a:extLst>
            </p:cNvPr>
            <p:cNvSpPr txBox="1"/>
            <p:nvPr/>
          </p:nvSpPr>
          <p:spPr>
            <a:xfrm>
              <a:off x="3158959" y="5004345"/>
              <a:ext cx="2651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44" name="Line 21">
              <a:extLst>
                <a:ext uri="{FF2B5EF4-FFF2-40B4-BE49-F238E27FC236}">
                  <a16:creationId xmlns:a16="http://schemas.microsoft.com/office/drawing/2014/main" id="{907E0379-E9CC-FE5D-0BDB-08D074DB1B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27656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Line 21">
              <a:extLst>
                <a:ext uri="{FF2B5EF4-FFF2-40B4-BE49-F238E27FC236}">
                  <a16:creationId xmlns:a16="http://schemas.microsoft.com/office/drawing/2014/main" id="{62110EF3-CDD2-29F9-80A4-08546F06BC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60721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0DFBE8EC-1AF7-AB4C-A15A-9FAA4EB30A38}"/>
                </a:ext>
              </a:extLst>
            </p:cNvPr>
            <p:cNvSpPr txBox="1"/>
            <p:nvPr/>
          </p:nvSpPr>
          <p:spPr>
            <a:xfrm>
              <a:off x="2425088" y="5004345"/>
              <a:ext cx="2651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48" name="Line 21">
              <a:extLst>
                <a:ext uri="{FF2B5EF4-FFF2-40B4-BE49-F238E27FC236}">
                  <a16:creationId xmlns:a16="http://schemas.microsoft.com/office/drawing/2014/main" id="{C84E91C7-E3D8-B5BF-B362-0003FC685E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93785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Line 21">
              <a:extLst>
                <a:ext uri="{FF2B5EF4-FFF2-40B4-BE49-F238E27FC236}">
                  <a16:creationId xmlns:a16="http://schemas.microsoft.com/office/drawing/2014/main" id="{2644E676-A0FB-FDD4-A71D-92FCAE6740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6849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A95543F-5E39-834A-663E-6F5715E1C45A}"/>
                </a:ext>
              </a:extLst>
            </p:cNvPr>
            <p:cNvSpPr txBox="1"/>
            <p:nvPr/>
          </p:nvSpPr>
          <p:spPr>
            <a:xfrm>
              <a:off x="1739759" y="5004345"/>
              <a:ext cx="168103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52" name="Line 21">
              <a:extLst>
                <a:ext uri="{FF2B5EF4-FFF2-40B4-BE49-F238E27FC236}">
                  <a16:creationId xmlns:a16="http://schemas.microsoft.com/office/drawing/2014/main" id="{244D1353-6654-ED96-CB87-8397B051C1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9914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Line 21">
              <a:extLst>
                <a:ext uri="{FF2B5EF4-FFF2-40B4-BE49-F238E27FC236}">
                  <a16:creationId xmlns:a16="http://schemas.microsoft.com/office/drawing/2014/main" id="{9C5CDE53-8A63-F9BE-8242-977B16C15F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92978" y="4932345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E4BD7A1-2B41-960A-DF91-C07331D6864B}"/>
                </a:ext>
              </a:extLst>
            </p:cNvPr>
            <p:cNvSpPr txBox="1"/>
            <p:nvPr/>
          </p:nvSpPr>
          <p:spPr>
            <a:xfrm>
              <a:off x="1005887" y="5004345"/>
              <a:ext cx="168103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B85BC0B2-176D-37AE-6142-E76964D90A92}"/>
              </a:ext>
            </a:extLst>
          </p:cNvPr>
          <p:cNvSpPr txBox="1"/>
          <p:nvPr/>
        </p:nvSpPr>
        <p:spPr>
          <a:xfrm>
            <a:off x="633944" y="5268944"/>
            <a:ext cx="51328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400"/>
              <a:t>面临 </a:t>
            </a:r>
          </a:p>
          <a:p>
            <a:pPr algn="r" rtl="0"/>
            <a:r>
              <a:rPr lang="zh-cn" sz="1400"/>
              <a:t>风险的</a:t>
            </a:r>
            <a:br>
              <a:rPr lang="en-US" sz="1400" dirty="0"/>
            </a:br>
            <a:r>
              <a:rPr lang="zh-cn" sz="1400"/>
              <a:t>人数</a:t>
            </a:r>
            <a:endParaRPr lang="en-GB" sz="1400" dirty="0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6807D4B-DA6A-A118-4AC8-91F75C5E010E}"/>
              </a:ext>
            </a:extLst>
          </p:cNvPr>
          <p:cNvGrpSpPr/>
          <p:nvPr/>
        </p:nvGrpSpPr>
        <p:grpSpPr>
          <a:xfrm>
            <a:off x="1155098" y="5903551"/>
            <a:ext cx="5012783" cy="257369"/>
            <a:chOff x="3947458" y="6190007"/>
            <a:chExt cx="5012783" cy="257369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C245B67-FDFA-D324-56BE-2312087C42E7}"/>
                </a:ext>
              </a:extLst>
            </p:cNvPr>
            <p:cNvSpPr txBox="1"/>
            <p:nvPr/>
          </p:nvSpPr>
          <p:spPr>
            <a:xfrm>
              <a:off x="8802579" y="6190007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4B581F3-C40B-A1EB-871B-2C5A206CD526}"/>
                </a:ext>
              </a:extLst>
            </p:cNvPr>
            <p:cNvSpPr txBox="1"/>
            <p:nvPr/>
          </p:nvSpPr>
          <p:spPr>
            <a:xfrm>
              <a:off x="8435643" y="6190007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B2750BBD-47F8-8277-216D-2B5D7FB3763E}"/>
                </a:ext>
              </a:extLst>
            </p:cNvPr>
            <p:cNvSpPr txBox="1"/>
            <p:nvPr/>
          </p:nvSpPr>
          <p:spPr>
            <a:xfrm>
              <a:off x="8026228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16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FE29035-3147-E181-5DBC-D7E91A9408BA}"/>
                </a:ext>
              </a:extLst>
            </p:cNvPr>
            <p:cNvSpPr txBox="1"/>
            <p:nvPr/>
          </p:nvSpPr>
          <p:spPr>
            <a:xfrm>
              <a:off x="7659293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22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D22EFD4-8538-8E29-616B-111662249827}"/>
                </a:ext>
              </a:extLst>
            </p:cNvPr>
            <p:cNvSpPr txBox="1"/>
            <p:nvPr/>
          </p:nvSpPr>
          <p:spPr>
            <a:xfrm>
              <a:off x="7292357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38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846C6FD0-1E27-C160-BF42-FA29526EBCCB}"/>
                </a:ext>
              </a:extLst>
            </p:cNvPr>
            <p:cNvSpPr txBox="1"/>
            <p:nvPr/>
          </p:nvSpPr>
          <p:spPr>
            <a:xfrm>
              <a:off x="6925421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41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0E6CAC9-C022-0B86-96EC-7C14D5DB1810}"/>
                </a:ext>
              </a:extLst>
            </p:cNvPr>
            <p:cNvSpPr txBox="1"/>
            <p:nvPr/>
          </p:nvSpPr>
          <p:spPr>
            <a:xfrm>
              <a:off x="6558486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55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D1AF7BE-A80C-A30C-B240-4883ABA857E9}"/>
                </a:ext>
              </a:extLst>
            </p:cNvPr>
            <p:cNvSpPr txBox="1"/>
            <p:nvPr/>
          </p:nvSpPr>
          <p:spPr>
            <a:xfrm>
              <a:off x="6191550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67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3C51D72-4DEF-D649-889F-F4BB763FDBF3}"/>
                </a:ext>
              </a:extLst>
            </p:cNvPr>
            <p:cNvSpPr txBox="1"/>
            <p:nvPr/>
          </p:nvSpPr>
          <p:spPr>
            <a:xfrm>
              <a:off x="5824615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88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A7D79570-1D2E-DFF3-A9BD-F5F8A0E44C3D}"/>
                </a:ext>
              </a:extLst>
            </p:cNvPr>
            <p:cNvSpPr txBox="1"/>
            <p:nvPr/>
          </p:nvSpPr>
          <p:spPr>
            <a:xfrm>
              <a:off x="5415199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102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38F7422-3FC7-C165-1211-1608338051E1}"/>
                </a:ext>
              </a:extLst>
            </p:cNvPr>
            <p:cNvSpPr txBox="1"/>
            <p:nvPr/>
          </p:nvSpPr>
          <p:spPr>
            <a:xfrm>
              <a:off x="5048265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124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17200B9-13BB-3B82-6433-BDE1343A95E9}"/>
                </a:ext>
              </a:extLst>
            </p:cNvPr>
            <p:cNvSpPr txBox="1"/>
            <p:nvPr/>
          </p:nvSpPr>
          <p:spPr>
            <a:xfrm>
              <a:off x="4681330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153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B7E016C-7BF3-42D3-7139-42696C2F0637}"/>
                </a:ext>
              </a:extLst>
            </p:cNvPr>
            <p:cNvSpPr txBox="1"/>
            <p:nvPr/>
          </p:nvSpPr>
          <p:spPr>
            <a:xfrm>
              <a:off x="4314394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205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03F420B1-ABA2-5B4B-9F6C-88542D677078}"/>
                </a:ext>
              </a:extLst>
            </p:cNvPr>
            <p:cNvSpPr txBox="1"/>
            <p:nvPr/>
          </p:nvSpPr>
          <p:spPr>
            <a:xfrm>
              <a:off x="3947458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296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6C6A54A-F9F2-753C-C308-EF0A250C3E73}"/>
              </a:ext>
            </a:extLst>
          </p:cNvPr>
          <p:cNvGrpSpPr/>
          <p:nvPr/>
        </p:nvGrpSpPr>
        <p:grpSpPr>
          <a:xfrm>
            <a:off x="1155098" y="6224827"/>
            <a:ext cx="5012783" cy="257369"/>
            <a:chOff x="3947458" y="6190007"/>
            <a:chExt cx="5012783" cy="257369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EB0DF2E1-7DBE-725D-1776-9A592094D540}"/>
                </a:ext>
              </a:extLst>
            </p:cNvPr>
            <p:cNvSpPr txBox="1"/>
            <p:nvPr/>
          </p:nvSpPr>
          <p:spPr>
            <a:xfrm>
              <a:off x="8802579" y="6190007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3EC5B0C-3570-244E-5ED3-DB7791D7926B}"/>
                </a:ext>
              </a:extLst>
            </p:cNvPr>
            <p:cNvSpPr txBox="1"/>
            <p:nvPr/>
          </p:nvSpPr>
          <p:spPr>
            <a:xfrm>
              <a:off x="8435643" y="6190007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00C77C7A-4D21-3086-B344-F5F8E31FE025}"/>
                </a:ext>
              </a:extLst>
            </p:cNvPr>
            <p:cNvSpPr txBox="1"/>
            <p:nvPr/>
          </p:nvSpPr>
          <p:spPr>
            <a:xfrm>
              <a:off x="8068707" y="6190007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95EF9A2C-7B99-5FC8-5D50-2E932F12638E}"/>
                </a:ext>
              </a:extLst>
            </p:cNvPr>
            <p:cNvSpPr txBox="1"/>
            <p:nvPr/>
          </p:nvSpPr>
          <p:spPr>
            <a:xfrm>
              <a:off x="7659293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14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1EF50CE-EFB7-67B4-1DFE-04061F21C651}"/>
                </a:ext>
              </a:extLst>
            </p:cNvPr>
            <p:cNvSpPr txBox="1"/>
            <p:nvPr/>
          </p:nvSpPr>
          <p:spPr>
            <a:xfrm>
              <a:off x="7292357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23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5AC07F94-274E-6757-00AD-7A169FD7B082}"/>
                </a:ext>
              </a:extLst>
            </p:cNvPr>
            <p:cNvSpPr txBox="1"/>
            <p:nvPr/>
          </p:nvSpPr>
          <p:spPr>
            <a:xfrm>
              <a:off x="6925421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65906F2-891B-9A1B-FBF5-ED47608D2012}"/>
                </a:ext>
              </a:extLst>
            </p:cNvPr>
            <p:cNvSpPr txBox="1"/>
            <p:nvPr/>
          </p:nvSpPr>
          <p:spPr>
            <a:xfrm>
              <a:off x="6558486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DEF40660-900E-2BF8-E651-556311415EC2}"/>
                </a:ext>
              </a:extLst>
            </p:cNvPr>
            <p:cNvSpPr txBox="1"/>
            <p:nvPr/>
          </p:nvSpPr>
          <p:spPr>
            <a:xfrm>
              <a:off x="6191550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49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E31E60F-7CB9-F77D-29F6-DC629578D4CA}"/>
                </a:ext>
              </a:extLst>
            </p:cNvPr>
            <p:cNvSpPr txBox="1"/>
            <p:nvPr/>
          </p:nvSpPr>
          <p:spPr>
            <a:xfrm>
              <a:off x="5824615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68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A239DDE2-E723-0389-7E92-979F6746A8DA}"/>
                </a:ext>
              </a:extLst>
            </p:cNvPr>
            <p:cNvSpPr txBox="1"/>
            <p:nvPr/>
          </p:nvSpPr>
          <p:spPr>
            <a:xfrm>
              <a:off x="5457680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79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FB4D315A-13E2-B360-16DE-510D6EBE96F7}"/>
                </a:ext>
              </a:extLst>
            </p:cNvPr>
            <p:cNvSpPr txBox="1"/>
            <p:nvPr/>
          </p:nvSpPr>
          <p:spPr>
            <a:xfrm>
              <a:off x="5090745" y="6190007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91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86672B2B-F49B-3FA8-BDB6-D88E441EFB4D}"/>
                </a:ext>
              </a:extLst>
            </p:cNvPr>
            <p:cNvSpPr txBox="1"/>
            <p:nvPr/>
          </p:nvSpPr>
          <p:spPr>
            <a:xfrm>
              <a:off x="4681330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115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DDB41641-C48D-9CA4-4E01-3EC3E37842BB}"/>
                </a:ext>
              </a:extLst>
            </p:cNvPr>
            <p:cNvSpPr txBox="1"/>
            <p:nvPr/>
          </p:nvSpPr>
          <p:spPr>
            <a:xfrm>
              <a:off x="4314394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170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A9C3CC0C-7CBC-A81B-F001-672BC1232422}"/>
                </a:ext>
              </a:extLst>
            </p:cNvPr>
            <p:cNvSpPr txBox="1"/>
            <p:nvPr/>
          </p:nvSpPr>
          <p:spPr>
            <a:xfrm>
              <a:off x="3947458" y="6190007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295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0A2491A-90CB-1AFE-C817-F4187773347E}"/>
              </a:ext>
            </a:extLst>
          </p:cNvPr>
          <p:cNvGrpSpPr/>
          <p:nvPr/>
        </p:nvGrpSpPr>
        <p:grpSpPr>
          <a:xfrm>
            <a:off x="1316894" y="2543611"/>
            <a:ext cx="4688595" cy="2904209"/>
            <a:chOff x="3748087" y="1976437"/>
            <a:chExt cx="4688595" cy="2904209"/>
          </a:xfrm>
        </p:grpSpPr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CFD28CB1-FBE9-6261-CAFE-3D8BB43BD77D}"/>
                </a:ext>
              </a:extLst>
            </p:cNvPr>
            <p:cNvSpPr/>
            <p:nvPr/>
          </p:nvSpPr>
          <p:spPr>
            <a:xfrm>
              <a:off x="3748087" y="2019040"/>
              <a:ext cx="4688595" cy="2861606"/>
            </a:xfrm>
            <a:custGeom>
              <a:avLst/>
              <a:gdLst>
                <a:gd name="connsiteX0" fmla="*/ 4688596 w 4688595"/>
                <a:gd name="connsiteY0" fmla="*/ 2861607 h 2861606"/>
                <a:gd name="connsiteX1" fmla="*/ 4688596 w 4688595"/>
                <a:gd name="connsiteY1" fmla="*/ 2171864 h 2861606"/>
                <a:gd name="connsiteX2" fmla="*/ 4142556 w 4688595"/>
                <a:gd name="connsiteY2" fmla="*/ 2171864 h 2861606"/>
                <a:gd name="connsiteX3" fmla="*/ 4142556 w 4688595"/>
                <a:gd name="connsiteY3" fmla="*/ 2130811 h 2861606"/>
                <a:gd name="connsiteX4" fmla="*/ 3407655 w 4688595"/>
                <a:gd name="connsiteY4" fmla="*/ 2130811 h 2861606"/>
                <a:gd name="connsiteX5" fmla="*/ 3407655 w 4688595"/>
                <a:gd name="connsiteY5" fmla="*/ 2118495 h 2861606"/>
                <a:gd name="connsiteX6" fmla="*/ 3366592 w 4688595"/>
                <a:gd name="connsiteY6" fmla="*/ 2118495 h 2861606"/>
                <a:gd name="connsiteX7" fmla="*/ 3366592 w 4688595"/>
                <a:gd name="connsiteY7" fmla="*/ 2102064 h 2861606"/>
                <a:gd name="connsiteX8" fmla="*/ 3337855 w 4688595"/>
                <a:gd name="connsiteY8" fmla="*/ 2102064 h 2861606"/>
                <a:gd name="connsiteX9" fmla="*/ 3337855 w 4688595"/>
                <a:gd name="connsiteY9" fmla="*/ 2073327 h 2861606"/>
                <a:gd name="connsiteX10" fmla="*/ 2779490 w 4688595"/>
                <a:gd name="connsiteY10" fmla="*/ 2073327 h 2861606"/>
                <a:gd name="connsiteX11" fmla="*/ 2779490 w 4688595"/>
                <a:gd name="connsiteY11" fmla="*/ 2052801 h 2861606"/>
                <a:gd name="connsiteX12" fmla="*/ 2689174 w 4688595"/>
                <a:gd name="connsiteY12" fmla="*/ 2052801 h 2861606"/>
                <a:gd name="connsiteX13" fmla="*/ 2689174 w 4688595"/>
                <a:gd name="connsiteY13" fmla="*/ 2019959 h 2861606"/>
                <a:gd name="connsiteX14" fmla="*/ 2627586 w 4688595"/>
                <a:gd name="connsiteY14" fmla="*/ 2019959 h 2861606"/>
                <a:gd name="connsiteX15" fmla="*/ 2627586 w 4688595"/>
                <a:gd name="connsiteY15" fmla="*/ 1995327 h 2861606"/>
                <a:gd name="connsiteX16" fmla="*/ 2598849 w 4688595"/>
                <a:gd name="connsiteY16" fmla="*/ 1995327 h 2861606"/>
                <a:gd name="connsiteX17" fmla="*/ 2598849 w 4688595"/>
                <a:gd name="connsiteY17" fmla="*/ 1974791 h 2861606"/>
                <a:gd name="connsiteX18" fmla="*/ 2566007 w 4688595"/>
                <a:gd name="connsiteY18" fmla="*/ 1974791 h 2861606"/>
                <a:gd name="connsiteX19" fmla="*/ 2566007 w 4688595"/>
                <a:gd name="connsiteY19" fmla="*/ 1954265 h 2861606"/>
                <a:gd name="connsiteX20" fmla="*/ 2393566 w 4688595"/>
                <a:gd name="connsiteY20" fmla="*/ 1954265 h 2861606"/>
                <a:gd name="connsiteX21" fmla="*/ 2393566 w 4688595"/>
                <a:gd name="connsiteY21" fmla="*/ 1933739 h 2861606"/>
                <a:gd name="connsiteX22" fmla="*/ 2381250 w 4688595"/>
                <a:gd name="connsiteY22" fmla="*/ 1933739 h 2861606"/>
                <a:gd name="connsiteX23" fmla="*/ 2381250 w 4688595"/>
                <a:gd name="connsiteY23" fmla="*/ 1913212 h 2861606"/>
                <a:gd name="connsiteX24" fmla="*/ 2249872 w 4688595"/>
                <a:gd name="connsiteY24" fmla="*/ 1913212 h 2861606"/>
                <a:gd name="connsiteX25" fmla="*/ 2249872 w 4688595"/>
                <a:gd name="connsiteY25" fmla="*/ 1892686 h 2861606"/>
                <a:gd name="connsiteX26" fmla="*/ 2130809 w 4688595"/>
                <a:gd name="connsiteY26" fmla="*/ 1892686 h 2861606"/>
                <a:gd name="connsiteX27" fmla="*/ 2130809 w 4688595"/>
                <a:gd name="connsiteY27" fmla="*/ 1855729 h 2861606"/>
                <a:gd name="connsiteX28" fmla="*/ 2077431 w 4688595"/>
                <a:gd name="connsiteY28" fmla="*/ 1855729 h 2861606"/>
                <a:gd name="connsiteX29" fmla="*/ 2077431 w 4688595"/>
                <a:gd name="connsiteY29" fmla="*/ 1826992 h 2861606"/>
                <a:gd name="connsiteX30" fmla="*/ 1868053 w 4688595"/>
                <a:gd name="connsiteY30" fmla="*/ 1826992 h 2861606"/>
                <a:gd name="connsiteX31" fmla="*/ 1868053 w 4688595"/>
                <a:gd name="connsiteY31" fmla="*/ 1794150 h 2861606"/>
                <a:gd name="connsiteX32" fmla="*/ 1699717 w 4688595"/>
                <a:gd name="connsiteY32" fmla="*/ 1794150 h 2861606"/>
                <a:gd name="connsiteX33" fmla="*/ 1699717 w 4688595"/>
                <a:gd name="connsiteY33" fmla="*/ 1761307 h 2861606"/>
                <a:gd name="connsiteX34" fmla="*/ 1609401 w 4688595"/>
                <a:gd name="connsiteY34" fmla="*/ 1761307 h 2861606"/>
                <a:gd name="connsiteX35" fmla="*/ 1609401 w 4688595"/>
                <a:gd name="connsiteY35" fmla="*/ 1736666 h 2861606"/>
                <a:gd name="connsiteX36" fmla="*/ 1597076 w 4688595"/>
                <a:gd name="connsiteY36" fmla="*/ 1736666 h 2861606"/>
                <a:gd name="connsiteX37" fmla="*/ 1597076 w 4688595"/>
                <a:gd name="connsiteY37" fmla="*/ 1724350 h 2861606"/>
                <a:gd name="connsiteX38" fmla="*/ 1400013 w 4688595"/>
                <a:gd name="connsiteY38" fmla="*/ 1724350 h 2861606"/>
                <a:gd name="connsiteX39" fmla="*/ 1400013 w 4688595"/>
                <a:gd name="connsiteY39" fmla="*/ 1703824 h 2861606"/>
                <a:gd name="connsiteX40" fmla="*/ 1358951 w 4688595"/>
                <a:gd name="connsiteY40" fmla="*/ 1703824 h 2861606"/>
                <a:gd name="connsiteX41" fmla="*/ 1358951 w 4688595"/>
                <a:gd name="connsiteY41" fmla="*/ 1662771 h 2861606"/>
                <a:gd name="connsiteX42" fmla="*/ 1346635 w 4688595"/>
                <a:gd name="connsiteY42" fmla="*/ 1662771 h 2861606"/>
                <a:gd name="connsiteX43" fmla="*/ 1346635 w 4688595"/>
                <a:gd name="connsiteY43" fmla="*/ 1621709 h 2861606"/>
                <a:gd name="connsiteX44" fmla="*/ 1243994 w 4688595"/>
                <a:gd name="connsiteY44" fmla="*/ 1621709 h 2861606"/>
                <a:gd name="connsiteX45" fmla="*/ 1243994 w 4688595"/>
                <a:gd name="connsiteY45" fmla="*/ 1592972 h 2861606"/>
                <a:gd name="connsiteX46" fmla="*/ 1202941 w 4688595"/>
                <a:gd name="connsiteY46" fmla="*/ 1592972 h 2861606"/>
                <a:gd name="connsiteX47" fmla="*/ 1202941 w 4688595"/>
                <a:gd name="connsiteY47" fmla="*/ 1556025 h 2861606"/>
                <a:gd name="connsiteX48" fmla="*/ 1157783 w 4688595"/>
                <a:gd name="connsiteY48" fmla="*/ 1556025 h 2861606"/>
                <a:gd name="connsiteX49" fmla="*/ 1157783 w 4688595"/>
                <a:gd name="connsiteY49" fmla="*/ 1502647 h 2861606"/>
                <a:gd name="connsiteX50" fmla="*/ 1051036 w 4688595"/>
                <a:gd name="connsiteY50" fmla="*/ 1502647 h 2861606"/>
                <a:gd name="connsiteX51" fmla="*/ 1051036 w 4688595"/>
                <a:gd name="connsiteY51" fmla="*/ 1457489 h 2861606"/>
                <a:gd name="connsiteX52" fmla="*/ 1009983 w 4688595"/>
                <a:gd name="connsiteY52" fmla="*/ 1457489 h 2861606"/>
                <a:gd name="connsiteX53" fmla="*/ 1009983 w 4688595"/>
                <a:gd name="connsiteY53" fmla="*/ 1354847 h 2861606"/>
                <a:gd name="connsiteX54" fmla="*/ 985342 w 4688595"/>
                <a:gd name="connsiteY54" fmla="*/ 1354847 h 2861606"/>
                <a:gd name="connsiteX55" fmla="*/ 985342 w 4688595"/>
                <a:gd name="connsiteY55" fmla="*/ 1330216 h 2861606"/>
                <a:gd name="connsiteX56" fmla="*/ 940183 w 4688595"/>
                <a:gd name="connsiteY56" fmla="*/ 1330216 h 2861606"/>
                <a:gd name="connsiteX57" fmla="*/ 940183 w 4688595"/>
                <a:gd name="connsiteY57" fmla="*/ 1326110 h 2861606"/>
                <a:gd name="connsiteX58" fmla="*/ 899127 w 4688595"/>
                <a:gd name="connsiteY58" fmla="*/ 1326110 h 2861606"/>
                <a:gd name="connsiteX59" fmla="*/ 899127 w 4688595"/>
                <a:gd name="connsiteY59" fmla="*/ 1305584 h 2861606"/>
                <a:gd name="connsiteX60" fmla="*/ 858071 w 4688595"/>
                <a:gd name="connsiteY60" fmla="*/ 1305584 h 2861606"/>
                <a:gd name="connsiteX61" fmla="*/ 858071 w 4688595"/>
                <a:gd name="connsiteY61" fmla="*/ 1293268 h 2861606"/>
                <a:gd name="connsiteX62" fmla="*/ 845754 w 4688595"/>
                <a:gd name="connsiteY62" fmla="*/ 1293268 h 2861606"/>
                <a:gd name="connsiteX63" fmla="*/ 845754 w 4688595"/>
                <a:gd name="connsiteY63" fmla="*/ 1256311 h 2861606"/>
                <a:gd name="connsiteX64" fmla="*/ 808804 w 4688595"/>
                <a:gd name="connsiteY64" fmla="*/ 1256311 h 2861606"/>
                <a:gd name="connsiteX65" fmla="*/ 808804 w 4688595"/>
                <a:gd name="connsiteY65" fmla="*/ 1243995 h 2861606"/>
                <a:gd name="connsiteX66" fmla="*/ 759537 w 4688595"/>
                <a:gd name="connsiteY66" fmla="*/ 1243995 h 2861606"/>
                <a:gd name="connsiteX67" fmla="*/ 759537 w 4688595"/>
                <a:gd name="connsiteY67" fmla="*/ 1219364 h 2861606"/>
                <a:gd name="connsiteX68" fmla="*/ 730797 w 4688595"/>
                <a:gd name="connsiteY68" fmla="*/ 1219364 h 2861606"/>
                <a:gd name="connsiteX69" fmla="*/ 730797 w 4688595"/>
                <a:gd name="connsiteY69" fmla="*/ 1211153 h 2861606"/>
                <a:gd name="connsiteX70" fmla="*/ 702058 w 4688595"/>
                <a:gd name="connsiteY70" fmla="*/ 1211153 h 2861606"/>
                <a:gd name="connsiteX71" fmla="*/ 702058 w 4688595"/>
                <a:gd name="connsiteY71" fmla="*/ 1186521 h 2861606"/>
                <a:gd name="connsiteX72" fmla="*/ 681530 w 4688595"/>
                <a:gd name="connsiteY72" fmla="*/ 1186521 h 2861606"/>
                <a:gd name="connsiteX73" fmla="*/ 681530 w 4688595"/>
                <a:gd name="connsiteY73" fmla="*/ 1153679 h 2861606"/>
                <a:gd name="connsiteX74" fmla="*/ 661002 w 4688595"/>
                <a:gd name="connsiteY74" fmla="*/ 1153679 h 2861606"/>
                <a:gd name="connsiteX75" fmla="*/ 661002 w 4688595"/>
                <a:gd name="connsiteY75" fmla="*/ 1092090 h 2861606"/>
                <a:gd name="connsiteX76" fmla="*/ 644580 w 4688595"/>
                <a:gd name="connsiteY76" fmla="*/ 1092090 h 2861606"/>
                <a:gd name="connsiteX77" fmla="*/ 644580 w 4688595"/>
                <a:gd name="connsiteY77" fmla="*/ 1071564 h 2861606"/>
                <a:gd name="connsiteX78" fmla="*/ 578890 w 4688595"/>
                <a:gd name="connsiteY78" fmla="*/ 1071564 h 2861606"/>
                <a:gd name="connsiteX79" fmla="*/ 578890 w 4688595"/>
                <a:gd name="connsiteY79" fmla="*/ 1051038 h 2861606"/>
                <a:gd name="connsiteX80" fmla="*/ 529622 w 4688595"/>
                <a:gd name="connsiteY80" fmla="*/ 1051038 h 2861606"/>
                <a:gd name="connsiteX81" fmla="*/ 529622 w 4688595"/>
                <a:gd name="connsiteY81" fmla="*/ 993554 h 2861606"/>
                <a:gd name="connsiteX82" fmla="*/ 521412 w 4688595"/>
                <a:gd name="connsiteY82" fmla="*/ 993554 h 2861606"/>
                <a:gd name="connsiteX83" fmla="*/ 521412 w 4688595"/>
                <a:gd name="connsiteY83" fmla="*/ 923765 h 2861606"/>
                <a:gd name="connsiteX84" fmla="*/ 504989 w 4688595"/>
                <a:gd name="connsiteY84" fmla="*/ 923765 h 2861606"/>
                <a:gd name="connsiteX85" fmla="*/ 504989 w 4688595"/>
                <a:gd name="connsiteY85" fmla="*/ 878599 h 2861606"/>
                <a:gd name="connsiteX86" fmla="*/ 504989 w 4688595"/>
                <a:gd name="connsiteY86" fmla="*/ 878599 h 2861606"/>
                <a:gd name="connsiteX87" fmla="*/ 504989 w 4688595"/>
                <a:gd name="connsiteY87" fmla="*/ 853965 h 2861606"/>
                <a:gd name="connsiteX88" fmla="*/ 459828 w 4688595"/>
                <a:gd name="connsiteY88" fmla="*/ 853965 h 2861606"/>
                <a:gd name="connsiteX89" fmla="*/ 459828 w 4688595"/>
                <a:gd name="connsiteY89" fmla="*/ 833437 h 2861606"/>
                <a:gd name="connsiteX90" fmla="*/ 418771 w 4688595"/>
                <a:gd name="connsiteY90" fmla="*/ 833437 h 2861606"/>
                <a:gd name="connsiteX91" fmla="*/ 418771 w 4688595"/>
                <a:gd name="connsiteY91" fmla="*/ 800593 h 2861606"/>
                <a:gd name="connsiteX92" fmla="*/ 373610 w 4688595"/>
                <a:gd name="connsiteY92" fmla="*/ 800593 h 2861606"/>
                <a:gd name="connsiteX93" fmla="*/ 373610 w 4688595"/>
                <a:gd name="connsiteY93" fmla="*/ 702058 h 2861606"/>
                <a:gd name="connsiteX94" fmla="*/ 353082 w 4688595"/>
                <a:gd name="connsiteY94" fmla="*/ 702058 h 2861606"/>
                <a:gd name="connsiteX95" fmla="*/ 353082 w 4688595"/>
                <a:gd name="connsiteY95" fmla="*/ 578890 h 2861606"/>
                <a:gd name="connsiteX96" fmla="*/ 275075 w 4688595"/>
                <a:gd name="connsiteY96" fmla="*/ 578890 h 2861606"/>
                <a:gd name="connsiteX97" fmla="*/ 275075 w 4688595"/>
                <a:gd name="connsiteY97" fmla="*/ 546045 h 2861606"/>
                <a:gd name="connsiteX98" fmla="*/ 238125 w 4688595"/>
                <a:gd name="connsiteY98" fmla="*/ 546045 h 2861606"/>
                <a:gd name="connsiteX99" fmla="*/ 238125 w 4688595"/>
                <a:gd name="connsiteY99" fmla="*/ 533728 h 2861606"/>
                <a:gd name="connsiteX100" fmla="*/ 217597 w 4688595"/>
                <a:gd name="connsiteY100" fmla="*/ 533728 h 2861606"/>
                <a:gd name="connsiteX101" fmla="*/ 217597 w 4688595"/>
                <a:gd name="connsiteY101" fmla="*/ 418772 h 2861606"/>
                <a:gd name="connsiteX102" fmla="*/ 176541 w 4688595"/>
                <a:gd name="connsiteY102" fmla="*/ 418772 h 2861606"/>
                <a:gd name="connsiteX103" fmla="*/ 176541 w 4688595"/>
                <a:gd name="connsiteY103" fmla="*/ 135485 h 2861606"/>
                <a:gd name="connsiteX104" fmla="*/ 164224 w 4688595"/>
                <a:gd name="connsiteY104" fmla="*/ 135485 h 2861606"/>
                <a:gd name="connsiteX105" fmla="*/ 164224 w 4688595"/>
                <a:gd name="connsiteY105" fmla="*/ 69795 h 2861606"/>
                <a:gd name="connsiteX106" fmla="*/ 151908 w 4688595"/>
                <a:gd name="connsiteY106" fmla="*/ 69795 h 2861606"/>
                <a:gd name="connsiteX107" fmla="*/ 151908 w 4688595"/>
                <a:gd name="connsiteY107" fmla="*/ 41056 h 2861606"/>
                <a:gd name="connsiteX108" fmla="*/ 106746 w 4688595"/>
                <a:gd name="connsiteY108" fmla="*/ 41056 h 2861606"/>
                <a:gd name="connsiteX109" fmla="*/ 106746 w 4688595"/>
                <a:gd name="connsiteY109" fmla="*/ 12317 h 2861606"/>
                <a:gd name="connsiteX110" fmla="*/ 78006 w 4688595"/>
                <a:gd name="connsiteY110" fmla="*/ 12317 h 2861606"/>
                <a:gd name="connsiteX111" fmla="*/ 78006 w 4688595"/>
                <a:gd name="connsiteY111" fmla="*/ 0 h 2861606"/>
                <a:gd name="connsiteX112" fmla="*/ 0 w 4688595"/>
                <a:gd name="connsiteY112" fmla="*/ 0 h 2861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4688595" h="2861606">
                  <a:moveTo>
                    <a:pt x="4688596" y="2861607"/>
                  </a:moveTo>
                  <a:lnTo>
                    <a:pt x="4688596" y="2171864"/>
                  </a:lnTo>
                  <a:lnTo>
                    <a:pt x="4142556" y="2171864"/>
                  </a:lnTo>
                  <a:lnTo>
                    <a:pt x="4142556" y="2130811"/>
                  </a:lnTo>
                  <a:lnTo>
                    <a:pt x="3407655" y="2130811"/>
                  </a:lnTo>
                  <a:lnTo>
                    <a:pt x="3407655" y="2118495"/>
                  </a:lnTo>
                  <a:lnTo>
                    <a:pt x="3366592" y="2118495"/>
                  </a:lnTo>
                  <a:lnTo>
                    <a:pt x="3366592" y="2102064"/>
                  </a:lnTo>
                  <a:lnTo>
                    <a:pt x="3337855" y="2102064"/>
                  </a:lnTo>
                  <a:lnTo>
                    <a:pt x="3337855" y="2073327"/>
                  </a:lnTo>
                  <a:lnTo>
                    <a:pt x="2779490" y="2073327"/>
                  </a:lnTo>
                  <a:lnTo>
                    <a:pt x="2779490" y="2052801"/>
                  </a:lnTo>
                  <a:lnTo>
                    <a:pt x="2689174" y="2052801"/>
                  </a:lnTo>
                  <a:lnTo>
                    <a:pt x="2689174" y="2019959"/>
                  </a:lnTo>
                  <a:lnTo>
                    <a:pt x="2627586" y="2019959"/>
                  </a:lnTo>
                  <a:lnTo>
                    <a:pt x="2627586" y="1995327"/>
                  </a:lnTo>
                  <a:lnTo>
                    <a:pt x="2598849" y="1995327"/>
                  </a:lnTo>
                  <a:lnTo>
                    <a:pt x="2598849" y="1974791"/>
                  </a:lnTo>
                  <a:lnTo>
                    <a:pt x="2566007" y="1974791"/>
                  </a:lnTo>
                  <a:lnTo>
                    <a:pt x="2566007" y="1954265"/>
                  </a:lnTo>
                  <a:lnTo>
                    <a:pt x="2393566" y="1954265"/>
                  </a:lnTo>
                  <a:lnTo>
                    <a:pt x="2393566" y="1933739"/>
                  </a:lnTo>
                  <a:lnTo>
                    <a:pt x="2381250" y="1933739"/>
                  </a:lnTo>
                  <a:lnTo>
                    <a:pt x="2381250" y="1913212"/>
                  </a:lnTo>
                  <a:lnTo>
                    <a:pt x="2249872" y="1913212"/>
                  </a:lnTo>
                  <a:lnTo>
                    <a:pt x="2249872" y="1892686"/>
                  </a:lnTo>
                  <a:lnTo>
                    <a:pt x="2130809" y="1892686"/>
                  </a:lnTo>
                  <a:lnTo>
                    <a:pt x="2130809" y="1855729"/>
                  </a:lnTo>
                  <a:lnTo>
                    <a:pt x="2077431" y="1855729"/>
                  </a:lnTo>
                  <a:lnTo>
                    <a:pt x="2077431" y="1826992"/>
                  </a:lnTo>
                  <a:lnTo>
                    <a:pt x="1868053" y="1826992"/>
                  </a:lnTo>
                  <a:lnTo>
                    <a:pt x="1868053" y="1794150"/>
                  </a:lnTo>
                  <a:lnTo>
                    <a:pt x="1699717" y="1794150"/>
                  </a:lnTo>
                  <a:lnTo>
                    <a:pt x="1699717" y="1761307"/>
                  </a:lnTo>
                  <a:lnTo>
                    <a:pt x="1609401" y="1761307"/>
                  </a:lnTo>
                  <a:lnTo>
                    <a:pt x="1609401" y="1736666"/>
                  </a:lnTo>
                  <a:lnTo>
                    <a:pt x="1597076" y="1736666"/>
                  </a:lnTo>
                  <a:lnTo>
                    <a:pt x="1597076" y="1724350"/>
                  </a:lnTo>
                  <a:lnTo>
                    <a:pt x="1400013" y="1724350"/>
                  </a:lnTo>
                  <a:lnTo>
                    <a:pt x="1400013" y="1703824"/>
                  </a:lnTo>
                  <a:lnTo>
                    <a:pt x="1358951" y="1703824"/>
                  </a:lnTo>
                  <a:lnTo>
                    <a:pt x="1358951" y="1662771"/>
                  </a:lnTo>
                  <a:lnTo>
                    <a:pt x="1346635" y="1662771"/>
                  </a:lnTo>
                  <a:lnTo>
                    <a:pt x="1346635" y="1621709"/>
                  </a:lnTo>
                  <a:lnTo>
                    <a:pt x="1243994" y="1621709"/>
                  </a:lnTo>
                  <a:lnTo>
                    <a:pt x="1243994" y="1592972"/>
                  </a:lnTo>
                  <a:lnTo>
                    <a:pt x="1202941" y="1592972"/>
                  </a:lnTo>
                  <a:lnTo>
                    <a:pt x="1202941" y="1556025"/>
                  </a:lnTo>
                  <a:lnTo>
                    <a:pt x="1157783" y="1556025"/>
                  </a:lnTo>
                  <a:lnTo>
                    <a:pt x="1157783" y="1502647"/>
                  </a:lnTo>
                  <a:lnTo>
                    <a:pt x="1051036" y="1502647"/>
                  </a:lnTo>
                  <a:lnTo>
                    <a:pt x="1051036" y="1457489"/>
                  </a:lnTo>
                  <a:lnTo>
                    <a:pt x="1009983" y="1457489"/>
                  </a:lnTo>
                  <a:lnTo>
                    <a:pt x="1009983" y="1354847"/>
                  </a:lnTo>
                  <a:lnTo>
                    <a:pt x="985342" y="1354847"/>
                  </a:lnTo>
                  <a:lnTo>
                    <a:pt x="985342" y="1330216"/>
                  </a:lnTo>
                  <a:lnTo>
                    <a:pt x="940183" y="1330216"/>
                  </a:lnTo>
                  <a:lnTo>
                    <a:pt x="940183" y="1326110"/>
                  </a:lnTo>
                  <a:lnTo>
                    <a:pt x="899127" y="1326110"/>
                  </a:lnTo>
                  <a:lnTo>
                    <a:pt x="899127" y="1305584"/>
                  </a:lnTo>
                  <a:lnTo>
                    <a:pt x="858071" y="1305584"/>
                  </a:lnTo>
                  <a:lnTo>
                    <a:pt x="858071" y="1293268"/>
                  </a:lnTo>
                  <a:lnTo>
                    <a:pt x="845754" y="1293268"/>
                  </a:lnTo>
                  <a:lnTo>
                    <a:pt x="845754" y="1256311"/>
                  </a:lnTo>
                  <a:lnTo>
                    <a:pt x="808804" y="1256311"/>
                  </a:lnTo>
                  <a:lnTo>
                    <a:pt x="808804" y="1243995"/>
                  </a:lnTo>
                  <a:lnTo>
                    <a:pt x="759537" y="1243995"/>
                  </a:lnTo>
                  <a:lnTo>
                    <a:pt x="759537" y="1219364"/>
                  </a:lnTo>
                  <a:lnTo>
                    <a:pt x="730797" y="1219364"/>
                  </a:lnTo>
                  <a:lnTo>
                    <a:pt x="730797" y="1211153"/>
                  </a:lnTo>
                  <a:lnTo>
                    <a:pt x="702058" y="1211153"/>
                  </a:lnTo>
                  <a:lnTo>
                    <a:pt x="702058" y="1186521"/>
                  </a:lnTo>
                  <a:lnTo>
                    <a:pt x="681530" y="1186521"/>
                  </a:lnTo>
                  <a:lnTo>
                    <a:pt x="681530" y="1153679"/>
                  </a:lnTo>
                  <a:lnTo>
                    <a:pt x="661002" y="1153679"/>
                  </a:lnTo>
                  <a:lnTo>
                    <a:pt x="661002" y="1092090"/>
                  </a:lnTo>
                  <a:lnTo>
                    <a:pt x="644580" y="1092090"/>
                  </a:lnTo>
                  <a:lnTo>
                    <a:pt x="644580" y="1071564"/>
                  </a:lnTo>
                  <a:lnTo>
                    <a:pt x="578890" y="1071564"/>
                  </a:lnTo>
                  <a:lnTo>
                    <a:pt x="578890" y="1051038"/>
                  </a:lnTo>
                  <a:lnTo>
                    <a:pt x="529622" y="1051038"/>
                  </a:lnTo>
                  <a:lnTo>
                    <a:pt x="529622" y="993554"/>
                  </a:lnTo>
                  <a:lnTo>
                    <a:pt x="521412" y="993554"/>
                  </a:lnTo>
                  <a:lnTo>
                    <a:pt x="521412" y="923765"/>
                  </a:lnTo>
                  <a:lnTo>
                    <a:pt x="504989" y="923765"/>
                  </a:lnTo>
                  <a:lnTo>
                    <a:pt x="504989" y="878599"/>
                  </a:lnTo>
                  <a:lnTo>
                    <a:pt x="504989" y="878599"/>
                  </a:lnTo>
                  <a:lnTo>
                    <a:pt x="504989" y="853965"/>
                  </a:lnTo>
                  <a:lnTo>
                    <a:pt x="459828" y="853965"/>
                  </a:lnTo>
                  <a:lnTo>
                    <a:pt x="459828" y="833437"/>
                  </a:lnTo>
                  <a:lnTo>
                    <a:pt x="418771" y="833437"/>
                  </a:lnTo>
                  <a:lnTo>
                    <a:pt x="418771" y="800593"/>
                  </a:lnTo>
                  <a:lnTo>
                    <a:pt x="373610" y="800593"/>
                  </a:lnTo>
                  <a:lnTo>
                    <a:pt x="373610" y="702058"/>
                  </a:lnTo>
                  <a:lnTo>
                    <a:pt x="353082" y="702058"/>
                  </a:lnTo>
                  <a:lnTo>
                    <a:pt x="353082" y="578890"/>
                  </a:lnTo>
                  <a:lnTo>
                    <a:pt x="275075" y="578890"/>
                  </a:lnTo>
                  <a:lnTo>
                    <a:pt x="275075" y="546045"/>
                  </a:lnTo>
                  <a:lnTo>
                    <a:pt x="238125" y="546045"/>
                  </a:lnTo>
                  <a:lnTo>
                    <a:pt x="238125" y="533728"/>
                  </a:lnTo>
                  <a:lnTo>
                    <a:pt x="217597" y="533728"/>
                  </a:lnTo>
                  <a:lnTo>
                    <a:pt x="217597" y="418772"/>
                  </a:lnTo>
                  <a:lnTo>
                    <a:pt x="176541" y="418772"/>
                  </a:lnTo>
                  <a:lnTo>
                    <a:pt x="176541" y="135485"/>
                  </a:lnTo>
                  <a:lnTo>
                    <a:pt x="164224" y="135485"/>
                  </a:lnTo>
                  <a:lnTo>
                    <a:pt x="164224" y="69795"/>
                  </a:lnTo>
                  <a:lnTo>
                    <a:pt x="151908" y="69795"/>
                  </a:lnTo>
                  <a:lnTo>
                    <a:pt x="151908" y="41056"/>
                  </a:lnTo>
                  <a:lnTo>
                    <a:pt x="106746" y="41056"/>
                  </a:lnTo>
                  <a:lnTo>
                    <a:pt x="106746" y="12317"/>
                  </a:lnTo>
                  <a:lnTo>
                    <a:pt x="78006" y="12317"/>
                  </a:lnTo>
                  <a:lnTo>
                    <a:pt x="78006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B3ABE273-25E8-91D4-C8D3-431D03A23049}"/>
                </a:ext>
              </a:extLst>
            </p:cNvPr>
            <p:cNvSpPr/>
            <p:nvPr/>
          </p:nvSpPr>
          <p:spPr>
            <a:xfrm>
              <a:off x="3759937" y="1976437"/>
              <a:ext cx="5198" cy="68198"/>
            </a:xfrm>
            <a:custGeom>
              <a:avLst/>
              <a:gdLst>
                <a:gd name="connsiteX0" fmla="*/ 0 w 5198"/>
                <a:gd name="connsiteY0" fmla="*/ 0 h 68198"/>
                <a:gd name="connsiteX1" fmla="*/ 0 w 5198"/>
                <a:gd name="connsiteY1" fmla="*/ 68198 h 68198"/>
                <a:gd name="connsiteX2" fmla="*/ 5198 w 5198"/>
                <a:gd name="connsiteY2" fmla="*/ 68198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8">
                  <a:moveTo>
                    <a:pt x="0" y="0"/>
                  </a:moveTo>
                  <a:lnTo>
                    <a:pt x="0" y="68198"/>
                  </a:lnTo>
                  <a:lnTo>
                    <a:pt x="5198" y="6819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4328E268-C169-39E2-840A-A5D2268FA1CF}"/>
                </a:ext>
              </a:extLst>
            </p:cNvPr>
            <p:cNvSpPr/>
            <p:nvPr/>
          </p:nvSpPr>
          <p:spPr>
            <a:xfrm>
              <a:off x="3798037" y="1976437"/>
              <a:ext cx="5198" cy="68198"/>
            </a:xfrm>
            <a:custGeom>
              <a:avLst/>
              <a:gdLst>
                <a:gd name="connsiteX0" fmla="*/ 0 w 5198"/>
                <a:gd name="connsiteY0" fmla="*/ 0 h 68198"/>
                <a:gd name="connsiteX1" fmla="*/ 0 w 5198"/>
                <a:gd name="connsiteY1" fmla="*/ 68198 h 68198"/>
                <a:gd name="connsiteX2" fmla="*/ 5198 w 5198"/>
                <a:gd name="connsiteY2" fmla="*/ 68198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8">
                  <a:moveTo>
                    <a:pt x="0" y="0"/>
                  </a:moveTo>
                  <a:lnTo>
                    <a:pt x="0" y="68198"/>
                  </a:lnTo>
                  <a:lnTo>
                    <a:pt x="5198" y="6819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D8A0DB2-E40D-CEF9-AF13-1A73EFF11F89}"/>
                </a:ext>
              </a:extLst>
            </p:cNvPr>
            <p:cNvSpPr/>
            <p:nvPr/>
          </p:nvSpPr>
          <p:spPr>
            <a:xfrm>
              <a:off x="3836137" y="2014537"/>
              <a:ext cx="5198" cy="68197"/>
            </a:xfrm>
            <a:custGeom>
              <a:avLst/>
              <a:gdLst>
                <a:gd name="connsiteX0" fmla="*/ 0 w 5198"/>
                <a:gd name="connsiteY0" fmla="*/ 0 h 68197"/>
                <a:gd name="connsiteX1" fmla="*/ 0 w 5198"/>
                <a:gd name="connsiteY1" fmla="*/ 68198 h 68197"/>
                <a:gd name="connsiteX2" fmla="*/ 5198 w 5198"/>
                <a:gd name="connsiteY2" fmla="*/ 68198 h 68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7">
                  <a:moveTo>
                    <a:pt x="0" y="0"/>
                  </a:moveTo>
                  <a:lnTo>
                    <a:pt x="0" y="68198"/>
                  </a:lnTo>
                  <a:lnTo>
                    <a:pt x="5198" y="6819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9958482A-CCB6-7384-65F5-7AA19D35EFA1}"/>
                </a:ext>
              </a:extLst>
            </p:cNvPr>
            <p:cNvSpPr/>
            <p:nvPr/>
          </p:nvSpPr>
          <p:spPr>
            <a:xfrm>
              <a:off x="3893288" y="2052637"/>
              <a:ext cx="5198" cy="68198"/>
            </a:xfrm>
            <a:custGeom>
              <a:avLst/>
              <a:gdLst>
                <a:gd name="connsiteX0" fmla="*/ 0 w 5198"/>
                <a:gd name="connsiteY0" fmla="*/ 0 h 68198"/>
                <a:gd name="connsiteX1" fmla="*/ 0 w 5198"/>
                <a:gd name="connsiteY1" fmla="*/ 68199 h 68198"/>
                <a:gd name="connsiteX2" fmla="*/ 5199 w 5198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8">
                  <a:moveTo>
                    <a:pt x="0" y="0"/>
                  </a:moveTo>
                  <a:lnTo>
                    <a:pt x="0" y="68199"/>
                  </a:lnTo>
                  <a:lnTo>
                    <a:pt x="5199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9A500157-6D09-93CE-E295-00439AFF7A0D}"/>
                </a:ext>
              </a:extLst>
            </p:cNvPr>
            <p:cNvSpPr/>
            <p:nvPr/>
          </p:nvSpPr>
          <p:spPr>
            <a:xfrm>
              <a:off x="4045688" y="2547940"/>
              <a:ext cx="5198" cy="68198"/>
            </a:xfrm>
            <a:custGeom>
              <a:avLst/>
              <a:gdLst>
                <a:gd name="connsiteX0" fmla="*/ 0 w 5198"/>
                <a:gd name="connsiteY0" fmla="*/ 0 h 68198"/>
                <a:gd name="connsiteX1" fmla="*/ 0 w 5198"/>
                <a:gd name="connsiteY1" fmla="*/ 68198 h 68198"/>
                <a:gd name="connsiteX2" fmla="*/ 5199 w 5198"/>
                <a:gd name="connsiteY2" fmla="*/ 68198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8">
                  <a:moveTo>
                    <a:pt x="0" y="0"/>
                  </a:moveTo>
                  <a:lnTo>
                    <a:pt x="0" y="68198"/>
                  </a:lnTo>
                  <a:lnTo>
                    <a:pt x="5199" y="6819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D7FBD965-B839-964F-DA07-27537421697B}"/>
                </a:ext>
              </a:extLst>
            </p:cNvPr>
            <p:cNvSpPr/>
            <p:nvPr/>
          </p:nvSpPr>
          <p:spPr>
            <a:xfrm>
              <a:off x="4255239" y="2833692"/>
              <a:ext cx="5198" cy="68198"/>
            </a:xfrm>
            <a:custGeom>
              <a:avLst/>
              <a:gdLst>
                <a:gd name="connsiteX0" fmla="*/ 0 w 5198"/>
                <a:gd name="connsiteY0" fmla="*/ 0 h 68198"/>
                <a:gd name="connsiteX1" fmla="*/ 0 w 5198"/>
                <a:gd name="connsiteY1" fmla="*/ 68198 h 68198"/>
                <a:gd name="connsiteX2" fmla="*/ 5199 w 5198"/>
                <a:gd name="connsiteY2" fmla="*/ 68198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8">
                  <a:moveTo>
                    <a:pt x="0" y="0"/>
                  </a:moveTo>
                  <a:lnTo>
                    <a:pt x="0" y="68198"/>
                  </a:lnTo>
                  <a:lnTo>
                    <a:pt x="5199" y="68198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204808D-E9EE-E60F-F718-C4801DE3974F}"/>
                </a:ext>
              </a:extLst>
            </p:cNvPr>
            <p:cNvSpPr/>
            <p:nvPr/>
          </p:nvSpPr>
          <p:spPr>
            <a:xfrm>
              <a:off x="4312390" y="3043246"/>
              <a:ext cx="5197" cy="68199"/>
            </a:xfrm>
            <a:custGeom>
              <a:avLst/>
              <a:gdLst>
                <a:gd name="connsiteX0" fmla="*/ 0 w 5197"/>
                <a:gd name="connsiteY0" fmla="*/ 0 h 68199"/>
                <a:gd name="connsiteX1" fmla="*/ 0 w 5197"/>
                <a:gd name="connsiteY1" fmla="*/ 68199 h 68199"/>
                <a:gd name="connsiteX2" fmla="*/ 5198 w 5197"/>
                <a:gd name="connsiteY2" fmla="*/ 68199 h 68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7" h="68199">
                  <a:moveTo>
                    <a:pt x="0" y="0"/>
                  </a:moveTo>
                  <a:lnTo>
                    <a:pt x="0" y="68199"/>
                  </a:lnTo>
                  <a:lnTo>
                    <a:pt x="5198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0DBAF956-1E48-F7B9-F575-0B89B3FE890E}"/>
                </a:ext>
              </a:extLst>
            </p:cNvPr>
            <p:cNvSpPr/>
            <p:nvPr/>
          </p:nvSpPr>
          <p:spPr>
            <a:xfrm>
              <a:off x="4407640" y="3062296"/>
              <a:ext cx="5198" cy="68199"/>
            </a:xfrm>
            <a:custGeom>
              <a:avLst/>
              <a:gdLst>
                <a:gd name="connsiteX0" fmla="*/ 0 w 5198"/>
                <a:gd name="connsiteY0" fmla="*/ 0 h 68199"/>
                <a:gd name="connsiteX1" fmla="*/ 0 w 5198"/>
                <a:gd name="connsiteY1" fmla="*/ 68199 h 68199"/>
                <a:gd name="connsiteX2" fmla="*/ 5199 w 5198"/>
                <a:gd name="connsiteY2" fmla="*/ 68199 h 68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8" h="68199">
                  <a:moveTo>
                    <a:pt x="0" y="0"/>
                  </a:moveTo>
                  <a:lnTo>
                    <a:pt x="0" y="68199"/>
                  </a:lnTo>
                  <a:lnTo>
                    <a:pt x="5199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8666E21-AADA-091D-E321-E9371026B9E4}"/>
                </a:ext>
              </a:extLst>
            </p:cNvPr>
            <p:cNvSpPr/>
            <p:nvPr/>
          </p:nvSpPr>
          <p:spPr>
            <a:xfrm>
              <a:off x="4464791" y="3195646"/>
              <a:ext cx="5197" cy="68198"/>
            </a:xfrm>
            <a:custGeom>
              <a:avLst/>
              <a:gdLst>
                <a:gd name="connsiteX0" fmla="*/ 0 w 5197"/>
                <a:gd name="connsiteY0" fmla="*/ 0 h 68198"/>
                <a:gd name="connsiteX1" fmla="*/ 0 w 5197"/>
                <a:gd name="connsiteY1" fmla="*/ 68199 h 68198"/>
                <a:gd name="connsiteX2" fmla="*/ 5198 w 5197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7" h="68198">
                  <a:moveTo>
                    <a:pt x="0" y="0"/>
                  </a:moveTo>
                  <a:lnTo>
                    <a:pt x="0" y="68199"/>
                  </a:lnTo>
                  <a:lnTo>
                    <a:pt x="5198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2E9E3892-B183-27AB-7C87-C66080BB73BF}"/>
                </a:ext>
              </a:extLst>
            </p:cNvPr>
            <p:cNvSpPr/>
            <p:nvPr/>
          </p:nvSpPr>
          <p:spPr>
            <a:xfrm>
              <a:off x="4579092" y="3233746"/>
              <a:ext cx="5197" cy="68198"/>
            </a:xfrm>
            <a:custGeom>
              <a:avLst/>
              <a:gdLst>
                <a:gd name="connsiteX0" fmla="*/ 0 w 5197"/>
                <a:gd name="connsiteY0" fmla="*/ 0 h 68198"/>
                <a:gd name="connsiteX1" fmla="*/ 0 w 5197"/>
                <a:gd name="connsiteY1" fmla="*/ 68199 h 68198"/>
                <a:gd name="connsiteX2" fmla="*/ 5198 w 5197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7" h="68198">
                  <a:moveTo>
                    <a:pt x="0" y="0"/>
                  </a:moveTo>
                  <a:lnTo>
                    <a:pt x="0" y="68199"/>
                  </a:lnTo>
                  <a:lnTo>
                    <a:pt x="5198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6440CC96-A09B-D1F2-6E84-29C88203D3D4}"/>
                </a:ext>
              </a:extLst>
            </p:cNvPr>
            <p:cNvSpPr/>
            <p:nvPr/>
          </p:nvSpPr>
          <p:spPr>
            <a:xfrm>
              <a:off x="4617192" y="3309946"/>
              <a:ext cx="5197" cy="68198"/>
            </a:xfrm>
            <a:custGeom>
              <a:avLst/>
              <a:gdLst>
                <a:gd name="connsiteX0" fmla="*/ 0 w 5197"/>
                <a:gd name="connsiteY0" fmla="*/ 0 h 68198"/>
                <a:gd name="connsiteX1" fmla="*/ 0 w 5197"/>
                <a:gd name="connsiteY1" fmla="*/ 68199 h 68198"/>
                <a:gd name="connsiteX2" fmla="*/ 5198 w 5197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7" h="68198">
                  <a:moveTo>
                    <a:pt x="0" y="0"/>
                  </a:moveTo>
                  <a:lnTo>
                    <a:pt x="0" y="68199"/>
                  </a:lnTo>
                  <a:lnTo>
                    <a:pt x="5198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1C5E00D1-0F89-632D-D0D0-1D6E419369B0}"/>
                </a:ext>
              </a:extLst>
            </p:cNvPr>
            <p:cNvSpPr/>
            <p:nvPr/>
          </p:nvSpPr>
          <p:spPr>
            <a:xfrm>
              <a:off x="5131545" y="36909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05D0D175-DABF-5C92-4FBD-04BE544A538D}"/>
                </a:ext>
              </a:extLst>
            </p:cNvPr>
            <p:cNvSpPr/>
            <p:nvPr/>
          </p:nvSpPr>
          <p:spPr>
            <a:xfrm>
              <a:off x="5302995" y="37099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627D0E2A-491D-E5B0-4E8B-88C30615060E}"/>
                </a:ext>
              </a:extLst>
            </p:cNvPr>
            <p:cNvSpPr/>
            <p:nvPr/>
          </p:nvSpPr>
          <p:spPr>
            <a:xfrm>
              <a:off x="5341095" y="37099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5FCA931C-94CA-3CE1-6542-C72A2E87303B}"/>
                </a:ext>
              </a:extLst>
            </p:cNvPr>
            <p:cNvSpPr/>
            <p:nvPr/>
          </p:nvSpPr>
          <p:spPr>
            <a:xfrm>
              <a:off x="5379195" y="3748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E25A45AE-147E-9C71-3FBC-51C1F8F7BCED}"/>
                </a:ext>
              </a:extLst>
            </p:cNvPr>
            <p:cNvSpPr/>
            <p:nvPr/>
          </p:nvSpPr>
          <p:spPr>
            <a:xfrm>
              <a:off x="5417295" y="3748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91EF4124-9E3E-839D-1E70-1A8B744FCFB2}"/>
                </a:ext>
              </a:extLst>
            </p:cNvPr>
            <p:cNvSpPr/>
            <p:nvPr/>
          </p:nvSpPr>
          <p:spPr>
            <a:xfrm>
              <a:off x="5588745" y="3767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AED2605B-C9B5-30A4-FEF3-4064F9BB4B87}"/>
                </a:ext>
              </a:extLst>
            </p:cNvPr>
            <p:cNvSpPr/>
            <p:nvPr/>
          </p:nvSpPr>
          <p:spPr>
            <a:xfrm>
              <a:off x="5626845" y="3767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AC7D6BB9-3F07-5EDD-A301-D45031E6A9E7}"/>
                </a:ext>
              </a:extLst>
            </p:cNvPr>
            <p:cNvSpPr/>
            <p:nvPr/>
          </p:nvSpPr>
          <p:spPr>
            <a:xfrm>
              <a:off x="5798295" y="38242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23383433-4C93-7EC6-703C-20D3005DB985}"/>
                </a:ext>
              </a:extLst>
            </p:cNvPr>
            <p:cNvSpPr/>
            <p:nvPr/>
          </p:nvSpPr>
          <p:spPr>
            <a:xfrm>
              <a:off x="5836395" y="38242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C77D8BEC-3A38-266F-F3D8-87AF3FE9FEF2}"/>
                </a:ext>
              </a:extLst>
            </p:cNvPr>
            <p:cNvSpPr/>
            <p:nvPr/>
          </p:nvSpPr>
          <p:spPr>
            <a:xfrm>
              <a:off x="5893555" y="3881446"/>
              <a:ext cx="5191" cy="68198"/>
            </a:xfrm>
            <a:custGeom>
              <a:avLst/>
              <a:gdLst>
                <a:gd name="connsiteX0" fmla="*/ 0 w 5191"/>
                <a:gd name="connsiteY0" fmla="*/ 0 h 68198"/>
                <a:gd name="connsiteX1" fmla="*/ 0 w 5191"/>
                <a:gd name="connsiteY1" fmla="*/ 68199 h 68198"/>
                <a:gd name="connsiteX2" fmla="*/ 5191 w 5191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1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2D67E20C-3117-D393-202D-7F3083625408}"/>
                </a:ext>
              </a:extLst>
            </p:cNvPr>
            <p:cNvSpPr/>
            <p:nvPr/>
          </p:nvSpPr>
          <p:spPr>
            <a:xfrm>
              <a:off x="6084055" y="3900496"/>
              <a:ext cx="5191" cy="68198"/>
            </a:xfrm>
            <a:custGeom>
              <a:avLst/>
              <a:gdLst>
                <a:gd name="connsiteX0" fmla="*/ 0 w 5191"/>
                <a:gd name="connsiteY0" fmla="*/ 0 h 68198"/>
                <a:gd name="connsiteX1" fmla="*/ 0 w 5191"/>
                <a:gd name="connsiteY1" fmla="*/ 68199 h 68198"/>
                <a:gd name="connsiteX2" fmla="*/ 5191 w 5191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1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1D25B68-BA62-EC23-E91F-C24860C4A335}"/>
                </a:ext>
              </a:extLst>
            </p:cNvPr>
            <p:cNvSpPr/>
            <p:nvPr/>
          </p:nvSpPr>
          <p:spPr>
            <a:xfrm>
              <a:off x="6103105" y="3900496"/>
              <a:ext cx="5191" cy="68198"/>
            </a:xfrm>
            <a:custGeom>
              <a:avLst/>
              <a:gdLst>
                <a:gd name="connsiteX0" fmla="*/ 0 w 5191"/>
                <a:gd name="connsiteY0" fmla="*/ 0 h 68198"/>
                <a:gd name="connsiteX1" fmla="*/ 0 w 5191"/>
                <a:gd name="connsiteY1" fmla="*/ 68199 h 68198"/>
                <a:gd name="connsiteX2" fmla="*/ 5191 w 5191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1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616A59F5-FECC-0805-95E6-BFCA36232392}"/>
                </a:ext>
              </a:extLst>
            </p:cNvPr>
            <p:cNvSpPr/>
            <p:nvPr/>
          </p:nvSpPr>
          <p:spPr>
            <a:xfrm>
              <a:off x="6141205" y="3938596"/>
              <a:ext cx="5191" cy="68198"/>
            </a:xfrm>
            <a:custGeom>
              <a:avLst/>
              <a:gdLst>
                <a:gd name="connsiteX0" fmla="*/ 0 w 5191"/>
                <a:gd name="connsiteY0" fmla="*/ 0 h 68198"/>
                <a:gd name="connsiteX1" fmla="*/ 0 w 5191"/>
                <a:gd name="connsiteY1" fmla="*/ 68199 h 68198"/>
                <a:gd name="connsiteX2" fmla="*/ 5191 w 5191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1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382B6534-0126-227E-0308-622187E1D778}"/>
                </a:ext>
              </a:extLst>
            </p:cNvPr>
            <p:cNvSpPr/>
            <p:nvPr/>
          </p:nvSpPr>
          <p:spPr>
            <a:xfrm>
              <a:off x="6179305" y="3938596"/>
              <a:ext cx="5191" cy="68198"/>
            </a:xfrm>
            <a:custGeom>
              <a:avLst/>
              <a:gdLst>
                <a:gd name="connsiteX0" fmla="*/ 0 w 5191"/>
                <a:gd name="connsiteY0" fmla="*/ 0 h 68198"/>
                <a:gd name="connsiteX1" fmla="*/ 0 w 5191"/>
                <a:gd name="connsiteY1" fmla="*/ 68199 h 68198"/>
                <a:gd name="connsiteX2" fmla="*/ 5191 w 5191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1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D8455F77-9AD7-9F91-0779-F78A16B47C2E}"/>
                </a:ext>
              </a:extLst>
            </p:cNvPr>
            <p:cNvSpPr/>
            <p:nvPr/>
          </p:nvSpPr>
          <p:spPr>
            <a:xfrm>
              <a:off x="6331705" y="39766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C67320A5-6B47-ADBE-B2C6-AEB3C94FE93E}"/>
                </a:ext>
              </a:extLst>
            </p:cNvPr>
            <p:cNvSpPr/>
            <p:nvPr/>
          </p:nvSpPr>
          <p:spPr>
            <a:xfrm>
              <a:off x="6388855" y="39957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E469D835-FF94-9DEA-F9F6-CB8EEDD45DA9}"/>
                </a:ext>
              </a:extLst>
            </p:cNvPr>
            <p:cNvSpPr/>
            <p:nvPr/>
          </p:nvSpPr>
          <p:spPr>
            <a:xfrm>
              <a:off x="6446005" y="40147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CE0639D6-FBEF-07AD-E5C8-913F55593278}"/>
                </a:ext>
              </a:extLst>
            </p:cNvPr>
            <p:cNvSpPr/>
            <p:nvPr/>
          </p:nvSpPr>
          <p:spPr>
            <a:xfrm>
              <a:off x="6636505" y="40719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E01B43C3-CE93-69A6-F6CC-9C78B727520A}"/>
                </a:ext>
              </a:extLst>
            </p:cNvPr>
            <p:cNvSpPr/>
            <p:nvPr/>
          </p:nvSpPr>
          <p:spPr>
            <a:xfrm>
              <a:off x="6712705" y="40719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D64CD074-91EE-F074-3595-9526355F40E2}"/>
                </a:ext>
              </a:extLst>
            </p:cNvPr>
            <p:cNvSpPr/>
            <p:nvPr/>
          </p:nvSpPr>
          <p:spPr>
            <a:xfrm>
              <a:off x="6903205" y="40719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0D0EB2A5-611A-A974-A388-DB72C9837103}"/>
                </a:ext>
              </a:extLst>
            </p:cNvPr>
            <p:cNvSpPr/>
            <p:nvPr/>
          </p:nvSpPr>
          <p:spPr>
            <a:xfrm>
              <a:off x="6941305" y="40719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92192A35-1396-F173-C78D-7247368A5869}"/>
                </a:ext>
              </a:extLst>
            </p:cNvPr>
            <p:cNvSpPr/>
            <p:nvPr/>
          </p:nvSpPr>
          <p:spPr>
            <a:xfrm>
              <a:off x="7112755" y="41100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101EC19A-5167-DBF1-5A1B-C2DF4FE5A95C}"/>
                </a:ext>
              </a:extLst>
            </p:cNvPr>
            <p:cNvSpPr/>
            <p:nvPr/>
          </p:nvSpPr>
          <p:spPr>
            <a:xfrm>
              <a:off x="7188955" y="4129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3A11C945-5669-9CF2-93CF-8C88D3AE7DE3}"/>
                </a:ext>
              </a:extLst>
            </p:cNvPr>
            <p:cNvSpPr/>
            <p:nvPr/>
          </p:nvSpPr>
          <p:spPr>
            <a:xfrm>
              <a:off x="7246105" y="4129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989BC4A4-64B6-F737-E979-11023B6A5031}"/>
                </a:ext>
              </a:extLst>
            </p:cNvPr>
            <p:cNvSpPr/>
            <p:nvPr/>
          </p:nvSpPr>
          <p:spPr>
            <a:xfrm>
              <a:off x="7360405" y="4129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526F1949-38B8-3E6E-8389-0C84CD3D94A8}"/>
                </a:ext>
              </a:extLst>
            </p:cNvPr>
            <p:cNvSpPr/>
            <p:nvPr/>
          </p:nvSpPr>
          <p:spPr>
            <a:xfrm>
              <a:off x="7379455" y="4129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1A12E4EA-0876-85FC-BF27-71BBC2420C7E}"/>
                </a:ext>
              </a:extLst>
            </p:cNvPr>
            <p:cNvSpPr/>
            <p:nvPr/>
          </p:nvSpPr>
          <p:spPr>
            <a:xfrm>
              <a:off x="7398514" y="4129096"/>
              <a:ext cx="5190" cy="68198"/>
            </a:xfrm>
            <a:custGeom>
              <a:avLst/>
              <a:gdLst>
                <a:gd name="connsiteX0" fmla="*/ 0 w 5190"/>
                <a:gd name="connsiteY0" fmla="*/ 0 h 68198"/>
                <a:gd name="connsiteX1" fmla="*/ 0 w 5190"/>
                <a:gd name="connsiteY1" fmla="*/ 68199 h 68198"/>
                <a:gd name="connsiteX2" fmla="*/ 5191 w 519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0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F8954FC7-5DC5-EECC-1563-44E86E975A9D}"/>
                </a:ext>
              </a:extLst>
            </p:cNvPr>
            <p:cNvSpPr/>
            <p:nvPr/>
          </p:nvSpPr>
          <p:spPr>
            <a:xfrm>
              <a:off x="7417564" y="4129096"/>
              <a:ext cx="5190" cy="68198"/>
            </a:xfrm>
            <a:custGeom>
              <a:avLst/>
              <a:gdLst>
                <a:gd name="connsiteX0" fmla="*/ 0 w 5190"/>
                <a:gd name="connsiteY0" fmla="*/ 0 h 68198"/>
                <a:gd name="connsiteX1" fmla="*/ 0 w 5190"/>
                <a:gd name="connsiteY1" fmla="*/ 68199 h 68198"/>
                <a:gd name="connsiteX2" fmla="*/ 5191 w 519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0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A33B0F99-C67F-8855-2815-B8AC59BE1818}"/>
                </a:ext>
              </a:extLst>
            </p:cNvPr>
            <p:cNvSpPr/>
            <p:nvPr/>
          </p:nvSpPr>
          <p:spPr>
            <a:xfrm>
              <a:off x="7646164" y="4129096"/>
              <a:ext cx="5190" cy="68198"/>
            </a:xfrm>
            <a:custGeom>
              <a:avLst/>
              <a:gdLst>
                <a:gd name="connsiteX0" fmla="*/ 0 w 5190"/>
                <a:gd name="connsiteY0" fmla="*/ 0 h 68198"/>
                <a:gd name="connsiteX1" fmla="*/ 0 w 5190"/>
                <a:gd name="connsiteY1" fmla="*/ 68199 h 68198"/>
                <a:gd name="connsiteX2" fmla="*/ 5191 w 519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0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2BDB7C27-EF5E-9C54-88D0-68362F8D606F}"/>
                </a:ext>
              </a:extLst>
            </p:cNvPr>
            <p:cNvSpPr/>
            <p:nvPr/>
          </p:nvSpPr>
          <p:spPr>
            <a:xfrm>
              <a:off x="7665214" y="4129096"/>
              <a:ext cx="5190" cy="68198"/>
            </a:xfrm>
            <a:custGeom>
              <a:avLst/>
              <a:gdLst>
                <a:gd name="connsiteX0" fmla="*/ 0 w 5190"/>
                <a:gd name="connsiteY0" fmla="*/ 0 h 68198"/>
                <a:gd name="connsiteX1" fmla="*/ 0 w 5190"/>
                <a:gd name="connsiteY1" fmla="*/ 68199 h 68198"/>
                <a:gd name="connsiteX2" fmla="*/ 5191 w 519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190" h="68198">
                  <a:moveTo>
                    <a:pt x="0" y="0"/>
                  </a:moveTo>
                  <a:lnTo>
                    <a:pt x="0" y="68199"/>
                  </a:lnTo>
                  <a:lnTo>
                    <a:pt x="519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5A761D84-C05A-F693-CEDD-DA2B6659B71E}"/>
                </a:ext>
              </a:extLst>
            </p:cNvPr>
            <p:cNvSpPr/>
            <p:nvPr/>
          </p:nvSpPr>
          <p:spPr>
            <a:xfrm>
              <a:off x="7874764" y="412909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0EB4EB16-8279-D4DB-B8DC-FF487F33C97F}"/>
                </a:ext>
              </a:extLst>
            </p:cNvPr>
            <p:cNvSpPr/>
            <p:nvPr/>
          </p:nvSpPr>
          <p:spPr>
            <a:xfrm>
              <a:off x="802716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8B30AC15-C0BD-23E3-A07F-894867549736}"/>
                </a:ext>
              </a:extLst>
            </p:cNvPr>
            <p:cNvSpPr/>
            <p:nvPr/>
          </p:nvSpPr>
          <p:spPr>
            <a:xfrm>
              <a:off x="804621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5B7F5B85-731F-32C0-8CE0-233052B186DA}"/>
                </a:ext>
              </a:extLst>
            </p:cNvPr>
            <p:cNvSpPr/>
            <p:nvPr/>
          </p:nvSpPr>
          <p:spPr>
            <a:xfrm>
              <a:off x="812241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0CBB3A0A-791A-91EF-B0D4-0E092D7728CE}"/>
                </a:ext>
              </a:extLst>
            </p:cNvPr>
            <p:cNvSpPr/>
            <p:nvPr/>
          </p:nvSpPr>
          <p:spPr>
            <a:xfrm>
              <a:off x="814146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9A316E2A-7082-92BD-E0C1-CFB703EDF110}"/>
                </a:ext>
              </a:extLst>
            </p:cNvPr>
            <p:cNvSpPr/>
            <p:nvPr/>
          </p:nvSpPr>
          <p:spPr>
            <a:xfrm>
              <a:off x="817956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1199CF80-6FB0-22DA-A85C-4B1BD349585F}"/>
                </a:ext>
              </a:extLst>
            </p:cNvPr>
            <p:cNvSpPr/>
            <p:nvPr/>
          </p:nvSpPr>
          <p:spPr>
            <a:xfrm>
              <a:off x="821766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71BA4A33-539E-A340-278B-0A5067C962E6}"/>
                </a:ext>
              </a:extLst>
            </p:cNvPr>
            <p:cNvSpPr/>
            <p:nvPr/>
          </p:nvSpPr>
          <p:spPr>
            <a:xfrm>
              <a:off x="838911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91FB4646-E9DE-3BFA-01A4-E5883E77A56E}"/>
                </a:ext>
              </a:extLst>
            </p:cNvPr>
            <p:cNvSpPr/>
            <p:nvPr/>
          </p:nvSpPr>
          <p:spPr>
            <a:xfrm>
              <a:off x="842721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2453D690-D7D2-5EBF-AC9C-355CE1EA08EE}"/>
                </a:ext>
              </a:extLst>
            </p:cNvPr>
            <p:cNvSpPr/>
            <p:nvPr/>
          </p:nvSpPr>
          <p:spPr>
            <a:xfrm>
              <a:off x="8427214" y="4148146"/>
              <a:ext cx="5200" cy="68198"/>
            </a:xfrm>
            <a:custGeom>
              <a:avLst/>
              <a:gdLst>
                <a:gd name="connsiteX0" fmla="*/ 0 w 5200"/>
                <a:gd name="connsiteY0" fmla="*/ 0 h 68198"/>
                <a:gd name="connsiteX1" fmla="*/ 0 w 5200"/>
                <a:gd name="connsiteY1" fmla="*/ 68199 h 68198"/>
                <a:gd name="connsiteX2" fmla="*/ 5201 w 5200"/>
                <a:gd name="connsiteY2" fmla="*/ 68199 h 6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200" h="68198">
                  <a:moveTo>
                    <a:pt x="0" y="0"/>
                  </a:moveTo>
                  <a:lnTo>
                    <a:pt x="0" y="68199"/>
                  </a:lnTo>
                  <a:lnTo>
                    <a:pt x="5201" y="681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501D455F-63E7-E43C-36CC-59F78263F192}"/>
              </a:ext>
            </a:extLst>
          </p:cNvPr>
          <p:cNvGrpSpPr/>
          <p:nvPr/>
        </p:nvGrpSpPr>
        <p:grpSpPr>
          <a:xfrm>
            <a:off x="1342492" y="2543611"/>
            <a:ext cx="4631121" cy="2445962"/>
            <a:chOff x="3781425" y="2209799"/>
            <a:chExt cx="4631121" cy="2445962"/>
          </a:xfrm>
        </p:grpSpPr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D543F5FF-7D21-D96E-E316-FB2DEFC3C703}"/>
                </a:ext>
              </a:extLst>
            </p:cNvPr>
            <p:cNvSpPr/>
            <p:nvPr/>
          </p:nvSpPr>
          <p:spPr>
            <a:xfrm>
              <a:off x="3781425" y="2209799"/>
              <a:ext cx="4631121" cy="2414092"/>
            </a:xfrm>
            <a:custGeom>
              <a:avLst/>
              <a:gdLst>
                <a:gd name="connsiteX0" fmla="*/ 4631122 w 4631121"/>
                <a:gd name="connsiteY0" fmla="*/ 2414092 h 2414092"/>
                <a:gd name="connsiteX1" fmla="*/ 4130240 w 4631121"/>
                <a:gd name="connsiteY1" fmla="*/ 2414092 h 2414092"/>
                <a:gd name="connsiteX2" fmla="*/ 4130240 w 4631121"/>
                <a:gd name="connsiteY2" fmla="*/ 2336092 h 2414092"/>
                <a:gd name="connsiteX3" fmla="*/ 3366592 w 4631121"/>
                <a:gd name="connsiteY3" fmla="*/ 2336092 h 2414092"/>
                <a:gd name="connsiteX4" fmla="*/ 3366592 w 4631121"/>
                <a:gd name="connsiteY4" fmla="*/ 2307346 h 2414092"/>
                <a:gd name="connsiteX5" fmla="*/ 3099730 w 4631121"/>
                <a:gd name="connsiteY5" fmla="*/ 2307346 h 2414092"/>
                <a:gd name="connsiteX6" fmla="*/ 3099730 w 4631121"/>
                <a:gd name="connsiteY6" fmla="*/ 2278609 h 2414092"/>
                <a:gd name="connsiteX7" fmla="*/ 2902658 w 4631121"/>
                <a:gd name="connsiteY7" fmla="*/ 2278609 h 2414092"/>
                <a:gd name="connsiteX8" fmla="*/ 2902658 w 4631121"/>
                <a:gd name="connsiteY8" fmla="*/ 2266293 h 2414092"/>
                <a:gd name="connsiteX9" fmla="*/ 2861605 w 4631121"/>
                <a:gd name="connsiteY9" fmla="*/ 2266293 h 2414092"/>
                <a:gd name="connsiteX10" fmla="*/ 2861605 w 4631121"/>
                <a:gd name="connsiteY10" fmla="*/ 2245767 h 2414092"/>
                <a:gd name="connsiteX11" fmla="*/ 2697385 w 4631121"/>
                <a:gd name="connsiteY11" fmla="*/ 2245767 h 2414092"/>
                <a:gd name="connsiteX12" fmla="*/ 2697385 w 4631121"/>
                <a:gd name="connsiteY12" fmla="*/ 2212924 h 2414092"/>
                <a:gd name="connsiteX13" fmla="*/ 2438724 w 4631121"/>
                <a:gd name="connsiteY13" fmla="*/ 2212924 h 2414092"/>
                <a:gd name="connsiteX14" fmla="*/ 2438724 w 4631121"/>
                <a:gd name="connsiteY14" fmla="*/ 2204714 h 2414092"/>
                <a:gd name="connsiteX15" fmla="*/ 2381250 w 4631121"/>
                <a:gd name="connsiteY15" fmla="*/ 2204714 h 2414092"/>
                <a:gd name="connsiteX16" fmla="*/ 2381250 w 4631121"/>
                <a:gd name="connsiteY16" fmla="*/ 2147230 h 2414092"/>
                <a:gd name="connsiteX17" fmla="*/ 2130809 w 4631121"/>
                <a:gd name="connsiteY17" fmla="*/ 2147230 h 2414092"/>
                <a:gd name="connsiteX18" fmla="*/ 2130809 w 4631121"/>
                <a:gd name="connsiteY18" fmla="*/ 2134915 h 2414092"/>
                <a:gd name="connsiteX19" fmla="*/ 2102072 w 4631121"/>
                <a:gd name="connsiteY19" fmla="*/ 2134915 h 2414092"/>
                <a:gd name="connsiteX20" fmla="*/ 2102072 w 4631121"/>
                <a:gd name="connsiteY20" fmla="*/ 2106178 h 2414092"/>
                <a:gd name="connsiteX21" fmla="*/ 2044589 w 4631121"/>
                <a:gd name="connsiteY21" fmla="*/ 2106178 h 2414092"/>
                <a:gd name="connsiteX22" fmla="*/ 2044589 w 4631121"/>
                <a:gd name="connsiteY22" fmla="*/ 2089757 h 2414092"/>
                <a:gd name="connsiteX23" fmla="*/ 1913211 w 4631121"/>
                <a:gd name="connsiteY23" fmla="*/ 2089757 h 2414092"/>
                <a:gd name="connsiteX24" fmla="*/ 1913211 w 4631121"/>
                <a:gd name="connsiteY24" fmla="*/ 2085651 h 2414092"/>
                <a:gd name="connsiteX25" fmla="*/ 1876263 w 4631121"/>
                <a:gd name="connsiteY25" fmla="*/ 2085651 h 2414092"/>
                <a:gd name="connsiteX26" fmla="*/ 1876263 w 4631121"/>
                <a:gd name="connsiteY26" fmla="*/ 2052799 h 2414092"/>
                <a:gd name="connsiteX27" fmla="*/ 1675086 w 4631121"/>
                <a:gd name="connsiteY27" fmla="*/ 2052799 h 2414092"/>
                <a:gd name="connsiteX28" fmla="*/ 1675086 w 4631121"/>
                <a:gd name="connsiteY28" fmla="*/ 2036378 h 2414092"/>
                <a:gd name="connsiteX29" fmla="*/ 1629928 w 4631121"/>
                <a:gd name="connsiteY29" fmla="*/ 2036378 h 2414092"/>
                <a:gd name="connsiteX30" fmla="*/ 1629928 w 4631121"/>
                <a:gd name="connsiteY30" fmla="*/ 2028168 h 2414092"/>
                <a:gd name="connsiteX31" fmla="*/ 1560128 w 4631121"/>
                <a:gd name="connsiteY31" fmla="*/ 2028168 h 2414092"/>
                <a:gd name="connsiteX32" fmla="*/ 1560128 w 4631121"/>
                <a:gd name="connsiteY32" fmla="*/ 2015852 h 2414092"/>
                <a:gd name="connsiteX33" fmla="*/ 1502655 w 4631121"/>
                <a:gd name="connsiteY33" fmla="*/ 2015852 h 2414092"/>
                <a:gd name="connsiteX34" fmla="*/ 1502655 w 4631121"/>
                <a:gd name="connsiteY34" fmla="*/ 2007641 h 2414092"/>
                <a:gd name="connsiteX35" fmla="*/ 1371267 w 4631121"/>
                <a:gd name="connsiteY35" fmla="*/ 2007641 h 2414092"/>
                <a:gd name="connsiteX36" fmla="*/ 1371267 w 4631121"/>
                <a:gd name="connsiteY36" fmla="*/ 1987115 h 2414092"/>
                <a:gd name="connsiteX37" fmla="*/ 1289161 w 4631121"/>
                <a:gd name="connsiteY37" fmla="*/ 1987115 h 2414092"/>
                <a:gd name="connsiteX38" fmla="*/ 1289161 w 4631121"/>
                <a:gd name="connsiteY38" fmla="*/ 1954263 h 2414092"/>
                <a:gd name="connsiteX39" fmla="*/ 1194730 w 4631121"/>
                <a:gd name="connsiteY39" fmla="*/ 1954263 h 2414092"/>
                <a:gd name="connsiteX40" fmla="*/ 1194730 w 4631121"/>
                <a:gd name="connsiteY40" fmla="*/ 1900895 h 2414092"/>
                <a:gd name="connsiteX41" fmla="*/ 1096194 w 4631121"/>
                <a:gd name="connsiteY41" fmla="*/ 1900895 h 2414092"/>
                <a:gd name="connsiteX42" fmla="*/ 1096194 w 4631121"/>
                <a:gd name="connsiteY42" fmla="*/ 1872158 h 2414092"/>
                <a:gd name="connsiteX43" fmla="*/ 1030510 w 4631121"/>
                <a:gd name="connsiteY43" fmla="*/ 1872158 h 2414092"/>
                <a:gd name="connsiteX44" fmla="*/ 1030510 w 4631121"/>
                <a:gd name="connsiteY44" fmla="*/ 1843411 h 2414092"/>
                <a:gd name="connsiteX45" fmla="*/ 1009983 w 4631121"/>
                <a:gd name="connsiteY45" fmla="*/ 1843411 h 2414092"/>
                <a:gd name="connsiteX46" fmla="*/ 1009983 w 4631121"/>
                <a:gd name="connsiteY46" fmla="*/ 1814674 h 2414092"/>
                <a:gd name="connsiteX47" fmla="*/ 911444 w 4631121"/>
                <a:gd name="connsiteY47" fmla="*/ 1814674 h 2414092"/>
                <a:gd name="connsiteX48" fmla="*/ 911444 w 4631121"/>
                <a:gd name="connsiteY48" fmla="*/ 1798253 h 2414092"/>
                <a:gd name="connsiteX49" fmla="*/ 853966 w 4631121"/>
                <a:gd name="connsiteY49" fmla="*/ 1798253 h 2414092"/>
                <a:gd name="connsiteX50" fmla="*/ 853966 w 4631121"/>
                <a:gd name="connsiteY50" fmla="*/ 1728464 h 2414092"/>
                <a:gd name="connsiteX51" fmla="*/ 833438 w 4631121"/>
                <a:gd name="connsiteY51" fmla="*/ 1728464 h 2414092"/>
                <a:gd name="connsiteX52" fmla="*/ 833438 w 4631121"/>
                <a:gd name="connsiteY52" fmla="*/ 1683296 h 2414092"/>
                <a:gd name="connsiteX53" fmla="*/ 808804 w 4631121"/>
                <a:gd name="connsiteY53" fmla="*/ 1683296 h 2414092"/>
                <a:gd name="connsiteX54" fmla="*/ 808804 w 4631121"/>
                <a:gd name="connsiteY54" fmla="*/ 1654559 h 2414092"/>
                <a:gd name="connsiteX55" fmla="*/ 702058 w 4631121"/>
                <a:gd name="connsiteY55" fmla="*/ 1654559 h 2414092"/>
                <a:gd name="connsiteX56" fmla="*/ 702058 w 4631121"/>
                <a:gd name="connsiteY56" fmla="*/ 1629928 h 2414092"/>
                <a:gd name="connsiteX57" fmla="*/ 689742 w 4631121"/>
                <a:gd name="connsiteY57" fmla="*/ 1629928 h 2414092"/>
                <a:gd name="connsiteX58" fmla="*/ 689742 w 4631121"/>
                <a:gd name="connsiteY58" fmla="*/ 1514970 h 2414092"/>
                <a:gd name="connsiteX59" fmla="*/ 685636 w 4631121"/>
                <a:gd name="connsiteY59" fmla="*/ 1514970 h 2414092"/>
                <a:gd name="connsiteX60" fmla="*/ 685636 w 4631121"/>
                <a:gd name="connsiteY60" fmla="*/ 1469803 h 2414092"/>
                <a:gd name="connsiteX61" fmla="*/ 673318 w 4631121"/>
                <a:gd name="connsiteY61" fmla="*/ 1469803 h 2414092"/>
                <a:gd name="connsiteX62" fmla="*/ 673318 w 4631121"/>
                <a:gd name="connsiteY62" fmla="*/ 1420540 h 2414092"/>
                <a:gd name="connsiteX63" fmla="*/ 628158 w 4631121"/>
                <a:gd name="connsiteY63" fmla="*/ 1420540 h 2414092"/>
                <a:gd name="connsiteX64" fmla="*/ 628158 w 4631121"/>
                <a:gd name="connsiteY64" fmla="*/ 1400013 h 2414092"/>
                <a:gd name="connsiteX65" fmla="*/ 578890 w 4631121"/>
                <a:gd name="connsiteY65" fmla="*/ 1400013 h 2414092"/>
                <a:gd name="connsiteX66" fmla="*/ 578890 w 4631121"/>
                <a:gd name="connsiteY66" fmla="*/ 1395908 h 2414092"/>
                <a:gd name="connsiteX67" fmla="*/ 550151 w 4631121"/>
                <a:gd name="connsiteY67" fmla="*/ 1395908 h 2414092"/>
                <a:gd name="connsiteX68" fmla="*/ 550151 w 4631121"/>
                <a:gd name="connsiteY68" fmla="*/ 1379487 h 2414092"/>
                <a:gd name="connsiteX69" fmla="*/ 529622 w 4631121"/>
                <a:gd name="connsiteY69" fmla="*/ 1379487 h 2414092"/>
                <a:gd name="connsiteX70" fmla="*/ 529622 w 4631121"/>
                <a:gd name="connsiteY70" fmla="*/ 1297372 h 2414092"/>
                <a:gd name="connsiteX71" fmla="*/ 517306 w 4631121"/>
                <a:gd name="connsiteY71" fmla="*/ 1297372 h 2414092"/>
                <a:gd name="connsiteX72" fmla="*/ 517306 w 4631121"/>
                <a:gd name="connsiteY72" fmla="*/ 1235783 h 2414092"/>
                <a:gd name="connsiteX73" fmla="*/ 496778 w 4631121"/>
                <a:gd name="connsiteY73" fmla="*/ 1235783 h 2414092"/>
                <a:gd name="connsiteX74" fmla="*/ 496778 w 4631121"/>
                <a:gd name="connsiteY74" fmla="*/ 1207046 h 2414092"/>
                <a:gd name="connsiteX75" fmla="*/ 443405 w 4631121"/>
                <a:gd name="connsiteY75" fmla="*/ 1207046 h 2414092"/>
                <a:gd name="connsiteX76" fmla="*/ 443405 w 4631121"/>
                <a:gd name="connsiteY76" fmla="*/ 1170099 h 2414092"/>
                <a:gd name="connsiteX77" fmla="*/ 422878 w 4631121"/>
                <a:gd name="connsiteY77" fmla="*/ 1170099 h 2414092"/>
                <a:gd name="connsiteX78" fmla="*/ 422878 w 4631121"/>
                <a:gd name="connsiteY78" fmla="*/ 1137257 h 2414092"/>
                <a:gd name="connsiteX79" fmla="*/ 361293 w 4631121"/>
                <a:gd name="connsiteY79" fmla="*/ 1137257 h 2414092"/>
                <a:gd name="connsiteX80" fmla="*/ 361293 w 4631121"/>
                <a:gd name="connsiteY80" fmla="*/ 1067457 h 2414092"/>
                <a:gd name="connsiteX81" fmla="*/ 357188 w 4631121"/>
                <a:gd name="connsiteY81" fmla="*/ 1067457 h 2414092"/>
                <a:gd name="connsiteX82" fmla="*/ 357188 w 4631121"/>
                <a:gd name="connsiteY82" fmla="*/ 944289 h 2414092"/>
                <a:gd name="connsiteX83" fmla="*/ 328448 w 4631121"/>
                <a:gd name="connsiteY83" fmla="*/ 944289 h 2414092"/>
                <a:gd name="connsiteX84" fmla="*/ 328448 w 4631121"/>
                <a:gd name="connsiteY84" fmla="*/ 853966 h 2414092"/>
                <a:gd name="connsiteX85" fmla="*/ 312026 w 4631121"/>
                <a:gd name="connsiteY85" fmla="*/ 853966 h 2414092"/>
                <a:gd name="connsiteX86" fmla="*/ 312026 w 4631121"/>
                <a:gd name="connsiteY86" fmla="*/ 821121 h 2414092"/>
                <a:gd name="connsiteX87" fmla="*/ 283287 w 4631121"/>
                <a:gd name="connsiteY87" fmla="*/ 821121 h 2414092"/>
                <a:gd name="connsiteX88" fmla="*/ 283287 w 4631121"/>
                <a:gd name="connsiteY88" fmla="*/ 780064 h 2414092"/>
                <a:gd name="connsiteX89" fmla="*/ 291497 w 4631121"/>
                <a:gd name="connsiteY89" fmla="*/ 780064 h 2414092"/>
                <a:gd name="connsiteX90" fmla="*/ 291497 w 4631121"/>
                <a:gd name="connsiteY90" fmla="*/ 775959 h 2414092"/>
                <a:gd name="connsiteX91" fmla="*/ 213491 w 4631121"/>
                <a:gd name="connsiteY91" fmla="*/ 775959 h 2414092"/>
                <a:gd name="connsiteX92" fmla="*/ 213491 w 4631121"/>
                <a:gd name="connsiteY92" fmla="*/ 714375 h 2414092"/>
                <a:gd name="connsiteX93" fmla="*/ 205280 w 4631121"/>
                <a:gd name="connsiteY93" fmla="*/ 714375 h 2414092"/>
                <a:gd name="connsiteX94" fmla="*/ 205280 w 4631121"/>
                <a:gd name="connsiteY94" fmla="*/ 550151 h 2414092"/>
                <a:gd name="connsiteX95" fmla="*/ 180646 w 4631121"/>
                <a:gd name="connsiteY95" fmla="*/ 550151 h 2414092"/>
                <a:gd name="connsiteX96" fmla="*/ 180646 w 4631121"/>
                <a:gd name="connsiteY96" fmla="*/ 123168 h 2414092"/>
                <a:gd name="connsiteX97" fmla="*/ 164224 w 4631121"/>
                <a:gd name="connsiteY97" fmla="*/ 123168 h 2414092"/>
                <a:gd name="connsiteX98" fmla="*/ 164224 w 4631121"/>
                <a:gd name="connsiteY98" fmla="*/ 69795 h 2414092"/>
                <a:gd name="connsiteX99" fmla="*/ 127274 w 4631121"/>
                <a:gd name="connsiteY99" fmla="*/ 69795 h 2414092"/>
                <a:gd name="connsiteX100" fmla="*/ 127274 w 4631121"/>
                <a:gd name="connsiteY100" fmla="*/ 41056 h 2414092"/>
                <a:gd name="connsiteX101" fmla="*/ 86217 w 4631121"/>
                <a:gd name="connsiteY101" fmla="*/ 41056 h 2414092"/>
                <a:gd name="connsiteX102" fmla="*/ 86217 w 4631121"/>
                <a:gd name="connsiteY102" fmla="*/ 0 h 2414092"/>
                <a:gd name="connsiteX103" fmla="*/ 0 w 4631121"/>
                <a:gd name="connsiteY103" fmla="*/ 0 h 2414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4631121" h="2414092">
                  <a:moveTo>
                    <a:pt x="4631122" y="2414092"/>
                  </a:moveTo>
                  <a:lnTo>
                    <a:pt x="4130240" y="2414092"/>
                  </a:lnTo>
                  <a:lnTo>
                    <a:pt x="4130240" y="2336092"/>
                  </a:lnTo>
                  <a:lnTo>
                    <a:pt x="3366592" y="2336092"/>
                  </a:lnTo>
                  <a:lnTo>
                    <a:pt x="3366592" y="2307346"/>
                  </a:lnTo>
                  <a:lnTo>
                    <a:pt x="3099730" y="2307346"/>
                  </a:lnTo>
                  <a:lnTo>
                    <a:pt x="3099730" y="2278609"/>
                  </a:lnTo>
                  <a:lnTo>
                    <a:pt x="2902658" y="2278609"/>
                  </a:lnTo>
                  <a:lnTo>
                    <a:pt x="2902658" y="2266293"/>
                  </a:lnTo>
                  <a:lnTo>
                    <a:pt x="2861605" y="2266293"/>
                  </a:lnTo>
                  <a:lnTo>
                    <a:pt x="2861605" y="2245767"/>
                  </a:lnTo>
                  <a:lnTo>
                    <a:pt x="2697385" y="2245767"/>
                  </a:lnTo>
                  <a:lnTo>
                    <a:pt x="2697385" y="2212924"/>
                  </a:lnTo>
                  <a:lnTo>
                    <a:pt x="2438724" y="2212924"/>
                  </a:lnTo>
                  <a:lnTo>
                    <a:pt x="2438724" y="2204714"/>
                  </a:lnTo>
                  <a:lnTo>
                    <a:pt x="2381250" y="2204714"/>
                  </a:lnTo>
                  <a:lnTo>
                    <a:pt x="2381250" y="2147230"/>
                  </a:lnTo>
                  <a:lnTo>
                    <a:pt x="2130809" y="2147230"/>
                  </a:lnTo>
                  <a:lnTo>
                    <a:pt x="2130809" y="2134915"/>
                  </a:lnTo>
                  <a:lnTo>
                    <a:pt x="2102072" y="2134915"/>
                  </a:lnTo>
                  <a:lnTo>
                    <a:pt x="2102072" y="2106178"/>
                  </a:lnTo>
                  <a:lnTo>
                    <a:pt x="2044589" y="2106178"/>
                  </a:lnTo>
                  <a:lnTo>
                    <a:pt x="2044589" y="2089757"/>
                  </a:lnTo>
                  <a:lnTo>
                    <a:pt x="1913211" y="2089757"/>
                  </a:lnTo>
                  <a:lnTo>
                    <a:pt x="1913211" y="2085651"/>
                  </a:lnTo>
                  <a:lnTo>
                    <a:pt x="1876263" y="2085651"/>
                  </a:lnTo>
                  <a:lnTo>
                    <a:pt x="1876263" y="2052799"/>
                  </a:lnTo>
                  <a:lnTo>
                    <a:pt x="1675086" y="2052799"/>
                  </a:lnTo>
                  <a:lnTo>
                    <a:pt x="1675086" y="2036378"/>
                  </a:lnTo>
                  <a:lnTo>
                    <a:pt x="1629928" y="2036378"/>
                  </a:lnTo>
                  <a:lnTo>
                    <a:pt x="1629928" y="2028168"/>
                  </a:lnTo>
                  <a:lnTo>
                    <a:pt x="1560128" y="2028168"/>
                  </a:lnTo>
                  <a:lnTo>
                    <a:pt x="1560128" y="2015852"/>
                  </a:lnTo>
                  <a:lnTo>
                    <a:pt x="1502655" y="2015852"/>
                  </a:lnTo>
                  <a:lnTo>
                    <a:pt x="1502655" y="2007641"/>
                  </a:lnTo>
                  <a:lnTo>
                    <a:pt x="1371267" y="2007641"/>
                  </a:lnTo>
                  <a:lnTo>
                    <a:pt x="1371267" y="1987115"/>
                  </a:lnTo>
                  <a:lnTo>
                    <a:pt x="1289161" y="1987115"/>
                  </a:lnTo>
                  <a:lnTo>
                    <a:pt x="1289161" y="1954263"/>
                  </a:lnTo>
                  <a:lnTo>
                    <a:pt x="1194730" y="1954263"/>
                  </a:lnTo>
                  <a:lnTo>
                    <a:pt x="1194730" y="1900895"/>
                  </a:lnTo>
                  <a:lnTo>
                    <a:pt x="1096194" y="1900895"/>
                  </a:lnTo>
                  <a:lnTo>
                    <a:pt x="1096194" y="1872158"/>
                  </a:lnTo>
                  <a:lnTo>
                    <a:pt x="1030510" y="1872158"/>
                  </a:lnTo>
                  <a:lnTo>
                    <a:pt x="1030510" y="1843411"/>
                  </a:lnTo>
                  <a:lnTo>
                    <a:pt x="1009983" y="1843411"/>
                  </a:lnTo>
                  <a:lnTo>
                    <a:pt x="1009983" y="1814674"/>
                  </a:lnTo>
                  <a:lnTo>
                    <a:pt x="911444" y="1814674"/>
                  </a:lnTo>
                  <a:lnTo>
                    <a:pt x="911444" y="1798253"/>
                  </a:lnTo>
                  <a:lnTo>
                    <a:pt x="853966" y="1798253"/>
                  </a:lnTo>
                  <a:lnTo>
                    <a:pt x="853966" y="1728464"/>
                  </a:lnTo>
                  <a:lnTo>
                    <a:pt x="833438" y="1728464"/>
                  </a:lnTo>
                  <a:lnTo>
                    <a:pt x="833438" y="1683296"/>
                  </a:lnTo>
                  <a:lnTo>
                    <a:pt x="808804" y="1683296"/>
                  </a:lnTo>
                  <a:lnTo>
                    <a:pt x="808804" y="1654559"/>
                  </a:lnTo>
                  <a:lnTo>
                    <a:pt x="702058" y="1654559"/>
                  </a:lnTo>
                  <a:lnTo>
                    <a:pt x="702058" y="1629928"/>
                  </a:lnTo>
                  <a:lnTo>
                    <a:pt x="689742" y="1629928"/>
                  </a:lnTo>
                  <a:lnTo>
                    <a:pt x="689742" y="1514970"/>
                  </a:lnTo>
                  <a:lnTo>
                    <a:pt x="685636" y="1514970"/>
                  </a:lnTo>
                  <a:lnTo>
                    <a:pt x="685636" y="1469803"/>
                  </a:lnTo>
                  <a:lnTo>
                    <a:pt x="673318" y="1469803"/>
                  </a:lnTo>
                  <a:lnTo>
                    <a:pt x="673318" y="1420540"/>
                  </a:lnTo>
                  <a:lnTo>
                    <a:pt x="628158" y="1420540"/>
                  </a:lnTo>
                  <a:lnTo>
                    <a:pt x="628158" y="1400013"/>
                  </a:lnTo>
                  <a:lnTo>
                    <a:pt x="578890" y="1400013"/>
                  </a:lnTo>
                  <a:lnTo>
                    <a:pt x="578890" y="1395908"/>
                  </a:lnTo>
                  <a:lnTo>
                    <a:pt x="550151" y="1395908"/>
                  </a:lnTo>
                  <a:lnTo>
                    <a:pt x="550151" y="1379487"/>
                  </a:lnTo>
                  <a:lnTo>
                    <a:pt x="529622" y="1379487"/>
                  </a:lnTo>
                  <a:lnTo>
                    <a:pt x="529622" y="1297372"/>
                  </a:lnTo>
                  <a:lnTo>
                    <a:pt x="517306" y="1297372"/>
                  </a:lnTo>
                  <a:lnTo>
                    <a:pt x="517306" y="1235783"/>
                  </a:lnTo>
                  <a:lnTo>
                    <a:pt x="496778" y="1235783"/>
                  </a:lnTo>
                  <a:lnTo>
                    <a:pt x="496778" y="1207046"/>
                  </a:lnTo>
                  <a:lnTo>
                    <a:pt x="443405" y="1207046"/>
                  </a:lnTo>
                  <a:lnTo>
                    <a:pt x="443405" y="1170099"/>
                  </a:lnTo>
                  <a:lnTo>
                    <a:pt x="422878" y="1170099"/>
                  </a:lnTo>
                  <a:lnTo>
                    <a:pt x="422878" y="1137257"/>
                  </a:lnTo>
                  <a:lnTo>
                    <a:pt x="361293" y="1137257"/>
                  </a:lnTo>
                  <a:lnTo>
                    <a:pt x="361293" y="1067457"/>
                  </a:lnTo>
                  <a:lnTo>
                    <a:pt x="357188" y="1067457"/>
                  </a:lnTo>
                  <a:lnTo>
                    <a:pt x="357188" y="944289"/>
                  </a:lnTo>
                  <a:lnTo>
                    <a:pt x="328448" y="944289"/>
                  </a:lnTo>
                  <a:lnTo>
                    <a:pt x="328448" y="853966"/>
                  </a:lnTo>
                  <a:lnTo>
                    <a:pt x="312026" y="853966"/>
                  </a:lnTo>
                  <a:lnTo>
                    <a:pt x="312026" y="821121"/>
                  </a:lnTo>
                  <a:lnTo>
                    <a:pt x="283287" y="821121"/>
                  </a:lnTo>
                  <a:lnTo>
                    <a:pt x="283287" y="780064"/>
                  </a:lnTo>
                  <a:lnTo>
                    <a:pt x="291497" y="780064"/>
                  </a:lnTo>
                  <a:lnTo>
                    <a:pt x="291497" y="775959"/>
                  </a:lnTo>
                  <a:lnTo>
                    <a:pt x="213491" y="775959"/>
                  </a:lnTo>
                  <a:lnTo>
                    <a:pt x="213491" y="714375"/>
                  </a:lnTo>
                  <a:lnTo>
                    <a:pt x="205280" y="714375"/>
                  </a:lnTo>
                  <a:lnTo>
                    <a:pt x="205280" y="550151"/>
                  </a:lnTo>
                  <a:lnTo>
                    <a:pt x="180646" y="550151"/>
                  </a:lnTo>
                  <a:lnTo>
                    <a:pt x="180646" y="123168"/>
                  </a:lnTo>
                  <a:lnTo>
                    <a:pt x="164224" y="123168"/>
                  </a:lnTo>
                  <a:lnTo>
                    <a:pt x="164224" y="69795"/>
                  </a:lnTo>
                  <a:lnTo>
                    <a:pt x="127274" y="69795"/>
                  </a:lnTo>
                  <a:lnTo>
                    <a:pt x="127274" y="41056"/>
                  </a:lnTo>
                  <a:lnTo>
                    <a:pt x="86217" y="41056"/>
                  </a:lnTo>
                  <a:lnTo>
                    <a:pt x="86217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DCC6C3AB-D1D9-C62D-CD4C-F40941EE705E}"/>
                </a:ext>
              </a:extLst>
            </p:cNvPr>
            <p:cNvSpPr/>
            <p:nvPr/>
          </p:nvSpPr>
          <p:spPr>
            <a:xfrm>
              <a:off x="4093616" y="3021654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D2400505-32A2-D0E0-1E8F-8A6612F0DB37}"/>
                </a:ext>
              </a:extLst>
            </p:cNvPr>
            <p:cNvSpPr/>
            <p:nvPr/>
          </p:nvSpPr>
          <p:spPr>
            <a:xfrm>
              <a:off x="4665120" y="39741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1B356A74-C1B0-233F-A71C-9DDD691E1C5E}"/>
                </a:ext>
              </a:extLst>
            </p:cNvPr>
            <p:cNvSpPr/>
            <p:nvPr/>
          </p:nvSpPr>
          <p:spPr>
            <a:xfrm>
              <a:off x="4779416" y="39741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7A9E2E1E-B470-08C9-723E-C1A009A16E83}"/>
                </a:ext>
              </a:extLst>
            </p:cNvPr>
            <p:cNvSpPr/>
            <p:nvPr/>
          </p:nvSpPr>
          <p:spPr>
            <a:xfrm>
              <a:off x="5141375" y="41646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87633EA8-4DEC-E93C-0495-87DD8B1BE010}"/>
                </a:ext>
              </a:extLst>
            </p:cNvPr>
            <p:cNvSpPr/>
            <p:nvPr/>
          </p:nvSpPr>
          <p:spPr>
            <a:xfrm>
              <a:off x="5350925" y="4202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066E341B-1952-E6B9-543D-F98A6DAD724E}"/>
                </a:ext>
              </a:extLst>
            </p:cNvPr>
            <p:cNvSpPr/>
            <p:nvPr/>
          </p:nvSpPr>
          <p:spPr>
            <a:xfrm>
              <a:off x="5389025" y="4202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8426A71C-0128-09A5-2507-114FD280A75B}"/>
                </a:ext>
              </a:extLst>
            </p:cNvPr>
            <p:cNvSpPr/>
            <p:nvPr/>
          </p:nvSpPr>
          <p:spPr>
            <a:xfrm>
              <a:off x="5427125" y="4202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7434DA5A-3207-3EA1-A456-FD33C28659D2}"/>
                </a:ext>
              </a:extLst>
            </p:cNvPr>
            <p:cNvSpPr/>
            <p:nvPr/>
          </p:nvSpPr>
          <p:spPr>
            <a:xfrm>
              <a:off x="5598575" y="42218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5AE9444F-4703-A7B3-B150-3F282E21D065}"/>
                </a:ext>
              </a:extLst>
            </p:cNvPr>
            <p:cNvSpPr/>
            <p:nvPr/>
          </p:nvSpPr>
          <p:spPr>
            <a:xfrm>
              <a:off x="5655725" y="42218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2FBAA650-595D-C092-E056-1CBA8CC4B1B9}"/>
                </a:ext>
              </a:extLst>
            </p:cNvPr>
            <p:cNvSpPr/>
            <p:nvPr/>
          </p:nvSpPr>
          <p:spPr>
            <a:xfrm>
              <a:off x="5770025" y="42789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BBEE952D-CB3F-CE2A-C228-2E5F22583650}"/>
                </a:ext>
              </a:extLst>
            </p:cNvPr>
            <p:cNvSpPr/>
            <p:nvPr/>
          </p:nvSpPr>
          <p:spPr>
            <a:xfrm>
              <a:off x="5884325" y="42980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5C73A189-ACE0-5745-A4DF-5ED87E5B7EC8}"/>
                </a:ext>
              </a:extLst>
            </p:cNvPr>
            <p:cNvSpPr/>
            <p:nvPr/>
          </p:nvSpPr>
          <p:spPr>
            <a:xfrm>
              <a:off x="5922425" y="43170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FF979EA6-1172-DF10-B5DE-A3DE0F7A73FA}"/>
                </a:ext>
              </a:extLst>
            </p:cNvPr>
            <p:cNvSpPr/>
            <p:nvPr/>
          </p:nvSpPr>
          <p:spPr>
            <a:xfrm>
              <a:off x="6112925" y="43170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0C4D561A-E61A-6301-B864-D7EC1C3125FC}"/>
                </a:ext>
              </a:extLst>
            </p:cNvPr>
            <p:cNvSpPr/>
            <p:nvPr/>
          </p:nvSpPr>
          <p:spPr>
            <a:xfrm>
              <a:off x="6398685" y="43932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B31AAFF1-2984-9608-9B10-6D1CB89DE355}"/>
                </a:ext>
              </a:extLst>
            </p:cNvPr>
            <p:cNvSpPr/>
            <p:nvPr/>
          </p:nvSpPr>
          <p:spPr>
            <a:xfrm>
              <a:off x="6627285" y="44123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F47385F0-452C-37C8-3426-53FBF9A99E8A}"/>
                </a:ext>
              </a:extLst>
            </p:cNvPr>
            <p:cNvSpPr/>
            <p:nvPr/>
          </p:nvSpPr>
          <p:spPr>
            <a:xfrm>
              <a:off x="6646335" y="44313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B95797F8-8A03-2F3D-1986-E3E5E21DF3A1}"/>
                </a:ext>
              </a:extLst>
            </p:cNvPr>
            <p:cNvSpPr/>
            <p:nvPr/>
          </p:nvSpPr>
          <p:spPr>
            <a:xfrm>
              <a:off x="6665385" y="44313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F1E95414-1EC8-E841-B238-FFE91BFC22F9}"/>
                </a:ext>
              </a:extLst>
            </p:cNvPr>
            <p:cNvSpPr/>
            <p:nvPr/>
          </p:nvSpPr>
          <p:spPr>
            <a:xfrm>
              <a:off x="6913035" y="44694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184A0E96-DF86-2E5E-6AC4-5ABB934A76FB}"/>
                </a:ext>
              </a:extLst>
            </p:cNvPr>
            <p:cNvSpPr/>
            <p:nvPr/>
          </p:nvSpPr>
          <p:spPr>
            <a:xfrm>
              <a:off x="6951135" y="44694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36749E18-73EE-DE8C-CA48-3D8E6FA4B87C}"/>
                </a:ext>
              </a:extLst>
            </p:cNvPr>
            <p:cNvSpPr/>
            <p:nvPr/>
          </p:nvSpPr>
          <p:spPr>
            <a:xfrm>
              <a:off x="7008285" y="44694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BF2533AC-7DFB-7CCB-8C9B-693CDB0F26AA}"/>
                </a:ext>
              </a:extLst>
            </p:cNvPr>
            <p:cNvSpPr/>
            <p:nvPr/>
          </p:nvSpPr>
          <p:spPr>
            <a:xfrm>
              <a:off x="7179735" y="44885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896E31EB-F173-47B0-5F15-BF51BAC8A724}"/>
                </a:ext>
              </a:extLst>
            </p:cNvPr>
            <p:cNvSpPr/>
            <p:nvPr/>
          </p:nvSpPr>
          <p:spPr>
            <a:xfrm>
              <a:off x="7408335" y="44885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0A07AA76-172B-A039-2011-BCFAA16C46DB}"/>
                </a:ext>
              </a:extLst>
            </p:cNvPr>
            <p:cNvSpPr/>
            <p:nvPr/>
          </p:nvSpPr>
          <p:spPr>
            <a:xfrm>
              <a:off x="7427385" y="44885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08EC42F1-89DD-BB1A-4856-5E79D97D0977}"/>
                </a:ext>
              </a:extLst>
            </p:cNvPr>
            <p:cNvSpPr/>
            <p:nvPr/>
          </p:nvSpPr>
          <p:spPr>
            <a:xfrm>
              <a:off x="7465485" y="448851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D972E575-087C-7FE0-4BC9-42B500903B35}"/>
                </a:ext>
              </a:extLst>
            </p:cNvPr>
            <p:cNvSpPr/>
            <p:nvPr/>
          </p:nvSpPr>
          <p:spPr>
            <a:xfrm>
              <a:off x="7675035" y="45075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8D6DDE24-439E-4FA1-628D-C64E996B112A}"/>
                </a:ext>
              </a:extLst>
            </p:cNvPr>
            <p:cNvSpPr/>
            <p:nvPr/>
          </p:nvSpPr>
          <p:spPr>
            <a:xfrm>
              <a:off x="7713135" y="45075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CFD82039-C281-9D5A-35BC-BB4A9592CA2D}"/>
                </a:ext>
              </a:extLst>
            </p:cNvPr>
            <p:cNvSpPr/>
            <p:nvPr/>
          </p:nvSpPr>
          <p:spPr>
            <a:xfrm>
              <a:off x="7865544" y="45075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DC71797A-3A1F-B9BB-DF52-6653820AB1A4}"/>
                </a:ext>
              </a:extLst>
            </p:cNvPr>
            <p:cNvSpPr/>
            <p:nvPr/>
          </p:nvSpPr>
          <p:spPr>
            <a:xfrm>
              <a:off x="7941744" y="4583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E00D2F1A-11B5-3F61-FF37-7C5C91B2EE28}"/>
                </a:ext>
              </a:extLst>
            </p:cNvPr>
            <p:cNvSpPr/>
            <p:nvPr/>
          </p:nvSpPr>
          <p:spPr>
            <a:xfrm>
              <a:off x="7979844" y="4583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36F37287-89EE-0685-B1F0-9F7783178632}"/>
                </a:ext>
              </a:extLst>
            </p:cNvPr>
            <p:cNvSpPr/>
            <p:nvPr/>
          </p:nvSpPr>
          <p:spPr>
            <a:xfrm>
              <a:off x="8189394" y="4583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B1170C80-5914-A041-FC62-5BD6D1332F22}"/>
                </a:ext>
              </a:extLst>
            </p:cNvPr>
            <p:cNvSpPr/>
            <p:nvPr/>
          </p:nvSpPr>
          <p:spPr>
            <a:xfrm>
              <a:off x="8398944" y="458376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E817131D-554F-49E2-683B-12CD36A492F4}"/>
              </a:ext>
            </a:extLst>
          </p:cNvPr>
          <p:cNvCxnSpPr/>
          <p:nvPr/>
        </p:nvCxnSpPr>
        <p:spPr>
          <a:xfrm>
            <a:off x="2784637" y="3750657"/>
            <a:ext cx="0" cy="167531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9722024D-BAB9-DA34-A0F5-3C9D8CF64A6B}"/>
              </a:ext>
            </a:extLst>
          </p:cNvPr>
          <p:cNvCxnSpPr/>
          <p:nvPr/>
        </p:nvCxnSpPr>
        <p:spPr>
          <a:xfrm>
            <a:off x="4262987" y="4115918"/>
            <a:ext cx="0" cy="133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A256926A-1130-A568-4D80-02419EC7C10F}"/>
              </a:ext>
            </a:extLst>
          </p:cNvPr>
          <p:cNvCxnSpPr/>
          <p:nvPr/>
        </p:nvCxnSpPr>
        <p:spPr>
          <a:xfrm>
            <a:off x="5724861" y="4481179"/>
            <a:ext cx="0" cy="97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>
            <a:extLst>
              <a:ext uri="{FF2B5EF4-FFF2-40B4-BE49-F238E27FC236}">
                <a16:creationId xmlns:a16="http://schemas.microsoft.com/office/drawing/2014/main" id="{32724C08-C4F6-DE79-3469-0E1937DC5488}"/>
              </a:ext>
            </a:extLst>
          </p:cNvPr>
          <p:cNvSpPr txBox="1"/>
          <p:nvPr/>
        </p:nvSpPr>
        <p:spPr>
          <a:xfrm>
            <a:off x="2732729" y="4005728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40.0%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1FFED6EC-7555-8678-583F-670EE29B1761}"/>
              </a:ext>
            </a:extLst>
          </p:cNvPr>
          <p:cNvSpPr txBox="1"/>
          <p:nvPr/>
        </p:nvSpPr>
        <p:spPr>
          <a:xfrm>
            <a:off x="4210321" y="4364360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27.5%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98ED42CB-6355-60BD-6AB1-F0F00B59FB67}"/>
              </a:ext>
            </a:extLst>
          </p:cNvPr>
          <p:cNvSpPr txBox="1"/>
          <p:nvPr/>
        </p:nvSpPr>
        <p:spPr>
          <a:xfrm>
            <a:off x="5705946" y="4444569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23.6%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C4513885-0853-505B-DFAB-254FA2E5EEA1}"/>
              </a:ext>
            </a:extLst>
          </p:cNvPr>
          <p:cNvSpPr txBox="1"/>
          <p:nvPr/>
        </p:nvSpPr>
        <p:spPr>
          <a:xfrm>
            <a:off x="2145835" y="4518178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30.6%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4BC08021-C1D8-7932-04D9-CE3B4F4A07AF}"/>
              </a:ext>
            </a:extLst>
          </p:cNvPr>
          <p:cNvSpPr txBox="1"/>
          <p:nvPr/>
        </p:nvSpPr>
        <p:spPr>
          <a:xfrm>
            <a:off x="3633903" y="4806398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21.5%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4F8485FF-67D6-7A21-C70C-91E52D027AB5}"/>
              </a:ext>
            </a:extLst>
          </p:cNvPr>
          <p:cNvSpPr txBox="1"/>
          <p:nvPr/>
        </p:nvSpPr>
        <p:spPr>
          <a:xfrm>
            <a:off x="5106283" y="4952657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16.7%</a:t>
            </a:r>
          </a:p>
        </p:txBody>
      </p:sp>
      <p:sp>
        <p:nvSpPr>
          <p:cNvPr id="186" name="Freeform 21">
            <a:extLst>
              <a:ext uri="{FF2B5EF4-FFF2-40B4-BE49-F238E27FC236}">
                <a16:creationId xmlns:a16="http://schemas.microsoft.com/office/drawing/2014/main" id="{8AA4501B-932D-C6C7-D2CD-3BCEEAF323A3}"/>
              </a:ext>
            </a:extLst>
          </p:cNvPr>
          <p:cNvSpPr>
            <a:spLocks/>
          </p:cNvSpPr>
          <p:nvPr/>
        </p:nvSpPr>
        <p:spPr bwMode="auto">
          <a:xfrm>
            <a:off x="6845989" y="2586982"/>
            <a:ext cx="4782064" cy="2845387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grpSp>
        <p:nvGrpSpPr>
          <p:cNvPr id="187" name="Group 186">
            <a:extLst>
              <a:ext uri="{FF2B5EF4-FFF2-40B4-BE49-F238E27FC236}">
                <a16:creationId xmlns:a16="http://schemas.microsoft.com/office/drawing/2014/main" id="{E67557E6-C412-9D1F-9C8A-9C3D11D6A0C8}"/>
              </a:ext>
            </a:extLst>
          </p:cNvPr>
          <p:cNvGrpSpPr/>
          <p:nvPr/>
        </p:nvGrpSpPr>
        <p:grpSpPr>
          <a:xfrm>
            <a:off x="6219386" y="2392497"/>
            <a:ext cx="626602" cy="3204000"/>
            <a:chOff x="1357753" y="1265887"/>
            <a:chExt cx="626602" cy="2858279"/>
          </a:xfrm>
        </p:grpSpPr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8DEA1E11-CB21-3DF7-57F5-F6BAF9A112A4}"/>
                </a:ext>
              </a:extLst>
            </p:cNvPr>
            <p:cNvSpPr txBox="1"/>
            <p:nvPr/>
          </p:nvSpPr>
          <p:spPr>
            <a:xfrm rot="16200000">
              <a:off x="1197606" y="2569414"/>
              <a:ext cx="62807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OS, %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617C71EF-6533-FD5A-D17A-9B42CE768914}"/>
                </a:ext>
              </a:extLst>
            </p:cNvPr>
            <p:cNvSpPr txBox="1"/>
            <p:nvPr/>
          </p:nvSpPr>
          <p:spPr>
            <a:xfrm>
              <a:off x="1431940" y="1265887"/>
              <a:ext cx="482825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190" name="Line 6">
              <a:extLst>
                <a:ext uri="{FF2B5EF4-FFF2-40B4-BE49-F238E27FC236}">
                  <a16:creationId xmlns:a16="http://schemas.microsoft.com/office/drawing/2014/main" id="{03FD196E-9D9A-A405-51A4-7C1A4251FE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422545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1" name="Line 7">
              <a:extLst>
                <a:ext uri="{FF2B5EF4-FFF2-40B4-BE49-F238E27FC236}">
                  <a16:creationId xmlns:a16="http://schemas.microsoft.com/office/drawing/2014/main" id="{A7DF1C9C-12FF-6EEF-4969-ECC7237CDC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94475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2" name="Line 8">
              <a:extLst>
                <a:ext uri="{FF2B5EF4-FFF2-40B4-BE49-F238E27FC236}">
                  <a16:creationId xmlns:a16="http://schemas.microsoft.com/office/drawing/2014/main" id="{BED46E5E-D246-2163-9430-BA76D85CD0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443514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3" name="Line 9">
              <a:extLst>
                <a:ext uri="{FF2B5EF4-FFF2-40B4-BE49-F238E27FC236}">
                  <a16:creationId xmlns:a16="http://schemas.microsoft.com/office/drawing/2014/main" id="{51A02804-0E97-AF8B-0768-85187A556B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95839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4" name="Line 10">
              <a:extLst>
                <a:ext uri="{FF2B5EF4-FFF2-40B4-BE49-F238E27FC236}">
                  <a16:creationId xmlns:a16="http://schemas.microsoft.com/office/drawing/2014/main" id="{770E5698-69D9-30D7-1181-6E0552851F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462529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5" name="Line 11">
              <a:extLst>
                <a:ext uri="{FF2B5EF4-FFF2-40B4-BE49-F238E27FC236}">
                  <a16:creationId xmlns:a16="http://schemas.microsoft.com/office/drawing/2014/main" id="{302B30C2-AE9F-1174-BA74-93A28F667E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97203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797FEF54-2B68-4069-B64C-A3AA44AFEF85}"/>
                </a:ext>
              </a:extLst>
            </p:cNvPr>
            <p:cNvSpPr txBox="1"/>
            <p:nvPr/>
          </p:nvSpPr>
          <p:spPr>
            <a:xfrm>
              <a:off x="1531332" y="1790026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C5D996A4-ADC3-FD70-FD77-C9B56B2786AB}"/>
                </a:ext>
              </a:extLst>
            </p:cNvPr>
            <p:cNvSpPr txBox="1"/>
            <p:nvPr/>
          </p:nvSpPr>
          <p:spPr>
            <a:xfrm>
              <a:off x="1531332" y="2288557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282E3E8F-20BE-1AD7-93B7-17BAA101AA1E}"/>
                </a:ext>
              </a:extLst>
            </p:cNvPr>
            <p:cNvSpPr txBox="1"/>
            <p:nvPr/>
          </p:nvSpPr>
          <p:spPr>
            <a:xfrm>
              <a:off x="1531332" y="2803210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6538F8F9-3C64-7D6E-491A-381CA6556608}"/>
                </a:ext>
              </a:extLst>
            </p:cNvPr>
            <p:cNvSpPr txBox="1"/>
            <p:nvPr/>
          </p:nvSpPr>
          <p:spPr>
            <a:xfrm>
              <a:off x="1531332" y="3307113"/>
              <a:ext cx="383438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87F570EE-D50B-1F9F-7178-347B3CBF3630}"/>
                </a:ext>
              </a:extLst>
            </p:cNvPr>
            <p:cNvSpPr txBox="1"/>
            <p:nvPr/>
          </p:nvSpPr>
          <p:spPr>
            <a:xfrm>
              <a:off x="1630726" y="3816389"/>
              <a:ext cx="28405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201" name="TextBox 200">
            <a:extLst>
              <a:ext uri="{FF2B5EF4-FFF2-40B4-BE49-F238E27FC236}">
                <a16:creationId xmlns:a16="http://schemas.microsoft.com/office/drawing/2014/main" id="{703725ED-62FF-5AA4-A14E-AF7DA667ED87}"/>
              </a:ext>
            </a:extLst>
          </p:cNvPr>
          <p:cNvSpPr txBox="1"/>
          <p:nvPr/>
        </p:nvSpPr>
        <p:spPr>
          <a:xfrm>
            <a:off x="8701121" y="5677931"/>
            <a:ext cx="12682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时间（月数）</a:t>
            </a:r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59850336-4CBD-36C2-4DE7-2DF0226401CB}"/>
              </a:ext>
            </a:extLst>
          </p:cNvPr>
          <p:cNvCxnSpPr>
            <a:cxnSpLocks/>
          </p:cNvCxnSpPr>
          <p:nvPr/>
        </p:nvCxnSpPr>
        <p:spPr>
          <a:xfrm>
            <a:off x="8026781" y="3325037"/>
            <a:ext cx="0" cy="210093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3ADFB793-145A-95CF-A929-39C8CBE02688}"/>
              </a:ext>
            </a:extLst>
          </p:cNvPr>
          <p:cNvCxnSpPr/>
          <p:nvPr/>
        </p:nvCxnSpPr>
        <p:spPr>
          <a:xfrm>
            <a:off x="9240971" y="4115918"/>
            <a:ext cx="0" cy="133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885B526-E4BA-0B12-5F42-37F050ADB222}"/>
              </a:ext>
            </a:extLst>
          </p:cNvPr>
          <p:cNvCxnSpPr/>
          <p:nvPr/>
        </p:nvCxnSpPr>
        <p:spPr>
          <a:xfrm>
            <a:off x="10434607" y="4498474"/>
            <a:ext cx="0" cy="97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extBox 208">
            <a:extLst>
              <a:ext uri="{FF2B5EF4-FFF2-40B4-BE49-F238E27FC236}">
                <a16:creationId xmlns:a16="http://schemas.microsoft.com/office/drawing/2014/main" id="{9EE271AA-5C75-ADCB-DAA6-2F48BA7EA6CD}"/>
              </a:ext>
            </a:extLst>
          </p:cNvPr>
          <p:cNvSpPr txBox="1"/>
          <p:nvPr/>
        </p:nvSpPr>
        <p:spPr>
          <a:xfrm>
            <a:off x="8059337" y="3335754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65.7%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4BEA2D28-4195-EEB7-007C-06DE36A2BF86}"/>
              </a:ext>
            </a:extLst>
          </p:cNvPr>
          <p:cNvSpPr txBox="1"/>
          <p:nvPr/>
        </p:nvSpPr>
        <p:spPr>
          <a:xfrm>
            <a:off x="9180780" y="3949803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40.9%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E922AD15-5384-9390-0D1B-DB0F3350D0BA}"/>
              </a:ext>
            </a:extLst>
          </p:cNvPr>
          <p:cNvSpPr txBox="1"/>
          <p:nvPr/>
        </p:nvSpPr>
        <p:spPr>
          <a:xfrm>
            <a:off x="10377431" y="4114272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34.9%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5FE6D06F-E6DA-667F-FECD-B78FEFCBFEA8}"/>
              </a:ext>
            </a:extLst>
          </p:cNvPr>
          <p:cNvSpPr txBox="1"/>
          <p:nvPr/>
        </p:nvSpPr>
        <p:spPr>
          <a:xfrm>
            <a:off x="7372992" y="3469064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69.2%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370CE4AD-7CC1-48D9-A920-C436011E848C}"/>
              </a:ext>
            </a:extLst>
          </p:cNvPr>
          <p:cNvSpPr txBox="1"/>
          <p:nvPr/>
        </p:nvSpPr>
        <p:spPr>
          <a:xfrm>
            <a:off x="8599140" y="4255143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41.2%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654F5DA6-BFEC-4853-D827-13E7801714E1}"/>
              </a:ext>
            </a:extLst>
          </p:cNvPr>
          <p:cNvSpPr txBox="1"/>
          <p:nvPr/>
        </p:nvSpPr>
        <p:spPr>
          <a:xfrm>
            <a:off x="9770988" y="4514770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1"/>
                </a:solidFill>
              </a:rPr>
              <a:t>31.9%</a:t>
            </a:r>
          </a:p>
        </p:txBody>
      </p: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A0848D2F-54E9-A36A-D6AC-7173DC416D15}"/>
              </a:ext>
            </a:extLst>
          </p:cNvPr>
          <p:cNvGrpSpPr/>
          <p:nvPr/>
        </p:nvGrpSpPr>
        <p:grpSpPr>
          <a:xfrm>
            <a:off x="6755742" y="5426801"/>
            <a:ext cx="5012982" cy="360147"/>
            <a:chOff x="1452014" y="5471106"/>
            <a:chExt cx="6288401" cy="360147"/>
          </a:xfrm>
        </p:grpSpPr>
        <p:sp>
          <p:nvSpPr>
            <p:cNvPr id="217" name="Line 21">
              <a:extLst>
                <a:ext uri="{FF2B5EF4-FFF2-40B4-BE49-F238E27FC236}">
                  <a16:creationId xmlns:a16="http://schemas.microsoft.com/office/drawing/2014/main" id="{0C40EF4D-A3F9-BE98-DF02-ADAF726C06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73253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FE0D416E-1FE3-3D92-E589-5BF4CA99ECBB}"/>
                </a:ext>
              </a:extLst>
            </p:cNvPr>
            <p:cNvSpPr txBox="1"/>
            <p:nvPr/>
          </p:nvSpPr>
          <p:spPr>
            <a:xfrm>
              <a:off x="7399869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48</a:t>
              </a:r>
            </a:p>
          </p:txBody>
        </p:sp>
        <p:sp>
          <p:nvSpPr>
            <p:cNvPr id="219" name="Line 21">
              <a:extLst>
                <a:ext uri="{FF2B5EF4-FFF2-40B4-BE49-F238E27FC236}">
                  <a16:creationId xmlns:a16="http://schemas.microsoft.com/office/drawing/2014/main" id="{32FC343F-E48B-C160-9157-BEBA73229E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97616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1" name="Line 21">
              <a:extLst>
                <a:ext uri="{FF2B5EF4-FFF2-40B4-BE49-F238E27FC236}">
                  <a16:creationId xmlns:a16="http://schemas.microsoft.com/office/drawing/2014/main" id="{B43017BF-93AA-0300-5CC3-3E1A0D02B8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21979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CC6A8834-C3A5-CBE6-8420-20FE72D4D073}"/>
                </a:ext>
              </a:extLst>
            </p:cNvPr>
            <p:cNvSpPr txBox="1"/>
            <p:nvPr/>
          </p:nvSpPr>
          <p:spPr>
            <a:xfrm>
              <a:off x="6648594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42</a:t>
              </a:r>
            </a:p>
          </p:txBody>
        </p:sp>
        <p:sp>
          <p:nvSpPr>
            <p:cNvPr id="223" name="Line 21">
              <a:extLst>
                <a:ext uri="{FF2B5EF4-FFF2-40B4-BE49-F238E27FC236}">
                  <a16:creationId xmlns:a16="http://schemas.microsoft.com/office/drawing/2014/main" id="{522AA2FD-8C1B-A840-9E13-90464A01A3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46342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" name="Line 21">
              <a:extLst>
                <a:ext uri="{FF2B5EF4-FFF2-40B4-BE49-F238E27FC236}">
                  <a16:creationId xmlns:a16="http://schemas.microsoft.com/office/drawing/2014/main" id="{0106DBE2-33DF-5F47-09C9-F38FC66FA1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70705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50FA185D-1E85-9C3B-9C92-03E68D1CFEFB}"/>
                </a:ext>
              </a:extLst>
            </p:cNvPr>
            <p:cNvSpPr txBox="1"/>
            <p:nvPr/>
          </p:nvSpPr>
          <p:spPr>
            <a:xfrm>
              <a:off x="5897321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227" name="Line 21">
              <a:extLst>
                <a:ext uri="{FF2B5EF4-FFF2-40B4-BE49-F238E27FC236}">
                  <a16:creationId xmlns:a16="http://schemas.microsoft.com/office/drawing/2014/main" id="{D48152DD-1713-EF0D-5571-70287FEA01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95068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9" name="Line 21">
              <a:extLst>
                <a:ext uri="{FF2B5EF4-FFF2-40B4-BE49-F238E27FC236}">
                  <a16:creationId xmlns:a16="http://schemas.microsoft.com/office/drawing/2014/main" id="{E076269F-340D-1B2B-4128-4F6B4A3762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19431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FC76D373-9FD8-8AA3-8B55-8C891B0004A0}"/>
                </a:ext>
              </a:extLst>
            </p:cNvPr>
            <p:cNvSpPr txBox="1"/>
            <p:nvPr/>
          </p:nvSpPr>
          <p:spPr>
            <a:xfrm>
              <a:off x="5146047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231" name="Line 21">
              <a:extLst>
                <a:ext uri="{FF2B5EF4-FFF2-40B4-BE49-F238E27FC236}">
                  <a16:creationId xmlns:a16="http://schemas.microsoft.com/office/drawing/2014/main" id="{F9472892-70DA-DB26-66FF-B890A19F6B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43794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3" name="Line 21">
              <a:extLst>
                <a:ext uri="{FF2B5EF4-FFF2-40B4-BE49-F238E27FC236}">
                  <a16:creationId xmlns:a16="http://schemas.microsoft.com/office/drawing/2014/main" id="{C797C417-86E9-D647-9A3A-963CFC5F82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8157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2F62C15F-B4BE-0909-13C7-ED8AA15FF934}"/>
                </a:ext>
              </a:extLst>
            </p:cNvPr>
            <p:cNvSpPr txBox="1"/>
            <p:nvPr/>
          </p:nvSpPr>
          <p:spPr>
            <a:xfrm>
              <a:off x="4394773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235" name="Line 21">
              <a:extLst>
                <a:ext uri="{FF2B5EF4-FFF2-40B4-BE49-F238E27FC236}">
                  <a16:creationId xmlns:a16="http://schemas.microsoft.com/office/drawing/2014/main" id="{AD280CD2-5CF8-3162-BB69-C2A17C2586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2520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7" name="Line 21">
              <a:extLst>
                <a:ext uri="{FF2B5EF4-FFF2-40B4-BE49-F238E27FC236}">
                  <a16:creationId xmlns:a16="http://schemas.microsoft.com/office/drawing/2014/main" id="{F0B64121-649F-EB92-6B2E-C99617D249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16883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8406091-0BCD-55F5-F57B-6496D9E10A85}"/>
                </a:ext>
              </a:extLst>
            </p:cNvPr>
            <p:cNvSpPr txBox="1"/>
            <p:nvPr/>
          </p:nvSpPr>
          <p:spPr>
            <a:xfrm>
              <a:off x="3643499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239" name="Line 21">
              <a:extLst>
                <a:ext uri="{FF2B5EF4-FFF2-40B4-BE49-F238E27FC236}">
                  <a16:creationId xmlns:a16="http://schemas.microsoft.com/office/drawing/2014/main" id="{85F7EC83-275E-3A34-76C4-E99F88DBA9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246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1" name="Line 21">
              <a:extLst>
                <a:ext uri="{FF2B5EF4-FFF2-40B4-BE49-F238E27FC236}">
                  <a16:creationId xmlns:a16="http://schemas.microsoft.com/office/drawing/2014/main" id="{E25BBF60-2E51-917F-3F63-D830636AE5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65609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3F3835A3-D5B6-D10F-352F-FC56E2F1D803}"/>
                </a:ext>
              </a:extLst>
            </p:cNvPr>
            <p:cNvSpPr txBox="1"/>
            <p:nvPr/>
          </p:nvSpPr>
          <p:spPr>
            <a:xfrm>
              <a:off x="2892225" y="5543106"/>
              <a:ext cx="34054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243" name="Line 21">
              <a:extLst>
                <a:ext uri="{FF2B5EF4-FFF2-40B4-BE49-F238E27FC236}">
                  <a16:creationId xmlns:a16="http://schemas.microsoft.com/office/drawing/2014/main" id="{43EBD71B-96FE-875A-354B-9758328B86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9972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5" name="Line 21">
              <a:extLst>
                <a:ext uri="{FF2B5EF4-FFF2-40B4-BE49-F238E27FC236}">
                  <a16:creationId xmlns:a16="http://schemas.microsoft.com/office/drawing/2014/main" id="{ADD017EA-69CD-D629-3386-C3A4FB50F1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4335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DFC3C6E2-1002-A9D1-7009-3549F58C34DD}"/>
                </a:ext>
              </a:extLst>
            </p:cNvPr>
            <p:cNvSpPr txBox="1"/>
            <p:nvPr/>
          </p:nvSpPr>
          <p:spPr>
            <a:xfrm>
              <a:off x="2203288" y="5543106"/>
              <a:ext cx="21587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247" name="Line 21">
              <a:extLst>
                <a:ext uri="{FF2B5EF4-FFF2-40B4-BE49-F238E27FC236}">
                  <a16:creationId xmlns:a16="http://schemas.microsoft.com/office/drawing/2014/main" id="{C421B3B2-9037-652E-DBD1-EA2D4BCFEE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8698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9" name="Line 21">
              <a:extLst>
                <a:ext uri="{FF2B5EF4-FFF2-40B4-BE49-F238E27FC236}">
                  <a16:creationId xmlns:a16="http://schemas.microsoft.com/office/drawing/2014/main" id="{470781FB-0A8A-3D6F-2FEC-0E52E2D918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63061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BE124734-7CC3-7324-527F-D51FD5A26515}"/>
                </a:ext>
              </a:extLst>
            </p:cNvPr>
            <p:cNvSpPr txBox="1"/>
            <p:nvPr/>
          </p:nvSpPr>
          <p:spPr>
            <a:xfrm>
              <a:off x="1452014" y="5543106"/>
              <a:ext cx="21587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rgbClr val="36363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</p:grpSp>
      <p:grpSp>
        <p:nvGrpSpPr>
          <p:cNvPr id="251" name="Group 250">
            <a:extLst>
              <a:ext uri="{FF2B5EF4-FFF2-40B4-BE49-F238E27FC236}">
                <a16:creationId xmlns:a16="http://schemas.microsoft.com/office/drawing/2014/main" id="{5C552DE3-12F5-69EE-0D9B-F8BBB9D528AF}"/>
              </a:ext>
            </a:extLst>
          </p:cNvPr>
          <p:cNvGrpSpPr/>
          <p:nvPr/>
        </p:nvGrpSpPr>
        <p:grpSpPr>
          <a:xfrm>
            <a:off x="6677996" y="5903551"/>
            <a:ext cx="5033820" cy="257369"/>
            <a:chOff x="7211784" y="5706050"/>
            <a:chExt cx="5033820" cy="257369"/>
          </a:xfrm>
        </p:grpSpPr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8DFDE6FF-ABF6-C19F-51CA-D884CFF43D48}"/>
                </a:ext>
              </a:extLst>
            </p:cNvPr>
            <p:cNvSpPr txBox="1"/>
            <p:nvPr/>
          </p:nvSpPr>
          <p:spPr>
            <a:xfrm>
              <a:off x="12087942" y="5706050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53" name="TextBox 252">
              <a:extLst>
                <a:ext uri="{FF2B5EF4-FFF2-40B4-BE49-F238E27FC236}">
                  <a16:creationId xmlns:a16="http://schemas.microsoft.com/office/drawing/2014/main" id="{153BFAB4-BBCB-81A7-7FF4-921120FE149E}"/>
                </a:ext>
              </a:extLst>
            </p:cNvPr>
            <p:cNvSpPr txBox="1"/>
            <p:nvPr/>
          </p:nvSpPr>
          <p:spPr>
            <a:xfrm>
              <a:off x="11788493" y="5706050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254" name="TextBox 253">
              <a:extLst>
                <a:ext uri="{FF2B5EF4-FFF2-40B4-BE49-F238E27FC236}">
                  <a16:creationId xmlns:a16="http://schemas.microsoft.com/office/drawing/2014/main" id="{C8EB3626-259B-95FF-0AA8-A535EFF7A7F4}"/>
                </a:ext>
              </a:extLst>
            </p:cNvPr>
            <p:cNvSpPr txBox="1"/>
            <p:nvPr/>
          </p:nvSpPr>
          <p:spPr>
            <a:xfrm>
              <a:off x="1144656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</a:t>
              </a:r>
            </a:p>
          </p:txBody>
        </p:sp>
        <p:sp>
          <p:nvSpPr>
            <p:cNvPr id="255" name="TextBox 254">
              <a:extLst>
                <a:ext uri="{FF2B5EF4-FFF2-40B4-BE49-F238E27FC236}">
                  <a16:creationId xmlns:a16="http://schemas.microsoft.com/office/drawing/2014/main" id="{BFD06935-057C-84FA-6432-D46AB491E576}"/>
                </a:ext>
              </a:extLst>
            </p:cNvPr>
            <p:cNvSpPr txBox="1"/>
            <p:nvPr/>
          </p:nvSpPr>
          <p:spPr>
            <a:xfrm>
              <a:off x="111471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27</a:t>
              </a:r>
            </a:p>
          </p:txBody>
        </p:sp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A00B6483-F1F6-6DD3-FF34-9901153E2CC4}"/>
                </a:ext>
              </a:extLst>
            </p:cNvPr>
            <p:cNvSpPr txBox="1"/>
            <p:nvPr/>
          </p:nvSpPr>
          <p:spPr>
            <a:xfrm>
              <a:off x="1084766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41</a:t>
              </a:r>
            </a:p>
          </p:txBody>
        </p:sp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69E7A03C-E336-76CA-940E-083FBB4A4BA7}"/>
                </a:ext>
              </a:extLst>
            </p:cNvPr>
            <p:cNvSpPr txBox="1"/>
            <p:nvPr/>
          </p:nvSpPr>
          <p:spPr>
            <a:xfrm>
              <a:off x="105482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54</a:t>
              </a:r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80EC9FA1-0B25-B39C-A244-69B06DEEBCF3}"/>
                </a:ext>
              </a:extLst>
            </p:cNvPr>
            <p:cNvSpPr txBox="1"/>
            <p:nvPr/>
          </p:nvSpPr>
          <p:spPr>
            <a:xfrm>
              <a:off x="1024876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67</a:t>
              </a: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16C2B790-47F1-F2ED-164E-E70ABEC3CC7F}"/>
                </a:ext>
              </a:extLst>
            </p:cNvPr>
            <p:cNvSpPr txBox="1"/>
            <p:nvPr/>
          </p:nvSpPr>
          <p:spPr>
            <a:xfrm>
              <a:off x="99493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82</a:t>
              </a:r>
            </a:p>
          </p:txBody>
        </p:sp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19D671B4-DE41-8BCD-7581-5559B78CFFE2}"/>
                </a:ext>
              </a:extLst>
            </p:cNvPr>
            <p:cNvSpPr txBox="1"/>
            <p:nvPr/>
          </p:nvSpPr>
          <p:spPr>
            <a:xfrm>
              <a:off x="96073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104</a:t>
              </a:r>
            </a:p>
          </p:txBody>
        </p: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2951F44B-FFC7-82EC-B13C-AC49D79A3ED6}"/>
                </a:ext>
              </a:extLst>
            </p:cNvPr>
            <p:cNvSpPr txBox="1"/>
            <p:nvPr/>
          </p:nvSpPr>
          <p:spPr>
            <a:xfrm>
              <a:off x="930793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127</a:t>
              </a:r>
            </a:p>
          </p:txBody>
        </p:sp>
        <p:sp>
          <p:nvSpPr>
            <p:cNvPr id="262" name="TextBox 261">
              <a:extLst>
                <a:ext uri="{FF2B5EF4-FFF2-40B4-BE49-F238E27FC236}">
                  <a16:creationId xmlns:a16="http://schemas.microsoft.com/office/drawing/2014/main" id="{87FD0171-2DBF-ED1A-F96D-C2F13A066813}"/>
                </a:ext>
              </a:extLst>
            </p:cNvPr>
            <p:cNvSpPr txBox="1"/>
            <p:nvPr/>
          </p:nvSpPr>
          <p:spPr>
            <a:xfrm>
              <a:off x="90084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154</a:t>
              </a:r>
            </a:p>
          </p:txBody>
        </p:sp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4001D1AF-6C20-6FFE-65FD-4D5ED80AC8A0}"/>
                </a:ext>
              </a:extLst>
            </p:cNvPr>
            <p:cNvSpPr txBox="1"/>
            <p:nvPr/>
          </p:nvSpPr>
          <p:spPr>
            <a:xfrm>
              <a:off x="870903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170</a:t>
              </a:r>
            </a:p>
          </p:txBody>
        </p:sp>
        <p:sp>
          <p:nvSpPr>
            <p:cNvPr id="264" name="TextBox 263">
              <a:extLst>
                <a:ext uri="{FF2B5EF4-FFF2-40B4-BE49-F238E27FC236}">
                  <a16:creationId xmlns:a16="http://schemas.microsoft.com/office/drawing/2014/main" id="{D58406C8-1C1E-70C6-0335-0855396BCF7D}"/>
                </a:ext>
              </a:extLst>
            </p:cNvPr>
            <p:cNvSpPr txBox="1"/>
            <p:nvPr/>
          </p:nvSpPr>
          <p:spPr>
            <a:xfrm>
              <a:off x="84095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193</a:t>
              </a:r>
            </a:p>
          </p:txBody>
        </p:sp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4CB980FD-5501-22F0-9EF8-D3CB9E3790DE}"/>
                </a:ext>
              </a:extLst>
            </p:cNvPr>
            <p:cNvSpPr txBox="1"/>
            <p:nvPr/>
          </p:nvSpPr>
          <p:spPr>
            <a:xfrm>
              <a:off x="811013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220</a:t>
              </a:r>
            </a:p>
          </p:txBody>
        </p:sp>
        <p:sp>
          <p:nvSpPr>
            <p:cNvPr id="266" name="TextBox 265">
              <a:extLst>
                <a:ext uri="{FF2B5EF4-FFF2-40B4-BE49-F238E27FC236}">
                  <a16:creationId xmlns:a16="http://schemas.microsoft.com/office/drawing/2014/main" id="{B9F70F30-1269-0662-4704-D9ED23BED6C5}"/>
                </a:ext>
              </a:extLst>
            </p:cNvPr>
            <p:cNvSpPr txBox="1"/>
            <p:nvPr/>
          </p:nvSpPr>
          <p:spPr>
            <a:xfrm>
              <a:off x="781068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248</a:t>
              </a:r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0005122F-28D8-D1AA-3544-1FB989788CD3}"/>
                </a:ext>
              </a:extLst>
            </p:cNvPr>
            <p:cNvSpPr txBox="1"/>
            <p:nvPr/>
          </p:nvSpPr>
          <p:spPr>
            <a:xfrm>
              <a:off x="751123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281</a:t>
              </a:r>
            </a:p>
          </p:txBody>
        </p:sp>
        <p:sp>
          <p:nvSpPr>
            <p:cNvPr id="268" name="TextBox 267">
              <a:extLst>
                <a:ext uri="{FF2B5EF4-FFF2-40B4-BE49-F238E27FC236}">
                  <a16:creationId xmlns:a16="http://schemas.microsoft.com/office/drawing/2014/main" id="{7AC6CC71-D925-9343-158C-8021B13859AD}"/>
                </a:ext>
              </a:extLst>
            </p:cNvPr>
            <p:cNvSpPr txBox="1"/>
            <p:nvPr/>
          </p:nvSpPr>
          <p:spPr>
            <a:xfrm>
              <a:off x="721178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296</a:t>
              </a:r>
            </a:p>
          </p:txBody>
        </p:sp>
      </p:grpSp>
      <p:grpSp>
        <p:nvGrpSpPr>
          <p:cNvPr id="269" name="Group 268">
            <a:extLst>
              <a:ext uri="{FF2B5EF4-FFF2-40B4-BE49-F238E27FC236}">
                <a16:creationId xmlns:a16="http://schemas.microsoft.com/office/drawing/2014/main" id="{68C5E5A1-24AA-CA70-9E26-0C8BA09B35E4}"/>
              </a:ext>
            </a:extLst>
          </p:cNvPr>
          <p:cNvGrpSpPr/>
          <p:nvPr/>
        </p:nvGrpSpPr>
        <p:grpSpPr>
          <a:xfrm>
            <a:off x="6677997" y="6224827"/>
            <a:ext cx="5033819" cy="257369"/>
            <a:chOff x="7211785" y="5706050"/>
            <a:chExt cx="5033819" cy="257369"/>
          </a:xfrm>
        </p:grpSpPr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6CECAF0B-2967-51F7-B7C1-5B5A6DCA5E67}"/>
                </a:ext>
              </a:extLst>
            </p:cNvPr>
            <p:cNvSpPr txBox="1"/>
            <p:nvPr/>
          </p:nvSpPr>
          <p:spPr>
            <a:xfrm>
              <a:off x="12087942" y="5706050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1193D792-0E24-022B-C2EB-5C9AB2EBF2B5}"/>
                </a:ext>
              </a:extLst>
            </p:cNvPr>
            <p:cNvSpPr txBox="1"/>
            <p:nvPr/>
          </p:nvSpPr>
          <p:spPr>
            <a:xfrm>
              <a:off x="11788492" y="5706050"/>
              <a:ext cx="157662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E4B7F490-AD66-B96A-7A01-356FB7EB67EB}"/>
                </a:ext>
              </a:extLst>
            </p:cNvPr>
            <p:cNvSpPr txBox="1"/>
            <p:nvPr/>
          </p:nvSpPr>
          <p:spPr>
            <a:xfrm>
              <a:off x="11497280" y="5706050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273" name="TextBox 272">
              <a:extLst>
                <a:ext uri="{FF2B5EF4-FFF2-40B4-BE49-F238E27FC236}">
                  <a16:creationId xmlns:a16="http://schemas.microsoft.com/office/drawing/2014/main" id="{0DC76B6F-13CA-0C59-95E0-F92D0E7A91F8}"/>
                </a:ext>
              </a:extLst>
            </p:cNvPr>
            <p:cNvSpPr txBox="1"/>
            <p:nvPr/>
          </p:nvSpPr>
          <p:spPr>
            <a:xfrm>
              <a:off x="111471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22</a:t>
              </a:r>
            </a:p>
          </p:txBody>
        </p:sp>
        <p:sp>
          <p:nvSpPr>
            <p:cNvPr id="274" name="TextBox 273">
              <a:extLst>
                <a:ext uri="{FF2B5EF4-FFF2-40B4-BE49-F238E27FC236}">
                  <a16:creationId xmlns:a16="http://schemas.microsoft.com/office/drawing/2014/main" id="{0F4C627F-BA45-1B22-E131-B4EB3273B46F}"/>
                </a:ext>
              </a:extLst>
            </p:cNvPr>
            <p:cNvSpPr txBox="1"/>
            <p:nvPr/>
          </p:nvSpPr>
          <p:spPr>
            <a:xfrm>
              <a:off x="1084766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39</a:t>
              </a:r>
            </a:p>
          </p:txBody>
        </p:sp>
        <p:sp>
          <p:nvSpPr>
            <p:cNvPr id="275" name="TextBox 274">
              <a:extLst>
                <a:ext uri="{FF2B5EF4-FFF2-40B4-BE49-F238E27FC236}">
                  <a16:creationId xmlns:a16="http://schemas.microsoft.com/office/drawing/2014/main" id="{6F6ED033-D57D-2ECA-158C-58FA397F4013}"/>
                </a:ext>
              </a:extLst>
            </p:cNvPr>
            <p:cNvSpPr txBox="1"/>
            <p:nvPr/>
          </p:nvSpPr>
          <p:spPr>
            <a:xfrm>
              <a:off x="105482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</a:p>
          </p:txBody>
        </p:sp>
        <p:sp>
          <p:nvSpPr>
            <p:cNvPr id="276" name="TextBox 275">
              <a:extLst>
                <a:ext uri="{FF2B5EF4-FFF2-40B4-BE49-F238E27FC236}">
                  <a16:creationId xmlns:a16="http://schemas.microsoft.com/office/drawing/2014/main" id="{CBE28E46-E48B-ED96-96FA-6B4FC7FE5AC2}"/>
                </a:ext>
              </a:extLst>
            </p:cNvPr>
            <p:cNvSpPr txBox="1"/>
            <p:nvPr/>
          </p:nvSpPr>
          <p:spPr>
            <a:xfrm>
              <a:off x="1024876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68</a:t>
              </a:r>
            </a:p>
          </p:txBody>
        </p:sp>
        <p:sp>
          <p:nvSpPr>
            <p:cNvPr id="277" name="TextBox 276">
              <a:extLst>
                <a:ext uri="{FF2B5EF4-FFF2-40B4-BE49-F238E27FC236}">
                  <a16:creationId xmlns:a16="http://schemas.microsoft.com/office/drawing/2014/main" id="{C60C15B7-89C4-C720-F602-FACE94E03B14}"/>
                </a:ext>
              </a:extLst>
            </p:cNvPr>
            <p:cNvSpPr txBox="1"/>
            <p:nvPr/>
          </p:nvSpPr>
          <p:spPr>
            <a:xfrm>
              <a:off x="9949313" y="5706050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81</a:t>
              </a:r>
            </a:p>
          </p:txBody>
        </p:sp>
        <p:sp>
          <p:nvSpPr>
            <p:cNvPr id="278" name="TextBox 277">
              <a:extLst>
                <a:ext uri="{FF2B5EF4-FFF2-40B4-BE49-F238E27FC236}">
                  <a16:creationId xmlns:a16="http://schemas.microsoft.com/office/drawing/2014/main" id="{53EEA7C5-9624-712D-8585-DA46B73222D6}"/>
                </a:ext>
              </a:extLst>
            </p:cNvPr>
            <p:cNvSpPr txBox="1"/>
            <p:nvPr/>
          </p:nvSpPr>
          <p:spPr>
            <a:xfrm>
              <a:off x="96073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102</a:t>
              </a:r>
            </a:p>
          </p:txBody>
        </p:sp>
        <p:sp>
          <p:nvSpPr>
            <p:cNvPr id="279" name="TextBox 278">
              <a:extLst>
                <a:ext uri="{FF2B5EF4-FFF2-40B4-BE49-F238E27FC236}">
                  <a16:creationId xmlns:a16="http://schemas.microsoft.com/office/drawing/2014/main" id="{E852D85C-036A-0CA1-8E09-D571395F6936}"/>
                </a:ext>
              </a:extLst>
            </p:cNvPr>
            <p:cNvSpPr txBox="1"/>
            <p:nvPr/>
          </p:nvSpPr>
          <p:spPr>
            <a:xfrm>
              <a:off x="930793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123</a:t>
              </a:r>
            </a:p>
          </p:txBody>
        </p:sp>
        <p:sp>
          <p:nvSpPr>
            <p:cNvPr id="280" name="TextBox 279">
              <a:extLst>
                <a:ext uri="{FF2B5EF4-FFF2-40B4-BE49-F238E27FC236}">
                  <a16:creationId xmlns:a16="http://schemas.microsoft.com/office/drawing/2014/main" id="{12129F53-6DE6-FA74-F6FF-ECB31736F665}"/>
                </a:ext>
              </a:extLst>
            </p:cNvPr>
            <p:cNvSpPr txBox="1"/>
            <p:nvPr/>
          </p:nvSpPr>
          <p:spPr>
            <a:xfrm>
              <a:off x="90084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150</a:t>
              </a:r>
            </a:p>
          </p:txBody>
        </p:sp>
        <p:sp>
          <p:nvSpPr>
            <p:cNvPr id="281" name="TextBox 280">
              <a:extLst>
                <a:ext uri="{FF2B5EF4-FFF2-40B4-BE49-F238E27FC236}">
                  <a16:creationId xmlns:a16="http://schemas.microsoft.com/office/drawing/2014/main" id="{10909158-277E-1AD7-A9C6-40B022453AD8}"/>
                </a:ext>
              </a:extLst>
            </p:cNvPr>
            <p:cNvSpPr txBox="1"/>
            <p:nvPr/>
          </p:nvSpPr>
          <p:spPr>
            <a:xfrm>
              <a:off x="870903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174</a:t>
              </a:r>
            </a:p>
          </p:txBody>
        </p:sp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4E018350-6A93-18B6-0C15-C1C10275F2A3}"/>
                </a:ext>
              </a:extLst>
            </p:cNvPr>
            <p:cNvSpPr txBox="1"/>
            <p:nvPr/>
          </p:nvSpPr>
          <p:spPr>
            <a:xfrm>
              <a:off x="8409583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204</a:t>
              </a:r>
            </a:p>
          </p:txBody>
        </p:sp>
        <p:sp>
          <p:nvSpPr>
            <p:cNvPr id="283" name="TextBox 282">
              <a:extLst>
                <a:ext uri="{FF2B5EF4-FFF2-40B4-BE49-F238E27FC236}">
                  <a16:creationId xmlns:a16="http://schemas.microsoft.com/office/drawing/2014/main" id="{27B4CDD7-275F-05D3-99A5-DB8414A0B79B}"/>
                </a:ext>
              </a:extLst>
            </p:cNvPr>
            <p:cNvSpPr txBox="1"/>
            <p:nvPr/>
          </p:nvSpPr>
          <p:spPr>
            <a:xfrm>
              <a:off x="811013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230</a:t>
              </a:r>
            </a:p>
          </p:txBody>
        </p:sp>
        <p:sp>
          <p:nvSpPr>
            <p:cNvPr id="284" name="TextBox 283">
              <a:extLst>
                <a:ext uri="{FF2B5EF4-FFF2-40B4-BE49-F238E27FC236}">
                  <a16:creationId xmlns:a16="http://schemas.microsoft.com/office/drawing/2014/main" id="{1A126991-1D16-C805-C756-40A1EBA98C05}"/>
                </a:ext>
              </a:extLst>
            </p:cNvPr>
            <p:cNvSpPr txBox="1"/>
            <p:nvPr/>
          </p:nvSpPr>
          <p:spPr>
            <a:xfrm>
              <a:off x="781068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252</a:t>
              </a:r>
            </a:p>
          </p:txBody>
        </p:sp>
        <p:sp>
          <p:nvSpPr>
            <p:cNvPr id="285" name="TextBox 284">
              <a:extLst>
                <a:ext uri="{FF2B5EF4-FFF2-40B4-BE49-F238E27FC236}">
                  <a16:creationId xmlns:a16="http://schemas.microsoft.com/office/drawing/2014/main" id="{6C9F8913-695D-8F84-F97C-EEF77B9E48B6}"/>
                </a:ext>
              </a:extLst>
            </p:cNvPr>
            <p:cNvSpPr txBox="1"/>
            <p:nvPr/>
          </p:nvSpPr>
          <p:spPr>
            <a:xfrm>
              <a:off x="7511234" y="5706050"/>
              <a:ext cx="32758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281</a:t>
              </a:r>
            </a:p>
          </p:txBody>
        </p:sp>
        <p:sp>
          <p:nvSpPr>
            <p:cNvPr id="286" name="TextBox 285">
              <a:extLst>
                <a:ext uri="{FF2B5EF4-FFF2-40B4-BE49-F238E27FC236}">
                  <a16:creationId xmlns:a16="http://schemas.microsoft.com/office/drawing/2014/main" id="{9A532F1A-49CF-5A8B-3604-88435B4C261F}"/>
                </a:ext>
              </a:extLst>
            </p:cNvPr>
            <p:cNvSpPr txBox="1"/>
            <p:nvPr/>
          </p:nvSpPr>
          <p:spPr>
            <a:xfrm>
              <a:off x="7211785" y="5706050"/>
              <a:ext cx="327580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295</a:t>
              </a:r>
            </a:p>
          </p:txBody>
        </p:sp>
      </p:grpSp>
      <p:grpSp>
        <p:nvGrpSpPr>
          <p:cNvPr id="287" name="Group 286">
            <a:extLst>
              <a:ext uri="{FF2B5EF4-FFF2-40B4-BE49-F238E27FC236}">
                <a16:creationId xmlns:a16="http://schemas.microsoft.com/office/drawing/2014/main" id="{11802FC2-E181-07E6-604F-C68510F96879}"/>
              </a:ext>
            </a:extLst>
          </p:cNvPr>
          <p:cNvGrpSpPr/>
          <p:nvPr/>
        </p:nvGrpSpPr>
        <p:grpSpPr>
          <a:xfrm>
            <a:off x="6823686" y="2546929"/>
            <a:ext cx="4595488" cy="1967731"/>
            <a:chOff x="3800475" y="2447924"/>
            <a:chExt cx="4595488" cy="1967731"/>
          </a:xfrm>
        </p:grpSpPr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44B88B56-7631-591F-F216-EB11E24D3648}"/>
                </a:ext>
              </a:extLst>
            </p:cNvPr>
            <p:cNvSpPr/>
            <p:nvPr/>
          </p:nvSpPr>
          <p:spPr>
            <a:xfrm>
              <a:off x="8386438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DDD876B4-E59C-99FA-A2AC-82C3F55E4D9E}"/>
                </a:ext>
              </a:extLst>
            </p:cNvPr>
            <p:cNvSpPr/>
            <p:nvPr/>
          </p:nvSpPr>
          <p:spPr>
            <a:xfrm>
              <a:off x="8348338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4D40CA9D-44A9-E7B0-7756-5AAE233E27CD}"/>
                </a:ext>
              </a:extLst>
            </p:cNvPr>
            <p:cNvSpPr/>
            <p:nvPr/>
          </p:nvSpPr>
          <p:spPr>
            <a:xfrm>
              <a:off x="8310238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9BA0F3D7-54BD-7F78-A2CB-4B27E2A07B91}"/>
                </a:ext>
              </a:extLst>
            </p:cNvPr>
            <p:cNvSpPr/>
            <p:nvPr/>
          </p:nvSpPr>
          <p:spPr>
            <a:xfrm>
              <a:off x="8272138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F365D11E-DF0F-5462-CB83-242F4EBF5D2E}"/>
                </a:ext>
              </a:extLst>
            </p:cNvPr>
            <p:cNvSpPr/>
            <p:nvPr/>
          </p:nvSpPr>
          <p:spPr>
            <a:xfrm>
              <a:off x="82340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E451EC0E-88AD-7A9A-5047-DEB333658EBE}"/>
                </a:ext>
              </a:extLst>
            </p:cNvPr>
            <p:cNvSpPr/>
            <p:nvPr/>
          </p:nvSpPr>
          <p:spPr>
            <a:xfrm>
              <a:off x="81959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D53FBB4E-0121-B621-CC0E-13F44385DB78}"/>
                </a:ext>
              </a:extLst>
            </p:cNvPr>
            <p:cNvSpPr/>
            <p:nvPr/>
          </p:nvSpPr>
          <p:spPr>
            <a:xfrm>
              <a:off x="81768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CBFF4182-30E3-95AA-C061-6B9187CF0CB2}"/>
                </a:ext>
              </a:extLst>
            </p:cNvPr>
            <p:cNvSpPr/>
            <p:nvPr/>
          </p:nvSpPr>
          <p:spPr>
            <a:xfrm>
              <a:off x="81387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AB686112-B6BE-6B45-EF42-FB63CDA18277}"/>
                </a:ext>
              </a:extLst>
            </p:cNvPr>
            <p:cNvSpPr/>
            <p:nvPr/>
          </p:nvSpPr>
          <p:spPr>
            <a:xfrm>
              <a:off x="81197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459E7728-D151-3CFD-3C42-D56CDD6F771F}"/>
                </a:ext>
              </a:extLst>
            </p:cNvPr>
            <p:cNvSpPr/>
            <p:nvPr/>
          </p:nvSpPr>
          <p:spPr>
            <a:xfrm>
              <a:off x="80816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BB7EE14C-9118-CD5C-3796-EEFE15E250E4}"/>
                </a:ext>
              </a:extLst>
            </p:cNvPr>
            <p:cNvSpPr/>
            <p:nvPr/>
          </p:nvSpPr>
          <p:spPr>
            <a:xfrm>
              <a:off x="79863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CA02D170-283A-0965-EF85-438861EF8660}"/>
                </a:ext>
              </a:extLst>
            </p:cNvPr>
            <p:cNvSpPr/>
            <p:nvPr/>
          </p:nvSpPr>
          <p:spPr>
            <a:xfrm>
              <a:off x="79482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B3CA47EA-F1CE-8E90-24E0-98332C3A05BA}"/>
                </a:ext>
              </a:extLst>
            </p:cNvPr>
            <p:cNvSpPr/>
            <p:nvPr/>
          </p:nvSpPr>
          <p:spPr>
            <a:xfrm>
              <a:off x="78339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69DF4605-7D60-2446-4AA2-D43ACE7ECCF6}"/>
                </a:ext>
              </a:extLst>
            </p:cNvPr>
            <p:cNvSpPr/>
            <p:nvPr/>
          </p:nvSpPr>
          <p:spPr>
            <a:xfrm>
              <a:off x="77958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5116A11C-B2E7-AF19-1D3E-F0A01B1F63A9}"/>
                </a:ext>
              </a:extLst>
            </p:cNvPr>
            <p:cNvSpPr/>
            <p:nvPr/>
          </p:nvSpPr>
          <p:spPr>
            <a:xfrm>
              <a:off x="77006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7EC7915F-9E9A-1B58-DE37-4FE69E602A33}"/>
                </a:ext>
              </a:extLst>
            </p:cNvPr>
            <p:cNvSpPr/>
            <p:nvPr/>
          </p:nvSpPr>
          <p:spPr>
            <a:xfrm>
              <a:off x="76625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68002D13-7096-9DCE-7BFE-BBFC310D03F1}"/>
                </a:ext>
              </a:extLst>
            </p:cNvPr>
            <p:cNvSpPr/>
            <p:nvPr/>
          </p:nvSpPr>
          <p:spPr>
            <a:xfrm>
              <a:off x="76244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9FDE0C98-90F4-B2FC-25AD-2DF1418CA160}"/>
                </a:ext>
              </a:extLst>
            </p:cNvPr>
            <p:cNvSpPr/>
            <p:nvPr/>
          </p:nvSpPr>
          <p:spPr>
            <a:xfrm>
              <a:off x="76053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9077F2B9-F327-D50E-E0B9-0082B9BD94CF}"/>
                </a:ext>
              </a:extLst>
            </p:cNvPr>
            <p:cNvSpPr/>
            <p:nvPr/>
          </p:nvSpPr>
          <p:spPr>
            <a:xfrm>
              <a:off x="76053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8B68499A-6E10-330E-D057-746BFD4C2A75}"/>
                </a:ext>
              </a:extLst>
            </p:cNvPr>
            <p:cNvSpPr/>
            <p:nvPr/>
          </p:nvSpPr>
          <p:spPr>
            <a:xfrm>
              <a:off x="75672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96B8A9AB-DBEF-285F-1BC4-55DB0B23ABE2}"/>
                </a:ext>
              </a:extLst>
            </p:cNvPr>
            <p:cNvSpPr/>
            <p:nvPr/>
          </p:nvSpPr>
          <p:spPr>
            <a:xfrm>
              <a:off x="754822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6919D98D-8858-D4A5-FB4B-60162869E55D}"/>
                </a:ext>
              </a:extLst>
            </p:cNvPr>
            <p:cNvSpPr/>
            <p:nvPr/>
          </p:nvSpPr>
          <p:spPr>
            <a:xfrm>
              <a:off x="7529179" y="43436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2EC6E197-6C99-5E09-9D74-588EB7722D2A}"/>
                </a:ext>
              </a:extLst>
            </p:cNvPr>
            <p:cNvSpPr/>
            <p:nvPr/>
          </p:nvSpPr>
          <p:spPr>
            <a:xfrm>
              <a:off x="75291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53BF5C19-C9B2-39E7-4ACC-A20B77614AB2}"/>
                </a:ext>
              </a:extLst>
            </p:cNvPr>
            <p:cNvSpPr/>
            <p:nvPr/>
          </p:nvSpPr>
          <p:spPr>
            <a:xfrm>
              <a:off x="74148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65875671-821A-16E7-5C53-30284A1B17F6}"/>
                </a:ext>
              </a:extLst>
            </p:cNvPr>
            <p:cNvSpPr/>
            <p:nvPr/>
          </p:nvSpPr>
          <p:spPr>
            <a:xfrm>
              <a:off x="73386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1D7CCC5A-EE3D-E12D-92F5-7B589DC347DD}"/>
                </a:ext>
              </a:extLst>
            </p:cNvPr>
            <p:cNvSpPr/>
            <p:nvPr/>
          </p:nvSpPr>
          <p:spPr>
            <a:xfrm>
              <a:off x="73005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F0512446-A7D0-EB09-D5D2-5CD8DBAF1B9E}"/>
                </a:ext>
              </a:extLst>
            </p:cNvPr>
            <p:cNvSpPr/>
            <p:nvPr/>
          </p:nvSpPr>
          <p:spPr>
            <a:xfrm>
              <a:off x="72624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D4EA7F93-F567-34B1-0B47-CBE1B863B990}"/>
                </a:ext>
              </a:extLst>
            </p:cNvPr>
            <p:cNvSpPr/>
            <p:nvPr/>
          </p:nvSpPr>
          <p:spPr>
            <a:xfrm>
              <a:off x="7224379" y="42865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227C1E52-3EB9-8610-4F61-50E49CA7FA50}"/>
                </a:ext>
              </a:extLst>
            </p:cNvPr>
            <p:cNvSpPr/>
            <p:nvPr/>
          </p:nvSpPr>
          <p:spPr>
            <a:xfrm>
              <a:off x="7205329" y="42674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F5BCF17A-5C5F-10D7-EA00-C0EF42094195}"/>
                </a:ext>
              </a:extLst>
            </p:cNvPr>
            <p:cNvSpPr/>
            <p:nvPr/>
          </p:nvSpPr>
          <p:spPr>
            <a:xfrm>
              <a:off x="709102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3BC5A82B-BCED-CE6B-00B5-E7A7D7565268}"/>
                </a:ext>
              </a:extLst>
            </p:cNvPr>
            <p:cNvSpPr/>
            <p:nvPr/>
          </p:nvSpPr>
          <p:spPr>
            <a:xfrm>
              <a:off x="705292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A4898FA4-5659-B69E-79C3-F268FC4970AB}"/>
                </a:ext>
              </a:extLst>
            </p:cNvPr>
            <p:cNvSpPr/>
            <p:nvPr/>
          </p:nvSpPr>
          <p:spPr>
            <a:xfrm>
              <a:off x="701482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526B169E-7AB3-5C9E-CE7A-15036DC751CD}"/>
                </a:ext>
              </a:extLst>
            </p:cNvPr>
            <p:cNvSpPr/>
            <p:nvPr/>
          </p:nvSpPr>
          <p:spPr>
            <a:xfrm>
              <a:off x="697672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9ABC6622-3646-6C1A-C9BF-660E8D2EB073}"/>
                </a:ext>
              </a:extLst>
            </p:cNvPr>
            <p:cNvSpPr/>
            <p:nvPr/>
          </p:nvSpPr>
          <p:spPr>
            <a:xfrm>
              <a:off x="691957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D16778CA-0087-7FF1-0A39-6D1A5376AE86}"/>
                </a:ext>
              </a:extLst>
            </p:cNvPr>
            <p:cNvSpPr/>
            <p:nvPr/>
          </p:nvSpPr>
          <p:spPr>
            <a:xfrm>
              <a:off x="690052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533FE465-F775-ACAE-AF3F-00AC9F97578C}"/>
                </a:ext>
              </a:extLst>
            </p:cNvPr>
            <p:cNvSpPr/>
            <p:nvPr/>
          </p:nvSpPr>
          <p:spPr>
            <a:xfrm>
              <a:off x="6881479" y="4248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75CB6C8C-5245-B642-75CE-9AEF0C7365E0}"/>
                </a:ext>
              </a:extLst>
            </p:cNvPr>
            <p:cNvSpPr/>
            <p:nvPr/>
          </p:nvSpPr>
          <p:spPr>
            <a:xfrm>
              <a:off x="6748129" y="42293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957F9197-7CCF-1C03-13F6-61C39541432D}"/>
                </a:ext>
              </a:extLst>
            </p:cNvPr>
            <p:cNvSpPr/>
            <p:nvPr/>
          </p:nvSpPr>
          <p:spPr>
            <a:xfrm>
              <a:off x="6748129" y="42293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C1F59E67-736B-0955-6C20-F5C21203DD82}"/>
                </a:ext>
              </a:extLst>
            </p:cNvPr>
            <p:cNvSpPr/>
            <p:nvPr/>
          </p:nvSpPr>
          <p:spPr>
            <a:xfrm>
              <a:off x="6710019" y="42293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6C39E0F2-9A8F-AEC6-862B-749203DF315A}"/>
                </a:ext>
              </a:extLst>
            </p:cNvPr>
            <p:cNvSpPr/>
            <p:nvPr/>
          </p:nvSpPr>
          <p:spPr>
            <a:xfrm>
              <a:off x="6652869" y="42293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2F772248-D86A-4B91-2E23-9C120CBAE07B}"/>
                </a:ext>
              </a:extLst>
            </p:cNvPr>
            <p:cNvSpPr/>
            <p:nvPr/>
          </p:nvSpPr>
          <p:spPr>
            <a:xfrm>
              <a:off x="6576669" y="42103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B6A17E0D-740C-685B-413A-4D3B7FC0B715}"/>
                </a:ext>
              </a:extLst>
            </p:cNvPr>
            <p:cNvSpPr/>
            <p:nvPr/>
          </p:nvSpPr>
          <p:spPr>
            <a:xfrm>
              <a:off x="6519519" y="41912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44564BC5-2320-BDC8-2DC2-00C622CEEE24}"/>
                </a:ext>
              </a:extLst>
            </p:cNvPr>
            <p:cNvSpPr/>
            <p:nvPr/>
          </p:nvSpPr>
          <p:spPr>
            <a:xfrm>
              <a:off x="6443319" y="41341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20759488-24E1-8195-2364-4B1E89539A6A}"/>
                </a:ext>
              </a:extLst>
            </p:cNvPr>
            <p:cNvSpPr/>
            <p:nvPr/>
          </p:nvSpPr>
          <p:spPr>
            <a:xfrm>
              <a:off x="6386169" y="41341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7E0D669C-F424-8DEB-290C-F35A2A154642}"/>
                </a:ext>
              </a:extLst>
            </p:cNvPr>
            <p:cNvSpPr/>
            <p:nvPr/>
          </p:nvSpPr>
          <p:spPr>
            <a:xfrm>
              <a:off x="6348069" y="41341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9464AD95-8E2A-0C0F-3A1B-0E2C4DFE77E1}"/>
                </a:ext>
              </a:extLst>
            </p:cNvPr>
            <p:cNvSpPr/>
            <p:nvPr/>
          </p:nvSpPr>
          <p:spPr>
            <a:xfrm>
              <a:off x="6290919" y="41341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E5400AB2-47A3-939D-18B1-EAFCAB86166B}"/>
                </a:ext>
              </a:extLst>
            </p:cNvPr>
            <p:cNvSpPr/>
            <p:nvPr/>
          </p:nvSpPr>
          <p:spPr>
            <a:xfrm>
              <a:off x="6252819" y="40960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9F6515D8-BAE4-AEAD-5C5A-FB985CE669FC}"/>
                </a:ext>
              </a:extLst>
            </p:cNvPr>
            <p:cNvSpPr/>
            <p:nvPr/>
          </p:nvSpPr>
          <p:spPr>
            <a:xfrm>
              <a:off x="6195669" y="40960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12636D5B-6C5F-8DFC-FE4D-28EED801E354}"/>
                </a:ext>
              </a:extLst>
            </p:cNvPr>
            <p:cNvSpPr/>
            <p:nvPr/>
          </p:nvSpPr>
          <p:spPr>
            <a:xfrm>
              <a:off x="6138519" y="40579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87BF0B5A-188C-B0DF-3870-F9F32D2CF752}"/>
                </a:ext>
              </a:extLst>
            </p:cNvPr>
            <p:cNvSpPr/>
            <p:nvPr/>
          </p:nvSpPr>
          <p:spPr>
            <a:xfrm>
              <a:off x="6062319" y="40579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B293485A-A5D9-B91F-5A2D-ADFDF54A0EC9}"/>
                </a:ext>
              </a:extLst>
            </p:cNvPr>
            <p:cNvSpPr/>
            <p:nvPr/>
          </p:nvSpPr>
          <p:spPr>
            <a:xfrm>
              <a:off x="6005169" y="39817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55231537-161E-1AB1-2826-639B7C067C5C}"/>
                </a:ext>
              </a:extLst>
            </p:cNvPr>
            <p:cNvSpPr/>
            <p:nvPr/>
          </p:nvSpPr>
          <p:spPr>
            <a:xfrm>
              <a:off x="5967069" y="39245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67FAD6F7-29D9-41D0-8DE0-0162F3CE46CD}"/>
                </a:ext>
              </a:extLst>
            </p:cNvPr>
            <p:cNvSpPr/>
            <p:nvPr/>
          </p:nvSpPr>
          <p:spPr>
            <a:xfrm>
              <a:off x="5928969" y="39245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071ED3E8-7245-107A-C783-EC9BAB9EC1D1}"/>
                </a:ext>
              </a:extLst>
            </p:cNvPr>
            <p:cNvSpPr/>
            <p:nvPr/>
          </p:nvSpPr>
          <p:spPr>
            <a:xfrm>
              <a:off x="5833719" y="38864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2B0F3254-B70A-3FAE-517C-2C23D2F554D6}"/>
                </a:ext>
              </a:extLst>
            </p:cNvPr>
            <p:cNvSpPr/>
            <p:nvPr/>
          </p:nvSpPr>
          <p:spPr>
            <a:xfrm>
              <a:off x="5795619" y="38864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756E53DE-DE39-1CD3-E006-20C329E71EF1}"/>
                </a:ext>
              </a:extLst>
            </p:cNvPr>
            <p:cNvSpPr/>
            <p:nvPr/>
          </p:nvSpPr>
          <p:spPr>
            <a:xfrm>
              <a:off x="5757519" y="388645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F8CC925C-F54D-74A3-16A8-1A71DFA3B9E6}"/>
                </a:ext>
              </a:extLst>
            </p:cNvPr>
            <p:cNvSpPr/>
            <p:nvPr/>
          </p:nvSpPr>
          <p:spPr>
            <a:xfrm>
              <a:off x="5719419" y="38674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EFA30A45-DAB0-1102-2191-47867871C527}"/>
                </a:ext>
              </a:extLst>
            </p:cNvPr>
            <p:cNvSpPr/>
            <p:nvPr/>
          </p:nvSpPr>
          <p:spPr>
            <a:xfrm>
              <a:off x="5662269" y="38293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372686E0-9242-B426-ED06-FA711870D518}"/>
                </a:ext>
              </a:extLst>
            </p:cNvPr>
            <p:cNvSpPr/>
            <p:nvPr/>
          </p:nvSpPr>
          <p:spPr>
            <a:xfrm>
              <a:off x="5586069" y="382930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7F6BB009-FA5C-2C95-91CB-765E629AFA30}"/>
                </a:ext>
              </a:extLst>
            </p:cNvPr>
            <p:cNvSpPr/>
            <p:nvPr/>
          </p:nvSpPr>
          <p:spPr>
            <a:xfrm>
              <a:off x="3985857" y="245769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09FA2C55-5E87-773F-465B-4E71752C9592}"/>
                </a:ext>
              </a:extLst>
            </p:cNvPr>
            <p:cNvSpPr/>
            <p:nvPr/>
          </p:nvSpPr>
          <p:spPr>
            <a:xfrm>
              <a:off x="3928706" y="245769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707CC704-7EBE-A4A2-0720-46480A1EEB12}"/>
                </a:ext>
              </a:extLst>
            </p:cNvPr>
            <p:cNvSpPr/>
            <p:nvPr/>
          </p:nvSpPr>
          <p:spPr>
            <a:xfrm>
              <a:off x="3928706" y="245769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8A9C97BA-BC8F-BED0-E5E7-CC63F03CCA61}"/>
                </a:ext>
              </a:extLst>
            </p:cNvPr>
            <p:cNvSpPr/>
            <p:nvPr/>
          </p:nvSpPr>
          <p:spPr>
            <a:xfrm>
              <a:off x="3800475" y="2447924"/>
              <a:ext cx="4594174" cy="1946052"/>
            </a:xfrm>
            <a:custGeom>
              <a:avLst/>
              <a:gdLst>
                <a:gd name="connsiteX0" fmla="*/ 0 w 4594174"/>
                <a:gd name="connsiteY0" fmla="*/ 0 h 1946052"/>
                <a:gd name="connsiteX1" fmla="*/ 94429 w 4594174"/>
                <a:gd name="connsiteY1" fmla="*/ 0 h 1946052"/>
                <a:gd name="connsiteX2" fmla="*/ 94429 w 4594174"/>
                <a:gd name="connsiteY2" fmla="*/ 32845 h 1946052"/>
                <a:gd name="connsiteX3" fmla="*/ 180647 w 4594174"/>
                <a:gd name="connsiteY3" fmla="*/ 32845 h 1946052"/>
                <a:gd name="connsiteX4" fmla="*/ 180647 w 4594174"/>
                <a:gd name="connsiteY4" fmla="*/ 49267 h 1946052"/>
                <a:gd name="connsiteX5" fmla="*/ 225808 w 4594174"/>
                <a:gd name="connsiteY5" fmla="*/ 49267 h 1946052"/>
                <a:gd name="connsiteX6" fmla="*/ 225808 w 4594174"/>
                <a:gd name="connsiteY6" fmla="*/ 69795 h 1946052"/>
                <a:gd name="connsiteX7" fmla="*/ 266865 w 4594174"/>
                <a:gd name="connsiteY7" fmla="*/ 69795 h 1946052"/>
                <a:gd name="connsiteX8" fmla="*/ 266865 w 4594174"/>
                <a:gd name="connsiteY8" fmla="*/ 119063 h 1946052"/>
                <a:gd name="connsiteX9" fmla="*/ 303815 w 4594174"/>
                <a:gd name="connsiteY9" fmla="*/ 119063 h 1946052"/>
                <a:gd name="connsiteX10" fmla="*/ 303815 w 4594174"/>
                <a:gd name="connsiteY10" fmla="*/ 160118 h 1946052"/>
                <a:gd name="connsiteX11" fmla="*/ 353082 w 4594174"/>
                <a:gd name="connsiteY11" fmla="*/ 160118 h 1946052"/>
                <a:gd name="connsiteX12" fmla="*/ 353082 w 4594174"/>
                <a:gd name="connsiteY12" fmla="*/ 188858 h 1946052"/>
                <a:gd name="connsiteX13" fmla="*/ 373611 w 4594174"/>
                <a:gd name="connsiteY13" fmla="*/ 188858 h 1946052"/>
                <a:gd name="connsiteX14" fmla="*/ 373611 w 4594174"/>
                <a:gd name="connsiteY14" fmla="*/ 225808 h 1946052"/>
                <a:gd name="connsiteX15" fmla="*/ 431088 w 4594174"/>
                <a:gd name="connsiteY15" fmla="*/ 225808 h 1946052"/>
                <a:gd name="connsiteX16" fmla="*/ 431088 w 4594174"/>
                <a:gd name="connsiteY16" fmla="*/ 246337 h 1946052"/>
                <a:gd name="connsiteX17" fmla="*/ 463933 w 4594174"/>
                <a:gd name="connsiteY17" fmla="*/ 246337 h 1946052"/>
                <a:gd name="connsiteX18" fmla="*/ 463933 w 4594174"/>
                <a:gd name="connsiteY18" fmla="*/ 299709 h 1946052"/>
                <a:gd name="connsiteX19" fmla="*/ 484462 w 4594174"/>
                <a:gd name="connsiteY19" fmla="*/ 299709 h 1946052"/>
                <a:gd name="connsiteX20" fmla="*/ 484462 w 4594174"/>
                <a:gd name="connsiteY20" fmla="*/ 320237 h 1946052"/>
                <a:gd name="connsiteX21" fmla="*/ 517307 w 4594174"/>
                <a:gd name="connsiteY21" fmla="*/ 320237 h 1946052"/>
                <a:gd name="connsiteX22" fmla="*/ 517307 w 4594174"/>
                <a:gd name="connsiteY22" fmla="*/ 377715 h 1946052"/>
                <a:gd name="connsiteX23" fmla="*/ 546045 w 4594174"/>
                <a:gd name="connsiteY23" fmla="*/ 377715 h 1946052"/>
                <a:gd name="connsiteX24" fmla="*/ 546045 w 4594174"/>
                <a:gd name="connsiteY24" fmla="*/ 443405 h 1946052"/>
                <a:gd name="connsiteX25" fmla="*/ 611736 w 4594174"/>
                <a:gd name="connsiteY25" fmla="*/ 443405 h 1946052"/>
                <a:gd name="connsiteX26" fmla="*/ 611736 w 4594174"/>
                <a:gd name="connsiteY26" fmla="*/ 484461 h 1946052"/>
                <a:gd name="connsiteX27" fmla="*/ 636369 w 4594174"/>
                <a:gd name="connsiteY27" fmla="*/ 484461 h 1946052"/>
                <a:gd name="connsiteX28" fmla="*/ 636369 w 4594174"/>
                <a:gd name="connsiteY28" fmla="*/ 517306 h 1946052"/>
                <a:gd name="connsiteX29" fmla="*/ 706164 w 4594174"/>
                <a:gd name="connsiteY29" fmla="*/ 517306 h 1946052"/>
                <a:gd name="connsiteX30" fmla="*/ 706164 w 4594174"/>
                <a:gd name="connsiteY30" fmla="*/ 587101 h 1946052"/>
                <a:gd name="connsiteX31" fmla="*/ 747220 w 4594174"/>
                <a:gd name="connsiteY31" fmla="*/ 587101 h 1946052"/>
                <a:gd name="connsiteX32" fmla="*/ 747220 w 4594174"/>
                <a:gd name="connsiteY32" fmla="*/ 632263 h 1946052"/>
                <a:gd name="connsiteX33" fmla="*/ 780065 w 4594174"/>
                <a:gd name="connsiteY33" fmla="*/ 632263 h 1946052"/>
                <a:gd name="connsiteX34" fmla="*/ 780065 w 4594174"/>
                <a:gd name="connsiteY34" fmla="*/ 652791 h 1946052"/>
                <a:gd name="connsiteX35" fmla="*/ 812909 w 4594174"/>
                <a:gd name="connsiteY35" fmla="*/ 652791 h 1946052"/>
                <a:gd name="connsiteX36" fmla="*/ 812909 w 4594174"/>
                <a:gd name="connsiteY36" fmla="*/ 681530 h 1946052"/>
                <a:gd name="connsiteX37" fmla="*/ 866283 w 4594174"/>
                <a:gd name="connsiteY37" fmla="*/ 681530 h 1946052"/>
                <a:gd name="connsiteX38" fmla="*/ 866283 w 4594174"/>
                <a:gd name="connsiteY38" fmla="*/ 714375 h 1946052"/>
                <a:gd name="connsiteX39" fmla="*/ 915550 w 4594174"/>
                <a:gd name="connsiteY39" fmla="*/ 714375 h 1946052"/>
                <a:gd name="connsiteX40" fmla="*/ 915550 w 4594174"/>
                <a:gd name="connsiteY40" fmla="*/ 734903 h 1946052"/>
                <a:gd name="connsiteX41" fmla="*/ 948395 w 4594174"/>
                <a:gd name="connsiteY41" fmla="*/ 734903 h 1946052"/>
                <a:gd name="connsiteX42" fmla="*/ 948395 w 4594174"/>
                <a:gd name="connsiteY42" fmla="*/ 751325 h 1946052"/>
                <a:gd name="connsiteX43" fmla="*/ 1005869 w 4594174"/>
                <a:gd name="connsiteY43" fmla="*/ 751325 h 1946052"/>
                <a:gd name="connsiteX44" fmla="*/ 1005869 w 4594174"/>
                <a:gd name="connsiteY44" fmla="*/ 784170 h 1946052"/>
                <a:gd name="connsiteX45" fmla="*/ 1022299 w 4594174"/>
                <a:gd name="connsiteY45" fmla="*/ 784170 h 1946052"/>
                <a:gd name="connsiteX46" fmla="*/ 1022299 w 4594174"/>
                <a:gd name="connsiteY46" fmla="*/ 825226 h 1946052"/>
                <a:gd name="connsiteX47" fmla="*/ 1055141 w 4594174"/>
                <a:gd name="connsiteY47" fmla="*/ 825226 h 1946052"/>
                <a:gd name="connsiteX48" fmla="*/ 1055141 w 4594174"/>
                <a:gd name="connsiteY48" fmla="*/ 858071 h 1946052"/>
                <a:gd name="connsiteX49" fmla="*/ 1096194 w 4594174"/>
                <a:gd name="connsiteY49" fmla="*/ 858071 h 1946052"/>
                <a:gd name="connsiteX50" fmla="*/ 1096194 w 4594174"/>
                <a:gd name="connsiteY50" fmla="*/ 911443 h 1946052"/>
                <a:gd name="connsiteX51" fmla="*/ 1145467 w 4594174"/>
                <a:gd name="connsiteY51" fmla="*/ 911443 h 1946052"/>
                <a:gd name="connsiteX52" fmla="*/ 1145467 w 4594174"/>
                <a:gd name="connsiteY52" fmla="*/ 981237 h 1946052"/>
                <a:gd name="connsiteX53" fmla="*/ 1227573 w 4594174"/>
                <a:gd name="connsiteY53" fmla="*/ 981237 h 1946052"/>
                <a:gd name="connsiteX54" fmla="*/ 1227573 w 4594174"/>
                <a:gd name="connsiteY54" fmla="*/ 1022299 h 1946052"/>
                <a:gd name="connsiteX55" fmla="*/ 1260424 w 4594174"/>
                <a:gd name="connsiteY55" fmla="*/ 1022299 h 1946052"/>
                <a:gd name="connsiteX56" fmla="*/ 1260424 w 4594174"/>
                <a:gd name="connsiteY56" fmla="*/ 1034615 h 1946052"/>
                <a:gd name="connsiteX57" fmla="*/ 1322003 w 4594174"/>
                <a:gd name="connsiteY57" fmla="*/ 1034615 h 1946052"/>
                <a:gd name="connsiteX58" fmla="*/ 1322003 w 4594174"/>
                <a:gd name="connsiteY58" fmla="*/ 1079773 h 1946052"/>
                <a:gd name="connsiteX59" fmla="*/ 1371276 w 4594174"/>
                <a:gd name="connsiteY59" fmla="*/ 1079773 h 1946052"/>
                <a:gd name="connsiteX60" fmla="*/ 1371276 w 4594174"/>
                <a:gd name="connsiteY60" fmla="*/ 1129036 h 1946052"/>
                <a:gd name="connsiteX61" fmla="*/ 1395908 w 4594174"/>
                <a:gd name="connsiteY61" fmla="*/ 1129036 h 1946052"/>
                <a:gd name="connsiteX62" fmla="*/ 1395908 w 4594174"/>
                <a:gd name="connsiteY62" fmla="*/ 1161888 h 1946052"/>
                <a:gd name="connsiteX63" fmla="*/ 1445171 w 4594174"/>
                <a:gd name="connsiteY63" fmla="*/ 1161888 h 1946052"/>
                <a:gd name="connsiteX64" fmla="*/ 1445171 w 4594174"/>
                <a:gd name="connsiteY64" fmla="*/ 1194730 h 1946052"/>
                <a:gd name="connsiteX65" fmla="*/ 1523181 w 4594174"/>
                <a:gd name="connsiteY65" fmla="*/ 1194730 h 1946052"/>
                <a:gd name="connsiteX66" fmla="*/ 1523181 w 4594174"/>
                <a:gd name="connsiteY66" fmla="*/ 1223467 h 1946052"/>
                <a:gd name="connsiteX67" fmla="*/ 1556023 w 4594174"/>
                <a:gd name="connsiteY67" fmla="*/ 1223467 h 1946052"/>
                <a:gd name="connsiteX68" fmla="*/ 1556023 w 4594174"/>
                <a:gd name="connsiteY68" fmla="*/ 1252204 h 1946052"/>
                <a:gd name="connsiteX69" fmla="*/ 1629928 w 4594174"/>
                <a:gd name="connsiteY69" fmla="*/ 1252204 h 1946052"/>
                <a:gd name="connsiteX70" fmla="*/ 1629928 w 4594174"/>
                <a:gd name="connsiteY70" fmla="*/ 1305582 h 1946052"/>
                <a:gd name="connsiteX71" fmla="*/ 1687401 w 4594174"/>
                <a:gd name="connsiteY71" fmla="*/ 1305582 h 1946052"/>
                <a:gd name="connsiteX72" fmla="*/ 1687401 w 4594174"/>
                <a:gd name="connsiteY72" fmla="*/ 1354846 h 1946052"/>
                <a:gd name="connsiteX73" fmla="*/ 1790043 w 4594174"/>
                <a:gd name="connsiteY73" fmla="*/ 1354846 h 1946052"/>
                <a:gd name="connsiteX74" fmla="*/ 1790043 w 4594174"/>
                <a:gd name="connsiteY74" fmla="*/ 1408224 h 1946052"/>
                <a:gd name="connsiteX75" fmla="*/ 1872158 w 4594174"/>
                <a:gd name="connsiteY75" fmla="*/ 1408224 h 1946052"/>
                <a:gd name="connsiteX76" fmla="*/ 1872158 w 4594174"/>
                <a:gd name="connsiteY76" fmla="*/ 1457487 h 1946052"/>
                <a:gd name="connsiteX77" fmla="*/ 1925526 w 4594174"/>
                <a:gd name="connsiteY77" fmla="*/ 1457487 h 1946052"/>
                <a:gd name="connsiteX78" fmla="*/ 1925526 w 4594174"/>
                <a:gd name="connsiteY78" fmla="*/ 1461592 h 1946052"/>
                <a:gd name="connsiteX79" fmla="*/ 1970694 w 4594174"/>
                <a:gd name="connsiteY79" fmla="*/ 1461592 h 1946052"/>
                <a:gd name="connsiteX80" fmla="*/ 1970694 w 4594174"/>
                <a:gd name="connsiteY80" fmla="*/ 1482119 h 1946052"/>
                <a:gd name="connsiteX81" fmla="*/ 2040484 w 4594174"/>
                <a:gd name="connsiteY81" fmla="*/ 1482119 h 1946052"/>
                <a:gd name="connsiteX82" fmla="*/ 2040484 w 4594174"/>
                <a:gd name="connsiteY82" fmla="*/ 1514970 h 1946052"/>
                <a:gd name="connsiteX83" fmla="*/ 2110283 w 4594174"/>
                <a:gd name="connsiteY83" fmla="*/ 1514970 h 1946052"/>
                <a:gd name="connsiteX84" fmla="*/ 2110283 w 4594174"/>
                <a:gd name="connsiteY84" fmla="*/ 1527286 h 1946052"/>
                <a:gd name="connsiteX85" fmla="*/ 2167757 w 4594174"/>
                <a:gd name="connsiteY85" fmla="*/ 1527286 h 1946052"/>
                <a:gd name="connsiteX86" fmla="*/ 2167757 w 4594174"/>
                <a:gd name="connsiteY86" fmla="*/ 1564234 h 1946052"/>
                <a:gd name="connsiteX87" fmla="*/ 2225240 w 4594174"/>
                <a:gd name="connsiteY87" fmla="*/ 1564234 h 1946052"/>
                <a:gd name="connsiteX88" fmla="*/ 2225240 w 4594174"/>
                <a:gd name="connsiteY88" fmla="*/ 1588865 h 1946052"/>
                <a:gd name="connsiteX89" fmla="*/ 2266293 w 4594174"/>
                <a:gd name="connsiteY89" fmla="*/ 1588865 h 1946052"/>
                <a:gd name="connsiteX90" fmla="*/ 2266293 w 4594174"/>
                <a:gd name="connsiteY90" fmla="*/ 1658665 h 1946052"/>
                <a:gd name="connsiteX91" fmla="*/ 2336092 w 4594174"/>
                <a:gd name="connsiteY91" fmla="*/ 1658665 h 1946052"/>
                <a:gd name="connsiteX92" fmla="*/ 2336092 w 4594174"/>
                <a:gd name="connsiteY92" fmla="*/ 1695612 h 1946052"/>
                <a:gd name="connsiteX93" fmla="*/ 2455155 w 4594174"/>
                <a:gd name="connsiteY93" fmla="*/ 1695612 h 1946052"/>
                <a:gd name="connsiteX94" fmla="*/ 2455155 w 4594174"/>
                <a:gd name="connsiteY94" fmla="*/ 1724349 h 1946052"/>
                <a:gd name="connsiteX95" fmla="*/ 2504418 w 4594174"/>
                <a:gd name="connsiteY95" fmla="*/ 1724349 h 1946052"/>
                <a:gd name="connsiteX96" fmla="*/ 2504418 w 4594174"/>
                <a:gd name="connsiteY96" fmla="*/ 1740780 h 1946052"/>
                <a:gd name="connsiteX97" fmla="*/ 2639901 w 4594174"/>
                <a:gd name="connsiteY97" fmla="*/ 1740780 h 1946052"/>
                <a:gd name="connsiteX98" fmla="*/ 2639901 w 4594174"/>
                <a:gd name="connsiteY98" fmla="*/ 1757201 h 1946052"/>
                <a:gd name="connsiteX99" fmla="*/ 2693280 w 4594174"/>
                <a:gd name="connsiteY99" fmla="*/ 1757201 h 1946052"/>
                <a:gd name="connsiteX100" fmla="*/ 2693280 w 4594174"/>
                <a:gd name="connsiteY100" fmla="*/ 1781832 h 1946052"/>
                <a:gd name="connsiteX101" fmla="*/ 2730227 w 4594174"/>
                <a:gd name="connsiteY101" fmla="*/ 1781832 h 1946052"/>
                <a:gd name="connsiteX102" fmla="*/ 2730227 w 4594174"/>
                <a:gd name="connsiteY102" fmla="*/ 1802359 h 1946052"/>
                <a:gd name="connsiteX103" fmla="*/ 2857500 w 4594174"/>
                <a:gd name="connsiteY103" fmla="*/ 1802359 h 1946052"/>
                <a:gd name="connsiteX104" fmla="*/ 2857500 w 4594174"/>
                <a:gd name="connsiteY104" fmla="*/ 1835201 h 1946052"/>
                <a:gd name="connsiteX105" fmla="*/ 3173635 w 4594174"/>
                <a:gd name="connsiteY105" fmla="*/ 1835201 h 1946052"/>
                <a:gd name="connsiteX106" fmla="*/ 3173635 w 4594174"/>
                <a:gd name="connsiteY106" fmla="*/ 1859842 h 1946052"/>
                <a:gd name="connsiteX107" fmla="*/ 3350171 w 4594174"/>
                <a:gd name="connsiteY107" fmla="*/ 1859842 h 1946052"/>
                <a:gd name="connsiteX108" fmla="*/ 3350171 w 4594174"/>
                <a:gd name="connsiteY108" fmla="*/ 1876263 h 1946052"/>
                <a:gd name="connsiteX109" fmla="*/ 3690938 w 4594174"/>
                <a:gd name="connsiteY109" fmla="*/ 1876263 h 1946052"/>
                <a:gd name="connsiteX110" fmla="*/ 3690938 w 4594174"/>
                <a:gd name="connsiteY110" fmla="*/ 1913211 h 1946052"/>
                <a:gd name="connsiteX111" fmla="*/ 3789474 w 4594174"/>
                <a:gd name="connsiteY111" fmla="*/ 1913211 h 1946052"/>
                <a:gd name="connsiteX112" fmla="*/ 3789474 w 4594174"/>
                <a:gd name="connsiteY112" fmla="*/ 1925526 h 1946052"/>
                <a:gd name="connsiteX113" fmla="*/ 3789474 w 4594174"/>
                <a:gd name="connsiteY113" fmla="*/ 1925526 h 1946052"/>
                <a:gd name="connsiteX114" fmla="*/ 3789474 w 4594174"/>
                <a:gd name="connsiteY114" fmla="*/ 1925526 h 1946052"/>
                <a:gd name="connsiteX115" fmla="*/ 3789474 w 4594174"/>
                <a:gd name="connsiteY115" fmla="*/ 1946053 h 1946052"/>
                <a:gd name="connsiteX116" fmla="*/ 4594174 w 4594174"/>
                <a:gd name="connsiteY116" fmla="*/ 1946053 h 1946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4594174" h="1946052">
                  <a:moveTo>
                    <a:pt x="0" y="0"/>
                  </a:moveTo>
                  <a:lnTo>
                    <a:pt x="94429" y="0"/>
                  </a:lnTo>
                  <a:lnTo>
                    <a:pt x="94429" y="32845"/>
                  </a:lnTo>
                  <a:lnTo>
                    <a:pt x="180647" y="32845"/>
                  </a:lnTo>
                  <a:lnTo>
                    <a:pt x="180647" y="49267"/>
                  </a:lnTo>
                  <a:lnTo>
                    <a:pt x="225808" y="49267"/>
                  </a:lnTo>
                  <a:lnTo>
                    <a:pt x="225808" y="69795"/>
                  </a:lnTo>
                  <a:lnTo>
                    <a:pt x="266865" y="69795"/>
                  </a:lnTo>
                  <a:lnTo>
                    <a:pt x="266865" y="119063"/>
                  </a:lnTo>
                  <a:lnTo>
                    <a:pt x="303815" y="119063"/>
                  </a:lnTo>
                  <a:lnTo>
                    <a:pt x="303815" y="160118"/>
                  </a:lnTo>
                  <a:lnTo>
                    <a:pt x="353082" y="160118"/>
                  </a:lnTo>
                  <a:lnTo>
                    <a:pt x="353082" y="188858"/>
                  </a:lnTo>
                  <a:lnTo>
                    <a:pt x="373611" y="188858"/>
                  </a:lnTo>
                  <a:lnTo>
                    <a:pt x="373611" y="225808"/>
                  </a:lnTo>
                  <a:lnTo>
                    <a:pt x="431088" y="225808"/>
                  </a:lnTo>
                  <a:lnTo>
                    <a:pt x="431088" y="246337"/>
                  </a:lnTo>
                  <a:lnTo>
                    <a:pt x="463933" y="246337"/>
                  </a:lnTo>
                  <a:lnTo>
                    <a:pt x="463933" y="299709"/>
                  </a:lnTo>
                  <a:lnTo>
                    <a:pt x="484462" y="299709"/>
                  </a:lnTo>
                  <a:lnTo>
                    <a:pt x="484462" y="320237"/>
                  </a:lnTo>
                  <a:lnTo>
                    <a:pt x="517307" y="320237"/>
                  </a:lnTo>
                  <a:lnTo>
                    <a:pt x="517307" y="377715"/>
                  </a:lnTo>
                  <a:lnTo>
                    <a:pt x="546045" y="377715"/>
                  </a:lnTo>
                  <a:lnTo>
                    <a:pt x="546045" y="443405"/>
                  </a:lnTo>
                  <a:lnTo>
                    <a:pt x="611736" y="443405"/>
                  </a:lnTo>
                  <a:lnTo>
                    <a:pt x="611736" y="484461"/>
                  </a:lnTo>
                  <a:lnTo>
                    <a:pt x="636369" y="484461"/>
                  </a:lnTo>
                  <a:lnTo>
                    <a:pt x="636369" y="517306"/>
                  </a:lnTo>
                  <a:lnTo>
                    <a:pt x="706164" y="517306"/>
                  </a:lnTo>
                  <a:lnTo>
                    <a:pt x="706164" y="587101"/>
                  </a:lnTo>
                  <a:lnTo>
                    <a:pt x="747220" y="587101"/>
                  </a:lnTo>
                  <a:lnTo>
                    <a:pt x="747220" y="632263"/>
                  </a:lnTo>
                  <a:lnTo>
                    <a:pt x="780065" y="632263"/>
                  </a:lnTo>
                  <a:lnTo>
                    <a:pt x="780065" y="652791"/>
                  </a:lnTo>
                  <a:lnTo>
                    <a:pt x="812909" y="652791"/>
                  </a:lnTo>
                  <a:lnTo>
                    <a:pt x="812909" y="681530"/>
                  </a:lnTo>
                  <a:lnTo>
                    <a:pt x="866283" y="681530"/>
                  </a:lnTo>
                  <a:lnTo>
                    <a:pt x="866283" y="714375"/>
                  </a:lnTo>
                  <a:lnTo>
                    <a:pt x="915550" y="714375"/>
                  </a:lnTo>
                  <a:lnTo>
                    <a:pt x="915550" y="734903"/>
                  </a:lnTo>
                  <a:lnTo>
                    <a:pt x="948395" y="734903"/>
                  </a:lnTo>
                  <a:lnTo>
                    <a:pt x="948395" y="751325"/>
                  </a:lnTo>
                  <a:lnTo>
                    <a:pt x="1005869" y="751325"/>
                  </a:lnTo>
                  <a:lnTo>
                    <a:pt x="1005869" y="784170"/>
                  </a:lnTo>
                  <a:lnTo>
                    <a:pt x="1022299" y="784170"/>
                  </a:lnTo>
                  <a:lnTo>
                    <a:pt x="1022299" y="825226"/>
                  </a:lnTo>
                  <a:lnTo>
                    <a:pt x="1055141" y="825226"/>
                  </a:lnTo>
                  <a:lnTo>
                    <a:pt x="1055141" y="858071"/>
                  </a:lnTo>
                  <a:lnTo>
                    <a:pt x="1096194" y="858071"/>
                  </a:lnTo>
                  <a:lnTo>
                    <a:pt x="1096194" y="911443"/>
                  </a:lnTo>
                  <a:lnTo>
                    <a:pt x="1145467" y="911443"/>
                  </a:lnTo>
                  <a:lnTo>
                    <a:pt x="1145467" y="981237"/>
                  </a:lnTo>
                  <a:lnTo>
                    <a:pt x="1227573" y="981237"/>
                  </a:lnTo>
                  <a:lnTo>
                    <a:pt x="1227573" y="1022299"/>
                  </a:lnTo>
                  <a:lnTo>
                    <a:pt x="1260424" y="1022299"/>
                  </a:lnTo>
                  <a:lnTo>
                    <a:pt x="1260424" y="1034615"/>
                  </a:lnTo>
                  <a:lnTo>
                    <a:pt x="1322003" y="1034615"/>
                  </a:lnTo>
                  <a:lnTo>
                    <a:pt x="1322003" y="1079773"/>
                  </a:lnTo>
                  <a:lnTo>
                    <a:pt x="1371276" y="1079773"/>
                  </a:lnTo>
                  <a:lnTo>
                    <a:pt x="1371276" y="1129036"/>
                  </a:lnTo>
                  <a:lnTo>
                    <a:pt x="1395908" y="1129036"/>
                  </a:lnTo>
                  <a:lnTo>
                    <a:pt x="1395908" y="1161888"/>
                  </a:lnTo>
                  <a:lnTo>
                    <a:pt x="1445171" y="1161888"/>
                  </a:lnTo>
                  <a:lnTo>
                    <a:pt x="1445171" y="1194730"/>
                  </a:lnTo>
                  <a:lnTo>
                    <a:pt x="1523181" y="1194730"/>
                  </a:lnTo>
                  <a:lnTo>
                    <a:pt x="1523181" y="1223467"/>
                  </a:lnTo>
                  <a:lnTo>
                    <a:pt x="1556023" y="1223467"/>
                  </a:lnTo>
                  <a:lnTo>
                    <a:pt x="1556023" y="1252204"/>
                  </a:lnTo>
                  <a:lnTo>
                    <a:pt x="1629928" y="1252204"/>
                  </a:lnTo>
                  <a:lnTo>
                    <a:pt x="1629928" y="1305582"/>
                  </a:lnTo>
                  <a:lnTo>
                    <a:pt x="1687401" y="1305582"/>
                  </a:lnTo>
                  <a:lnTo>
                    <a:pt x="1687401" y="1354846"/>
                  </a:lnTo>
                  <a:lnTo>
                    <a:pt x="1790043" y="1354846"/>
                  </a:lnTo>
                  <a:lnTo>
                    <a:pt x="1790043" y="1408224"/>
                  </a:lnTo>
                  <a:lnTo>
                    <a:pt x="1872158" y="1408224"/>
                  </a:lnTo>
                  <a:lnTo>
                    <a:pt x="1872158" y="1457487"/>
                  </a:lnTo>
                  <a:lnTo>
                    <a:pt x="1925526" y="1457487"/>
                  </a:lnTo>
                  <a:lnTo>
                    <a:pt x="1925526" y="1461592"/>
                  </a:lnTo>
                  <a:lnTo>
                    <a:pt x="1970694" y="1461592"/>
                  </a:lnTo>
                  <a:lnTo>
                    <a:pt x="1970694" y="1482119"/>
                  </a:lnTo>
                  <a:lnTo>
                    <a:pt x="2040484" y="1482119"/>
                  </a:lnTo>
                  <a:lnTo>
                    <a:pt x="2040484" y="1514970"/>
                  </a:lnTo>
                  <a:lnTo>
                    <a:pt x="2110283" y="1514970"/>
                  </a:lnTo>
                  <a:lnTo>
                    <a:pt x="2110283" y="1527286"/>
                  </a:lnTo>
                  <a:lnTo>
                    <a:pt x="2167757" y="1527286"/>
                  </a:lnTo>
                  <a:lnTo>
                    <a:pt x="2167757" y="1564234"/>
                  </a:lnTo>
                  <a:lnTo>
                    <a:pt x="2225240" y="1564234"/>
                  </a:lnTo>
                  <a:lnTo>
                    <a:pt x="2225240" y="1588865"/>
                  </a:lnTo>
                  <a:lnTo>
                    <a:pt x="2266293" y="1588865"/>
                  </a:lnTo>
                  <a:lnTo>
                    <a:pt x="2266293" y="1658665"/>
                  </a:lnTo>
                  <a:lnTo>
                    <a:pt x="2336092" y="1658665"/>
                  </a:lnTo>
                  <a:lnTo>
                    <a:pt x="2336092" y="1695612"/>
                  </a:lnTo>
                  <a:lnTo>
                    <a:pt x="2455155" y="1695612"/>
                  </a:lnTo>
                  <a:lnTo>
                    <a:pt x="2455155" y="1724349"/>
                  </a:lnTo>
                  <a:lnTo>
                    <a:pt x="2504418" y="1724349"/>
                  </a:lnTo>
                  <a:lnTo>
                    <a:pt x="2504418" y="1740780"/>
                  </a:lnTo>
                  <a:lnTo>
                    <a:pt x="2639901" y="1740780"/>
                  </a:lnTo>
                  <a:lnTo>
                    <a:pt x="2639901" y="1757201"/>
                  </a:lnTo>
                  <a:lnTo>
                    <a:pt x="2693280" y="1757201"/>
                  </a:lnTo>
                  <a:lnTo>
                    <a:pt x="2693280" y="1781832"/>
                  </a:lnTo>
                  <a:lnTo>
                    <a:pt x="2730227" y="1781832"/>
                  </a:lnTo>
                  <a:lnTo>
                    <a:pt x="2730227" y="1802359"/>
                  </a:lnTo>
                  <a:lnTo>
                    <a:pt x="2857500" y="1802359"/>
                  </a:lnTo>
                  <a:lnTo>
                    <a:pt x="2857500" y="1835201"/>
                  </a:lnTo>
                  <a:lnTo>
                    <a:pt x="3173635" y="1835201"/>
                  </a:lnTo>
                  <a:lnTo>
                    <a:pt x="3173635" y="1859842"/>
                  </a:lnTo>
                  <a:lnTo>
                    <a:pt x="3350171" y="1859842"/>
                  </a:lnTo>
                  <a:lnTo>
                    <a:pt x="3350171" y="1876263"/>
                  </a:lnTo>
                  <a:lnTo>
                    <a:pt x="3690938" y="1876263"/>
                  </a:lnTo>
                  <a:lnTo>
                    <a:pt x="3690938" y="1913211"/>
                  </a:lnTo>
                  <a:lnTo>
                    <a:pt x="3789474" y="1913211"/>
                  </a:lnTo>
                  <a:lnTo>
                    <a:pt x="3789474" y="1925526"/>
                  </a:lnTo>
                  <a:lnTo>
                    <a:pt x="3789474" y="1925526"/>
                  </a:lnTo>
                  <a:lnTo>
                    <a:pt x="3789474" y="1925526"/>
                  </a:lnTo>
                  <a:lnTo>
                    <a:pt x="3789474" y="1946053"/>
                  </a:lnTo>
                  <a:lnTo>
                    <a:pt x="4594174" y="1946053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</p:grpSp>
      <p:grpSp>
        <p:nvGrpSpPr>
          <p:cNvPr id="351" name="Group 350">
            <a:extLst>
              <a:ext uri="{FF2B5EF4-FFF2-40B4-BE49-F238E27FC236}">
                <a16:creationId xmlns:a16="http://schemas.microsoft.com/office/drawing/2014/main" id="{36FD4AB9-7908-1D60-37C4-C90AFC0F1912}"/>
              </a:ext>
            </a:extLst>
          </p:cNvPr>
          <p:cNvGrpSpPr/>
          <p:nvPr/>
        </p:nvGrpSpPr>
        <p:grpSpPr>
          <a:xfrm>
            <a:off x="6797968" y="2552717"/>
            <a:ext cx="4594174" cy="2048694"/>
            <a:chOff x="3800475" y="2405062"/>
            <a:chExt cx="4594174" cy="2048694"/>
          </a:xfrm>
        </p:grpSpPr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4A13C011-9F76-7CBF-C9A3-CD8A53902DFD}"/>
                </a:ext>
              </a:extLst>
            </p:cNvPr>
            <p:cNvSpPr/>
            <p:nvPr/>
          </p:nvSpPr>
          <p:spPr>
            <a:xfrm>
              <a:off x="3800475" y="2405062"/>
              <a:ext cx="4594174" cy="2015851"/>
            </a:xfrm>
            <a:custGeom>
              <a:avLst/>
              <a:gdLst>
                <a:gd name="connsiteX0" fmla="*/ 4594174 w 4594174"/>
                <a:gd name="connsiteY0" fmla="*/ 2015852 h 2015851"/>
                <a:gd name="connsiteX1" fmla="*/ 3846948 w 4594174"/>
                <a:gd name="connsiteY1" fmla="*/ 2015852 h 2015851"/>
                <a:gd name="connsiteX2" fmla="*/ 3846948 w 4594174"/>
                <a:gd name="connsiteY2" fmla="*/ 1962474 h 2015851"/>
                <a:gd name="connsiteX3" fmla="*/ 3756632 w 4594174"/>
                <a:gd name="connsiteY3" fmla="*/ 1962474 h 2015851"/>
                <a:gd name="connsiteX4" fmla="*/ 3756632 w 4594174"/>
                <a:gd name="connsiteY4" fmla="*/ 1937842 h 2015851"/>
                <a:gd name="connsiteX5" fmla="*/ 3403549 w 4594174"/>
                <a:gd name="connsiteY5" fmla="*/ 1937842 h 2015851"/>
                <a:gd name="connsiteX6" fmla="*/ 3403549 w 4594174"/>
                <a:gd name="connsiteY6" fmla="*/ 1925526 h 2015851"/>
                <a:gd name="connsiteX7" fmla="*/ 3337855 w 4594174"/>
                <a:gd name="connsiteY7" fmla="*/ 1925526 h 2015851"/>
                <a:gd name="connsiteX8" fmla="*/ 3337855 w 4594174"/>
                <a:gd name="connsiteY8" fmla="*/ 1909105 h 2015851"/>
                <a:gd name="connsiteX9" fmla="*/ 3280382 w 4594174"/>
                <a:gd name="connsiteY9" fmla="*/ 1909105 h 2015851"/>
                <a:gd name="connsiteX10" fmla="*/ 3280382 w 4594174"/>
                <a:gd name="connsiteY10" fmla="*/ 1876263 h 2015851"/>
                <a:gd name="connsiteX11" fmla="*/ 3239319 w 4594174"/>
                <a:gd name="connsiteY11" fmla="*/ 1876263 h 2015851"/>
                <a:gd name="connsiteX12" fmla="*/ 3239319 w 4594174"/>
                <a:gd name="connsiteY12" fmla="*/ 1843411 h 2015851"/>
                <a:gd name="connsiteX13" fmla="*/ 3173635 w 4594174"/>
                <a:gd name="connsiteY13" fmla="*/ 1843411 h 2015851"/>
                <a:gd name="connsiteX14" fmla="*/ 3173635 w 4594174"/>
                <a:gd name="connsiteY14" fmla="*/ 1810569 h 2015851"/>
                <a:gd name="connsiteX15" fmla="*/ 2947826 w 4594174"/>
                <a:gd name="connsiteY15" fmla="*/ 1810569 h 2015851"/>
                <a:gd name="connsiteX16" fmla="*/ 2947826 w 4594174"/>
                <a:gd name="connsiteY16" fmla="*/ 1761306 h 2015851"/>
                <a:gd name="connsiteX17" fmla="*/ 2828763 w 4594174"/>
                <a:gd name="connsiteY17" fmla="*/ 1761306 h 2015851"/>
                <a:gd name="connsiteX18" fmla="*/ 2828763 w 4594174"/>
                <a:gd name="connsiteY18" fmla="*/ 1748990 h 2015851"/>
                <a:gd name="connsiteX19" fmla="*/ 2771280 w 4594174"/>
                <a:gd name="connsiteY19" fmla="*/ 1748990 h 2015851"/>
                <a:gd name="connsiteX20" fmla="*/ 2771280 w 4594174"/>
                <a:gd name="connsiteY20" fmla="*/ 1736674 h 2015851"/>
                <a:gd name="connsiteX21" fmla="*/ 2471576 w 4594174"/>
                <a:gd name="connsiteY21" fmla="*/ 1736674 h 2015851"/>
                <a:gd name="connsiteX22" fmla="*/ 2471576 w 4594174"/>
                <a:gd name="connsiteY22" fmla="*/ 1691507 h 2015851"/>
                <a:gd name="connsiteX23" fmla="*/ 2340197 w 4594174"/>
                <a:gd name="connsiteY23" fmla="*/ 1691507 h 2015851"/>
                <a:gd name="connsiteX24" fmla="*/ 2340197 w 4594174"/>
                <a:gd name="connsiteY24" fmla="*/ 1654559 h 2015851"/>
                <a:gd name="connsiteX25" fmla="*/ 2282714 w 4594174"/>
                <a:gd name="connsiteY25" fmla="*/ 1654559 h 2015851"/>
                <a:gd name="connsiteX26" fmla="*/ 2282714 w 4594174"/>
                <a:gd name="connsiteY26" fmla="*/ 1621717 h 2015851"/>
                <a:gd name="connsiteX27" fmla="*/ 2204714 w 4594174"/>
                <a:gd name="connsiteY27" fmla="*/ 1621717 h 2015851"/>
                <a:gd name="connsiteX28" fmla="*/ 2204714 w 4594174"/>
                <a:gd name="connsiteY28" fmla="*/ 1576549 h 2015851"/>
                <a:gd name="connsiteX29" fmla="*/ 2069221 w 4594174"/>
                <a:gd name="connsiteY29" fmla="*/ 1576549 h 2015851"/>
                <a:gd name="connsiteX30" fmla="*/ 2069221 w 4594174"/>
                <a:gd name="connsiteY30" fmla="*/ 1543707 h 2015851"/>
                <a:gd name="connsiteX31" fmla="*/ 2003536 w 4594174"/>
                <a:gd name="connsiteY31" fmla="*/ 1543707 h 2015851"/>
                <a:gd name="connsiteX32" fmla="*/ 2003536 w 4594174"/>
                <a:gd name="connsiteY32" fmla="*/ 1510865 h 2015851"/>
                <a:gd name="connsiteX33" fmla="*/ 1946053 w 4594174"/>
                <a:gd name="connsiteY33" fmla="*/ 1510865 h 2015851"/>
                <a:gd name="connsiteX34" fmla="*/ 1946053 w 4594174"/>
                <a:gd name="connsiteY34" fmla="*/ 1469803 h 2015851"/>
                <a:gd name="connsiteX35" fmla="*/ 1872158 w 4594174"/>
                <a:gd name="connsiteY35" fmla="*/ 1469803 h 2015851"/>
                <a:gd name="connsiteX36" fmla="*/ 1872158 w 4594174"/>
                <a:gd name="connsiteY36" fmla="*/ 1420540 h 2015851"/>
                <a:gd name="connsiteX37" fmla="*/ 1818780 w 4594174"/>
                <a:gd name="connsiteY37" fmla="*/ 1420540 h 2015851"/>
                <a:gd name="connsiteX38" fmla="*/ 1818780 w 4594174"/>
                <a:gd name="connsiteY38" fmla="*/ 1404118 h 2015851"/>
                <a:gd name="connsiteX39" fmla="*/ 1761306 w 4594174"/>
                <a:gd name="connsiteY39" fmla="*/ 1404118 h 2015851"/>
                <a:gd name="connsiteX40" fmla="*/ 1761306 w 4594174"/>
                <a:gd name="connsiteY40" fmla="*/ 1358951 h 2015851"/>
                <a:gd name="connsiteX41" fmla="*/ 1650454 w 4594174"/>
                <a:gd name="connsiteY41" fmla="*/ 1358951 h 2015851"/>
                <a:gd name="connsiteX42" fmla="*/ 1650454 w 4594174"/>
                <a:gd name="connsiteY42" fmla="*/ 1293266 h 2015851"/>
                <a:gd name="connsiteX43" fmla="*/ 1629928 w 4594174"/>
                <a:gd name="connsiteY43" fmla="*/ 1293266 h 2015851"/>
                <a:gd name="connsiteX44" fmla="*/ 1629928 w 4594174"/>
                <a:gd name="connsiteY44" fmla="*/ 1264530 h 2015851"/>
                <a:gd name="connsiteX45" fmla="*/ 1576549 w 4594174"/>
                <a:gd name="connsiteY45" fmla="*/ 1264530 h 2015851"/>
                <a:gd name="connsiteX46" fmla="*/ 1576549 w 4594174"/>
                <a:gd name="connsiteY46" fmla="*/ 1227573 h 2015851"/>
                <a:gd name="connsiteX47" fmla="*/ 1531391 w 4594174"/>
                <a:gd name="connsiteY47" fmla="*/ 1227573 h 2015851"/>
                <a:gd name="connsiteX48" fmla="*/ 1531391 w 4594174"/>
                <a:gd name="connsiteY48" fmla="*/ 1194730 h 2015851"/>
                <a:gd name="connsiteX49" fmla="*/ 1486224 w 4594174"/>
                <a:gd name="connsiteY49" fmla="*/ 1194730 h 2015851"/>
                <a:gd name="connsiteX50" fmla="*/ 1486224 w 4594174"/>
                <a:gd name="connsiteY50" fmla="*/ 1149572 h 2015851"/>
                <a:gd name="connsiteX51" fmla="*/ 1453382 w 4594174"/>
                <a:gd name="connsiteY51" fmla="*/ 1149572 h 2015851"/>
                <a:gd name="connsiteX52" fmla="*/ 1420540 w 4594174"/>
                <a:gd name="connsiteY52" fmla="*/ 1149572 h 2015851"/>
                <a:gd name="connsiteX53" fmla="*/ 1420540 w 4594174"/>
                <a:gd name="connsiteY53" fmla="*/ 1092089 h 2015851"/>
                <a:gd name="connsiteX54" fmla="*/ 1367171 w 4594174"/>
                <a:gd name="connsiteY54" fmla="*/ 1092089 h 2015851"/>
                <a:gd name="connsiteX55" fmla="*/ 1367171 w 4594174"/>
                <a:gd name="connsiteY55" fmla="*/ 1038720 h 2015851"/>
                <a:gd name="connsiteX56" fmla="*/ 1285056 w 4594174"/>
                <a:gd name="connsiteY56" fmla="*/ 1038720 h 2015851"/>
                <a:gd name="connsiteX57" fmla="*/ 1285056 w 4594174"/>
                <a:gd name="connsiteY57" fmla="*/ 977132 h 2015851"/>
                <a:gd name="connsiteX58" fmla="*/ 1243994 w 4594174"/>
                <a:gd name="connsiteY58" fmla="*/ 977132 h 2015851"/>
                <a:gd name="connsiteX59" fmla="*/ 1243994 w 4594174"/>
                <a:gd name="connsiteY59" fmla="*/ 923761 h 2015851"/>
                <a:gd name="connsiteX60" fmla="*/ 1211151 w 4594174"/>
                <a:gd name="connsiteY60" fmla="*/ 923761 h 2015851"/>
                <a:gd name="connsiteX61" fmla="*/ 1211151 w 4594174"/>
                <a:gd name="connsiteY61" fmla="*/ 866283 h 2015851"/>
                <a:gd name="connsiteX62" fmla="*/ 1112615 w 4594174"/>
                <a:gd name="connsiteY62" fmla="*/ 866283 h 2015851"/>
                <a:gd name="connsiteX63" fmla="*/ 1112615 w 4594174"/>
                <a:gd name="connsiteY63" fmla="*/ 808804 h 2015851"/>
                <a:gd name="connsiteX64" fmla="*/ 1067457 w 4594174"/>
                <a:gd name="connsiteY64" fmla="*/ 808804 h 2015851"/>
                <a:gd name="connsiteX65" fmla="*/ 1067457 w 4594174"/>
                <a:gd name="connsiteY65" fmla="*/ 784170 h 2015851"/>
                <a:gd name="connsiteX66" fmla="*/ 1046931 w 4594174"/>
                <a:gd name="connsiteY66" fmla="*/ 784170 h 2015851"/>
                <a:gd name="connsiteX67" fmla="*/ 1046931 w 4594174"/>
                <a:gd name="connsiteY67" fmla="*/ 739009 h 2015851"/>
                <a:gd name="connsiteX68" fmla="*/ 1014089 w 4594174"/>
                <a:gd name="connsiteY68" fmla="*/ 739009 h 2015851"/>
                <a:gd name="connsiteX69" fmla="*/ 1014089 w 4594174"/>
                <a:gd name="connsiteY69" fmla="*/ 702058 h 2015851"/>
                <a:gd name="connsiteX70" fmla="*/ 973026 w 4594174"/>
                <a:gd name="connsiteY70" fmla="*/ 702058 h 2015851"/>
                <a:gd name="connsiteX71" fmla="*/ 973026 w 4594174"/>
                <a:gd name="connsiteY71" fmla="*/ 644580 h 2015851"/>
                <a:gd name="connsiteX72" fmla="*/ 907338 w 4594174"/>
                <a:gd name="connsiteY72" fmla="*/ 644580 h 2015851"/>
                <a:gd name="connsiteX73" fmla="*/ 907338 w 4594174"/>
                <a:gd name="connsiteY73" fmla="*/ 619946 h 2015851"/>
                <a:gd name="connsiteX74" fmla="*/ 775959 w 4594174"/>
                <a:gd name="connsiteY74" fmla="*/ 619946 h 2015851"/>
                <a:gd name="connsiteX75" fmla="*/ 775959 w 4594174"/>
                <a:gd name="connsiteY75" fmla="*/ 587101 h 2015851"/>
                <a:gd name="connsiteX76" fmla="*/ 685636 w 4594174"/>
                <a:gd name="connsiteY76" fmla="*/ 587101 h 2015851"/>
                <a:gd name="connsiteX77" fmla="*/ 685636 w 4594174"/>
                <a:gd name="connsiteY77" fmla="*/ 509095 h 2015851"/>
                <a:gd name="connsiteX78" fmla="*/ 640474 w 4594174"/>
                <a:gd name="connsiteY78" fmla="*/ 509095 h 2015851"/>
                <a:gd name="connsiteX79" fmla="*/ 640474 w 4594174"/>
                <a:gd name="connsiteY79" fmla="*/ 468039 h 2015851"/>
                <a:gd name="connsiteX80" fmla="*/ 611736 w 4594174"/>
                <a:gd name="connsiteY80" fmla="*/ 468039 h 2015851"/>
                <a:gd name="connsiteX81" fmla="*/ 611736 w 4594174"/>
                <a:gd name="connsiteY81" fmla="*/ 410561 h 2015851"/>
                <a:gd name="connsiteX82" fmla="*/ 587101 w 4594174"/>
                <a:gd name="connsiteY82" fmla="*/ 410561 h 2015851"/>
                <a:gd name="connsiteX83" fmla="*/ 587101 w 4594174"/>
                <a:gd name="connsiteY83" fmla="*/ 361293 h 2015851"/>
                <a:gd name="connsiteX84" fmla="*/ 504989 w 4594174"/>
                <a:gd name="connsiteY84" fmla="*/ 361293 h 2015851"/>
                <a:gd name="connsiteX85" fmla="*/ 504989 w 4594174"/>
                <a:gd name="connsiteY85" fmla="*/ 320237 h 2015851"/>
                <a:gd name="connsiteX86" fmla="*/ 476250 w 4594174"/>
                <a:gd name="connsiteY86" fmla="*/ 320237 h 2015851"/>
                <a:gd name="connsiteX87" fmla="*/ 476250 w 4594174"/>
                <a:gd name="connsiteY87" fmla="*/ 234020 h 2015851"/>
                <a:gd name="connsiteX88" fmla="*/ 385927 w 4594174"/>
                <a:gd name="connsiteY88" fmla="*/ 234020 h 2015851"/>
                <a:gd name="connsiteX89" fmla="*/ 385927 w 4594174"/>
                <a:gd name="connsiteY89" fmla="*/ 205280 h 2015851"/>
                <a:gd name="connsiteX90" fmla="*/ 348976 w 4594174"/>
                <a:gd name="connsiteY90" fmla="*/ 205280 h 2015851"/>
                <a:gd name="connsiteX91" fmla="*/ 348976 w 4594174"/>
                <a:gd name="connsiteY91" fmla="*/ 147802 h 2015851"/>
                <a:gd name="connsiteX92" fmla="*/ 283287 w 4594174"/>
                <a:gd name="connsiteY92" fmla="*/ 147802 h 2015851"/>
                <a:gd name="connsiteX93" fmla="*/ 283287 w 4594174"/>
                <a:gd name="connsiteY93" fmla="*/ 69795 h 2015851"/>
                <a:gd name="connsiteX94" fmla="*/ 213491 w 4594174"/>
                <a:gd name="connsiteY94" fmla="*/ 69795 h 2015851"/>
                <a:gd name="connsiteX95" fmla="*/ 213491 w 4594174"/>
                <a:gd name="connsiteY95" fmla="*/ 41056 h 2015851"/>
                <a:gd name="connsiteX96" fmla="*/ 127274 w 4594174"/>
                <a:gd name="connsiteY96" fmla="*/ 41056 h 2015851"/>
                <a:gd name="connsiteX97" fmla="*/ 127274 w 4594174"/>
                <a:gd name="connsiteY97" fmla="*/ 0 h 2015851"/>
                <a:gd name="connsiteX98" fmla="*/ 0 w 4594174"/>
                <a:gd name="connsiteY98" fmla="*/ 0 h 2015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594174" h="2015851">
                  <a:moveTo>
                    <a:pt x="4594174" y="2015852"/>
                  </a:moveTo>
                  <a:lnTo>
                    <a:pt x="3846948" y="2015852"/>
                  </a:lnTo>
                  <a:lnTo>
                    <a:pt x="3846948" y="1962474"/>
                  </a:lnTo>
                  <a:lnTo>
                    <a:pt x="3756632" y="1962474"/>
                  </a:lnTo>
                  <a:lnTo>
                    <a:pt x="3756632" y="1937842"/>
                  </a:lnTo>
                  <a:lnTo>
                    <a:pt x="3403549" y="1937842"/>
                  </a:lnTo>
                  <a:lnTo>
                    <a:pt x="3403549" y="1925526"/>
                  </a:lnTo>
                  <a:lnTo>
                    <a:pt x="3337855" y="1925526"/>
                  </a:lnTo>
                  <a:lnTo>
                    <a:pt x="3337855" y="1909105"/>
                  </a:lnTo>
                  <a:lnTo>
                    <a:pt x="3280382" y="1909105"/>
                  </a:lnTo>
                  <a:lnTo>
                    <a:pt x="3280382" y="1876263"/>
                  </a:lnTo>
                  <a:lnTo>
                    <a:pt x="3239319" y="1876263"/>
                  </a:lnTo>
                  <a:lnTo>
                    <a:pt x="3239319" y="1843411"/>
                  </a:lnTo>
                  <a:lnTo>
                    <a:pt x="3173635" y="1843411"/>
                  </a:lnTo>
                  <a:lnTo>
                    <a:pt x="3173635" y="1810569"/>
                  </a:lnTo>
                  <a:lnTo>
                    <a:pt x="2947826" y="1810569"/>
                  </a:lnTo>
                  <a:lnTo>
                    <a:pt x="2947826" y="1761306"/>
                  </a:lnTo>
                  <a:lnTo>
                    <a:pt x="2828763" y="1761306"/>
                  </a:lnTo>
                  <a:lnTo>
                    <a:pt x="2828763" y="1748990"/>
                  </a:lnTo>
                  <a:lnTo>
                    <a:pt x="2771280" y="1748990"/>
                  </a:lnTo>
                  <a:lnTo>
                    <a:pt x="2771280" y="1736674"/>
                  </a:lnTo>
                  <a:lnTo>
                    <a:pt x="2471576" y="1736674"/>
                  </a:lnTo>
                  <a:lnTo>
                    <a:pt x="2471576" y="1691507"/>
                  </a:lnTo>
                  <a:lnTo>
                    <a:pt x="2340197" y="1691507"/>
                  </a:lnTo>
                  <a:lnTo>
                    <a:pt x="2340197" y="1654559"/>
                  </a:lnTo>
                  <a:lnTo>
                    <a:pt x="2282714" y="1654559"/>
                  </a:lnTo>
                  <a:lnTo>
                    <a:pt x="2282714" y="1621717"/>
                  </a:lnTo>
                  <a:lnTo>
                    <a:pt x="2204714" y="1621717"/>
                  </a:lnTo>
                  <a:lnTo>
                    <a:pt x="2204714" y="1576549"/>
                  </a:lnTo>
                  <a:lnTo>
                    <a:pt x="2069221" y="1576549"/>
                  </a:lnTo>
                  <a:lnTo>
                    <a:pt x="2069221" y="1543707"/>
                  </a:lnTo>
                  <a:lnTo>
                    <a:pt x="2003536" y="1543707"/>
                  </a:lnTo>
                  <a:lnTo>
                    <a:pt x="2003536" y="1510865"/>
                  </a:lnTo>
                  <a:lnTo>
                    <a:pt x="1946053" y="1510865"/>
                  </a:lnTo>
                  <a:lnTo>
                    <a:pt x="1946053" y="1469803"/>
                  </a:lnTo>
                  <a:lnTo>
                    <a:pt x="1872158" y="1469803"/>
                  </a:lnTo>
                  <a:lnTo>
                    <a:pt x="1872158" y="1420540"/>
                  </a:lnTo>
                  <a:lnTo>
                    <a:pt x="1818780" y="1420540"/>
                  </a:lnTo>
                  <a:lnTo>
                    <a:pt x="1818780" y="1404118"/>
                  </a:lnTo>
                  <a:lnTo>
                    <a:pt x="1761306" y="1404118"/>
                  </a:lnTo>
                  <a:lnTo>
                    <a:pt x="1761306" y="1358951"/>
                  </a:lnTo>
                  <a:lnTo>
                    <a:pt x="1650454" y="1358951"/>
                  </a:lnTo>
                  <a:lnTo>
                    <a:pt x="1650454" y="1293266"/>
                  </a:lnTo>
                  <a:lnTo>
                    <a:pt x="1629928" y="1293266"/>
                  </a:lnTo>
                  <a:lnTo>
                    <a:pt x="1629928" y="1264530"/>
                  </a:lnTo>
                  <a:lnTo>
                    <a:pt x="1576549" y="1264530"/>
                  </a:lnTo>
                  <a:lnTo>
                    <a:pt x="1576549" y="1227573"/>
                  </a:lnTo>
                  <a:lnTo>
                    <a:pt x="1531391" y="1227573"/>
                  </a:lnTo>
                  <a:lnTo>
                    <a:pt x="1531391" y="1194730"/>
                  </a:lnTo>
                  <a:lnTo>
                    <a:pt x="1486224" y="1194730"/>
                  </a:lnTo>
                  <a:lnTo>
                    <a:pt x="1486224" y="1149572"/>
                  </a:lnTo>
                  <a:lnTo>
                    <a:pt x="1453382" y="1149572"/>
                  </a:lnTo>
                  <a:lnTo>
                    <a:pt x="1420540" y="1149572"/>
                  </a:lnTo>
                  <a:lnTo>
                    <a:pt x="1420540" y="1092089"/>
                  </a:lnTo>
                  <a:lnTo>
                    <a:pt x="1367171" y="1092089"/>
                  </a:lnTo>
                  <a:lnTo>
                    <a:pt x="1367171" y="1038720"/>
                  </a:lnTo>
                  <a:lnTo>
                    <a:pt x="1285056" y="1038720"/>
                  </a:lnTo>
                  <a:lnTo>
                    <a:pt x="1285056" y="977132"/>
                  </a:lnTo>
                  <a:lnTo>
                    <a:pt x="1243994" y="977132"/>
                  </a:lnTo>
                  <a:lnTo>
                    <a:pt x="1243994" y="923761"/>
                  </a:lnTo>
                  <a:lnTo>
                    <a:pt x="1211151" y="923761"/>
                  </a:lnTo>
                  <a:lnTo>
                    <a:pt x="1211151" y="866283"/>
                  </a:lnTo>
                  <a:lnTo>
                    <a:pt x="1112615" y="866283"/>
                  </a:lnTo>
                  <a:lnTo>
                    <a:pt x="1112615" y="808804"/>
                  </a:lnTo>
                  <a:lnTo>
                    <a:pt x="1067457" y="808804"/>
                  </a:lnTo>
                  <a:lnTo>
                    <a:pt x="1067457" y="784170"/>
                  </a:lnTo>
                  <a:lnTo>
                    <a:pt x="1046931" y="784170"/>
                  </a:lnTo>
                  <a:lnTo>
                    <a:pt x="1046931" y="739009"/>
                  </a:lnTo>
                  <a:lnTo>
                    <a:pt x="1014089" y="739009"/>
                  </a:lnTo>
                  <a:lnTo>
                    <a:pt x="1014089" y="702058"/>
                  </a:lnTo>
                  <a:lnTo>
                    <a:pt x="973026" y="702058"/>
                  </a:lnTo>
                  <a:lnTo>
                    <a:pt x="973026" y="644580"/>
                  </a:lnTo>
                  <a:lnTo>
                    <a:pt x="907338" y="644580"/>
                  </a:lnTo>
                  <a:lnTo>
                    <a:pt x="907338" y="619946"/>
                  </a:lnTo>
                  <a:lnTo>
                    <a:pt x="775959" y="619946"/>
                  </a:lnTo>
                  <a:lnTo>
                    <a:pt x="775959" y="587101"/>
                  </a:lnTo>
                  <a:lnTo>
                    <a:pt x="685636" y="587101"/>
                  </a:lnTo>
                  <a:lnTo>
                    <a:pt x="685636" y="509095"/>
                  </a:lnTo>
                  <a:lnTo>
                    <a:pt x="640474" y="509095"/>
                  </a:lnTo>
                  <a:lnTo>
                    <a:pt x="640474" y="468039"/>
                  </a:lnTo>
                  <a:lnTo>
                    <a:pt x="611736" y="468039"/>
                  </a:lnTo>
                  <a:lnTo>
                    <a:pt x="611736" y="410561"/>
                  </a:lnTo>
                  <a:lnTo>
                    <a:pt x="587101" y="410561"/>
                  </a:lnTo>
                  <a:lnTo>
                    <a:pt x="587101" y="361293"/>
                  </a:lnTo>
                  <a:lnTo>
                    <a:pt x="504989" y="361293"/>
                  </a:lnTo>
                  <a:lnTo>
                    <a:pt x="504989" y="320237"/>
                  </a:lnTo>
                  <a:lnTo>
                    <a:pt x="476250" y="320237"/>
                  </a:lnTo>
                  <a:lnTo>
                    <a:pt x="476250" y="234020"/>
                  </a:lnTo>
                  <a:lnTo>
                    <a:pt x="385927" y="234020"/>
                  </a:lnTo>
                  <a:lnTo>
                    <a:pt x="385927" y="205280"/>
                  </a:lnTo>
                  <a:lnTo>
                    <a:pt x="348976" y="205280"/>
                  </a:lnTo>
                  <a:lnTo>
                    <a:pt x="348976" y="147802"/>
                  </a:lnTo>
                  <a:lnTo>
                    <a:pt x="283287" y="147802"/>
                  </a:lnTo>
                  <a:lnTo>
                    <a:pt x="283287" y="69795"/>
                  </a:lnTo>
                  <a:lnTo>
                    <a:pt x="213491" y="69795"/>
                  </a:lnTo>
                  <a:lnTo>
                    <a:pt x="213491" y="41056"/>
                  </a:lnTo>
                  <a:lnTo>
                    <a:pt x="127274" y="41056"/>
                  </a:lnTo>
                  <a:lnTo>
                    <a:pt x="127274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1C6EA71D-D6D7-D879-40E5-A391A951138B}"/>
                </a:ext>
              </a:extLst>
            </p:cNvPr>
            <p:cNvSpPr/>
            <p:nvPr/>
          </p:nvSpPr>
          <p:spPr>
            <a:xfrm>
              <a:off x="83846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A5BC0725-7A0C-D3AA-ABE9-6BE333A43800}"/>
                </a:ext>
              </a:extLst>
            </p:cNvPr>
            <p:cNvSpPr/>
            <p:nvPr/>
          </p:nvSpPr>
          <p:spPr>
            <a:xfrm>
              <a:off x="825127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7FB94A8A-8591-E321-7077-1953DF21A920}"/>
                </a:ext>
              </a:extLst>
            </p:cNvPr>
            <p:cNvSpPr/>
            <p:nvPr/>
          </p:nvSpPr>
          <p:spPr>
            <a:xfrm>
              <a:off x="81560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625E24E0-687D-2F57-2A63-75A61CD4B7ED}"/>
                </a:ext>
              </a:extLst>
            </p:cNvPr>
            <p:cNvSpPr/>
            <p:nvPr/>
          </p:nvSpPr>
          <p:spPr>
            <a:xfrm>
              <a:off x="80798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6B2AC4ED-C6DF-9A63-8DDF-ACF1B548FA33}"/>
                </a:ext>
              </a:extLst>
            </p:cNvPr>
            <p:cNvSpPr/>
            <p:nvPr/>
          </p:nvSpPr>
          <p:spPr>
            <a:xfrm>
              <a:off x="80417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BF978F7D-FE7B-C3FB-9062-7585F3938526}"/>
                </a:ext>
              </a:extLst>
            </p:cNvPr>
            <p:cNvSpPr/>
            <p:nvPr/>
          </p:nvSpPr>
          <p:spPr>
            <a:xfrm>
              <a:off x="79655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6363858D-B2CE-9593-FEDD-2D43B72ED4EC}"/>
                </a:ext>
              </a:extLst>
            </p:cNvPr>
            <p:cNvSpPr/>
            <p:nvPr/>
          </p:nvSpPr>
          <p:spPr>
            <a:xfrm>
              <a:off x="79274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8C78C3EA-CE70-0BB9-F78D-AEF0C7E642E5}"/>
                </a:ext>
              </a:extLst>
            </p:cNvPr>
            <p:cNvSpPr/>
            <p:nvPr/>
          </p:nvSpPr>
          <p:spPr>
            <a:xfrm>
              <a:off x="78512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1" name="Freeform: Shape 360">
              <a:extLst>
                <a:ext uri="{FF2B5EF4-FFF2-40B4-BE49-F238E27FC236}">
                  <a16:creationId xmlns:a16="http://schemas.microsoft.com/office/drawing/2014/main" id="{5342D218-33D3-609E-E77B-30897CC55CF1}"/>
                </a:ext>
              </a:extLst>
            </p:cNvPr>
            <p:cNvSpPr/>
            <p:nvPr/>
          </p:nvSpPr>
          <p:spPr>
            <a:xfrm>
              <a:off x="783217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2" name="Freeform: Shape 361">
              <a:extLst>
                <a:ext uri="{FF2B5EF4-FFF2-40B4-BE49-F238E27FC236}">
                  <a16:creationId xmlns:a16="http://schemas.microsoft.com/office/drawing/2014/main" id="{CFA23D0B-100E-C2E7-6A4E-519FD10C617E}"/>
                </a:ext>
              </a:extLst>
            </p:cNvPr>
            <p:cNvSpPr/>
            <p:nvPr/>
          </p:nvSpPr>
          <p:spPr>
            <a:xfrm>
              <a:off x="78131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3" name="Freeform: Shape 362">
              <a:extLst>
                <a:ext uri="{FF2B5EF4-FFF2-40B4-BE49-F238E27FC236}">
                  <a16:creationId xmlns:a16="http://schemas.microsoft.com/office/drawing/2014/main" id="{65BACA63-CD0D-5BFF-2A1D-995DC07591D9}"/>
                </a:ext>
              </a:extLst>
            </p:cNvPr>
            <p:cNvSpPr/>
            <p:nvPr/>
          </p:nvSpPr>
          <p:spPr>
            <a:xfrm>
              <a:off x="779407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2B7F8EE9-ED8E-13CF-D8FC-82BFB416FD3C}"/>
                </a:ext>
              </a:extLst>
            </p:cNvPr>
            <p:cNvSpPr/>
            <p:nvPr/>
          </p:nvSpPr>
          <p:spPr>
            <a:xfrm>
              <a:off x="7775028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5" name="Freeform: Shape 364">
              <a:extLst>
                <a:ext uri="{FF2B5EF4-FFF2-40B4-BE49-F238E27FC236}">
                  <a16:creationId xmlns:a16="http://schemas.microsoft.com/office/drawing/2014/main" id="{C8CD8245-49DB-EEB3-3B8C-AC03AA9AD62E}"/>
                </a:ext>
              </a:extLst>
            </p:cNvPr>
            <p:cNvSpPr/>
            <p:nvPr/>
          </p:nvSpPr>
          <p:spPr>
            <a:xfrm>
              <a:off x="7698819" y="43817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42EC123A-9C88-7DB1-8086-683063DC9154}"/>
                </a:ext>
              </a:extLst>
            </p:cNvPr>
            <p:cNvSpPr/>
            <p:nvPr/>
          </p:nvSpPr>
          <p:spPr>
            <a:xfrm>
              <a:off x="7622619" y="43436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32B1E723-098C-EBC4-207C-E9FB05C0A891}"/>
                </a:ext>
              </a:extLst>
            </p:cNvPr>
            <p:cNvSpPr/>
            <p:nvPr/>
          </p:nvSpPr>
          <p:spPr>
            <a:xfrm>
              <a:off x="750831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5E71624B-9A96-AB89-E00C-E18C3E0F0896}"/>
                </a:ext>
              </a:extLst>
            </p:cNvPr>
            <p:cNvSpPr/>
            <p:nvPr/>
          </p:nvSpPr>
          <p:spPr>
            <a:xfrm>
              <a:off x="745116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32BD07F4-9B19-944E-555E-4D8485965FE4}"/>
                </a:ext>
              </a:extLst>
            </p:cNvPr>
            <p:cNvSpPr/>
            <p:nvPr/>
          </p:nvSpPr>
          <p:spPr>
            <a:xfrm>
              <a:off x="739401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6560294B-84C7-72B4-2EEF-4793135E2628}"/>
                </a:ext>
              </a:extLst>
            </p:cNvPr>
            <p:cNvSpPr/>
            <p:nvPr/>
          </p:nvSpPr>
          <p:spPr>
            <a:xfrm>
              <a:off x="733686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73D4BFBF-4787-D290-489E-F50915DA1595}"/>
                </a:ext>
              </a:extLst>
            </p:cNvPr>
            <p:cNvSpPr/>
            <p:nvPr/>
          </p:nvSpPr>
          <p:spPr>
            <a:xfrm>
              <a:off x="729876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2" name="Freeform: Shape 371">
              <a:extLst>
                <a:ext uri="{FF2B5EF4-FFF2-40B4-BE49-F238E27FC236}">
                  <a16:creationId xmlns:a16="http://schemas.microsoft.com/office/drawing/2014/main" id="{7B43807D-A887-0E73-274F-408309E9D1E4}"/>
                </a:ext>
              </a:extLst>
            </p:cNvPr>
            <p:cNvSpPr/>
            <p:nvPr/>
          </p:nvSpPr>
          <p:spPr>
            <a:xfrm>
              <a:off x="726066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8948FCED-8776-17B5-BECA-742457B31768}"/>
                </a:ext>
              </a:extLst>
            </p:cNvPr>
            <p:cNvSpPr/>
            <p:nvPr/>
          </p:nvSpPr>
          <p:spPr>
            <a:xfrm>
              <a:off x="7222569" y="43055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4" name="Freeform: Shape 373">
              <a:extLst>
                <a:ext uri="{FF2B5EF4-FFF2-40B4-BE49-F238E27FC236}">
                  <a16:creationId xmlns:a16="http://schemas.microsoft.com/office/drawing/2014/main" id="{242AC865-2DE3-E35B-D031-B1268DFD6DC1}"/>
                </a:ext>
              </a:extLst>
            </p:cNvPr>
            <p:cNvSpPr/>
            <p:nvPr/>
          </p:nvSpPr>
          <p:spPr>
            <a:xfrm>
              <a:off x="7146369" y="42674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5" name="Freeform: Shape 374">
              <a:extLst>
                <a:ext uri="{FF2B5EF4-FFF2-40B4-BE49-F238E27FC236}">
                  <a16:creationId xmlns:a16="http://schemas.microsoft.com/office/drawing/2014/main" id="{946AF181-C3AB-AF6A-6A46-C9D6446C0777}"/>
                </a:ext>
              </a:extLst>
            </p:cNvPr>
            <p:cNvSpPr/>
            <p:nvPr/>
          </p:nvSpPr>
          <p:spPr>
            <a:xfrm>
              <a:off x="7089219" y="42293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6" name="Freeform: Shape 375">
              <a:extLst>
                <a:ext uri="{FF2B5EF4-FFF2-40B4-BE49-F238E27FC236}">
                  <a16:creationId xmlns:a16="http://schemas.microsoft.com/office/drawing/2014/main" id="{838714FE-F8C7-342A-3100-25A2A00F47E5}"/>
                </a:ext>
              </a:extLst>
            </p:cNvPr>
            <p:cNvSpPr/>
            <p:nvPr/>
          </p:nvSpPr>
          <p:spPr>
            <a:xfrm>
              <a:off x="7051119" y="42293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8E53C6AA-9DDC-51AC-7D7C-382A3C39826C}"/>
                </a:ext>
              </a:extLst>
            </p:cNvPr>
            <p:cNvSpPr/>
            <p:nvPr/>
          </p:nvSpPr>
          <p:spPr>
            <a:xfrm>
              <a:off x="7013019" y="42103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B80B962B-BDA2-0F3B-491E-47A8E7A960C1}"/>
                </a:ext>
              </a:extLst>
            </p:cNvPr>
            <p:cNvSpPr/>
            <p:nvPr/>
          </p:nvSpPr>
          <p:spPr>
            <a:xfrm>
              <a:off x="69749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9B21A30E-7D01-085F-F084-4B6E97EBA9BF}"/>
                </a:ext>
              </a:extLst>
            </p:cNvPr>
            <p:cNvSpPr/>
            <p:nvPr/>
          </p:nvSpPr>
          <p:spPr>
            <a:xfrm>
              <a:off x="69368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0" name="Freeform: Shape 379">
              <a:extLst>
                <a:ext uri="{FF2B5EF4-FFF2-40B4-BE49-F238E27FC236}">
                  <a16:creationId xmlns:a16="http://schemas.microsoft.com/office/drawing/2014/main" id="{6862D7A5-21C9-9E2A-6E88-09E1C981C3A1}"/>
                </a:ext>
              </a:extLst>
            </p:cNvPr>
            <p:cNvSpPr/>
            <p:nvPr/>
          </p:nvSpPr>
          <p:spPr>
            <a:xfrm>
              <a:off x="68987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1" name="Freeform: Shape 380">
              <a:extLst>
                <a:ext uri="{FF2B5EF4-FFF2-40B4-BE49-F238E27FC236}">
                  <a16:creationId xmlns:a16="http://schemas.microsoft.com/office/drawing/2014/main" id="{869ED04E-DCF2-9D49-592D-1F852BD1CBBB}"/>
                </a:ext>
              </a:extLst>
            </p:cNvPr>
            <p:cNvSpPr/>
            <p:nvPr/>
          </p:nvSpPr>
          <p:spPr>
            <a:xfrm>
              <a:off x="68606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2" name="Freeform: Shape 381">
              <a:extLst>
                <a:ext uri="{FF2B5EF4-FFF2-40B4-BE49-F238E27FC236}">
                  <a16:creationId xmlns:a16="http://schemas.microsoft.com/office/drawing/2014/main" id="{85EFDDCD-32C1-F4E8-8A6B-6A5578639240}"/>
                </a:ext>
              </a:extLst>
            </p:cNvPr>
            <p:cNvSpPr/>
            <p:nvPr/>
          </p:nvSpPr>
          <p:spPr>
            <a:xfrm>
              <a:off x="68225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E87D7ED9-DA5A-B4E2-615D-8B6FB88DD693}"/>
                </a:ext>
              </a:extLst>
            </p:cNvPr>
            <p:cNvSpPr/>
            <p:nvPr/>
          </p:nvSpPr>
          <p:spPr>
            <a:xfrm>
              <a:off x="6784419" y="41722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4" name="Freeform: Shape 383">
              <a:extLst>
                <a:ext uri="{FF2B5EF4-FFF2-40B4-BE49-F238E27FC236}">
                  <a16:creationId xmlns:a16="http://schemas.microsoft.com/office/drawing/2014/main" id="{9C87E045-CE98-6BC1-70A7-D8C0FA5E3493}"/>
                </a:ext>
              </a:extLst>
            </p:cNvPr>
            <p:cNvSpPr/>
            <p:nvPr/>
          </p:nvSpPr>
          <p:spPr>
            <a:xfrm>
              <a:off x="6727269" y="41150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5" name="Freeform: Shape 384">
              <a:extLst>
                <a:ext uri="{FF2B5EF4-FFF2-40B4-BE49-F238E27FC236}">
                  <a16:creationId xmlns:a16="http://schemas.microsoft.com/office/drawing/2014/main" id="{641210CF-0E98-6FFE-FEBD-B355CCE4DA7E}"/>
                </a:ext>
              </a:extLst>
            </p:cNvPr>
            <p:cNvSpPr/>
            <p:nvPr/>
          </p:nvSpPr>
          <p:spPr>
            <a:xfrm>
              <a:off x="6651069" y="41150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6" name="Freeform: Shape 385">
              <a:extLst>
                <a:ext uri="{FF2B5EF4-FFF2-40B4-BE49-F238E27FC236}">
                  <a16:creationId xmlns:a16="http://schemas.microsoft.com/office/drawing/2014/main" id="{5B87C2A8-86E5-9475-3B15-99E3A93356AC}"/>
                </a:ext>
              </a:extLst>
            </p:cNvPr>
            <p:cNvSpPr/>
            <p:nvPr/>
          </p:nvSpPr>
          <p:spPr>
            <a:xfrm>
              <a:off x="6574869" y="41150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7" name="Freeform: Shape 386">
              <a:extLst>
                <a:ext uri="{FF2B5EF4-FFF2-40B4-BE49-F238E27FC236}">
                  <a16:creationId xmlns:a16="http://schemas.microsoft.com/office/drawing/2014/main" id="{AB53FBF6-3B86-BBE7-633B-8A71F91C40B2}"/>
                </a:ext>
              </a:extLst>
            </p:cNvPr>
            <p:cNvSpPr/>
            <p:nvPr/>
          </p:nvSpPr>
          <p:spPr>
            <a:xfrm>
              <a:off x="6460569" y="411505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8" name="Freeform: Shape 387">
              <a:extLst>
                <a:ext uri="{FF2B5EF4-FFF2-40B4-BE49-F238E27FC236}">
                  <a16:creationId xmlns:a16="http://schemas.microsoft.com/office/drawing/2014/main" id="{897CF32D-DB88-308C-C15D-60FD6CAF7537}"/>
                </a:ext>
              </a:extLst>
            </p:cNvPr>
            <p:cNvSpPr/>
            <p:nvPr/>
          </p:nvSpPr>
          <p:spPr>
            <a:xfrm>
              <a:off x="6403419" y="40960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89" name="Freeform: Shape 388">
              <a:extLst>
                <a:ext uri="{FF2B5EF4-FFF2-40B4-BE49-F238E27FC236}">
                  <a16:creationId xmlns:a16="http://schemas.microsoft.com/office/drawing/2014/main" id="{3A9BDB35-EB41-918B-9CD6-1560A36E7A95}"/>
                </a:ext>
              </a:extLst>
            </p:cNvPr>
            <p:cNvSpPr/>
            <p:nvPr/>
          </p:nvSpPr>
          <p:spPr>
            <a:xfrm>
              <a:off x="6308169" y="40960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0" name="Freeform: Shape 389">
              <a:extLst>
                <a:ext uri="{FF2B5EF4-FFF2-40B4-BE49-F238E27FC236}">
                  <a16:creationId xmlns:a16="http://schemas.microsoft.com/office/drawing/2014/main" id="{AD0009D9-60F8-72AB-FD58-3D22F311C7DD}"/>
                </a:ext>
              </a:extLst>
            </p:cNvPr>
            <p:cNvSpPr/>
            <p:nvPr/>
          </p:nvSpPr>
          <p:spPr>
            <a:xfrm>
              <a:off x="6270069" y="40960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1" name="Freeform: Shape 390">
              <a:extLst>
                <a:ext uri="{FF2B5EF4-FFF2-40B4-BE49-F238E27FC236}">
                  <a16:creationId xmlns:a16="http://schemas.microsoft.com/office/drawing/2014/main" id="{EC95B752-5D11-0AAE-766C-9A33D31B04B5}"/>
                </a:ext>
              </a:extLst>
            </p:cNvPr>
            <p:cNvSpPr/>
            <p:nvPr/>
          </p:nvSpPr>
          <p:spPr>
            <a:xfrm>
              <a:off x="6231969" y="40579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:a16="http://schemas.microsoft.com/office/drawing/2014/main" id="{46C0317E-3AC1-955E-683A-049BEE92BF31}"/>
                </a:ext>
              </a:extLst>
            </p:cNvPr>
            <p:cNvSpPr/>
            <p:nvPr/>
          </p:nvSpPr>
          <p:spPr>
            <a:xfrm>
              <a:off x="6193859" y="40579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7113D4DD-7539-76D0-6DCC-9348BA7ADAA6}"/>
                </a:ext>
              </a:extLst>
            </p:cNvPr>
            <p:cNvSpPr/>
            <p:nvPr/>
          </p:nvSpPr>
          <p:spPr>
            <a:xfrm>
              <a:off x="6136709" y="40198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4" name="Freeform: Shape 393">
              <a:extLst>
                <a:ext uri="{FF2B5EF4-FFF2-40B4-BE49-F238E27FC236}">
                  <a16:creationId xmlns:a16="http://schemas.microsoft.com/office/drawing/2014/main" id="{E7EBB47D-A2BA-3974-6CAD-AC434B6595AE}"/>
                </a:ext>
              </a:extLst>
            </p:cNvPr>
            <p:cNvSpPr/>
            <p:nvPr/>
          </p:nvSpPr>
          <p:spPr>
            <a:xfrm>
              <a:off x="6098609" y="39817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5" name="Freeform: Shape 394">
              <a:extLst>
                <a:ext uri="{FF2B5EF4-FFF2-40B4-BE49-F238E27FC236}">
                  <a16:creationId xmlns:a16="http://schemas.microsoft.com/office/drawing/2014/main" id="{21F25EDB-06BF-DFB6-F397-A86F05DE8462}"/>
                </a:ext>
              </a:extLst>
            </p:cNvPr>
            <p:cNvSpPr/>
            <p:nvPr/>
          </p:nvSpPr>
          <p:spPr>
            <a:xfrm>
              <a:off x="6003359" y="39817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6" name="Freeform: Shape 395">
              <a:extLst>
                <a:ext uri="{FF2B5EF4-FFF2-40B4-BE49-F238E27FC236}">
                  <a16:creationId xmlns:a16="http://schemas.microsoft.com/office/drawing/2014/main" id="{2F163E3C-0C1A-B8F8-AD95-9B67F18BB469}"/>
                </a:ext>
              </a:extLst>
            </p:cNvPr>
            <p:cNvSpPr/>
            <p:nvPr/>
          </p:nvSpPr>
          <p:spPr>
            <a:xfrm>
              <a:off x="5927159" y="39436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397" name="Freeform: Shape 396">
              <a:extLst>
                <a:ext uri="{FF2B5EF4-FFF2-40B4-BE49-F238E27FC236}">
                  <a16:creationId xmlns:a16="http://schemas.microsoft.com/office/drawing/2014/main" id="{9B8EE1B8-BC3C-3AE5-2B2E-D9D0FD0A4EBF}"/>
                </a:ext>
              </a:extLst>
            </p:cNvPr>
            <p:cNvSpPr/>
            <p:nvPr/>
          </p:nvSpPr>
          <p:spPr>
            <a:xfrm>
              <a:off x="5889059" y="3943607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sp>
        <p:nvSpPr>
          <p:cNvPr id="402" name="TextBox 401">
            <a:extLst>
              <a:ext uri="{FF2B5EF4-FFF2-40B4-BE49-F238E27FC236}">
                <a16:creationId xmlns:a16="http://schemas.microsoft.com/office/drawing/2014/main" id="{1FF0A1DB-FBAB-1E4F-23B9-B7E94A191AD9}"/>
              </a:ext>
            </a:extLst>
          </p:cNvPr>
          <p:cNvSpPr txBox="1"/>
          <p:nvPr/>
        </p:nvSpPr>
        <p:spPr>
          <a:xfrm>
            <a:off x="358999" y="5646826"/>
            <a:ext cx="877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</a:rPr>
              <a:t>面临风险的人数</a:t>
            </a:r>
          </a:p>
        </p:txBody>
      </p:sp>
      <p:graphicFrame>
        <p:nvGraphicFramePr>
          <p:cNvPr id="403" name="Table 663">
            <a:extLst>
              <a:ext uri="{FF2B5EF4-FFF2-40B4-BE49-F238E27FC236}">
                <a16:creationId xmlns:a16="http://schemas.microsoft.com/office/drawing/2014/main" id="{20AF33FC-7ECA-48C5-AE94-99A4F2B14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856662"/>
              </p:ext>
            </p:extLst>
          </p:nvPr>
        </p:nvGraphicFramePr>
        <p:xfrm>
          <a:off x="1762391" y="1780980"/>
          <a:ext cx="4395959" cy="1221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58862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03667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403667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派姆单抗</a:t>
                      </a:r>
                      <a:br>
                        <a:rPr lang="en-US" sz="120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+ 奥拉帕尼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派姆单抗</a:t>
                      </a:r>
                      <a:br>
                        <a:rPr lang="en-US" sz="120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+ 安慰剂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>
                          <a:solidFill>
                            <a:schemeClr val="tx1"/>
                          </a:solidFill>
                          <a:latin typeface="+mn-lt"/>
                        </a:rPr>
                        <a:t>事件，数量 (%)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197 (66.6)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217 (73.6)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683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>
                          <a:solidFill>
                            <a:schemeClr val="tx1"/>
                          </a:solidFill>
                        </a:rPr>
                        <a:t>mPFS，月数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8.3 (6.7, 9.7)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5.4 (4.1, 5.6)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>
                          <a:solidFill>
                            <a:schemeClr val="tx1"/>
                          </a:solidFill>
                        </a:rPr>
                        <a:t>HR (95%CI)；p 值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0.77 (0.63, 0.93)；0.004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405" name="Table 663">
            <a:extLst>
              <a:ext uri="{FF2B5EF4-FFF2-40B4-BE49-F238E27FC236}">
                <a16:creationId xmlns:a16="http://schemas.microsoft.com/office/drawing/2014/main" id="{9466B0DE-CD48-4A9F-E363-DCEDBDE683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764031"/>
              </p:ext>
            </p:extLst>
          </p:nvPr>
        </p:nvGraphicFramePr>
        <p:xfrm>
          <a:off x="7510608" y="1780980"/>
          <a:ext cx="4508672" cy="1221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01338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03667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403667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派姆单抗</a:t>
                      </a:r>
                      <a:br>
                        <a:rPr lang="en-US" sz="120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+ 奥拉帕尼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派姆单抗</a:t>
                      </a:r>
                      <a:br>
                        <a:rPr lang="en-US" sz="120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>
                          <a:solidFill>
                            <a:schemeClr val="tx2"/>
                          </a:solidFill>
                          <a:latin typeface="+mn-lt"/>
                        </a:rPr>
                        <a:t>+ 安慰剂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>
                          <a:solidFill>
                            <a:schemeClr val="tx1"/>
                          </a:solidFill>
                          <a:latin typeface="+mn-lt"/>
                        </a:rPr>
                        <a:t>事件，数量 (%)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188 (63.5)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191 (64.7)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683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>
                          <a:solidFill>
                            <a:schemeClr val="tx1"/>
                          </a:solidFill>
                        </a:rPr>
                        <a:t>mOS（月数）(95%CI)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19.1 (15.9, 22.2)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>
                          <a:solidFill>
                            <a:srgbClr val="363636"/>
                          </a:solidFill>
                        </a:rPr>
                        <a:t>18.6 (16.0, 21.6)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>
                          <a:solidFill>
                            <a:schemeClr val="tx1"/>
                          </a:solidFill>
                        </a:rPr>
                        <a:t>HR (95%CI)；p 值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1200" dirty="0">
                          <a:solidFill>
                            <a:srgbClr val="363636"/>
                          </a:solidFill>
                        </a:rPr>
                        <a:t>1.01 (0.83, 1.24)；0.5481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406" name="TextBox 405">
            <a:extLst>
              <a:ext uri="{FF2B5EF4-FFF2-40B4-BE49-F238E27FC236}">
                <a16:creationId xmlns:a16="http://schemas.microsoft.com/office/drawing/2014/main" id="{0928CF57-CE76-4C61-FA3E-0A5F00037338}"/>
              </a:ext>
            </a:extLst>
          </p:cNvPr>
          <p:cNvSpPr txBox="1"/>
          <p:nvPr/>
        </p:nvSpPr>
        <p:spPr>
          <a:xfrm>
            <a:off x="484791" y="5869883"/>
            <a:ext cx="676467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 rtl="0">
              <a:lnSpc>
                <a:spcPct val="90000"/>
              </a:lnSpc>
            </a:pPr>
            <a:r>
              <a:rPr lang="zh-cn" sz="1200" spc="0">
                <a:ln/>
                <a:solidFill>
                  <a:schemeClr val="accent2"/>
                </a:solidFill>
                <a:latin typeface="Arial"/>
                <a:cs typeface="Arial"/>
                <a:sym typeface="Arial"/>
                <a:rtl val="0"/>
              </a:rPr>
              <a:t>派姆单抗</a:t>
            </a:r>
            <a:br>
              <a:rPr lang="en-US" sz="1200" spc="0" baseline="0" dirty="0">
                <a:ln/>
                <a:solidFill>
                  <a:schemeClr val="accent2"/>
                </a:solidFill>
                <a:latin typeface="Arial"/>
                <a:cs typeface="Arial"/>
                <a:sym typeface="Arial"/>
                <a:rtl val="0"/>
              </a:rPr>
            </a:br>
            <a:r>
              <a:rPr lang="zh-cn" sz="1200" spc="0">
                <a:ln/>
                <a:solidFill>
                  <a:schemeClr val="accent2"/>
                </a:solidFill>
                <a:latin typeface="Arial"/>
                <a:cs typeface="Arial"/>
                <a:sym typeface="Arial"/>
                <a:rtl val="0"/>
              </a:rPr>
              <a:t>+ 奥拉帕尼</a:t>
            </a:r>
          </a:p>
        </p:txBody>
      </p:sp>
      <p:sp>
        <p:nvSpPr>
          <p:cNvPr id="407" name="TextBox 406">
            <a:extLst>
              <a:ext uri="{FF2B5EF4-FFF2-40B4-BE49-F238E27FC236}">
                <a16:creationId xmlns:a16="http://schemas.microsoft.com/office/drawing/2014/main" id="{048403B4-32F6-9EA4-3463-1C3D93F726F9}"/>
              </a:ext>
            </a:extLst>
          </p:cNvPr>
          <p:cNvSpPr txBox="1"/>
          <p:nvPr/>
        </p:nvSpPr>
        <p:spPr>
          <a:xfrm>
            <a:off x="88700" y="6194854"/>
            <a:ext cx="107473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rtl="0">
              <a:lnSpc>
                <a:spcPct val="90000"/>
              </a:lnSpc>
            </a:pPr>
            <a:r>
              <a:rPr lang="zh-cn" sz="1200" spc="0">
                <a:ln/>
                <a:solidFill>
                  <a:schemeClr val="accent1"/>
                </a:solidFill>
                <a:latin typeface="Arial"/>
                <a:cs typeface="Arial"/>
                <a:sym typeface="Arial"/>
                <a:rtl val="0"/>
              </a:rPr>
              <a:t>派姆单抗</a:t>
            </a:r>
            <a:br>
              <a:rPr lang="en-US" sz="1200" spc="0" baseline="0" dirty="0">
                <a:ln/>
                <a:solidFill>
                  <a:schemeClr val="accent1"/>
                </a:solidFill>
                <a:latin typeface="Arial"/>
                <a:cs typeface="Arial"/>
                <a:sym typeface="Arial"/>
                <a:rtl val="0"/>
              </a:rPr>
            </a:br>
            <a:r>
              <a:rPr lang="zh-cn" sz="1200" spc="0">
                <a:ln/>
                <a:solidFill>
                  <a:schemeClr val="accent1"/>
                </a:solidFill>
                <a:latin typeface="Arial"/>
                <a:cs typeface="Arial"/>
                <a:sym typeface="Arial"/>
                <a:rtl val="0"/>
              </a:rPr>
              <a:t>+ 安慰剂</a:t>
            </a:r>
          </a:p>
        </p:txBody>
      </p:sp>
      <p:cxnSp>
        <p:nvCxnSpPr>
          <p:cNvPr id="408" name="Straight Connector 407">
            <a:extLst>
              <a:ext uri="{FF2B5EF4-FFF2-40B4-BE49-F238E27FC236}">
                <a16:creationId xmlns:a16="http://schemas.microsoft.com/office/drawing/2014/main" id="{67A17DB4-DFC0-8885-B89F-EA05B3B93A6B}"/>
              </a:ext>
            </a:extLst>
          </p:cNvPr>
          <p:cNvCxnSpPr>
            <a:cxnSpLocks/>
          </p:cNvCxnSpPr>
          <p:nvPr/>
        </p:nvCxnSpPr>
        <p:spPr>
          <a:xfrm>
            <a:off x="227194" y="5956175"/>
            <a:ext cx="252000" cy="0"/>
          </a:xfrm>
          <a:prstGeom prst="line">
            <a:avLst/>
          </a:prstGeom>
          <a:noFill/>
          <a:ln w="19050" cap="flat">
            <a:solidFill>
              <a:schemeClr val="accent2"/>
            </a:solidFill>
            <a:prstDash val="solid"/>
            <a:miter/>
          </a:ln>
        </p:spPr>
      </p:cxn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87AC6277-D01A-27E7-E2C1-5347990B45E3}"/>
              </a:ext>
            </a:extLst>
          </p:cNvPr>
          <p:cNvCxnSpPr>
            <a:cxnSpLocks/>
          </p:cNvCxnSpPr>
          <p:nvPr/>
        </p:nvCxnSpPr>
        <p:spPr>
          <a:xfrm>
            <a:off x="229372" y="6272213"/>
            <a:ext cx="252000" cy="0"/>
          </a:xfrm>
          <a:prstGeom prst="line">
            <a:avLst/>
          </a:prstGeom>
          <a:noFill/>
          <a:ln w="19050" cap="flat">
            <a:solidFill>
              <a:schemeClr val="accent1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459983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8B779-30B6-B0BE-5241-8005C02F0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BE6DCFDB-E332-E6C4-560C-C38A3E699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CT034：3 期 KEYLYNK-008 的结果：转移性鳞状非小细胞肺癌 (sqNSCLC) 患者的一线 (1L) 派姆单抗 (pembro) + 化疗后使用 pembro 联合奥拉帕尼 (ola) 和不联合 ola 维持治疗 – Hochmair M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9FC5CCC-A8F4-EAB6-48BF-D03127322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关键结果（续）</a:t>
            </a:r>
          </a:p>
          <a:p>
            <a:pPr rtl="0">
              <a:spcBef>
                <a:spcPts val="23400"/>
              </a:spcBef>
            </a:pPr>
            <a:r>
              <a:rPr lang="zh-cn" b="1"/>
              <a:t>结论</a:t>
            </a:r>
          </a:p>
          <a:p>
            <a:pPr lvl="1" rtl="0"/>
            <a:r>
              <a:rPr lang="zh-cn"/>
              <a:t>在 IV 期鳞状 NSCLC 患者中，与单独使用派姆单抗相比，1L 派姆单抗 + 化疗诱导后的派姆单抗 + 奥拉帕尼维持治疗并未显著改善 PFS 或 OS。联合治疗未表现出意外的安全性结果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B4426D46-214F-E61F-AC6F-A2A9FD8656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Hochmair M 等人AACR; 2024.摘要 nr CT034</a:t>
            </a:r>
          </a:p>
        </p:txBody>
      </p:sp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585A9F06-6D76-F25E-C303-476BA5F2C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88637"/>
              </p:ext>
            </p:extLst>
          </p:nvPr>
        </p:nvGraphicFramePr>
        <p:xfrm>
          <a:off x="1118375" y="1737360"/>
          <a:ext cx="4718300" cy="239278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26303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456567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  <a:gridCol w="1535430">
                  <a:extLst>
                    <a:ext uri="{9D8B030D-6E8A-4147-A177-3AD203B41FA5}">
                      <a16:colId xmlns:a16="http://schemas.microsoft.com/office/drawing/2014/main" val="41552776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IA3 期诱导后患者的 CR/PR/SD 反应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派姆单抗 + </a:t>
                      </a:r>
                      <a:br>
                        <a:rPr lang="en-GB" alt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奥拉帕尼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派姆单抗 +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安慰剂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ORR (%) (95%CI)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25.0 (20.2, 30.3)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15.3 (11.3, 19.9)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23308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BOR, %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CR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PR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SD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PD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NE</a:t>
                      </a:r>
                    </a:p>
                    <a:p>
                      <a:pPr marL="88900" indent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不适用 (NA)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3.7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21.3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51.7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20.3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0.7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1.7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13.6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52.9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28.8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1.7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mDoR，月（范围）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21.0 (2.1, 42.8+)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26.0 (1.2+, 39.6+)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49045"/>
                  </a:ext>
                </a:extLst>
              </a:tr>
            </a:tbl>
          </a:graphicData>
        </a:graphic>
      </p:graphicFrame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1242C118-82B3-855B-D5F6-0775F31AB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936864"/>
              </p:ext>
            </p:extLst>
          </p:nvPr>
        </p:nvGraphicFramePr>
        <p:xfrm>
          <a:off x="6198825" y="1737360"/>
          <a:ext cx="4819015" cy="26517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91018">
                  <a:extLst>
                    <a:ext uri="{9D8B030D-6E8A-4147-A177-3AD203B41FA5}">
                      <a16:colId xmlns:a16="http://schemas.microsoft.com/office/drawing/2014/main" val="3795197969"/>
                    </a:ext>
                  </a:extLst>
                </a:gridCol>
                <a:gridCol w="1492567">
                  <a:extLst>
                    <a:ext uri="{9D8B030D-6E8A-4147-A177-3AD203B41FA5}">
                      <a16:colId xmlns:a16="http://schemas.microsoft.com/office/drawing/2014/main" val="2485902226"/>
                    </a:ext>
                  </a:extLst>
                </a:gridCol>
                <a:gridCol w="1535430">
                  <a:extLst>
                    <a:ext uri="{9D8B030D-6E8A-4147-A177-3AD203B41FA5}">
                      <a16:colId xmlns:a16="http://schemas.microsoft.com/office/drawing/2014/main" val="41552776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不良事件，数量 (%)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派姆单抗 +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奥拉帕尼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(n = 294)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派姆单抗 +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安慰剂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zh-cn" sz="1200" b="1">
                          <a:solidFill>
                            <a:schemeClr val="tx2"/>
                          </a:solidFill>
                          <a:latin typeface="+mn-lt"/>
                        </a:rPr>
                        <a:t>(n = 292)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402640525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任何 TEAE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3-5 级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导致死亡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281 (95.6)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160 (54.4)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30 (10.2)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269 (92.1)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112 (38.4)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18 (6.2)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623308"/>
                  </a:ext>
                </a:extLst>
              </a:tr>
              <a:tr h="2896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任何 TRAE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3-5 级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导致停药</a:t>
                      </a:r>
                    </a:p>
                    <a:p>
                      <a:pPr marL="1778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任何药物</a:t>
                      </a:r>
                    </a:p>
                    <a:p>
                      <a:pPr marL="1778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派姆单抗</a:t>
                      </a:r>
                    </a:p>
                    <a:p>
                      <a:pPr marL="1778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奥拉帕尼或安慰剂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导致死亡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225 (76.5)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87 (29.6)</a:t>
                      </a:r>
                    </a:p>
                    <a:p>
                      <a:pPr algn="ctr" rtl="0"/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38 (12.9)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20 (6.8)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34 (11.6)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2 (0.7)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190 (65.1)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37 (12.7)</a:t>
                      </a:r>
                    </a:p>
                    <a:p>
                      <a:pPr algn="ctr" rtl="0"/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19 (6.5)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16 (5.5)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15 (5.1)</a:t>
                      </a:r>
                    </a:p>
                    <a:p>
                      <a:pPr algn="ctr" rtl="0"/>
                      <a:r>
                        <a:rPr lang="zh-cn" sz="1200" b="0">
                          <a:solidFill>
                            <a:srgbClr val="000000"/>
                          </a:solidFill>
                          <a:latin typeface="+mn-lt"/>
                        </a:rPr>
                        <a:t>1 (0.3)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5865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230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ja-JP" altLang="en-US" sz="4400" dirty="0">
                <a:latin typeface="+mn-lt"/>
              </a:rPr>
              <a:t>晚期 </a:t>
            </a:r>
            <a:r>
              <a:rPr lang="en-GB" altLang="zh-CN" sz="4400" dirty="0">
                <a:latin typeface="+mn-lt"/>
              </a:rPr>
              <a:t>NSCLC——</a:t>
            </a:r>
            <a:br>
              <a:rPr lang="en-GB" altLang="zh-CN" sz="4400" dirty="0">
                <a:latin typeface="+mn-lt"/>
              </a:rPr>
            </a:br>
            <a:r>
              <a:rPr lang="ja-JP" altLang="en-US" sz="4400" dirty="0">
                <a:latin typeface="+mn-lt"/>
              </a:rPr>
              <a:t>不可根治的 </a:t>
            </a:r>
            <a:r>
              <a:rPr lang="en-GB" altLang="zh-CN" sz="4400" dirty="0">
                <a:latin typeface="+mn-lt"/>
              </a:rPr>
              <a:t>III </a:t>
            </a:r>
            <a:r>
              <a:rPr lang="ja-JP" altLang="en-US" sz="4400" dirty="0">
                <a:latin typeface="+mn-lt"/>
              </a:rPr>
              <a:t>期和 </a:t>
            </a:r>
            <a:r>
              <a:rPr lang="en-GB" altLang="zh-CN" sz="4400" dirty="0">
                <a:latin typeface="+mn-lt"/>
              </a:rPr>
              <a:t>IV </a:t>
            </a:r>
            <a:r>
              <a:rPr lang="ja-JP" altLang="en-US" sz="4400" dirty="0">
                <a:latin typeface="+mn-lt"/>
              </a:rPr>
              <a:t>期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zh-cn" sz="2800"/>
              <a:t>靶向治疗</a:t>
            </a:r>
          </a:p>
        </p:txBody>
      </p:sp>
    </p:spTree>
    <p:extLst>
      <p:ext uri="{BB962C8B-B14F-4D97-AF65-F5344CB8AC3E}">
        <p14:creationId xmlns:p14="http://schemas.microsoft.com/office/powerpoint/2010/main" val="3367632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09A7A-AF67-5B6D-1675-26C2CB005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AF021700-C674-EF53-68E5-01F877574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CT017：FLAURA2：一线 (1L) 奥西替尼 (osi) ± 铂类培美曲塞治疗 EGFRm 晚期 NSCLC 患者基线 (BL) 和治疗时血浆 EGFRm 动力学的探索性分析 — Jänne PA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99BB88D-EE76-08A4-8DB1-DE93174B3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研究目的</a:t>
            </a:r>
          </a:p>
          <a:p>
            <a:pPr lvl="1" rtl="0"/>
            <a:r>
              <a:rPr lang="zh-cn"/>
              <a:t>在 3 期 FLAURA2 研究的探索性分析中评估 1L 奥西替尼 ± 铂类培美曲塞治疗的 EGFRm 晚期 NSCLC 患者的血浆 EGFRm 动力学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1853BB2F-D522-B62D-CB76-B0994D0182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Jänne PA 等人AACR; 2024.摘要 nr CT017</a:t>
            </a:r>
            <a:endParaRPr lang="en-GB" dirty="0"/>
          </a:p>
        </p:txBody>
      </p:sp>
      <p:sp>
        <p:nvSpPr>
          <p:cNvPr id="2" name="AutoShape 9">
            <a:extLst>
              <a:ext uri="{FF2B5EF4-FFF2-40B4-BE49-F238E27FC236}">
                <a16:creationId xmlns:a16="http://schemas.microsoft.com/office/drawing/2014/main" id="{CF1699AB-0081-E043-813E-7C55708B9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80" y="2746052"/>
            <a:ext cx="3655670" cy="2623758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 rtlCol="0">
            <a:spAutoFit/>
          </a:bodyPr>
          <a:lstStyle/>
          <a:p>
            <a:pPr marL="0" marR="0" lvl="0" indent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关键患者纳入标准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局部晚期或转移性非鳞状 NSCLC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kern="1200" dirty="0">
                <a:latin typeface="Arial" panose="020B0604020202020204"/>
                <a:ea typeface="SimSun" pitchFamily="2" charset="-122"/>
                <a:cs typeface="+mn-cs"/>
              </a:rPr>
              <a:t>Ex19del/L858R（局部/中心检测）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既往未接受过</a:t>
            </a:r>
            <a:r>
              <a:rPr lang="zh-cn" sz="1600" kern="1200" dirty="0">
                <a:latin typeface="Arial" panose="020B0604020202020204"/>
                <a:ea typeface="SimSun" pitchFamily="2" charset="-122"/>
                <a:cs typeface="+mn-cs"/>
              </a:rPr>
              <a:t>针对晚期疾病的全身治疗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允许稳定的 CNS 转移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WHO PS 评分 0-1</a:t>
            </a:r>
          </a:p>
          <a:p>
            <a:pPr marL="0" marR="0" lvl="0" indent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(n = 557</a:t>
            </a:r>
            <a:r>
              <a:rPr lang="en-GB" alt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)</a:t>
            </a:r>
            <a:endParaRPr lang="zh-cn" sz="1600" b="0" i="0" u="none" strike="noStrike" kern="1200" cap="none" spc="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SimSun" pitchFamily="2" charset="-122"/>
              <a:cs typeface="+mn-cs"/>
              <a:sym typeface="Helvetica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F72BC16-4ECA-82EC-FA3E-08D81BCB0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723" y="5638474"/>
            <a:ext cx="1930845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Helvetica"/>
              </a:rPr>
              <a:t>主要终点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latin typeface="Arial"/>
                <a:cs typeface="Arial"/>
              </a:rPr>
              <a:t>PFS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Arial"/>
              <a:ea typeface="+mn-ea"/>
              <a:cs typeface="Arial"/>
              <a:sym typeface="Helvetica"/>
            </a:endParaRPr>
          </a:p>
        </p:txBody>
      </p:sp>
      <p:sp>
        <p:nvSpPr>
          <p:cNvPr id="4" name="Content Placeholder 26">
            <a:extLst>
              <a:ext uri="{FF2B5EF4-FFF2-40B4-BE49-F238E27FC236}">
                <a16:creationId xmlns:a16="http://schemas.microsoft.com/office/drawing/2014/main" id="{B43F99EE-D838-C54E-F331-BEEE1DF0D7B4}"/>
              </a:ext>
            </a:extLst>
          </p:cNvPr>
          <p:cNvSpPr txBox="1">
            <a:spLocks/>
          </p:cNvSpPr>
          <p:nvPr/>
        </p:nvSpPr>
        <p:spPr>
          <a:xfrm>
            <a:off x="2605635" y="5638474"/>
            <a:ext cx="4190819" cy="709613"/>
          </a:xfrm>
          <a:prstGeom prst="rect">
            <a:avLst/>
          </a:prstGeom>
        </p:spPr>
        <p:txBody>
          <a:bodyPr rtlCol="0"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Helvetica"/>
              </a:rPr>
              <a:t>次要终点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 dirty="0">
                <a:solidFill>
                  <a:srgbClr val="363636"/>
                </a:solidFill>
                <a:latin typeface="Arial"/>
                <a:cs typeface="Arial"/>
              </a:rPr>
              <a:t>OS、ORR、DoR、DCR、PFS2、安全性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Arial"/>
              <a:ea typeface="+mn-ea"/>
              <a:cs typeface="Arial"/>
              <a:sym typeface="Helvetica"/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8763BAE7-A8A2-D096-B964-24FDFFC47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2356" y="4721278"/>
            <a:ext cx="5821536" cy="86825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奥希替尼 80 mg/天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(n = 278)</a:t>
            </a:r>
          </a:p>
        </p:txBody>
      </p:sp>
      <p:sp>
        <p:nvSpPr>
          <p:cNvPr id="6" name="AutoShape 8">
            <a:extLst>
              <a:ext uri="{FF2B5EF4-FFF2-40B4-BE49-F238E27FC236}">
                <a16:creationId xmlns:a16="http://schemas.microsoft.com/office/drawing/2014/main" id="{B024C084-08C7-69FB-04B0-094EC1904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2356" y="2286824"/>
            <a:ext cx="3939892" cy="128424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奥希替尼 80 mg/天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培美曲塞 500 mg/m</a:t>
            </a:r>
            <a:r>
              <a:rPr lang="zh-cn" sz="1600" b="0" i="0" u="none" strike="noStrike" kern="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2</a:t>
            </a: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卡铂 AUC5 或顺铂 75 mg/m</a:t>
            </a:r>
            <a:r>
              <a:rPr lang="zh-cn" sz="1600" b="0" i="0" u="none" strike="noStrike" kern="0" cap="none" spc="0" normalizeH="0" baseline="3000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2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（每三周一次，4 个周期）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(n = 279)</a:t>
            </a:r>
          </a:p>
        </p:txBody>
      </p:sp>
      <p:sp>
        <p:nvSpPr>
          <p:cNvPr id="7" name="AutoShape 12">
            <a:extLst>
              <a:ext uri="{FF2B5EF4-FFF2-40B4-BE49-F238E27FC236}">
                <a16:creationId xmlns:a16="http://schemas.microsoft.com/office/drawing/2014/main" id="{12B720C4-25D5-A084-0AAA-4485EF343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0800" y="2535039"/>
            <a:ext cx="1270298" cy="78781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PD/其他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停药</a:t>
            </a:r>
            <a:endParaRPr kumimoji="0" lang="en-US" altLang="zh-CN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SimSun" pitchFamily="2" charset="-122"/>
              <a:cs typeface="+mn-cs"/>
              <a:sym typeface="Helvetica"/>
            </a:endParaRPr>
          </a:p>
        </p:txBody>
      </p:sp>
      <p:cxnSp>
        <p:nvCxnSpPr>
          <p:cNvPr id="8" name="AutoShape 21">
            <a:extLst>
              <a:ext uri="{FF2B5EF4-FFF2-40B4-BE49-F238E27FC236}">
                <a16:creationId xmlns:a16="http://schemas.microsoft.com/office/drawing/2014/main" id="{C93CB682-D707-024D-18E7-91001FA2D4D4}"/>
              </a:ext>
            </a:extLst>
          </p:cNvPr>
          <p:cNvCxnSpPr>
            <a:cxnSpLocks noChangeShapeType="1"/>
            <a:stCxn id="6" idx="3"/>
            <a:endCxn id="7" idx="1"/>
          </p:cNvCxnSpPr>
          <p:nvPr/>
        </p:nvCxnSpPr>
        <p:spPr bwMode="auto">
          <a:xfrm>
            <a:off x="8562248" y="2928947"/>
            <a:ext cx="2088552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9" name="AutoShape 12">
            <a:extLst>
              <a:ext uri="{FF2B5EF4-FFF2-40B4-BE49-F238E27FC236}">
                <a16:creationId xmlns:a16="http://schemas.microsoft.com/office/drawing/2014/main" id="{5489F637-AC4E-7B60-417E-FF50007FE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0800" y="4761499"/>
            <a:ext cx="1270298" cy="78781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PD/其他停药情况</a:t>
            </a:r>
            <a:endParaRPr kumimoji="0" lang="en-US" altLang="zh-CN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SimSun" pitchFamily="2" charset="-122"/>
              <a:cs typeface="+mn-cs"/>
              <a:sym typeface="Helvetica"/>
            </a:endParaRPr>
          </a:p>
        </p:txBody>
      </p:sp>
      <p:cxnSp>
        <p:nvCxnSpPr>
          <p:cNvPr id="10" name="AutoShape 21">
            <a:extLst>
              <a:ext uri="{FF2B5EF4-FFF2-40B4-BE49-F238E27FC236}">
                <a16:creationId xmlns:a16="http://schemas.microsoft.com/office/drawing/2014/main" id="{5E52C88F-AAC9-E503-8C2F-81AAA1E2E4A1}"/>
              </a:ext>
            </a:extLst>
          </p:cNvPr>
          <p:cNvCxnSpPr>
            <a:cxnSpLocks noChangeShapeType="1"/>
            <a:stCxn id="5" idx="3"/>
            <a:endCxn id="9" idx="1"/>
          </p:cNvCxnSpPr>
          <p:nvPr/>
        </p:nvCxnSpPr>
        <p:spPr bwMode="auto">
          <a:xfrm>
            <a:off x="10443892" y="5155407"/>
            <a:ext cx="206908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1" name="Content Placeholder 26">
            <a:extLst>
              <a:ext uri="{FF2B5EF4-FFF2-40B4-BE49-F238E27FC236}">
                <a16:creationId xmlns:a16="http://schemas.microsoft.com/office/drawing/2014/main" id="{D111368F-E179-09E2-70B9-3121247A666F}"/>
              </a:ext>
            </a:extLst>
          </p:cNvPr>
          <p:cNvSpPr txBox="1">
            <a:spLocks/>
          </p:cNvSpPr>
          <p:nvPr/>
        </p:nvSpPr>
        <p:spPr bwMode="auto">
          <a:xfrm>
            <a:off x="4778537" y="3607212"/>
            <a:ext cx="490289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tlCol="0"/>
          <a:lstStyle/>
          <a:p>
            <a:pPr marL="190500" indent="-190500" rtl="0">
              <a:spcBef>
                <a:spcPts val="0"/>
              </a:spcBef>
              <a:spcAft>
                <a:spcPts val="400"/>
              </a:spcAft>
              <a:defRPr/>
            </a:pPr>
            <a:r>
              <a:rPr lang="zh-cn" sz="1400" b="1">
                <a:solidFill>
                  <a:schemeClr val="tx1"/>
                </a:solidFill>
                <a:latin typeface="Arial"/>
              </a:rPr>
              <a:t>分层</a:t>
            </a:r>
          </a:p>
          <a:p>
            <a:pPr marL="203200" indent="-203200" rtl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zh-cn" sz="1400">
                <a:solidFill>
                  <a:schemeClr val="tx1"/>
                </a:solidFill>
                <a:latin typeface="Arial"/>
              </a:rPr>
              <a:t>种族（华人亚裔、非华人亚裔、非亚裔）</a:t>
            </a:r>
          </a:p>
          <a:p>
            <a:pPr marL="203200" indent="-203200" rtl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zh-cn" sz="1400">
                <a:solidFill>
                  <a:schemeClr val="tx1"/>
                </a:solidFill>
                <a:latin typeface="Arial"/>
              </a:rPr>
              <a:t>EGFRm（局部、中心检测）</a:t>
            </a:r>
          </a:p>
          <a:p>
            <a:pPr marL="203200" indent="-203200" rtl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zh-cn" sz="1400">
                <a:solidFill>
                  <a:schemeClr val="tx1"/>
                </a:solidFill>
                <a:latin typeface="Arial"/>
              </a:rPr>
              <a:t>WHO PS 评分 (0, 1)</a:t>
            </a:r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0F7CB0D9-EB0B-B9E2-3A14-433B095A8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0042" y="2286824"/>
            <a:ext cx="1763850" cy="128424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rtlCol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奥希替尼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80 mg/天 +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培美曲塞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500 mg/m</a:t>
            </a:r>
            <a:r>
              <a:rPr 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2 </a:t>
            </a:r>
            <a:br>
              <a:rPr lang="en-GB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</a:br>
            <a:r>
              <a:rPr 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SimSun" pitchFamily="2" charset="-122"/>
                <a:cs typeface="+mn-cs"/>
                <a:sym typeface="Helvetica"/>
              </a:rPr>
              <a:t>（每三周一次）</a:t>
            </a:r>
          </a:p>
        </p:txBody>
      </p:sp>
      <p:cxnSp>
        <p:nvCxnSpPr>
          <p:cNvPr id="13" name="AutoShape 15">
            <a:extLst>
              <a:ext uri="{FF2B5EF4-FFF2-40B4-BE49-F238E27FC236}">
                <a16:creationId xmlns:a16="http://schemas.microsoft.com/office/drawing/2014/main" id="{CA57237E-ACB1-D73C-7212-BF3F0979C8A0}"/>
              </a:ext>
            </a:extLst>
          </p:cNvPr>
          <p:cNvCxnSpPr>
            <a:cxnSpLocks noChangeShapeType="1"/>
            <a:stCxn id="15" idx="0"/>
            <a:endCxn id="6" idx="1"/>
          </p:cNvCxnSpPr>
          <p:nvPr/>
        </p:nvCxnSpPr>
        <p:spPr bwMode="auto">
          <a:xfrm rot="5400000" flipH="1" flipV="1">
            <a:off x="4058015" y="3201491"/>
            <a:ext cx="836884" cy="291797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4" name="AutoShape 16">
            <a:extLst>
              <a:ext uri="{FF2B5EF4-FFF2-40B4-BE49-F238E27FC236}">
                <a16:creationId xmlns:a16="http://schemas.microsoft.com/office/drawing/2014/main" id="{F3BFB527-33FE-736E-7F7C-88F931EAC2F0}"/>
              </a:ext>
            </a:extLst>
          </p:cNvPr>
          <p:cNvCxnSpPr>
            <a:cxnSpLocks noChangeShapeType="1"/>
            <a:stCxn id="15" idx="4"/>
            <a:endCxn id="5" idx="1"/>
          </p:cNvCxnSpPr>
          <p:nvPr/>
        </p:nvCxnSpPr>
        <p:spPr bwMode="auto">
          <a:xfrm rot="16200000" flipH="1">
            <a:off x="4073769" y="4606820"/>
            <a:ext cx="805376" cy="291797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D36BDFB2-C220-50C2-8BE0-4A05D3C95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761" y="3765831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rtlCol="0" anchor="ctr"/>
          <a:lstStyle/>
          <a:p>
            <a:pPr algn="ctr" rtl="0"/>
            <a:r>
              <a:rPr lang="zh-cn" sz="1600" b="1">
                <a:solidFill>
                  <a:srgbClr val="002850"/>
                </a:solidFill>
                <a:ea typeface="SimSun" pitchFamily="2" charset="-122"/>
              </a:rPr>
              <a:t>R</a:t>
            </a:r>
          </a:p>
          <a:p>
            <a:pPr algn="ctr" rtl="0"/>
            <a:r>
              <a:rPr lang="zh-cn" sz="1600" b="1">
                <a:solidFill>
                  <a:srgbClr val="002850"/>
                </a:solidFill>
                <a:ea typeface="SimSun" pitchFamily="2" charset="-122"/>
              </a:rPr>
              <a:t>1:1</a:t>
            </a:r>
          </a:p>
        </p:txBody>
      </p:sp>
      <p:cxnSp>
        <p:nvCxnSpPr>
          <p:cNvPr id="16" name="AutoShape 19">
            <a:extLst>
              <a:ext uri="{FF2B5EF4-FFF2-40B4-BE49-F238E27FC236}">
                <a16:creationId xmlns:a16="http://schemas.microsoft.com/office/drawing/2014/main" id="{4AC963B3-2CB5-7DA1-16BF-8B87020789D2}"/>
              </a:ext>
            </a:extLst>
          </p:cNvPr>
          <p:cNvCxnSpPr>
            <a:cxnSpLocks noChangeShapeType="1"/>
            <a:stCxn id="2" idx="3"/>
            <a:endCxn id="15" idx="2"/>
          </p:cNvCxnSpPr>
          <p:nvPr/>
        </p:nvCxnSpPr>
        <p:spPr bwMode="auto">
          <a:xfrm>
            <a:off x="3896650" y="4057931"/>
            <a:ext cx="142111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17" name="Content Placeholder 26">
            <a:extLst>
              <a:ext uri="{FF2B5EF4-FFF2-40B4-BE49-F238E27FC236}">
                <a16:creationId xmlns:a16="http://schemas.microsoft.com/office/drawing/2014/main" id="{EE3EF00D-3B90-3DAF-9C8C-FAF347F7138C}"/>
              </a:ext>
            </a:extLst>
          </p:cNvPr>
          <p:cNvSpPr txBox="1">
            <a:spLocks/>
          </p:cNvSpPr>
          <p:nvPr/>
        </p:nvSpPr>
        <p:spPr>
          <a:xfrm>
            <a:off x="6946361" y="5638474"/>
            <a:ext cx="4997638" cy="709613"/>
          </a:xfrm>
          <a:prstGeom prst="rect">
            <a:avLst/>
          </a:prstGeom>
        </p:spPr>
        <p:txBody>
          <a:bodyPr rtlCol="0"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lang="zh-cn" sz="1600" b="1" i="0" u="none" strike="noStrike" kern="1200" cap="none" spc="0" normalizeH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Helvetica"/>
              </a:rPr>
              <a:t>探索性研究终点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zh-cn" sz="1600" kern="1200">
                <a:solidFill>
                  <a:srgbClr val="363636"/>
                </a:solidFill>
                <a:latin typeface="Arial"/>
                <a:cs typeface="Arial"/>
              </a:rPr>
              <a:t>检测到的基线血浆 EGFRm 及其清除率与 PFS 的相关性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Arial"/>
              <a:ea typeface="+mn-ea"/>
              <a:cs typeface="Arial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3950914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5D316-6123-710A-5F5F-3ACDB32AF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97CA8A4E-9027-8F90-C014-135BE9739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CT017：FLAURA2：一线 (1L) 奥西替尼 (osi) ± 铂类培美曲塞治疗 EGFRm 晚期 NSCLC 患者基线 (BL) 和治疗时血浆 EGFRm 动力学的探索性分析 — Jänne PA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9FEAB39-3488-23DF-6B0D-1EE421C4D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9D9C6BEF-031E-CB4C-0E1F-D3F7C01541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Jänne PA 等人AACR; 2024.摘要 nr CT017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D58DAD-F4A1-7472-7C00-224E62959FDF}"/>
              </a:ext>
            </a:extLst>
          </p:cNvPr>
          <p:cNvSpPr txBox="1"/>
          <p:nvPr/>
        </p:nvSpPr>
        <p:spPr>
          <a:xfrm>
            <a:off x="1842814" y="1363423"/>
            <a:ext cx="30893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检测到的基线血浆 EGFRm</a:t>
            </a:r>
          </a:p>
        </p:txBody>
      </p:sp>
      <p:sp>
        <p:nvSpPr>
          <p:cNvPr id="12" name="Freeform 21">
            <a:extLst>
              <a:ext uri="{FF2B5EF4-FFF2-40B4-BE49-F238E27FC236}">
                <a16:creationId xmlns:a16="http://schemas.microsoft.com/office/drawing/2014/main" id="{DA5142A6-9853-BE70-559E-94E7D859037F}"/>
              </a:ext>
            </a:extLst>
          </p:cNvPr>
          <p:cNvSpPr>
            <a:spLocks/>
          </p:cNvSpPr>
          <p:nvPr/>
        </p:nvSpPr>
        <p:spPr bwMode="auto">
          <a:xfrm>
            <a:off x="1052599" y="1851959"/>
            <a:ext cx="4701546" cy="1404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3" name="Line 6">
            <a:extLst>
              <a:ext uri="{FF2B5EF4-FFF2-40B4-BE49-F238E27FC236}">
                <a16:creationId xmlns:a16="http://schemas.microsoft.com/office/drawing/2014/main" id="{CD08F291-0319-769F-4A31-CE10C3A70109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1849390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Line 7">
            <a:extLst>
              <a:ext uri="{FF2B5EF4-FFF2-40B4-BE49-F238E27FC236}">
                <a16:creationId xmlns:a16="http://schemas.microsoft.com/office/drawing/2014/main" id="{D6152E1F-BB1F-93A1-8D1E-35B4554A6278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213507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5" name="Line 8">
            <a:extLst>
              <a:ext uri="{FF2B5EF4-FFF2-40B4-BE49-F238E27FC236}">
                <a16:creationId xmlns:a16="http://schemas.microsoft.com/office/drawing/2014/main" id="{490ABF51-B5EA-DCBF-6C7D-9D74C5CCED9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2407931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Line 9">
            <a:extLst>
              <a:ext uri="{FF2B5EF4-FFF2-40B4-BE49-F238E27FC236}">
                <a16:creationId xmlns:a16="http://schemas.microsoft.com/office/drawing/2014/main" id="{09CB847A-D30F-112A-ED04-832560C35FDC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268960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Line 10">
            <a:extLst>
              <a:ext uri="{FF2B5EF4-FFF2-40B4-BE49-F238E27FC236}">
                <a16:creationId xmlns:a16="http://schemas.microsoft.com/office/drawing/2014/main" id="{AB2E1325-23D4-0F94-B8DE-4509B5F8101A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296540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Line 11">
            <a:extLst>
              <a:ext uri="{FF2B5EF4-FFF2-40B4-BE49-F238E27FC236}">
                <a16:creationId xmlns:a16="http://schemas.microsoft.com/office/drawing/2014/main" id="{508E15BE-ED42-23D9-6477-553162260BA7}"/>
              </a:ext>
            </a:extLst>
          </p:cNvPr>
          <p:cNvSpPr>
            <a:spLocks noChangeShapeType="1"/>
          </p:cNvSpPr>
          <p:nvPr/>
        </p:nvSpPr>
        <p:spPr bwMode="auto">
          <a:xfrm>
            <a:off x="956439" y="325337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B773CB-3311-37AC-4973-4203263D1E89}"/>
              </a:ext>
            </a:extLst>
          </p:cNvPr>
          <p:cNvSpPr txBox="1"/>
          <p:nvPr/>
        </p:nvSpPr>
        <p:spPr>
          <a:xfrm rot="16200000">
            <a:off x="-55115" y="2389668"/>
            <a:ext cx="12250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PFS 概率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2C80E7-133A-D7CD-5ED2-6660B0F759F5}"/>
              </a:ext>
            </a:extLst>
          </p:cNvPr>
          <p:cNvSpPr txBox="1"/>
          <p:nvPr/>
        </p:nvSpPr>
        <p:spPr>
          <a:xfrm>
            <a:off x="612264" y="1709376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CA355A-786E-2FEF-2D3B-07655B59F5A3}"/>
              </a:ext>
            </a:extLst>
          </p:cNvPr>
          <p:cNvSpPr txBox="1"/>
          <p:nvPr/>
        </p:nvSpPr>
        <p:spPr>
          <a:xfrm>
            <a:off x="612269" y="1996116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2FEDB3-FE1F-144D-C5ED-E09A46370007}"/>
              </a:ext>
            </a:extLst>
          </p:cNvPr>
          <p:cNvSpPr txBox="1"/>
          <p:nvPr/>
        </p:nvSpPr>
        <p:spPr>
          <a:xfrm>
            <a:off x="612269" y="2268847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01D5C81-74B6-A194-24CA-CD5520E250AF}"/>
              </a:ext>
            </a:extLst>
          </p:cNvPr>
          <p:cNvSpPr txBox="1"/>
          <p:nvPr/>
        </p:nvSpPr>
        <p:spPr>
          <a:xfrm>
            <a:off x="612269" y="2550398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78EDA77-4B15-FA7D-4CA6-C341054E9C2F}"/>
              </a:ext>
            </a:extLst>
          </p:cNvPr>
          <p:cNvSpPr txBox="1"/>
          <p:nvPr/>
        </p:nvSpPr>
        <p:spPr>
          <a:xfrm>
            <a:off x="612269" y="2826068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5BBF6C5-F0D9-103A-6A4C-B72FD932E11D}"/>
              </a:ext>
            </a:extLst>
          </p:cNvPr>
          <p:cNvSpPr txBox="1"/>
          <p:nvPr/>
        </p:nvSpPr>
        <p:spPr>
          <a:xfrm>
            <a:off x="740517" y="3113913"/>
            <a:ext cx="26962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85E40B5-1B60-1491-9F6B-AF02CDC00DA4}"/>
              </a:ext>
            </a:extLst>
          </p:cNvPr>
          <p:cNvSpPr txBox="1"/>
          <p:nvPr/>
        </p:nvSpPr>
        <p:spPr>
          <a:xfrm>
            <a:off x="2149475" y="3465624"/>
            <a:ext cx="25234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从随机分组开始的时间（月数）</a:t>
            </a:r>
          </a:p>
        </p:txBody>
      </p:sp>
      <p:sp>
        <p:nvSpPr>
          <p:cNvPr id="31" name="Line 21">
            <a:extLst>
              <a:ext uri="{FF2B5EF4-FFF2-40B4-BE49-F238E27FC236}">
                <a16:creationId xmlns:a16="http://schemas.microsoft.com/office/drawing/2014/main" id="{FBA36FC4-FFF1-2731-DB2D-5F2D59B5B22B}"/>
              </a:ext>
            </a:extLst>
          </p:cNvPr>
          <p:cNvSpPr>
            <a:spLocks noChangeShapeType="1"/>
          </p:cNvSpPr>
          <p:nvPr/>
        </p:nvSpPr>
        <p:spPr bwMode="auto">
          <a:xfrm>
            <a:off x="5760410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2" name="Line 21">
            <a:extLst>
              <a:ext uri="{FF2B5EF4-FFF2-40B4-BE49-F238E27FC236}">
                <a16:creationId xmlns:a16="http://schemas.microsoft.com/office/drawing/2014/main" id="{3D1C9E72-5DF2-8022-FC56-3336004B3D7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74999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3" name="Line 21">
            <a:extLst>
              <a:ext uri="{FF2B5EF4-FFF2-40B4-BE49-F238E27FC236}">
                <a16:creationId xmlns:a16="http://schemas.microsoft.com/office/drawing/2014/main" id="{6E527650-3131-576F-F680-E31E704DE6FA}"/>
              </a:ext>
            </a:extLst>
          </p:cNvPr>
          <p:cNvSpPr>
            <a:spLocks noChangeShapeType="1"/>
          </p:cNvSpPr>
          <p:nvPr/>
        </p:nvSpPr>
        <p:spPr bwMode="auto">
          <a:xfrm>
            <a:off x="4189588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4" name="Line 21">
            <a:extLst>
              <a:ext uri="{FF2B5EF4-FFF2-40B4-BE49-F238E27FC236}">
                <a16:creationId xmlns:a16="http://schemas.microsoft.com/office/drawing/2014/main" id="{BFB69445-5AFB-B06D-935C-14FB761DD1BA}"/>
              </a:ext>
            </a:extLst>
          </p:cNvPr>
          <p:cNvSpPr>
            <a:spLocks noChangeShapeType="1"/>
          </p:cNvSpPr>
          <p:nvPr/>
        </p:nvSpPr>
        <p:spPr bwMode="auto">
          <a:xfrm>
            <a:off x="3404177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5" name="Line 21">
            <a:extLst>
              <a:ext uri="{FF2B5EF4-FFF2-40B4-BE49-F238E27FC236}">
                <a16:creationId xmlns:a16="http://schemas.microsoft.com/office/drawing/2014/main" id="{85461AAD-CD68-32F6-94AF-9C059FF6AC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8767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6" name="Line 21">
            <a:extLst>
              <a:ext uri="{FF2B5EF4-FFF2-40B4-BE49-F238E27FC236}">
                <a16:creationId xmlns:a16="http://schemas.microsoft.com/office/drawing/2014/main" id="{37BB84E2-0423-42F9-536D-AE081319DA3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3356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7" name="Line 21">
            <a:extLst>
              <a:ext uri="{FF2B5EF4-FFF2-40B4-BE49-F238E27FC236}">
                <a16:creationId xmlns:a16="http://schemas.microsoft.com/office/drawing/2014/main" id="{9A82A4BE-20F9-C25B-BBCC-7805A2A9AF53}"/>
              </a:ext>
            </a:extLst>
          </p:cNvPr>
          <p:cNvSpPr>
            <a:spLocks noChangeShapeType="1"/>
          </p:cNvSpPr>
          <p:nvPr/>
        </p:nvSpPr>
        <p:spPr bwMode="auto">
          <a:xfrm>
            <a:off x="1052563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AEC7F69-4A48-D58B-1F89-6B78C05B2DF4}"/>
              </a:ext>
            </a:extLst>
          </p:cNvPr>
          <p:cNvGrpSpPr/>
          <p:nvPr/>
        </p:nvGrpSpPr>
        <p:grpSpPr>
          <a:xfrm>
            <a:off x="973239" y="3322162"/>
            <a:ext cx="4901975" cy="257369"/>
            <a:chOff x="1003206" y="3169669"/>
            <a:chExt cx="4901975" cy="257369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B6BCEEA-7E34-BDEF-7348-C59DCC9F6D9D}"/>
                </a:ext>
              </a:extLst>
            </p:cNvPr>
            <p:cNvSpPr txBox="1"/>
            <p:nvPr/>
          </p:nvSpPr>
          <p:spPr>
            <a:xfrm>
              <a:off x="5662560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7B0F96B-4874-2376-2D07-C469B34D38F0}"/>
                </a:ext>
              </a:extLst>
            </p:cNvPr>
            <p:cNvSpPr txBox="1"/>
            <p:nvPr/>
          </p:nvSpPr>
          <p:spPr>
            <a:xfrm>
              <a:off x="4877149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A2A1851-A16F-FD6A-DC43-E4C96A63A0CC}"/>
                </a:ext>
              </a:extLst>
            </p:cNvPr>
            <p:cNvSpPr txBox="1"/>
            <p:nvPr/>
          </p:nvSpPr>
          <p:spPr>
            <a:xfrm>
              <a:off x="4091738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60C91FB-120B-D44F-4DB7-2CD45C470A66}"/>
                </a:ext>
              </a:extLst>
            </p:cNvPr>
            <p:cNvSpPr txBox="1"/>
            <p:nvPr/>
          </p:nvSpPr>
          <p:spPr>
            <a:xfrm>
              <a:off x="3306325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4D82912-06A1-988B-C10C-619F49B686EF}"/>
                </a:ext>
              </a:extLst>
            </p:cNvPr>
            <p:cNvSpPr txBox="1"/>
            <p:nvPr/>
          </p:nvSpPr>
          <p:spPr>
            <a:xfrm>
              <a:off x="2520914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002809D7-5A9B-A52F-03C8-58FB2AC86783}"/>
                </a:ext>
              </a:extLst>
            </p:cNvPr>
            <p:cNvSpPr txBox="1"/>
            <p:nvPr/>
          </p:nvSpPr>
          <p:spPr>
            <a:xfrm>
              <a:off x="1777983" y="3169669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B5F79B0-D812-C516-440F-380E9AA9D8DE}"/>
                </a:ext>
              </a:extLst>
            </p:cNvPr>
            <p:cNvSpPr txBox="1"/>
            <p:nvPr/>
          </p:nvSpPr>
          <p:spPr>
            <a:xfrm>
              <a:off x="1003206" y="3169669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7C802251-D637-4BCE-16C5-57AB5D8FEC45}"/>
              </a:ext>
            </a:extLst>
          </p:cNvPr>
          <p:cNvSpPr txBox="1"/>
          <p:nvPr/>
        </p:nvSpPr>
        <p:spPr>
          <a:xfrm>
            <a:off x="251522" y="3484366"/>
            <a:ext cx="817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tx1"/>
                </a:solidFill>
                <a:latin typeface="+mn-lt"/>
              </a:rPr>
              <a:t>面临风险的人数</a:t>
            </a:r>
            <a:endParaRPr lang="en-GB" sz="105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CB5926F-4430-1095-116C-2CB9E83EF471}"/>
              </a:ext>
            </a:extLst>
          </p:cNvPr>
          <p:cNvGrpSpPr/>
          <p:nvPr/>
        </p:nvGrpSpPr>
        <p:grpSpPr>
          <a:xfrm>
            <a:off x="897898" y="3662775"/>
            <a:ext cx="4931630" cy="241980"/>
            <a:chOff x="927865" y="3169669"/>
            <a:chExt cx="4931630" cy="241980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8E22EC3-0A6D-D6D9-CA8E-D352CBC6CC1F}"/>
                </a:ext>
              </a:extLst>
            </p:cNvPr>
            <p:cNvSpPr txBox="1"/>
            <p:nvPr/>
          </p:nvSpPr>
          <p:spPr>
            <a:xfrm>
              <a:off x="5708244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35D2A5A-C824-268D-590C-884937A8B329}"/>
                </a:ext>
              </a:extLst>
            </p:cNvPr>
            <p:cNvSpPr txBox="1"/>
            <p:nvPr/>
          </p:nvSpPr>
          <p:spPr>
            <a:xfrm>
              <a:off x="4883561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02674D9-C37C-E665-04F8-DF9883407EBD}"/>
                </a:ext>
              </a:extLst>
            </p:cNvPr>
            <p:cNvSpPr txBox="1"/>
            <p:nvPr/>
          </p:nvSpPr>
          <p:spPr>
            <a:xfrm>
              <a:off x="4098150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38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D0D641E-91C6-A8E4-A0CE-D4365AFC6F0F}"/>
                </a:ext>
              </a:extLst>
            </p:cNvPr>
            <p:cNvSpPr txBox="1"/>
            <p:nvPr/>
          </p:nvSpPr>
          <p:spPr>
            <a:xfrm>
              <a:off x="331273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78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83B0E7C-7BC8-93BF-7DF0-1688B533F0F0}"/>
                </a:ext>
              </a:extLst>
            </p:cNvPr>
            <p:cNvSpPr txBox="1"/>
            <p:nvPr/>
          </p:nvSpPr>
          <p:spPr>
            <a:xfrm>
              <a:off x="2488052" y="3169669"/>
              <a:ext cx="308345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101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7B971BA-573D-CA5F-C6CF-779DDFABDAC0}"/>
                </a:ext>
              </a:extLst>
            </p:cNvPr>
            <p:cNvSpPr txBox="1"/>
            <p:nvPr/>
          </p:nvSpPr>
          <p:spPr>
            <a:xfrm>
              <a:off x="1702642" y="3169669"/>
              <a:ext cx="308345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122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91C1B80-BC49-3FC7-1676-AA82F4427417}"/>
                </a:ext>
              </a:extLst>
            </p:cNvPr>
            <p:cNvSpPr txBox="1"/>
            <p:nvPr/>
          </p:nvSpPr>
          <p:spPr>
            <a:xfrm>
              <a:off x="927865" y="3169669"/>
              <a:ext cx="308345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147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EEA8B73F-BB58-135C-80E3-E88FB343DF51}"/>
              </a:ext>
            </a:extLst>
          </p:cNvPr>
          <p:cNvGrpSpPr/>
          <p:nvPr/>
        </p:nvGrpSpPr>
        <p:grpSpPr>
          <a:xfrm>
            <a:off x="897898" y="3820193"/>
            <a:ext cx="4931630" cy="241980"/>
            <a:chOff x="927865" y="3169669"/>
            <a:chExt cx="4931630" cy="241980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4787154-F9AB-51B7-EFBB-7DB5CD8858B8}"/>
                </a:ext>
              </a:extLst>
            </p:cNvPr>
            <p:cNvSpPr txBox="1"/>
            <p:nvPr/>
          </p:nvSpPr>
          <p:spPr>
            <a:xfrm>
              <a:off x="5708244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43F87EA2-3270-7BAA-E6FD-46C4DAC3BDE5}"/>
                </a:ext>
              </a:extLst>
            </p:cNvPr>
            <p:cNvSpPr txBox="1"/>
            <p:nvPr/>
          </p:nvSpPr>
          <p:spPr>
            <a:xfrm>
              <a:off x="4883561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13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76588DC-0AD2-0E70-6433-2C669A591C75}"/>
                </a:ext>
              </a:extLst>
            </p:cNvPr>
            <p:cNvSpPr txBox="1"/>
            <p:nvPr/>
          </p:nvSpPr>
          <p:spPr>
            <a:xfrm>
              <a:off x="4098150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31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F868782-1C89-617B-F03C-E5CA75FE60FE}"/>
                </a:ext>
              </a:extLst>
            </p:cNvPr>
            <p:cNvSpPr txBox="1"/>
            <p:nvPr/>
          </p:nvSpPr>
          <p:spPr>
            <a:xfrm>
              <a:off x="331273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56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871FC94-6893-2349-C3F8-E0CF423E1DAA}"/>
                </a:ext>
              </a:extLst>
            </p:cNvPr>
            <p:cNvSpPr txBox="1"/>
            <p:nvPr/>
          </p:nvSpPr>
          <p:spPr>
            <a:xfrm>
              <a:off x="252732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96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A30FDF7D-DA4B-FA39-2D02-D7203D4B6607}"/>
                </a:ext>
              </a:extLst>
            </p:cNvPr>
            <p:cNvSpPr txBox="1"/>
            <p:nvPr/>
          </p:nvSpPr>
          <p:spPr>
            <a:xfrm>
              <a:off x="1702642" y="3169669"/>
              <a:ext cx="308345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128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5F6C5AD-322E-8AE8-B852-B585C46FD9FF}"/>
                </a:ext>
              </a:extLst>
            </p:cNvPr>
            <p:cNvSpPr txBox="1"/>
            <p:nvPr/>
          </p:nvSpPr>
          <p:spPr>
            <a:xfrm>
              <a:off x="927865" y="3169669"/>
              <a:ext cx="308345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161</a:t>
              </a:r>
            </a:p>
          </p:txBody>
        </p:sp>
      </p:grp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936BC6BA-3D1B-C9A0-1B4F-DF9FAAC63F0D}"/>
              </a:ext>
            </a:extLst>
          </p:cNvPr>
          <p:cNvCxnSpPr>
            <a:cxnSpLocks/>
          </p:cNvCxnSpPr>
          <p:nvPr/>
        </p:nvCxnSpPr>
        <p:spPr>
          <a:xfrm>
            <a:off x="55287" y="3939167"/>
            <a:ext cx="25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2040586D-8F7F-544F-93CF-0FEFA867C975}"/>
              </a:ext>
            </a:extLst>
          </p:cNvPr>
          <p:cNvCxnSpPr>
            <a:cxnSpLocks/>
          </p:cNvCxnSpPr>
          <p:nvPr/>
        </p:nvCxnSpPr>
        <p:spPr>
          <a:xfrm>
            <a:off x="55287" y="3783893"/>
            <a:ext cx="2520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676F8270-699A-56B8-BC99-EF00416EC1C9}"/>
              </a:ext>
            </a:extLst>
          </p:cNvPr>
          <p:cNvSpPr txBox="1"/>
          <p:nvPr/>
        </p:nvSpPr>
        <p:spPr>
          <a:xfrm>
            <a:off x="7875830" y="1363423"/>
            <a:ext cx="33570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未检测到基线血浆 EGFRm</a:t>
            </a:r>
          </a:p>
        </p:txBody>
      </p:sp>
      <p:sp>
        <p:nvSpPr>
          <p:cNvPr id="69" name="Freeform 21">
            <a:extLst>
              <a:ext uri="{FF2B5EF4-FFF2-40B4-BE49-F238E27FC236}">
                <a16:creationId xmlns:a16="http://schemas.microsoft.com/office/drawing/2014/main" id="{ED30686A-0C99-6D67-36A5-871F09A2CDB0}"/>
              </a:ext>
            </a:extLst>
          </p:cNvPr>
          <p:cNvSpPr>
            <a:spLocks/>
          </p:cNvSpPr>
          <p:nvPr/>
        </p:nvSpPr>
        <p:spPr bwMode="auto">
          <a:xfrm>
            <a:off x="6978655" y="1851959"/>
            <a:ext cx="4701546" cy="1404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0" name="Line 6">
            <a:extLst>
              <a:ext uri="{FF2B5EF4-FFF2-40B4-BE49-F238E27FC236}">
                <a16:creationId xmlns:a16="http://schemas.microsoft.com/office/drawing/2014/main" id="{39611714-D3B2-FE80-4E19-0B01A34597D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1849390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1" name="Line 7">
            <a:extLst>
              <a:ext uri="{FF2B5EF4-FFF2-40B4-BE49-F238E27FC236}">
                <a16:creationId xmlns:a16="http://schemas.microsoft.com/office/drawing/2014/main" id="{F7B9D88A-DCB5-0199-9172-12093780E2C9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213507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2" name="Line 8">
            <a:extLst>
              <a:ext uri="{FF2B5EF4-FFF2-40B4-BE49-F238E27FC236}">
                <a16:creationId xmlns:a16="http://schemas.microsoft.com/office/drawing/2014/main" id="{BBE60E5F-E8B9-7EB2-F7E6-F78617380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2407931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3" name="Line 9">
            <a:extLst>
              <a:ext uri="{FF2B5EF4-FFF2-40B4-BE49-F238E27FC236}">
                <a16:creationId xmlns:a16="http://schemas.microsoft.com/office/drawing/2014/main" id="{DD8DD34F-EF73-F872-A6B3-14E350B2EBC0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268960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4" name="Line 10">
            <a:extLst>
              <a:ext uri="{FF2B5EF4-FFF2-40B4-BE49-F238E27FC236}">
                <a16:creationId xmlns:a16="http://schemas.microsoft.com/office/drawing/2014/main" id="{BC44A85A-4A28-56CC-FC52-03632D9D1E62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296540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5" name="Line 11">
            <a:extLst>
              <a:ext uri="{FF2B5EF4-FFF2-40B4-BE49-F238E27FC236}">
                <a16:creationId xmlns:a16="http://schemas.microsoft.com/office/drawing/2014/main" id="{7C0B03D9-E3E9-F2C6-0392-56988426E3AA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2495" y="325337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1C4FA1F-47FA-F77D-66D4-06E8FBCA3D82}"/>
              </a:ext>
            </a:extLst>
          </p:cNvPr>
          <p:cNvSpPr txBox="1"/>
          <p:nvPr/>
        </p:nvSpPr>
        <p:spPr>
          <a:xfrm rot="16200000">
            <a:off x="5895655" y="2389668"/>
            <a:ext cx="12250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PFS 概率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CF11FF4-8F27-29EC-A2D5-A12A4B5253D8}"/>
              </a:ext>
            </a:extLst>
          </p:cNvPr>
          <p:cNvSpPr txBox="1"/>
          <p:nvPr/>
        </p:nvSpPr>
        <p:spPr>
          <a:xfrm>
            <a:off x="6538320" y="1709376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A722230-4DF5-5C77-7BC7-31E6AA111BD1}"/>
              </a:ext>
            </a:extLst>
          </p:cNvPr>
          <p:cNvSpPr txBox="1"/>
          <p:nvPr/>
        </p:nvSpPr>
        <p:spPr>
          <a:xfrm>
            <a:off x="6538325" y="1996116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0.8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04291FA-6CF1-F08E-8245-5BD9E4AD57F2}"/>
              </a:ext>
            </a:extLst>
          </p:cNvPr>
          <p:cNvSpPr txBox="1"/>
          <p:nvPr/>
        </p:nvSpPr>
        <p:spPr>
          <a:xfrm>
            <a:off x="6538325" y="2268847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DA1DC1F9-B782-ECD7-A94C-888C719E1E7F}"/>
              </a:ext>
            </a:extLst>
          </p:cNvPr>
          <p:cNvSpPr txBox="1"/>
          <p:nvPr/>
        </p:nvSpPr>
        <p:spPr>
          <a:xfrm>
            <a:off x="6538325" y="2550398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0.4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4C80070D-EC30-195D-E5A0-D73890247D22}"/>
              </a:ext>
            </a:extLst>
          </p:cNvPr>
          <p:cNvSpPr txBox="1"/>
          <p:nvPr/>
        </p:nvSpPr>
        <p:spPr>
          <a:xfrm>
            <a:off x="6538325" y="2826068"/>
            <a:ext cx="39786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0.2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7B0211C-225D-838E-276E-65B7932EF2A8}"/>
              </a:ext>
            </a:extLst>
          </p:cNvPr>
          <p:cNvSpPr txBox="1"/>
          <p:nvPr/>
        </p:nvSpPr>
        <p:spPr>
          <a:xfrm>
            <a:off x="6666573" y="3113913"/>
            <a:ext cx="269626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EE8B6C4-3F3B-36DC-CFC2-2DA015325DA4}"/>
              </a:ext>
            </a:extLst>
          </p:cNvPr>
          <p:cNvSpPr txBox="1"/>
          <p:nvPr/>
        </p:nvSpPr>
        <p:spPr>
          <a:xfrm>
            <a:off x="8093087" y="3465624"/>
            <a:ext cx="24721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从随机分组开始的时间（月数）</a:t>
            </a:r>
          </a:p>
        </p:txBody>
      </p:sp>
      <p:sp>
        <p:nvSpPr>
          <p:cNvPr id="84" name="Line 21">
            <a:extLst>
              <a:ext uri="{FF2B5EF4-FFF2-40B4-BE49-F238E27FC236}">
                <a16:creationId xmlns:a16="http://schemas.microsoft.com/office/drawing/2014/main" id="{0A888897-E466-926F-38CB-8B1ED88F20D3}"/>
              </a:ext>
            </a:extLst>
          </p:cNvPr>
          <p:cNvSpPr>
            <a:spLocks noChangeShapeType="1"/>
          </p:cNvSpPr>
          <p:nvPr/>
        </p:nvSpPr>
        <p:spPr bwMode="auto">
          <a:xfrm>
            <a:off x="11686466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5" name="Line 21">
            <a:extLst>
              <a:ext uri="{FF2B5EF4-FFF2-40B4-BE49-F238E27FC236}">
                <a16:creationId xmlns:a16="http://schemas.microsoft.com/office/drawing/2014/main" id="{7B4F758A-0CCB-5C58-054F-A72D076486BB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01055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6" name="Line 21">
            <a:extLst>
              <a:ext uri="{FF2B5EF4-FFF2-40B4-BE49-F238E27FC236}">
                <a16:creationId xmlns:a16="http://schemas.microsoft.com/office/drawing/2014/main" id="{C3B1679C-A4B3-889C-46E5-D84C46521C0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115644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7" name="Line 21">
            <a:extLst>
              <a:ext uri="{FF2B5EF4-FFF2-40B4-BE49-F238E27FC236}">
                <a16:creationId xmlns:a16="http://schemas.microsoft.com/office/drawing/2014/main" id="{B379BFF5-22A9-28D9-F366-59B1E20BF372}"/>
              </a:ext>
            </a:extLst>
          </p:cNvPr>
          <p:cNvSpPr>
            <a:spLocks noChangeShapeType="1"/>
          </p:cNvSpPr>
          <p:nvPr/>
        </p:nvSpPr>
        <p:spPr bwMode="auto">
          <a:xfrm>
            <a:off x="9330233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8" name="Line 21">
            <a:extLst>
              <a:ext uri="{FF2B5EF4-FFF2-40B4-BE49-F238E27FC236}">
                <a16:creationId xmlns:a16="http://schemas.microsoft.com/office/drawing/2014/main" id="{6A3D0287-2DEB-97C2-5F2F-A049D4EC68CC}"/>
              </a:ext>
            </a:extLst>
          </p:cNvPr>
          <p:cNvSpPr>
            <a:spLocks noChangeShapeType="1"/>
          </p:cNvSpPr>
          <p:nvPr/>
        </p:nvSpPr>
        <p:spPr bwMode="auto">
          <a:xfrm>
            <a:off x="8544823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9" name="Line 21">
            <a:extLst>
              <a:ext uri="{FF2B5EF4-FFF2-40B4-BE49-F238E27FC236}">
                <a16:creationId xmlns:a16="http://schemas.microsoft.com/office/drawing/2014/main" id="{E82C8506-4E42-5FC4-F65E-25C0F11BC5A8}"/>
              </a:ext>
            </a:extLst>
          </p:cNvPr>
          <p:cNvSpPr>
            <a:spLocks noChangeShapeType="1"/>
          </p:cNvSpPr>
          <p:nvPr/>
        </p:nvSpPr>
        <p:spPr bwMode="auto">
          <a:xfrm>
            <a:off x="7759412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90" name="Line 21">
            <a:extLst>
              <a:ext uri="{FF2B5EF4-FFF2-40B4-BE49-F238E27FC236}">
                <a16:creationId xmlns:a16="http://schemas.microsoft.com/office/drawing/2014/main" id="{FDC62BCF-5671-7790-8CC4-C5C0FAFDC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6978619" y="3250162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2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A1CD26EC-CD0F-B463-13A6-28C820EE3D20}"/>
              </a:ext>
            </a:extLst>
          </p:cNvPr>
          <p:cNvGrpSpPr/>
          <p:nvPr/>
        </p:nvGrpSpPr>
        <p:grpSpPr>
          <a:xfrm>
            <a:off x="6899295" y="3322162"/>
            <a:ext cx="4901975" cy="257369"/>
            <a:chOff x="1003206" y="3169669"/>
            <a:chExt cx="4901975" cy="257369"/>
          </a:xfrm>
        </p:grpSpPr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EB00321B-ED8C-E45E-61CB-2137ADCBD0B0}"/>
                </a:ext>
              </a:extLst>
            </p:cNvPr>
            <p:cNvSpPr txBox="1"/>
            <p:nvPr/>
          </p:nvSpPr>
          <p:spPr>
            <a:xfrm>
              <a:off x="5662560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EEAD2A3-B903-7ECF-39E3-39BC24966999}"/>
                </a:ext>
              </a:extLst>
            </p:cNvPr>
            <p:cNvSpPr txBox="1"/>
            <p:nvPr/>
          </p:nvSpPr>
          <p:spPr>
            <a:xfrm>
              <a:off x="4877149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5777AE69-269A-9A46-F9CD-7F3F9F325666}"/>
                </a:ext>
              </a:extLst>
            </p:cNvPr>
            <p:cNvSpPr txBox="1"/>
            <p:nvPr/>
          </p:nvSpPr>
          <p:spPr>
            <a:xfrm>
              <a:off x="4091738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3AB6D4AD-B25F-E7C3-46A6-24A567873137}"/>
                </a:ext>
              </a:extLst>
            </p:cNvPr>
            <p:cNvSpPr txBox="1"/>
            <p:nvPr/>
          </p:nvSpPr>
          <p:spPr>
            <a:xfrm>
              <a:off x="3306325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D3D954D1-C86F-51FA-D892-D05143738BA9}"/>
                </a:ext>
              </a:extLst>
            </p:cNvPr>
            <p:cNvSpPr txBox="1"/>
            <p:nvPr/>
          </p:nvSpPr>
          <p:spPr>
            <a:xfrm>
              <a:off x="2520914" y="3169669"/>
              <a:ext cx="242621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F1ACF1D7-7568-85DD-48A8-BBA825D1D68E}"/>
                </a:ext>
              </a:extLst>
            </p:cNvPr>
            <p:cNvSpPr txBox="1"/>
            <p:nvPr/>
          </p:nvSpPr>
          <p:spPr>
            <a:xfrm>
              <a:off x="1777983" y="3169669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3B380087-0B44-6652-F028-D7D79CA21B27}"/>
                </a:ext>
              </a:extLst>
            </p:cNvPr>
            <p:cNvSpPr txBox="1"/>
            <p:nvPr/>
          </p:nvSpPr>
          <p:spPr>
            <a:xfrm>
              <a:off x="1003206" y="3169669"/>
              <a:ext cx="157663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99" name="TextBox 98">
            <a:extLst>
              <a:ext uri="{FF2B5EF4-FFF2-40B4-BE49-F238E27FC236}">
                <a16:creationId xmlns:a16="http://schemas.microsoft.com/office/drawing/2014/main" id="{C9D7D649-F4B9-02A6-5508-A882744C5D0C}"/>
              </a:ext>
            </a:extLst>
          </p:cNvPr>
          <p:cNvSpPr txBox="1"/>
          <p:nvPr/>
        </p:nvSpPr>
        <p:spPr>
          <a:xfrm>
            <a:off x="6123137" y="3484366"/>
            <a:ext cx="817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tx1"/>
                </a:solidFill>
                <a:latin typeface="+mn-lt"/>
              </a:rPr>
              <a:t>面临风险的人数</a:t>
            </a:r>
            <a:endParaRPr lang="en-GB" sz="105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135E646C-BFF9-2757-11F2-1DA2D50BB839}"/>
              </a:ext>
            </a:extLst>
          </p:cNvPr>
          <p:cNvGrpSpPr/>
          <p:nvPr/>
        </p:nvGrpSpPr>
        <p:grpSpPr>
          <a:xfrm>
            <a:off x="6863228" y="3662775"/>
            <a:ext cx="4892356" cy="241980"/>
            <a:chOff x="967139" y="3169669"/>
            <a:chExt cx="4892356" cy="241980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45CE0989-DB51-9667-8BA2-91BD312535BA}"/>
                </a:ext>
              </a:extLst>
            </p:cNvPr>
            <p:cNvSpPr txBox="1"/>
            <p:nvPr/>
          </p:nvSpPr>
          <p:spPr>
            <a:xfrm>
              <a:off x="5708244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C2A36CE6-DC2E-7A29-2E48-5B68B620C652}"/>
                </a:ext>
              </a:extLst>
            </p:cNvPr>
            <p:cNvSpPr txBox="1"/>
            <p:nvPr/>
          </p:nvSpPr>
          <p:spPr>
            <a:xfrm>
              <a:off x="4922833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76013B98-AF95-4D6E-21A4-9310DC88FA3C}"/>
                </a:ext>
              </a:extLst>
            </p:cNvPr>
            <p:cNvSpPr txBox="1"/>
            <p:nvPr/>
          </p:nvSpPr>
          <p:spPr>
            <a:xfrm>
              <a:off x="4098150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25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8CD532F3-99AD-4877-BA25-66354ED52838}"/>
                </a:ext>
              </a:extLst>
            </p:cNvPr>
            <p:cNvSpPr txBox="1"/>
            <p:nvPr/>
          </p:nvSpPr>
          <p:spPr>
            <a:xfrm>
              <a:off x="331273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44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ACF50A88-8B1F-073F-EEC0-AE0B38D73FAE}"/>
                </a:ext>
              </a:extLst>
            </p:cNvPr>
            <p:cNvSpPr txBox="1"/>
            <p:nvPr/>
          </p:nvSpPr>
          <p:spPr>
            <a:xfrm>
              <a:off x="2527326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56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DE32F9C8-957A-1112-B82A-F61AF9D9E517}"/>
                </a:ext>
              </a:extLst>
            </p:cNvPr>
            <p:cNvSpPr txBox="1"/>
            <p:nvPr/>
          </p:nvSpPr>
          <p:spPr>
            <a:xfrm>
              <a:off x="1741916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7BCDADB0-E640-5C11-1626-0A7FD4F25B12}"/>
                </a:ext>
              </a:extLst>
            </p:cNvPr>
            <p:cNvSpPr txBox="1"/>
            <p:nvPr/>
          </p:nvSpPr>
          <p:spPr>
            <a:xfrm>
              <a:off x="967139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65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C753FBB7-5C9B-9E65-EBA8-C2A9859B95F4}"/>
              </a:ext>
            </a:extLst>
          </p:cNvPr>
          <p:cNvGrpSpPr/>
          <p:nvPr/>
        </p:nvGrpSpPr>
        <p:grpSpPr>
          <a:xfrm>
            <a:off x="6863228" y="3820193"/>
            <a:ext cx="4892356" cy="241980"/>
            <a:chOff x="967139" y="3169669"/>
            <a:chExt cx="4892356" cy="241980"/>
          </a:xfrm>
        </p:grpSpPr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CC2AE461-F871-1930-ECA2-158FC5D3B252}"/>
                </a:ext>
              </a:extLst>
            </p:cNvPr>
            <p:cNvSpPr txBox="1"/>
            <p:nvPr/>
          </p:nvSpPr>
          <p:spPr>
            <a:xfrm>
              <a:off x="5708244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15C62107-B718-0162-C74B-FCA2A39A61C4}"/>
                </a:ext>
              </a:extLst>
            </p:cNvPr>
            <p:cNvSpPr txBox="1"/>
            <p:nvPr/>
          </p:nvSpPr>
          <p:spPr>
            <a:xfrm>
              <a:off x="4922833" y="3169669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7</a:t>
              </a: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66F6AC28-5F74-6602-6F29-AC94A6A0E9EC}"/>
                </a:ext>
              </a:extLst>
            </p:cNvPr>
            <p:cNvSpPr txBox="1"/>
            <p:nvPr/>
          </p:nvSpPr>
          <p:spPr>
            <a:xfrm>
              <a:off x="4098150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4EFD4DB4-87C0-DE2A-6EB7-85664F81CD92}"/>
                </a:ext>
              </a:extLst>
            </p:cNvPr>
            <p:cNvSpPr txBox="1"/>
            <p:nvPr/>
          </p:nvSpPr>
          <p:spPr>
            <a:xfrm>
              <a:off x="331273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55A61D88-9067-4A4C-066B-24D2E53B7660}"/>
                </a:ext>
              </a:extLst>
            </p:cNvPr>
            <p:cNvSpPr txBox="1"/>
            <p:nvPr/>
          </p:nvSpPr>
          <p:spPr>
            <a:xfrm>
              <a:off x="2527327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34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3C276F3F-4DB1-5C58-8366-81DA2DCC1673}"/>
                </a:ext>
              </a:extLst>
            </p:cNvPr>
            <p:cNvSpPr txBox="1"/>
            <p:nvPr/>
          </p:nvSpPr>
          <p:spPr>
            <a:xfrm>
              <a:off x="1741916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41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9A605677-5B06-0757-75EF-5321837F57D4}"/>
                </a:ext>
              </a:extLst>
            </p:cNvPr>
            <p:cNvSpPr txBox="1"/>
            <p:nvPr/>
          </p:nvSpPr>
          <p:spPr>
            <a:xfrm>
              <a:off x="967139" y="3169669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48</a:t>
              </a:r>
            </a:p>
          </p:txBody>
        </p:sp>
      </p:grp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5C4BF4E0-2A97-03FC-5F23-5D8690C680E4}"/>
              </a:ext>
            </a:extLst>
          </p:cNvPr>
          <p:cNvCxnSpPr>
            <a:cxnSpLocks/>
          </p:cNvCxnSpPr>
          <p:nvPr/>
        </p:nvCxnSpPr>
        <p:spPr>
          <a:xfrm>
            <a:off x="5989787" y="3939167"/>
            <a:ext cx="252000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71851684-B228-533E-E3A2-5CAD219CC4D2}"/>
              </a:ext>
            </a:extLst>
          </p:cNvPr>
          <p:cNvCxnSpPr>
            <a:cxnSpLocks/>
          </p:cNvCxnSpPr>
          <p:nvPr/>
        </p:nvCxnSpPr>
        <p:spPr>
          <a:xfrm>
            <a:off x="5989787" y="3783893"/>
            <a:ext cx="252000" cy="0"/>
          </a:xfrm>
          <a:prstGeom prst="line">
            <a:avLst/>
          </a:prstGeom>
          <a:ln w="1905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8691F8A9-DB1D-D984-0329-7E3E3D4E6E1E}"/>
              </a:ext>
            </a:extLst>
          </p:cNvPr>
          <p:cNvGrpSpPr/>
          <p:nvPr/>
        </p:nvGrpSpPr>
        <p:grpSpPr>
          <a:xfrm>
            <a:off x="1046334" y="1857763"/>
            <a:ext cx="4362945" cy="1123740"/>
            <a:chOff x="3914775" y="2867024"/>
            <a:chExt cx="4362945" cy="1123740"/>
          </a:xfrm>
        </p:grpSpPr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D25DCD35-3C50-F9E3-1456-DA548BD23495}"/>
                </a:ext>
              </a:extLst>
            </p:cNvPr>
            <p:cNvSpPr/>
            <p:nvPr/>
          </p:nvSpPr>
          <p:spPr>
            <a:xfrm>
              <a:off x="3914775" y="2867024"/>
              <a:ext cx="4362945" cy="1123740"/>
            </a:xfrm>
            <a:custGeom>
              <a:avLst/>
              <a:gdLst>
                <a:gd name="connsiteX0" fmla="*/ 4362946 w 4362945"/>
                <a:gd name="connsiteY0" fmla="*/ 1123740 h 1123740"/>
                <a:gd name="connsiteX1" fmla="*/ 3981241 w 4362945"/>
                <a:gd name="connsiteY1" fmla="*/ 1123740 h 1123740"/>
                <a:gd name="connsiteX2" fmla="*/ 3981241 w 4362945"/>
                <a:gd name="connsiteY2" fmla="*/ 1038120 h 1123740"/>
                <a:gd name="connsiteX3" fmla="*/ 3628063 w 4362945"/>
                <a:gd name="connsiteY3" fmla="*/ 1038120 h 1123740"/>
                <a:gd name="connsiteX4" fmla="*/ 3628063 w 4362945"/>
                <a:gd name="connsiteY4" fmla="*/ 1013146 h 1123740"/>
                <a:gd name="connsiteX5" fmla="*/ 3271323 w 4362945"/>
                <a:gd name="connsiteY5" fmla="*/ 1013146 h 1123740"/>
                <a:gd name="connsiteX6" fmla="*/ 3271323 w 4362945"/>
                <a:gd name="connsiteY6" fmla="*/ 988171 h 1123740"/>
                <a:gd name="connsiteX7" fmla="*/ 3214240 w 4362945"/>
                <a:gd name="connsiteY7" fmla="*/ 988171 h 1123740"/>
                <a:gd name="connsiteX8" fmla="*/ 3214240 w 4362945"/>
                <a:gd name="connsiteY8" fmla="*/ 966768 h 1123740"/>
                <a:gd name="connsiteX9" fmla="*/ 2900305 w 4362945"/>
                <a:gd name="connsiteY9" fmla="*/ 966768 h 1123740"/>
                <a:gd name="connsiteX10" fmla="*/ 2900305 w 4362945"/>
                <a:gd name="connsiteY10" fmla="*/ 941798 h 1123740"/>
                <a:gd name="connsiteX11" fmla="*/ 2789720 w 4362945"/>
                <a:gd name="connsiteY11" fmla="*/ 941798 h 1123740"/>
                <a:gd name="connsiteX12" fmla="*/ 2789720 w 4362945"/>
                <a:gd name="connsiteY12" fmla="*/ 927527 h 1123740"/>
                <a:gd name="connsiteX13" fmla="*/ 2754049 w 4362945"/>
                <a:gd name="connsiteY13" fmla="*/ 927527 h 1123740"/>
                <a:gd name="connsiteX14" fmla="*/ 2754049 w 4362945"/>
                <a:gd name="connsiteY14" fmla="*/ 909691 h 1123740"/>
                <a:gd name="connsiteX15" fmla="*/ 2682697 w 4362945"/>
                <a:gd name="connsiteY15" fmla="*/ 909691 h 1123740"/>
                <a:gd name="connsiteX16" fmla="*/ 2682697 w 4362945"/>
                <a:gd name="connsiteY16" fmla="*/ 898989 h 1123740"/>
                <a:gd name="connsiteX17" fmla="*/ 2554272 w 4362945"/>
                <a:gd name="connsiteY17" fmla="*/ 898989 h 1123740"/>
                <a:gd name="connsiteX18" fmla="*/ 2554272 w 4362945"/>
                <a:gd name="connsiteY18" fmla="*/ 877584 h 1123740"/>
                <a:gd name="connsiteX19" fmla="*/ 2525735 w 4362945"/>
                <a:gd name="connsiteY19" fmla="*/ 877584 h 1123740"/>
                <a:gd name="connsiteX20" fmla="*/ 2525735 w 4362945"/>
                <a:gd name="connsiteY20" fmla="*/ 838343 h 1123740"/>
                <a:gd name="connsiteX21" fmla="*/ 2190398 w 4362945"/>
                <a:gd name="connsiteY21" fmla="*/ 838343 h 1123740"/>
                <a:gd name="connsiteX22" fmla="*/ 2190398 w 4362945"/>
                <a:gd name="connsiteY22" fmla="*/ 795534 h 1123740"/>
                <a:gd name="connsiteX23" fmla="*/ 2165423 w 4362945"/>
                <a:gd name="connsiteY23" fmla="*/ 795534 h 1123740"/>
                <a:gd name="connsiteX24" fmla="*/ 2165423 w 4362945"/>
                <a:gd name="connsiteY24" fmla="*/ 749158 h 1123740"/>
                <a:gd name="connsiteX25" fmla="*/ 1997755 w 4362945"/>
                <a:gd name="connsiteY25" fmla="*/ 749158 h 1123740"/>
                <a:gd name="connsiteX26" fmla="*/ 1997755 w 4362945"/>
                <a:gd name="connsiteY26" fmla="*/ 734887 h 1123740"/>
                <a:gd name="connsiteX27" fmla="*/ 1855061 w 4362945"/>
                <a:gd name="connsiteY27" fmla="*/ 734887 h 1123740"/>
                <a:gd name="connsiteX28" fmla="*/ 1855061 w 4362945"/>
                <a:gd name="connsiteY28" fmla="*/ 702781 h 1123740"/>
                <a:gd name="connsiteX29" fmla="*/ 1801549 w 4362945"/>
                <a:gd name="connsiteY29" fmla="*/ 702781 h 1123740"/>
                <a:gd name="connsiteX30" fmla="*/ 1801549 w 4362945"/>
                <a:gd name="connsiteY30" fmla="*/ 624298 h 1123740"/>
                <a:gd name="connsiteX31" fmla="*/ 1780137 w 4362945"/>
                <a:gd name="connsiteY31" fmla="*/ 624298 h 1123740"/>
                <a:gd name="connsiteX32" fmla="*/ 1780137 w 4362945"/>
                <a:gd name="connsiteY32" fmla="*/ 574354 h 1123740"/>
                <a:gd name="connsiteX33" fmla="*/ 1719491 w 4362945"/>
                <a:gd name="connsiteY33" fmla="*/ 574354 h 1123740"/>
                <a:gd name="connsiteX34" fmla="*/ 1719491 w 4362945"/>
                <a:gd name="connsiteY34" fmla="*/ 563651 h 1123740"/>
                <a:gd name="connsiteX35" fmla="*/ 1591066 w 4362945"/>
                <a:gd name="connsiteY35" fmla="*/ 563651 h 1123740"/>
                <a:gd name="connsiteX36" fmla="*/ 1591066 w 4362945"/>
                <a:gd name="connsiteY36" fmla="*/ 542247 h 1123740"/>
                <a:gd name="connsiteX37" fmla="*/ 1451934 w 4362945"/>
                <a:gd name="connsiteY37" fmla="*/ 542247 h 1123740"/>
                <a:gd name="connsiteX38" fmla="*/ 1451934 w 4362945"/>
                <a:gd name="connsiteY38" fmla="*/ 438792 h 1123740"/>
                <a:gd name="connsiteX39" fmla="*/ 1423397 w 4362945"/>
                <a:gd name="connsiteY39" fmla="*/ 438792 h 1123740"/>
                <a:gd name="connsiteX40" fmla="*/ 1423397 w 4362945"/>
                <a:gd name="connsiteY40" fmla="*/ 399550 h 1123740"/>
                <a:gd name="connsiteX41" fmla="*/ 1359189 w 4362945"/>
                <a:gd name="connsiteY41" fmla="*/ 399550 h 1123740"/>
                <a:gd name="connsiteX42" fmla="*/ 1359189 w 4362945"/>
                <a:gd name="connsiteY42" fmla="*/ 385281 h 1123740"/>
                <a:gd name="connsiteX43" fmla="*/ 1291409 w 4362945"/>
                <a:gd name="connsiteY43" fmla="*/ 385281 h 1123740"/>
                <a:gd name="connsiteX44" fmla="*/ 1291409 w 4362945"/>
                <a:gd name="connsiteY44" fmla="*/ 371011 h 1123740"/>
                <a:gd name="connsiteX45" fmla="*/ 1230754 w 4362945"/>
                <a:gd name="connsiteY45" fmla="*/ 371011 h 1123740"/>
                <a:gd name="connsiteX46" fmla="*/ 1230754 w 4362945"/>
                <a:gd name="connsiteY46" fmla="*/ 353174 h 1123740"/>
                <a:gd name="connsiteX47" fmla="*/ 1091632 w 4362945"/>
                <a:gd name="connsiteY47" fmla="*/ 353174 h 1123740"/>
                <a:gd name="connsiteX48" fmla="*/ 1091632 w 4362945"/>
                <a:gd name="connsiteY48" fmla="*/ 310365 h 1123740"/>
                <a:gd name="connsiteX49" fmla="*/ 1070229 w 4362945"/>
                <a:gd name="connsiteY49" fmla="*/ 310365 h 1123740"/>
                <a:gd name="connsiteX50" fmla="*/ 1070229 w 4362945"/>
                <a:gd name="connsiteY50" fmla="*/ 274691 h 1123740"/>
                <a:gd name="connsiteX51" fmla="*/ 756292 w 4362945"/>
                <a:gd name="connsiteY51" fmla="*/ 274691 h 1123740"/>
                <a:gd name="connsiteX52" fmla="*/ 756292 w 4362945"/>
                <a:gd name="connsiteY52" fmla="*/ 246152 h 1123740"/>
                <a:gd name="connsiteX53" fmla="*/ 724186 w 4362945"/>
                <a:gd name="connsiteY53" fmla="*/ 246152 h 1123740"/>
                <a:gd name="connsiteX54" fmla="*/ 724186 w 4362945"/>
                <a:gd name="connsiteY54" fmla="*/ 196207 h 1123740"/>
                <a:gd name="connsiteX55" fmla="*/ 638567 w 4362945"/>
                <a:gd name="connsiteY55" fmla="*/ 196207 h 1123740"/>
                <a:gd name="connsiteX56" fmla="*/ 638567 w 4362945"/>
                <a:gd name="connsiteY56" fmla="*/ 174803 h 1123740"/>
                <a:gd name="connsiteX57" fmla="*/ 538680 w 4362945"/>
                <a:gd name="connsiteY57" fmla="*/ 174803 h 1123740"/>
                <a:gd name="connsiteX58" fmla="*/ 538680 w 4362945"/>
                <a:gd name="connsiteY58" fmla="*/ 153399 h 1123740"/>
                <a:gd name="connsiteX59" fmla="*/ 470899 w 4362945"/>
                <a:gd name="connsiteY59" fmla="*/ 153399 h 1123740"/>
                <a:gd name="connsiteX60" fmla="*/ 470899 w 4362945"/>
                <a:gd name="connsiteY60" fmla="*/ 139129 h 1123740"/>
                <a:gd name="connsiteX61" fmla="*/ 363876 w 4362945"/>
                <a:gd name="connsiteY61" fmla="*/ 139129 h 1123740"/>
                <a:gd name="connsiteX62" fmla="*/ 363876 w 4362945"/>
                <a:gd name="connsiteY62" fmla="*/ 96321 h 1123740"/>
                <a:gd name="connsiteX63" fmla="*/ 335337 w 4362945"/>
                <a:gd name="connsiteY63" fmla="*/ 96321 h 1123740"/>
                <a:gd name="connsiteX64" fmla="*/ 335337 w 4362945"/>
                <a:gd name="connsiteY64" fmla="*/ 71348 h 1123740"/>
                <a:gd name="connsiteX65" fmla="*/ 192640 w 4362945"/>
                <a:gd name="connsiteY65" fmla="*/ 71348 h 1123740"/>
                <a:gd name="connsiteX66" fmla="*/ 192640 w 4362945"/>
                <a:gd name="connsiteY66" fmla="*/ 35674 h 1123740"/>
                <a:gd name="connsiteX67" fmla="*/ 178371 w 4362945"/>
                <a:gd name="connsiteY67" fmla="*/ 35674 h 1123740"/>
                <a:gd name="connsiteX68" fmla="*/ 178371 w 4362945"/>
                <a:gd name="connsiteY68" fmla="*/ 17837 h 1123740"/>
                <a:gd name="connsiteX69" fmla="*/ 135562 w 4362945"/>
                <a:gd name="connsiteY69" fmla="*/ 17837 h 1123740"/>
                <a:gd name="connsiteX70" fmla="*/ 135562 w 4362945"/>
                <a:gd name="connsiteY70" fmla="*/ 0 h 1123740"/>
                <a:gd name="connsiteX71" fmla="*/ 0 w 4362945"/>
                <a:gd name="connsiteY71" fmla="*/ 0 h 1123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362945" h="1123740">
                  <a:moveTo>
                    <a:pt x="4362946" y="1123740"/>
                  </a:moveTo>
                  <a:lnTo>
                    <a:pt x="3981241" y="1123740"/>
                  </a:lnTo>
                  <a:lnTo>
                    <a:pt x="3981241" y="1038120"/>
                  </a:lnTo>
                  <a:lnTo>
                    <a:pt x="3628063" y="1038120"/>
                  </a:lnTo>
                  <a:lnTo>
                    <a:pt x="3628063" y="1013146"/>
                  </a:lnTo>
                  <a:lnTo>
                    <a:pt x="3271323" y="1013146"/>
                  </a:lnTo>
                  <a:lnTo>
                    <a:pt x="3271323" y="988171"/>
                  </a:lnTo>
                  <a:lnTo>
                    <a:pt x="3214240" y="988171"/>
                  </a:lnTo>
                  <a:lnTo>
                    <a:pt x="3214240" y="966768"/>
                  </a:lnTo>
                  <a:lnTo>
                    <a:pt x="2900305" y="966768"/>
                  </a:lnTo>
                  <a:lnTo>
                    <a:pt x="2900305" y="941798"/>
                  </a:lnTo>
                  <a:lnTo>
                    <a:pt x="2789720" y="941798"/>
                  </a:lnTo>
                  <a:lnTo>
                    <a:pt x="2789720" y="927527"/>
                  </a:lnTo>
                  <a:lnTo>
                    <a:pt x="2754049" y="927527"/>
                  </a:lnTo>
                  <a:lnTo>
                    <a:pt x="2754049" y="909691"/>
                  </a:lnTo>
                  <a:lnTo>
                    <a:pt x="2682697" y="909691"/>
                  </a:lnTo>
                  <a:lnTo>
                    <a:pt x="2682697" y="898989"/>
                  </a:lnTo>
                  <a:lnTo>
                    <a:pt x="2554272" y="898989"/>
                  </a:lnTo>
                  <a:lnTo>
                    <a:pt x="2554272" y="877584"/>
                  </a:lnTo>
                  <a:lnTo>
                    <a:pt x="2525735" y="877584"/>
                  </a:lnTo>
                  <a:lnTo>
                    <a:pt x="2525735" y="838343"/>
                  </a:lnTo>
                  <a:lnTo>
                    <a:pt x="2190398" y="838343"/>
                  </a:lnTo>
                  <a:lnTo>
                    <a:pt x="2190398" y="795534"/>
                  </a:lnTo>
                  <a:lnTo>
                    <a:pt x="2165423" y="795534"/>
                  </a:lnTo>
                  <a:lnTo>
                    <a:pt x="2165423" y="749158"/>
                  </a:lnTo>
                  <a:lnTo>
                    <a:pt x="1997755" y="749158"/>
                  </a:lnTo>
                  <a:lnTo>
                    <a:pt x="1997755" y="734887"/>
                  </a:lnTo>
                  <a:lnTo>
                    <a:pt x="1855061" y="734887"/>
                  </a:lnTo>
                  <a:lnTo>
                    <a:pt x="1855061" y="702781"/>
                  </a:lnTo>
                  <a:lnTo>
                    <a:pt x="1801549" y="702781"/>
                  </a:lnTo>
                  <a:lnTo>
                    <a:pt x="1801549" y="624298"/>
                  </a:lnTo>
                  <a:lnTo>
                    <a:pt x="1780137" y="624298"/>
                  </a:lnTo>
                  <a:lnTo>
                    <a:pt x="1780137" y="574354"/>
                  </a:lnTo>
                  <a:lnTo>
                    <a:pt x="1719491" y="574354"/>
                  </a:lnTo>
                  <a:lnTo>
                    <a:pt x="1719491" y="563651"/>
                  </a:lnTo>
                  <a:lnTo>
                    <a:pt x="1591066" y="563651"/>
                  </a:lnTo>
                  <a:lnTo>
                    <a:pt x="1591066" y="542247"/>
                  </a:lnTo>
                  <a:lnTo>
                    <a:pt x="1451934" y="542247"/>
                  </a:lnTo>
                  <a:lnTo>
                    <a:pt x="1451934" y="438792"/>
                  </a:lnTo>
                  <a:lnTo>
                    <a:pt x="1423397" y="438792"/>
                  </a:lnTo>
                  <a:lnTo>
                    <a:pt x="1423397" y="399550"/>
                  </a:lnTo>
                  <a:lnTo>
                    <a:pt x="1359189" y="399550"/>
                  </a:lnTo>
                  <a:lnTo>
                    <a:pt x="1359189" y="385281"/>
                  </a:lnTo>
                  <a:lnTo>
                    <a:pt x="1291409" y="385281"/>
                  </a:lnTo>
                  <a:lnTo>
                    <a:pt x="1291409" y="371011"/>
                  </a:lnTo>
                  <a:lnTo>
                    <a:pt x="1230754" y="371011"/>
                  </a:lnTo>
                  <a:lnTo>
                    <a:pt x="1230754" y="353174"/>
                  </a:lnTo>
                  <a:lnTo>
                    <a:pt x="1091632" y="353174"/>
                  </a:lnTo>
                  <a:lnTo>
                    <a:pt x="1091632" y="310365"/>
                  </a:lnTo>
                  <a:lnTo>
                    <a:pt x="1070229" y="310365"/>
                  </a:lnTo>
                  <a:lnTo>
                    <a:pt x="1070229" y="274691"/>
                  </a:lnTo>
                  <a:lnTo>
                    <a:pt x="756292" y="274691"/>
                  </a:lnTo>
                  <a:lnTo>
                    <a:pt x="756292" y="246152"/>
                  </a:lnTo>
                  <a:lnTo>
                    <a:pt x="724186" y="246152"/>
                  </a:lnTo>
                  <a:lnTo>
                    <a:pt x="724186" y="196207"/>
                  </a:lnTo>
                  <a:lnTo>
                    <a:pt x="638567" y="196207"/>
                  </a:lnTo>
                  <a:lnTo>
                    <a:pt x="638567" y="174803"/>
                  </a:lnTo>
                  <a:lnTo>
                    <a:pt x="538680" y="174803"/>
                  </a:lnTo>
                  <a:lnTo>
                    <a:pt x="538680" y="153399"/>
                  </a:lnTo>
                  <a:lnTo>
                    <a:pt x="470899" y="153399"/>
                  </a:lnTo>
                  <a:lnTo>
                    <a:pt x="470899" y="139129"/>
                  </a:lnTo>
                  <a:lnTo>
                    <a:pt x="363876" y="139129"/>
                  </a:lnTo>
                  <a:lnTo>
                    <a:pt x="363876" y="96321"/>
                  </a:lnTo>
                  <a:lnTo>
                    <a:pt x="335337" y="96321"/>
                  </a:lnTo>
                  <a:lnTo>
                    <a:pt x="335337" y="71348"/>
                  </a:lnTo>
                  <a:lnTo>
                    <a:pt x="192640" y="71348"/>
                  </a:lnTo>
                  <a:lnTo>
                    <a:pt x="192640" y="35674"/>
                  </a:lnTo>
                  <a:lnTo>
                    <a:pt x="178371" y="35674"/>
                  </a:lnTo>
                  <a:lnTo>
                    <a:pt x="178371" y="17837"/>
                  </a:lnTo>
                  <a:lnTo>
                    <a:pt x="135562" y="17837"/>
                  </a:lnTo>
                  <a:lnTo>
                    <a:pt x="135562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9AC88A50-4854-30D5-C477-8D57A07250C9}"/>
                </a:ext>
              </a:extLst>
            </p:cNvPr>
            <p:cNvSpPr/>
            <p:nvPr/>
          </p:nvSpPr>
          <p:spPr>
            <a:xfrm>
              <a:off x="4385673" y="2982322"/>
              <a:ext cx="9525" cy="78484"/>
            </a:xfrm>
            <a:custGeom>
              <a:avLst/>
              <a:gdLst>
                <a:gd name="connsiteX0" fmla="*/ 0 w 9525"/>
                <a:gd name="connsiteY0" fmla="*/ 0 h 78484"/>
                <a:gd name="connsiteX1" fmla="*/ 0 w 9525"/>
                <a:gd name="connsiteY1" fmla="*/ 78484 h 78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8484">
                  <a:moveTo>
                    <a:pt x="0" y="0"/>
                  </a:moveTo>
                  <a:lnTo>
                    <a:pt x="0" y="78484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8C7F7995-AF2F-EB7E-BA60-BCCF9E040311}"/>
                </a:ext>
              </a:extLst>
            </p:cNvPr>
            <p:cNvSpPr/>
            <p:nvPr/>
          </p:nvSpPr>
          <p:spPr>
            <a:xfrm>
              <a:off x="5660878" y="3516867"/>
              <a:ext cx="78486" cy="9525"/>
            </a:xfrm>
            <a:custGeom>
              <a:avLst/>
              <a:gdLst>
                <a:gd name="connsiteX0" fmla="*/ 0 w 78486"/>
                <a:gd name="connsiteY0" fmla="*/ 0 h 9525"/>
                <a:gd name="connsiteX1" fmla="*/ 78486 w 78486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86" h="9525">
                  <a:moveTo>
                    <a:pt x="0" y="0"/>
                  </a:moveTo>
                  <a:lnTo>
                    <a:pt x="7848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3B3C9DC1-E1FB-2B4C-D587-3C00BF5E1B2D}"/>
                </a:ext>
              </a:extLst>
            </p:cNvPr>
            <p:cNvSpPr/>
            <p:nvPr/>
          </p:nvSpPr>
          <p:spPr>
            <a:xfrm>
              <a:off x="6041888" y="3631168"/>
              <a:ext cx="78476" cy="9525"/>
            </a:xfrm>
            <a:custGeom>
              <a:avLst/>
              <a:gdLst>
                <a:gd name="connsiteX0" fmla="*/ 0 w 78476"/>
                <a:gd name="connsiteY0" fmla="*/ 0 h 9525"/>
                <a:gd name="connsiteX1" fmla="*/ 78476 w 78476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76" h="9525">
                  <a:moveTo>
                    <a:pt x="0" y="0"/>
                  </a:moveTo>
                  <a:lnTo>
                    <a:pt x="7847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85CFD9FB-49AD-7BAD-03F2-11786A6577BE}"/>
                </a:ext>
              </a:extLst>
            </p:cNvPr>
            <p:cNvSpPr/>
            <p:nvPr/>
          </p:nvSpPr>
          <p:spPr>
            <a:xfrm>
              <a:off x="6060938" y="3669268"/>
              <a:ext cx="78476" cy="9525"/>
            </a:xfrm>
            <a:custGeom>
              <a:avLst/>
              <a:gdLst>
                <a:gd name="connsiteX0" fmla="*/ 0 w 78476"/>
                <a:gd name="connsiteY0" fmla="*/ 0 h 9525"/>
                <a:gd name="connsiteX1" fmla="*/ 78476 w 78476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76" h="9525">
                  <a:moveTo>
                    <a:pt x="0" y="0"/>
                  </a:moveTo>
                  <a:lnTo>
                    <a:pt x="7847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F0432ECB-B881-4C09-5475-5DA34997F322}"/>
                </a:ext>
              </a:extLst>
            </p:cNvPr>
            <p:cNvSpPr/>
            <p:nvPr/>
          </p:nvSpPr>
          <p:spPr>
            <a:xfrm>
              <a:off x="6403838" y="3745469"/>
              <a:ext cx="78485" cy="9525"/>
            </a:xfrm>
            <a:custGeom>
              <a:avLst/>
              <a:gdLst>
                <a:gd name="connsiteX0" fmla="*/ 0 w 78485"/>
                <a:gd name="connsiteY0" fmla="*/ 0 h 9525"/>
                <a:gd name="connsiteX1" fmla="*/ 78486 w 7848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85" h="9525">
                  <a:moveTo>
                    <a:pt x="0" y="0"/>
                  </a:moveTo>
                  <a:lnTo>
                    <a:pt x="7848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CB0B0F8A-E51D-50BF-544F-AB73FE432860}"/>
                </a:ext>
              </a:extLst>
            </p:cNvPr>
            <p:cNvSpPr/>
            <p:nvPr/>
          </p:nvSpPr>
          <p:spPr>
            <a:xfrm>
              <a:off x="6765788" y="3821667"/>
              <a:ext cx="78485" cy="9525"/>
            </a:xfrm>
            <a:custGeom>
              <a:avLst/>
              <a:gdLst>
                <a:gd name="connsiteX0" fmla="*/ 0 w 78485"/>
                <a:gd name="connsiteY0" fmla="*/ 0 h 9525"/>
                <a:gd name="connsiteX1" fmla="*/ 78486 w 7848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85" h="9525">
                  <a:moveTo>
                    <a:pt x="0" y="0"/>
                  </a:moveTo>
                  <a:lnTo>
                    <a:pt x="7848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A8A2A07A-FD23-384C-3FE3-7966204C8057}"/>
                </a:ext>
              </a:extLst>
            </p:cNvPr>
            <p:cNvSpPr/>
            <p:nvPr/>
          </p:nvSpPr>
          <p:spPr>
            <a:xfrm>
              <a:off x="7108688" y="3821667"/>
              <a:ext cx="78485" cy="9525"/>
            </a:xfrm>
            <a:custGeom>
              <a:avLst/>
              <a:gdLst>
                <a:gd name="connsiteX0" fmla="*/ 0 w 78485"/>
                <a:gd name="connsiteY0" fmla="*/ 0 h 9525"/>
                <a:gd name="connsiteX1" fmla="*/ 78486 w 78485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8485" h="9525">
                  <a:moveTo>
                    <a:pt x="0" y="0"/>
                  </a:moveTo>
                  <a:lnTo>
                    <a:pt x="78486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586E0861-AE8B-1247-2F3F-60F219A69B71}"/>
                </a:ext>
              </a:extLst>
            </p:cNvPr>
            <p:cNvSpPr/>
            <p:nvPr/>
          </p:nvSpPr>
          <p:spPr>
            <a:xfrm>
              <a:off x="7186031" y="3839574"/>
              <a:ext cx="9525" cy="78485"/>
            </a:xfrm>
            <a:custGeom>
              <a:avLst/>
              <a:gdLst>
                <a:gd name="connsiteX0" fmla="*/ 0 w 9525"/>
                <a:gd name="connsiteY0" fmla="*/ 78486 h 78485"/>
                <a:gd name="connsiteX1" fmla="*/ 0 w 9525"/>
                <a:gd name="connsiteY1" fmla="*/ 0 h 78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8485">
                  <a:moveTo>
                    <a:pt x="0" y="78486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1216A4DE-027F-C941-1E21-9E39E50899FE}"/>
                </a:ext>
              </a:extLst>
            </p:cNvPr>
            <p:cNvSpPr/>
            <p:nvPr/>
          </p:nvSpPr>
          <p:spPr>
            <a:xfrm>
              <a:off x="7509881" y="3839574"/>
              <a:ext cx="9525" cy="78485"/>
            </a:xfrm>
            <a:custGeom>
              <a:avLst/>
              <a:gdLst>
                <a:gd name="connsiteX0" fmla="*/ 0 w 9525"/>
                <a:gd name="connsiteY0" fmla="*/ 78486 h 78485"/>
                <a:gd name="connsiteX1" fmla="*/ 0 w 9525"/>
                <a:gd name="connsiteY1" fmla="*/ 0 h 78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8485">
                  <a:moveTo>
                    <a:pt x="0" y="78486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9DFC1401-B718-6B53-FA1E-3FC0B5663E03}"/>
                </a:ext>
              </a:extLst>
            </p:cNvPr>
            <p:cNvSpPr/>
            <p:nvPr/>
          </p:nvSpPr>
          <p:spPr>
            <a:xfrm>
              <a:off x="7547991" y="3858624"/>
              <a:ext cx="9525" cy="78485"/>
            </a:xfrm>
            <a:custGeom>
              <a:avLst/>
              <a:gdLst>
                <a:gd name="connsiteX0" fmla="*/ 0 w 9525"/>
                <a:gd name="connsiteY0" fmla="*/ 78486 h 78485"/>
                <a:gd name="connsiteX1" fmla="*/ 0 w 9525"/>
                <a:gd name="connsiteY1" fmla="*/ 0 h 78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8485">
                  <a:moveTo>
                    <a:pt x="0" y="78486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0EA068B3-AB71-0135-B242-DA69ED532941}"/>
              </a:ext>
            </a:extLst>
          </p:cNvPr>
          <p:cNvGrpSpPr/>
          <p:nvPr/>
        </p:nvGrpSpPr>
        <p:grpSpPr>
          <a:xfrm>
            <a:off x="1067955" y="1814660"/>
            <a:ext cx="4379679" cy="1043558"/>
            <a:chOff x="3905555" y="2905125"/>
            <a:chExt cx="4379679" cy="1043558"/>
          </a:xfrm>
        </p:grpSpPr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86150B94-CA78-D61C-005E-3C93793C2C6F}"/>
                </a:ext>
              </a:extLst>
            </p:cNvPr>
            <p:cNvSpPr/>
            <p:nvPr/>
          </p:nvSpPr>
          <p:spPr>
            <a:xfrm>
              <a:off x="3905555" y="2936464"/>
              <a:ext cx="4379679" cy="970033"/>
            </a:xfrm>
            <a:custGeom>
              <a:avLst/>
              <a:gdLst>
                <a:gd name="connsiteX0" fmla="*/ 4379680 w 4379679"/>
                <a:gd name="connsiteY0" fmla="*/ 970034 h 970033"/>
                <a:gd name="connsiteX1" fmla="*/ 4010834 w 4379679"/>
                <a:gd name="connsiteY1" fmla="*/ 970034 h 970033"/>
                <a:gd name="connsiteX2" fmla="*/ 4010834 w 4379679"/>
                <a:gd name="connsiteY2" fmla="*/ 856767 h 970033"/>
                <a:gd name="connsiteX3" fmla="*/ 3656504 w 4379679"/>
                <a:gd name="connsiteY3" fmla="*/ 856767 h 970033"/>
                <a:gd name="connsiteX4" fmla="*/ 3656504 w 4379679"/>
                <a:gd name="connsiteY4" fmla="*/ 827725 h 970033"/>
                <a:gd name="connsiteX5" fmla="*/ 3621652 w 4379679"/>
                <a:gd name="connsiteY5" fmla="*/ 827725 h 970033"/>
                <a:gd name="connsiteX6" fmla="*/ 3621652 w 4379679"/>
                <a:gd name="connsiteY6" fmla="*/ 781256 h 970033"/>
                <a:gd name="connsiteX7" fmla="*/ 3583895 w 4379679"/>
                <a:gd name="connsiteY7" fmla="*/ 781256 h 970033"/>
                <a:gd name="connsiteX8" fmla="*/ 3583895 w 4379679"/>
                <a:gd name="connsiteY8" fmla="*/ 746404 h 970033"/>
                <a:gd name="connsiteX9" fmla="*/ 3412550 w 4379679"/>
                <a:gd name="connsiteY9" fmla="*/ 746404 h 970033"/>
                <a:gd name="connsiteX10" fmla="*/ 3412550 w 4379679"/>
                <a:gd name="connsiteY10" fmla="*/ 723171 h 970033"/>
                <a:gd name="connsiteX11" fmla="*/ 3287658 w 4379679"/>
                <a:gd name="connsiteY11" fmla="*/ 723171 h 970033"/>
                <a:gd name="connsiteX12" fmla="*/ 3287658 w 4379679"/>
                <a:gd name="connsiteY12" fmla="*/ 702840 h 970033"/>
                <a:gd name="connsiteX13" fmla="*/ 2921717 w 4379679"/>
                <a:gd name="connsiteY13" fmla="*/ 702840 h 970033"/>
                <a:gd name="connsiteX14" fmla="*/ 2921717 w 4379679"/>
                <a:gd name="connsiteY14" fmla="*/ 685414 h 970033"/>
                <a:gd name="connsiteX15" fmla="*/ 2895580 w 4379679"/>
                <a:gd name="connsiteY15" fmla="*/ 685414 h 970033"/>
                <a:gd name="connsiteX16" fmla="*/ 2895580 w 4379679"/>
                <a:gd name="connsiteY16" fmla="*/ 641850 h 970033"/>
                <a:gd name="connsiteX17" fmla="*/ 2869444 w 4379679"/>
                <a:gd name="connsiteY17" fmla="*/ 641850 h 970033"/>
                <a:gd name="connsiteX18" fmla="*/ 2869444 w 4379679"/>
                <a:gd name="connsiteY18" fmla="*/ 609903 h 970033"/>
                <a:gd name="connsiteX19" fmla="*/ 2753267 w 4379679"/>
                <a:gd name="connsiteY19" fmla="*/ 609903 h 970033"/>
                <a:gd name="connsiteX20" fmla="*/ 2753267 w 4379679"/>
                <a:gd name="connsiteY20" fmla="*/ 598285 h 970033"/>
                <a:gd name="connsiteX21" fmla="*/ 2567397 w 4379679"/>
                <a:gd name="connsiteY21" fmla="*/ 598285 h 970033"/>
                <a:gd name="connsiteX22" fmla="*/ 2567397 w 4379679"/>
                <a:gd name="connsiteY22" fmla="*/ 577955 h 970033"/>
                <a:gd name="connsiteX23" fmla="*/ 2518019 w 4379679"/>
                <a:gd name="connsiteY23" fmla="*/ 577955 h 970033"/>
                <a:gd name="connsiteX24" fmla="*/ 2518019 w 4379679"/>
                <a:gd name="connsiteY24" fmla="*/ 551817 h 970033"/>
                <a:gd name="connsiteX25" fmla="*/ 2396042 w 4379679"/>
                <a:gd name="connsiteY25" fmla="*/ 551817 h 970033"/>
                <a:gd name="connsiteX26" fmla="*/ 2396042 w 4379679"/>
                <a:gd name="connsiteY26" fmla="*/ 528582 h 970033"/>
                <a:gd name="connsiteX27" fmla="*/ 2178224 w 4379679"/>
                <a:gd name="connsiteY27" fmla="*/ 528582 h 970033"/>
                <a:gd name="connsiteX28" fmla="*/ 2178224 w 4379679"/>
                <a:gd name="connsiteY28" fmla="*/ 470497 h 970033"/>
                <a:gd name="connsiteX29" fmla="*/ 2033006 w 4379679"/>
                <a:gd name="connsiteY29" fmla="*/ 470497 h 970033"/>
                <a:gd name="connsiteX30" fmla="*/ 2033006 w 4379679"/>
                <a:gd name="connsiteY30" fmla="*/ 467592 h 970033"/>
                <a:gd name="connsiteX31" fmla="*/ 1972017 w 4379679"/>
                <a:gd name="connsiteY31" fmla="*/ 467592 h 970033"/>
                <a:gd name="connsiteX32" fmla="*/ 1972017 w 4379679"/>
                <a:gd name="connsiteY32" fmla="*/ 453070 h 970033"/>
                <a:gd name="connsiteX33" fmla="*/ 1815188 w 4379679"/>
                <a:gd name="connsiteY33" fmla="*/ 453070 h 970033"/>
                <a:gd name="connsiteX34" fmla="*/ 1815188 w 4379679"/>
                <a:gd name="connsiteY34" fmla="*/ 421122 h 970033"/>
                <a:gd name="connsiteX35" fmla="*/ 1789042 w 4379679"/>
                <a:gd name="connsiteY35" fmla="*/ 421122 h 970033"/>
                <a:gd name="connsiteX36" fmla="*/ 1789042 w 4379679"/>
                <a:gd name="connsiteY36" fmla="*/ 394984 h 970033"/>
                <a:gd name="connsiteX37" fmla="*/ 1728053 w 4379679"/>
                <a:gd name="connsiteY37" fmla="*/ 394984 h 970033"/>
                <a:gd name="connsiteX38" fmla="*/ 1728053 w 4379679"/>
                <a:gd name="connsiteY38" fmla="*/ 371749 h 970033"/>
                <a:gd name="connsiteX39" fmla="*/ 1652539 w 4379679"/>
                <a:gd name="connsiteY39" fmla="*/ 371749 h 970033"/>
                <a:gd name="connsiteX40" fmla="*/ 1652539 w 4379679"/>
                <a:gd name="connsiteY40" fmla="*/ 357229 h 970033"/>
                <a:gd name="connsiteX41" fmla="*/ 1539277 w 4379679"/>
                <a:gd name="connsiteY41" fmla="*/ 357229 h 970033"/>
                <a:gd name="connsiteX42" fmla="*/ 1539277 w 4379679"/>
                <a:gd name="connsiteY42" fmla="*/ 331089 h 970033"/>
                <a:gd name="connsiteX43" fmla="*/ 1484089 w 4379679"/>
                <a:gd name="connsiteY43" fmla="*/ 331089 h 970033"/>
                <a:gd name="connsiteX44" fmla="*/ 1484089 w 4379679"/>
                <a:gd name="connsiteY44" fmla="*/ 299142 h 970033"/>
                <a:gd name="connsiteX45" fmla="*/ 1446342 w 4379679"/>
                <a:gd name="connsiteY45" fmla="*/ 299142 h 970033"/>
                <a:gd name="connsiteX46" fmla="*/ 1446342 w 4379679"/>
                <a:gd name="connsiteY46" fmla="*/ 255578 h 970033"/>
                <a:gd name="connsiteX47" fmla="*/ 1324355 w 4379679"/>
                <a:gd name="connsiteY47" fmla="*/ 255578 h 970033"/>
                <a:gd name="connsiteX48" fmla="*/ 1324355 w 4379679"/>
                <a:gd name="connsiteY48" fmla="*/ 249769 h 970033"/>
                <a:gd name="connsiteX49" fmla="*/ 1094917 w 4379679"/>
                <a:gd name="connsiteY49" fmla="*/ 249769 h 970033"/>
                <a:gd name="connsiteX50" fmla="*/ 1094917 w 4379679"/>
                <a:gd name="connsiteY50" fmla="*/ 217822 h 970033"/>
                <a:gd name="connsiteX51" fmla="*/ 952604 w 4379679"/>
                <a:gd name="connsiteY51" fmla="*/ 217822 h 970033"/>
                <a:gd name="connsiteX52" fmla="*/ 952604 w 4379679"/>
                <a:gd name="connsiteY52" fmla="*/ 191683 h 970033"/>
                <a:gd name="connsiteX53" fmla="*/ 830628 w 4379679"/>
                <a:gd name="connsiteY53" fmla="*/ 191683 h 970033"/>
                <a:gd name="connsiteX54" fmla="*/ 830628 w 4379679"/>
                <a:gd name="connsiteY54" fmla="*/ 182971 h 970033"/>
                <a:gd name="connsiteX55" fmla="*/ 819011 w 4379679"/>
                <a:gd name="connsiteY55" fmla="*/ 182971 h 970033"/>
                <a:gd name="connsiteX56" fmla="*/ 819011 w 4379679"/>
                <a:gd name="connsiteY56" fmla="*/ 168449 h 970033"/>
                <a:gd name="connsiteX57" fmla="*/ 720264 w 4379679"/>
                <a:gd name="connsiteY57" fmla="*/ 168449 h 970033"/>
                <a:gd name="connsiteX58" fmla="*/ 720264 w 4379679"/>
                <a:gd name="connsiteY58" fmla="*/ 156832 h 970033"/>
                <a:gd name="connsiteX59" fmla="*/ 697030 w 4379679"/>
                <a:gd name="connsiteY59" fmla="*/ 156832 h 970033"/>
                <a:gd name="connsiteX60" fmla="*/ 697030 w 4379679"/>
                <a:gd name="connsiteY60" fmla="*/ 139406 h 970033"/>
                <a:gd name="connsiteX61" fmla="*/ 673796 w 4379679"/>
                <a:gd name="connsiteY61" fmla="*/ 139406 h 970033"/>
                <a:gd name="connsiteX62" fmla="*/ 673796 w 4379679"/>
                <a:gd name="connsiteY62" fmla="*/ 130694 h 970033"/>
                <a:gd name="connsiteX63" fmla="*/ 426932 w 4379679"/>
                <a:gd name="connsiteY63" fmla="*/ 130694 h 970033"/>
                <a:gd name="connsiteX64" fmla="*/ 426932 w 4379679"/>
                <a:gd name="connsiteY64" fmla="*/ 121981 h 970033"/>
                <a:gd name="connsiteX65" fmla="*/ 354324 w 4379679"/>
                <a:gd name="connsiteY65" fmla="*/ 121981 h 970033"/>
                <a:gd name="connsiteX66" fmla="*/ 354324 w 4379679"/>
                <a:gd name="connsiteY66" fmla="*/ 92937 h 970033"/>
                <a:gd name="connsiteX67" fmla="*/ 264290 w 4379679"/>
                <a:gd name="connsiteY67" fmla="*/ 92937 h 970033"/>
                <a:gd name="connsiteX68" fmla="*/ 264290 w 4379679"/>
                <a:gd name="connsiteY68" fmla="*/ 75511 h 970033"/>
                <a:gd name="connsiteX69" fmla="*/ 212013 w 4379679"/>
                <a:gd name="connsiteY69" fmla="*/ 75511 h 970033"/>
                <a:gd name="connsiteX70" fmla="*/ 212013 w 4379679"/>
                <a:gd name="connsiteY70" fmla="*/ 60990 h 970033"/>
                <a:gd name="connsiteX71" fmla="*/ 151024 w 4379679"/>
                <a:gd name="connsiteY71" fmla="*/ 60990 h 970033"/>
                <a:gd name="connsiteX72" fmla="*/ 151024 w 4379679"/>
                <a:gd name="connsiteY72" fmla="*/ 46469 h 970033"/>
                <a:gd name="connsiteX73" fmla="*/ 116172 w 4379679"/>
                <a:gd name="connsiteY73" fmla="*/ 46469 h 970033"/>
                <a:gd name="connsiteX74" fmla="*/ 116172 w 4379679"/>
                <a:gd name="connsiteY74" fmla="*/ 31947 h 970033"/>
                <a:gd name="connsiteX75" fmla="*/ 40660 w 4379679"/>
                <a:gd name="connsiteY75" fmla="*/ 31947 h 970033"/>
                <a:gd name="connsiteX76" fmla="*/ 40660 w 4379679"/>
                <a:gd name="connsiteY76" fmla="*/ 0 h 970033"/>
                <a:gd name="connsiteX77" fmla="*/ 0 w 4379679"/>
                <a:gd name="connsiteY77" fmla="*/ 0 h 970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4379679" h="970033">
                  <a:moveTo>
                    <a:pt x="4379680" y="970034"/>
                  </a:moveTo>
                  <a:lnTo>
                    <a:pt x="4010834" y="970034"/>
                  </a:lnTo>
                  <a:lnTo>
                    <a:pt x="4010834" y="856767"/>
                  </a:lnTo>
                  <a:lnTo>
                    <a:pt x="3656504" y="856767"/>
                  </a:lnTo>
                  <a:lnTo>
                    <a:pt x="3656504" y="827725"/>
                  </a:lnTo>
                  <a:lnTo>
                    <a:pt x="3621652" y="827725"/>
                  </a:lnTo>
                  <a:lnTo>
                    <a:pt x="3621652" y="781256"/>
                  </a:lnTo>
                  <a:lnTo>
                    <a:pt x="3583895" y="781256"/>
                  </a:lnTo>
                  <a:lnTo>
                    <a:pt x="3583895" y="746404"/>
                  </a:lnTo>
                  <a:lnTo>
                    <a:pt x="3412550" y="746404"/>
                  </a:lnTo>
                  <a:lnTo>
                    <a:pt x="3412550" y="723171"/>
                  </a:lnTo>
                  <a:lnTo>
                    <a:pt x="3287658" y="723171"/>
                  </a:lnTo>
                  <a:lnTo>
                    <a:pt x="3287658" y="702840"/>
                  </a:lnTo>
                  <a:lnTo>
                    <a:pt x="2921717" y="702840"/>
                  </a:lnTo>
                  <a:lnTo>
                    <a:pt x="2921717" y="685414"/>
                  </a:lnTo>
                  <a:lnTo>
                    <a:pt x="2895580" y="685414"/>
                  </a:lnTo>
                  <a:lnTo>
                    <a:pt x="2895580" y="641850"/>
                  </a:lnTo>
                  <a:lnTo>
                    <a:pt x="2869444" y="641850"/>
                  </a:lnTo>
                  <a:lnTo>
                    <a:pt x="2869444" y="609903"/>
                  </a:lnTo>
                  <a:lnTo>
                    <a:pt x="2753267" y="609903"/>
                  </a:lnTo>
                  <a:lnTo>
                    <a:pt x="2753267" y="598285"/>
                  </a:lnTo>
                  <a:lnTo>
                    <a:pt x="2567397" y="598285"/>
                  </a:lnTo>
                  <a:lnTo>
                    <a:pt x="2567397" y="577955"/>
                  </a:lnTo>
                  <a:lnTo>
                    <a:pt x="2518019" y="577955"/>
                  </a:lnTo>
                  <a:lnTo>
                    <a:pt x="2518019" y="551817"/>
                  </a:lnTo>
                  <a:lnTo>
                    <a:pt x="2396042" y="551817"/>
                  </a:lnTo>
                  <a:lnTo>
                    <a:pt x="2396042" y="528582"/>
                  </a:lnTo>
                  <a:lnTo>
                    <a:pt x="2178224" y="528582"/>
                  </a:lnTo>
                  <a:lnTo>
                    <a:pt x="2178224" y="470497"/>
                  </a:lnTo>
                  <a:lnTo>
                    <a:pt x="2033006" y="470497"/>
                  </a:lnTo>
                  <a:lnTo>
                    <a:pt x="2033006" y="467592"/>
                  </a:lnTo>
                  <a:lnTo>
                    <a:pt x="1972017" y="467592"/>
                  </a:lnTo>
                  <a:lnTo>
                    <a:pt x="1972017" y="453070"/>
                  </a:lnTo>
                  <a:lnTo>
                    <a:pt x="1815188" y="453070"/>
                  </a:lnTo>
                  <a:lnTo>
                    <a:pt x="1815188" y="421122"/>
                  </a:lnTo>
                  <a:lnTo>
                    <a:pt x="1789042" y="421122"/>
                  </a:lnTo>
                  <a:lnTo>
                    <a:pt x="1789042" y="394984"/>
                  </a:lnTo>
                  <a:lnTo>
                    <a:pt x="1728053" y="394984"/>
                  </a:lnTo>
                  <a:lnTo>
                    <a:pt x="1728053" y="371749"/>
                  </a:lnTo>
                  <a:lnTo>
                    <a:pt x="1652539" y="371749"/>
                  </a:lnTo>
                  <a:lnTo>
                    <a:pt x="1652539" y="357229"/>
                  </a:lnTo>
                  <a:lnTo>
                    <a:pt x="1539277" y="357229"/>
                  </a:lnTo>
                  <a:lnTo>
                    <a:pt x="1539277" y="331089"/>
                  </a:lnTo>
                  <a:lnTo>
                    <a:pt x="1484089" y="331089"/>
                  </a:lnTo>
                  <a:lnTo>
                    <a:pt x="1484089" y="299142"/>
                  </a:lnTo>
                  <a:lnTo>
                    <a:pt x="1446342" y="299142"/>
                  </a:lnTo>
                  <a:lnTo>
                    <a:pt x="1446342" y="255578"/>
                  </a:lnTo>
                  <a:lnTo>
                    <a:pt x="1324355" y="255578"/>
                  </a:lnTo>
                  <a:lnTo>
                    <a:pt x="1324355" y="249769"/>
                  </a:lnTo>
                  <a:lnTo>
                    <a:pt x="1094917" y="249769"/>
                  </a:lnTo>
                  <a:lnTo>
                    <a:pt x="1094917" y="217822"/>
                  </a:lnTo>
                  <a:lnTo>
                    <a:pt x="952604" y="217822"/>
                  </a:lnTo>
                  <a:lnTo>
                    <a:pt x="952604" y="191683"/>
                  </a:lnTo>
                  <a:lnTo>
                    <a:pt x="830628" y="191683"/>
                  </a:lnTo>
                  <a:lnTo>
                    <a:pt x="830628" y="182971"/>
                  </a:lnTo>
                  <a:lnTo>
                    <a:pt x="819011" y="182971"/>
                  </a:lnTo>
                  <a:lnTo>
                    <a:pt x="819011" y="168449"/>
                  </a:lnTo>
                  <a:lnTo>
                    <a:pt x="720264" y="168449"/>
                  </a:lnTo>
                  <a:lnTo>
                    <a:pt x="720264" y="156832"/>
                  </a:lnTo>
                  <a:lnTo>
                    <a:pt x="697030" y="156832"/>
                  </a:lnTo>
                  <a:lnTo>
                    <a:pt x="697030" y="139406"/>
                  </a:lnTo>
                  <a:lnTo>
                    <a:pt x="673796" y="139406"/>
                  </a:lnTo>
                  <a:lnTo>
                    <a:pt x="673796" y="130694"/>
                  </a:lnTo>
                  <a:lnTo>
                    <a:pt x="426932" y="130694"/>
                  </a:lnTo>
                  <a:lnTo>
                    <a:pt x="426932" y="121981"/>
                  </a:lnTo>
                  <a:lnTo>
                    <a:pt x="354324" y="121981"/>
                  </a:lnTo>
                  <a:lnTo>
                    <a:pt x="354324" y="92937"/>
                  </a:lnTo>
                  <a:lnTo>
                    <a:pt x="264290" y="92937"/>
                  </a:lnTo>
                  <a:lnTo>
                    <a:pt x="264290" y="75511"/>
                  </a:lnTo>
                  <a:lnTo>
                    <a:pt x="212013" y="75511"/>
                  </a:lnTo>
                  <a:lnTo>
                    <a:pt x="212013" y="60990"/>
                  </a:lnTo>
                  <a:lnTo>
                    <a:pt x="151024" y="60990"/>
                  </a:lnTo>
                  <a:lnTo>
                    <a:pt x="151024" y="46469"/>
                  </a:lnTo>
                  <a:lnTo>
                    <a:pt x="116172" y="46469"/>
                  </a:lnTo>
                  <a:lnTo>
                    <a:pt x="116172" y="31947"/>
                  </a:lnTo>
                  <a:lnTo>
                    <a:pt x="40660" y="31947"/>
                  </a:lnTo>
                  <a:lnTo>
                    <a:pt x="4066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057EE566-A12B-35ED-9A8A-71F0649C1A17}"/>
                </a:ext>
              </a:extLst>
            </p:cNvPr>
            <p:cNvSpPr/>
            <p:nvPr/>
          </p:nvSpPr>
          <p:spPr>
            <a:xfrm>
              <a:off x="3909148" y="290512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29F03E07-AF05-49F1-993E-8A69A93E3466}"/>
                </a:ext>
              </a:extLst>
            </p:cNvPr>
            <p:cNvSpPr/>
            <p:nvPr/>
          </p:nvSpPr>
          <p:spPr>
            <a:xfrm>
              <a:off x="4080598" y="29622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37B6D360-DEEA-61BF-EC7A-C62DB700BE60}"/>
                </a:ext>
              </a:extLst>
            </p:cNvPr>
            <p:cNvSpPr/>
            <p:nvPr/>
          </p:nvSpPr>
          <p:spPr>
            <a:xfrm>
              <a:off x="4137748" y="298132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200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78372CC5-212E-2C1B-7462-A0D5C13F0949}"/>
                </a:ext>
              </a:extLst>
            </p:cNvPr>
            <p:cNvSpPr/>
            <p:nvPr/>
          </p:nvSpPr>
          <p:spPr>
            <a:xfrm>
              <a:off x="4252048" y="301942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A34FF92E-A17B-4FDC-D700-139DB56AD665}"/>
                </a:ext>
              </a:extLst>
            </p:cNvPr>
            <p:cNvSpPr/>
            <p:nvPr/>
          </p:nvSpPr>
          <p:spPr>
            <a:xfrm>
              <a:off x="4633048" y="30765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23033607-1A75-1FE4-0A46-519F0B82295A}"/>
                </a:ext>
              </a:extLst>
            </p:cNvPr>
            <p:cNvSpPr/>
            <p:nvPr/>
          </p:nvSpPr>
          <p:spPr>
            <a:xfrm>
              <a:off x="4671148" y="3076575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8B75EAF8-0F43-A391-A00F-1F5E20EAFEBB}"/>
                </a:ext>
              </a:extLst>
            </p:cNvPr>
            <p:cNvSpPr/>
            <p:nvPr/>
          </p:nvSpPr>
          <p:spPr>
            <a:xfrm>
              <a:off x="5033095" y="3152776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B122E380-4595-4E88-4FE3-1CC2CF22D877}"/>
                </a:ext>
              </a:extLst>
            </p:cNvPr>
            <p:cNvSpPr/>
            <p:nvPr/>
          </p:nvSpPr>
          <p:spPr>
            <a:xfrm>
              <a:off x="5356945" y="3209926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FB49289D-D6B7-828C-D77B-C218A77514D5}"/>
                </a:ext>
              </a:extLst>
            </p:cNvPr>
            <p:cNvSpPr/>
            <p:nvPr/>
          </p:nvSpPr>
          <p:spPr>
            <a:xfrm>
              <a:off x="5718895" y="3362327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3909F66D-8D11-1F8E-8CA4-5CA201E7BC94}"/>
                </a:ext>
              </a:extLst>
            </p:cNvPr>
            <p:cNvSpPr/>
            <p:nvPr/>
          </p:nvSpPr>
          <p:spPr>
            <a:xfrm>
              <a:off x="6023695" y="3362327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55949BBF-AE42-22AE-055D-784FC2BBC8EA}"/>
                </a:ext>
              </a:extLst>
            </p:cNvPr>
            <p:cNvSpPr/>
            <p:nvPr/>
          </p:nvSpPr>
          <p:spPr>
            <a:xfrm>
              <a:off x="6080845" y="3362327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608DEFFD-DA26-1D1E-2DC9-184AB5A9BFCE}"/>
                </a:ext>
              </a:extLst>
            </p:cNvPr>
            <p:cNvSpPr/>
            <p:nvPr/>
          </p:nvSpPr>
          <p:spPr>
            <a:xfrm>
              <a:off x="6099895" y="3419477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97DC7FC7-2BD7-CA21-5373-2D9953EE266F}"/>
                </a:ext>
              </a:extLst>
            </p:cNvPr>
            <p:cNvSpPr/>
            <p:nvPr/>
          </p:nvSpPr>
          <p:spPr>
            <a:xfrm>
              <a:off x="6442805" y="3476628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A0749BE8-3AD5-11EE-4B18-2FCD18B48286}"/>
                </a:ext>
              </a:extLst>
            </p:cNvPr>
            <p:cNvSpPr/>
            <p:nvPr/>
          </p:nvSpPr>
          <p:spPr>
            <a:xfrm>
              <a:off x="6768750" y="3607879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DC1AECCC-D6F8-D800-113A-C1FFA64785A8}"/>
                </a:ext>
              </a:extLst>
            </p:cNvPr>
            <p:cNvSpPr/>
            <p:nvPr/>
          </p:nvSpPr>
          <p:spPr>
            <a:xfrm>
              <a:off x="682380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A2935707-FE75-F0E9-811B-319F59570FAF}"/>
                </a:ext>
              </a:extLst>
            </p:cNvPr>
            <p:cNvSpPr/>
            <p:nvPr/>
          </p:nvSpPr>
          <p:spPr>
            <a:xfrm>
              <a:off x="690000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6C56466C-0D2F-D041-9B34-1C3CFCA8161C}"/>
                </a:ext>
              </a:extLst>
            </p:cNvPr>
            <p:cNvSpPr/>
            <p:nvPr/>
          </p:nvSpPr>
          <p:spPr>
            <a:xfrm>
              <a:off x="695715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E3BCB99C-2546-AFB5-05E4-90407498EB44}"/>
                </a:ext>
              </a:extLst>
            </p:cNvPr>
            <p:cNvSpPr/>
            <p:nvPr/>
          </p:nvSpPr>
          <p:spPr>
            <a:xfrm>
              <a:off x="712860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DADFA609-CB91-53DE-0802-167E87C1D450}"/>
                </a:ext>
              </a:extLst>
            </p:cNvPr>
            <p:cNvSpPr/>
            <p:nvPr/>
          </p:nvSpPr>
          <p:spPr>
            <a:xfrm>
              <a:off x="716670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9FC91F7F-ACB4-793F-E866-DBCCF8A8ECD9}"/>
                </a:ext>
              </a:extLst>
            </p:cNvPr>
            <p:cNvSpPr/>
            <p:nvPr/>
          </p:nvSpPr>
          <p:spPr>
            <a:xfrm>
              <a:off x="7204805" y="36099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689F7B92-DAF6-9CC0-7E16-CCF380E62322}"/>
                </a:ext>
              </a:extLst>
            </p:cNvPr>
            <p:cNvSpPr/>
            <p:nvPr/>
          </p:nvSpPr>
          <p:spPr>
            <a:xfrm>
              <a:off x="7223855" y="362902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0065E9C1-0A96-2417-4EB8-823B5C474F5E}"/>
                </a:ext>
              </a:extLst>
            </p:cNvPr>
            <p:cNvSpPr/>
            <p:nvPr/>
          </p:nvSpPr>
          <p:spPr>
            <a:xfrm>
              <a:off x="7490555" y="3648079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398BEB9B-2308-5C17-3AD8-A1B7BC03007E}"/>
                </a:ext>
              </a:extLst>
            </p:cNvPr>
            <p:cNvSpPr/>
            <p:nvPr/>
          </p:nvSpPr>
          <p:spPr>
            <a:xfrm>
              <a:off x="7473610" y="3722179"/>
              <a:ext cx="71999" cy="9525"/>
            </a:xfrm>
            <a:custGeom>
              <a:avLst/>
              <a:gdLst>
                <a:gd name="connsiteX0" fmla="*/ 71999 w 71999"/>
                <a:gd name="connsiteY0" fmla="*/ 0 h 9525"/>
                <a:gd name="connsiteX1" fmla="*/ 0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71999" y="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2CFD25F4-83A4-CCFE-9C54-B1D46DB072AD}"/>
                </a:ext>
              </a:extLst>
            </p:cNvPr>
            <p:cNvSpPr/>
            <p:nvPr/>
          </p:nvSpPr>
          <p:spPr>
            <a:xfrm>
              <a:off x="7492660" y="3741230"/>
              <a:ext cx="71999" cy="9525"/>
            </a:xfrm>
            <a:custGeom>
              <a:avLst/>
              <a:gdLst>
                <a:gd name="connsiteX0" fmla="*/ 71999 w 71999"/>
                <a:gd name="connsiteY0" fmla="*/ 0 h 9525"/>
                <a:gd name="connsiteX1" fmla="*/ 0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71999" y="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2A58AF99-8F24-DE1C-C041-6B973D0E0C9E}"/>
                </a:ext>
              </a:extLst>
            </p:cNvPr>
            <p:cNvSpPr/>
            <p:nvPr/>
          </p:nvSpPr>
          <p:spPr>
            <a:xfrm>
              <a:off x="7492660" y="3760280"/>
              <a:ext cx="71999" cy="9525"/>
            </a:xfrm>
            <a:custGeom>
              <a:avLst/>
              <a:gdLst>
                <a:gd name="connsiteX0" fmla="*/ 71999 w 71999"/>
                <a:gd name="connsiteY0" fmla="*/ 0 h 9525"/>
                <a:gd name="connsiteX1" fmla="*/ 0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71999" y="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C31D024D-D8B9-F31F-E771-4218C058BE4F}"/>
                </a:ext>
              </a:extLst>
            </p:cNvPr>
            <p:cNvSpPr/>
            <p:nvPr/>
          </p:nvSpPr>
          <p:spPr>
            <a:xfrm>
              <a:off x="7566755" y="3762380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53B5075F-991C-21E0-8D57-FEA73C3D98B1}"/>
                </a:ext>
              </a:extLst>
            </p:cNvPr>
            <p:cNvSpPr/>
            <p:nvPr/>
          </p:nvSpPr>
          <p:spPr>
            <a:xfrm>
              <a:off x="7852514" y="3762380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FBA01260-FAD5-B4F4-84A4-E47BCCF3228A}"/>
                </a:ext>
              </a:extLst>
            </p:cNvPr>
            <p:cNvSpPr/>
            <p:nvPr/>
          </p:nvSpPr>
          <p:spPr>
            <a:xfrm>
              <a:off x="7871564" y="3762380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7A654A13-B779-ED15-7700-03285661CD60}"/>
                </a:ext>
              </a:extLst>
            </p:cNvPr>
            <p:cNvSpPr/>
            <p:nvPr/>
          </p:nvSpPr>
          <p:spPr>
            <a:xfrm>
              <a:off x="7890614" y="3762380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4CF29AE7-C8FB-76AA-678B-D72BFC95C4B2}"/>
                </a:ext>
              </a:extLst>
            </p:cNvPr>
            <p:cNvSpPr/>
            <p:nvPr/>
          </p:nvSpPr>
          <p:spPr>
            <a:xfrm>
              <a:off x="8233514" y="3876684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1214EC34-F677-6C54-A229-F511059348E7}"/>
              </a:ext>
            </a:extLst>
          </p:cNvPr>
          <p:cNvGrpSpPr/>
          <p:nvPr/>
        </p:nvGrpSpPr>
        <p:grpSpPr>
          <a:xfrm>
            <a:off x="6983220" y="1855858"/>
            <a:ext cx="4370965" cy="1394059"/>
            <a:chOff x="3910012" y="2733674"/>
            <a:chExt cx="4370965" cy="1394059"/>
          </a:xfrm>
        </p:grpSpPr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3EA248FE-21CB-51F5-4572-77E813D2CEDC}"/>
                </a:ext>
              </a:extLst>
            </p:cNvPr>
            <p:cNvSpPr/>
            <p:nvPr/>
          </p:nvSpPr>
          <p:spPr>
            <a:xfrm>
              <a:off x="3910012" y="2733674"/>
              <a:ext cx="4370965" cy="1394059"/>
            </a:xfrm>
            <a:custGeom>
              <a:avLst/>
              <a:gdLst>
                <a:gd name="connsiteX0" fmla="*/ 4370966 w 4370965"/>
                <a:gd name="connsiteY0" fmla="*/ 1394060 h 1394059"/>
                <a:gd name="connsiteX1" fmla="*/ 4370966 w 4370965"/>
                <a:gd name="connsiteY1" fmla="*/ 644753 h 1394059"/>
                <a:gd name="connsiteX2" fmla="*/ 3337036 w 4370965"/>
                <a:gd name="connsiteY2" fmla="*/ 644753 h 1394059"/>
                <a:gd name="connsiteX3" fmla="*/ 3337036 w 4370965"/>
                <a:gd name="connsiteY3" fmla="*/ 598284 h 1394059"/>
                <a:gd name="connsiteX4" fmla="*/ 3223765 w 4370965"/>
                <a:gd name="connsiteY4" fmla="*/ 598284 h 1394059"/>
                <a:gd name="connsiteX5" fmla="*/ 3223765 w 4370965"/>
                <a:gd name="connsiteY5" fmla="*/ 525677 h 1394059"/>
                <a:gd name="connsiteX6" fmla="*/ 3107598 w 4370965"/>
                <a:gd name="connsiteY6" fmla="*/ 525677 h 1394059"/>
                <a:gd name="connsiteX7" fmla="*/ 3107598 w 4370965"/>
                <a:gd name="connsiteY7" fmla="*/ 485017 h 1394059"/>
                <a:gd name="connsiteX8" fmla="*/ 2913002 w 4370965"/>
                <a:gd name="connsiteY8" fmla="*/ 485017 h 1394059"/>
                <a:gd name="connsiteX9" fmla="*/ 2913002 w 4370965"/>
                <a:gd name="connsiteY9" fmla="*/ 447262 h 1394059"/>
                <a:gd name="connsiteX10" fmla="*/ 2878160 w 4370965"/>
                <a:gd name="connsiteY10" fmla="*/ 447262 h 1394059"/>
                <a:gd name="connsiteX11" fmla="*/ 2878160 w 4370965"/>
                <a:gd name="connsiteY11" fmla="*/ 400793 h 1394059"/>
                <a:gd name="connsiteX12" fmla="*/ 2857824 w 4370965"/>
                <a:gd name="connsiteY12" fmla="*/ 400793 h 1394059"/>
                <a:gd name="connsiteX13" fmla="*/ 2857824 w 4370965"/>
                <a:gd name="connsiteY13" fmla="*/ 371749 h 1394059"/>
                <a:gd name="connsiteX14" fmla="*/ 2549967 w 4370965"/>
                <a:gd name="connsiteY14" fmla="*/ 371749 h 1394059"/>
                <a:gd name="connsiteX15" fmla="*/ 2549967 w 4370965"/>
                <a:gd name="connsiteY15" fmla="*/ 328186 h 1394059"/>
                <a:gd name="connsiteX16" fmla="*/ 2509314 w 4370965"/>
                <a:gd name="connsiteY16" fmla="*/ 328186 h 1394059"/>
                <a:gd name="connsiteX17" fmla="*/ 2509314 w 4370965"/>
                <a:gd name="connsiteY17" fmla="*/ 290430 h 1394059"/>
                <a:gd name="connsiteX18" fmla="*/ 2059143 w 4370965"/>
                <a:gd name="connsiteY18" fmla="*/ 290430 h 1394059"/>
                <a:gd name="connsiteX19" fmla="*/ 2059143 w 4370965"/>
                <a:gd name="connsiteY19" fmla="*/ 264291 h 1394059"/>
                <a:gd name="connsiteX20" fmla="*/ 1989439 w 4370965"/>
                <a:gd name="connsiteY20" fmla="*/ 264291 h 1394059"/>
                <a:gd name="connsiteX21" fmla="*/ 1989439 w 4370965"/>
                <a:gd name="connsiteY21" fmla="*/ 243961 h 1394059"/>
                <a:gd name="connsiteX22" fmla="*/ 1855842 w 4370965"/>
                <a:gd name="connsiteY22" fmla="*/ 243961 h 1394059"/>
                <a:gd name="connsiteX23" fmla="*/ 1855842 w 4370965"/>
                <a:gd name="connsiteY23" fmla="*/ 214918 h 1394059"/>
                <a:gd name="connsiteX24" fmla="*/ 1655445 w 4370965"/>
                <a:gd name="connsiteY24" fmla="*/ 214918 h 1394059"/>
                <a:gd name="connsiteX25" fmla="*/ 1655445 w 4370965"/>
                <a:gd name="connsiteY25" fmla="*/ 197492 h 1394059"/>
                <a:gd name="connsiteX26" fmla="*/ 1446343 w 4370965"/>
                <a:gd name="connsiteY26" fmla="*/ 197492 h 1394059"/>
                <a:gd name="connsiteX27" fmla="*/ 1446343 w 4370965"/>
                <a:gd name="connsiteY27" fmla="*/ 159736 h 1394059"/>
                <a:gd name="connsiteX28" fmla="*/ 1097823 w 4370965"/>
                <a:gd name="connsiteY28" fmla="*/ 159736 h 1394059"/>
                <a:gd name="connsiteX29" fmla="*/ 1097823 w 4370965"/>
                <a:gd name="connsiteY29" fmla="*/ 130693 h 1394059"/>
                <a:gd name="connsiteX30" fmla="*/ 1051350 w 4370965"/>
                <a:gd name="connsiteY30" fmla="*/ 130693 h 1394059"/>
                <a:gd name="connsiteX31" fmla="*/ 1051350 w 4370965"/>
                <a:gd name="connsiteY31" fmla="*/ 113267 h 1394059"/>
                <a:gd name="connsiteX32" fmla="*/ 760925 w 4370965"/>
                <a:gd name="connsiteY32" fmla="*/ 113267 h 1394059"/>
                <a:gd name="connsiteX33" fmla="*/ 760925 w 4370965"/>
                <a:gd name="connsiteY33" fmla="*/ 95842 h 1394059"/>
                <a:gd name="connsiteX34" fmla="*/ 734786 w 4370965"/>
                <a:gd name="connsiteY34" fmla="*/ 95842 h 1394059"/>
                <a:gd name="connsiteX35" fmla="*/ 734786 w 4370965"/>
                <a:gd name="connsiteY35" fmla="*/ 72607 h 1394059"/>
                <a:gd name="connsiteX36" fmla="*/ 708648 w 4370965"/>
                <a:gd name="connsiteY36" fmla="*/ 72607 h 1394059"/>
                <a:gd name="connsiteX37" fmla="*/ 708648 w 4370965"/>
                <a:gd name="connsiteY37" fmla="*/ 43564 h 1394059"/>
                <a:gd name="connsiteX38" fmla="*/ 592476 w 4370965"/>
                <a:gd name="connsiteY38" fmla="*/ 43564 h 1394059"/>
                <a:gd name="connsiteX39" fmla="*/ 592476 w 4370965"/>
                <a:gd name="connsiteY39" fmla="*/ 20330 h 1394059"/>
                <a:gd name="connsiteX40" fmla="*/ 273004 w 4370965"/>
                <a:gd name="connsiteY40" fmla="*/ 20330 h 1394059"/>
                <a:gd name="connsiteX41" fmla="*/ 273004 w 4370965"/>
                <a:gd name="connsiteY41" fmla="*/ 0 h 1394059"/>
                <a:gd name="connsiteX42" fmla="*/ 0 w 4370965"/>
                <a:gd name="connsiteY42" fmla="*/ 0 h 1394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370965" h="1394059">
                  <a:moveTo>
                    <a:pt x="4370966" y="1394060"/>
                  </a:moveTo>
                  <a:lnTo>
                    <a:pt x="4370966" y="644753"/>
                  </a:lnTo>
                  <a:lnTo>
                    <a:pt x="3337036" y="644753"/>
                  </a:lnTo>
                  <a:lnTo>
                    <a:pt x="3337036" y="598284"/>
                  </a:lnTo>
                  <a:lnTo>
                    <a:pt x="3223765" y="598284"/>
                  </a:lnTo>
                  <a:lnTo>
                    <a:pt x="3223765" y="525677"/>
                  </a:lnTo>
                  <a:lnTo>
                    <a:pt x="3107598" y="525677"/>
                  </a:lnTo>
                  <a:lnTo>
                    <a:pt x="3107598" y="485017"/>
                  </a:lnTo>
                  <a:lnTo>
                    <a:pt x="2913002" y="485017"/>
                  </a:lnTo>
                  <a:lnTo>
                    <a:pt x="2913002" y="447262"/>
                  </a:lnTo>
                  <a:lnTo>
                    <a:pt x="2878160" y="447262"/>
                  </a:lnTo>
                  <a:lnTo>
                    <a:pt x="2878160" y="400793"/>
                  </a:lnTo>
                  <a:lnTo>
                    <a:pt x="2857824" y="400793"/>
                  </a:lnTo>
                  <a:lnTo>
                    <a:pt x="2857824" y="371749"/>
                  </a:lnTo>
                  <a:lnTo>
                    <a:pt x="2549967" y="371749"/>
                  </a:lnTo>
                  <a:lnTo>
                    <a:pt x="2549967" y="328186"/>
                  </a:lnTo>
                  <a:lnTo>
                    <a:pt x="2509314" y="328186"/>
                  </a:lnTo>
                  <a:lnTo>
                    <a:pt x="2509314" y="290430"/>
                  </a:lnTo>
                  <a:lnTo>
                    <a:pt x="2059143" y="290430"/>
                  </a:lnTo>
                  <a:lnTo>
                    <a:pt x="2059143" y="264291"/>
                  </a:lnTo>
                  <a:lnTo>
                    <a:pt x="1989439" y="264291"/>
                  </a:lnTo>
                  <a:lnTo>
                    <a:pt x="1989439" y="243961"/>
                  </a:lnTo>
                  <a:lnTo>
                    <a:pt x="1855842" y="243961"/>
                  </a:lnTo>
                  <a:lnTo>
                    <a:pt x="1855842" y="214918"/>
                  </a:lnTo>
                  <a:lnTo>
                    <a:pt x="1655445" y="214918"/>
                  </a:lnTo>
                  <a:lnTo>
                    <a:pt x="1655445" y="197492"/>
                  </a:lnTo>
                  <a:lnTo>
                    <a:pt x="1446343" y="197492"/>
                  </a:lnTo>
                  <a:lnTo>
                    <a:pt x="1446343" y="159736"/>
                  </a:lnTo>
                  <a:lnTo>
                    <a:pt x="1097823" y="159736"/>
                  </a:lnTo>
                  <a:lnTo>
                    <a:pt x="1097823" y="130693"/>
                  </a:lnTo>
                  <a:lnTo>
                    <a:pt x="1051350" y="130693"/>
                  </a:lnTo>
                  <a:lnTo>
                    <a:pt x="1051350" y="113267"/>
                  </a:lnTo>
                  <a:lnTo>
                    <a:pt x="760925" y="113267"/>
                  </a:lnTo>
                  <a:lnTo>
                    <a:pt x="760925" y="95842"/>
                  </a:lnTo>
                  <a:lnTo>
                    <a:pt x="734786" y="95842"/>
                  </a:lnTo>
                  <a:lnTo>
                    <a:pt x="734786" y="72607"/>
                  </a:lnTo>
                  <a:lnTo>
                    <a:pt x="708648" y="72607"/>
                  </a:lnTo>
                  <a:lnTo>
                    <a:pt x="708648" y="43564"/>
                  </a:lnTo>
                  <a:lnTo>
                    <a:pt x="592476" y="43564"/>
                  </a:lnTo>
                  <a:lnTo>
                    <a:pt x="592476" y="20330"/>
                  </a:lnTo>
                  <a:lnTo>
                    <a:pt x="273004" y="20330"/>
                  </a:lnTo>
                  <a:lnTo>
                    <a:pt x="273004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E194E581-4F89-9A3B-9AE5-D1AC0073564A}"/>
                </a:ext>
              </a:extLst>
            </p:cNvPr>
            <p:cNvSpPr/>
            <p:nvPr/>
          </p:nvSpPr>
          <p:spPr>
            <a:xfrm>
              <a:off x="5725543" y="2917252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A1AEB077-A2B7-01D5-05DE-67665992578E}"/>
                </a:ext>
              </a:extLst>
            </p:cNvPr>
            <p:cNvSpPr/>
            <p:nvPr/>
          </p:nvSpPr>
          <p:spPr>
            <a:xfrm>
              <a:off x="5858893" y="2936302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B7171F62-0F7F-555F-D7F9-E2C7875B6396}"/>
                </a:ext>
              </a:extLst>
            </p:cNvPr>
            <p:cNvSpPr/>
            <p:nvPr/>
          </p:nvSpPr>
          <p:spPr>
            <a:xfrm>
              <a:off x="6049393" y="2993452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308ADB42-15B5-BB8A-E69D-5F3A8F884C5D}"/>
                </a:ext>
              </a:extLst>
            </p:cNvPr>
            <p:cNvSpPr/>
            <p:nvPr/>
          </p:nvSpPr>
          <p:spPr>
            <a:xfrm>
              <a:off x="6087493" y="2993452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A670E8B9-8B58-2F55-2A5F-82E544F79D61}"/>
                </a:ext>
              </a:extLst>
            </p:cNvPr>
            <p:cNvSpPr/>
            <p:nvPr/>
          </p:nvSpPr>
          <p:spPr>
            <a:xfrm>
              <a:off x="6125593" y="2993452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8790FE12-5BA5-3044-DF2E-4BD637293406}"/>
                </a:ext>
              </a:extLst>
            </p:cNvPr>
            <p:cNvSpPr/>
            <p:nvPr/>
          </p:nvSpPr>
          <p:spPr>
            <a:xfrm>
              <a:off x="6411343" y="2993452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E451644D-C96C-5E1B-DC4C-37B6718C8FF5}"/>
                </a:ext>
              </a:extLst>
            </p:cNvPr>
            <p:cNvSpPr/>
            <p:nvPr/>
          </p:nvSpPr>
          <p:spPr>
            <a:xfrm>
              <a:off x="6868543" y="3183954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999DE55A-C6F2-C722-CBF0-342648D0A0AE}"/>
                </a:ext>
              </a:extLst>
            </p:cNvPr>
            <p:cNvSpPr/>
            <p:nvPr/>
          </p:nvSpPr>
          <p:spPr>
            <a:xfrm>
              <a:off x="7135243" y="3298254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BBF3BE8D-B663-AC9C-88A3-11CD1BD9BAEE}"/>
                </a:ext>
              </a:extLst>
            </p:cNvPr>
            <p:cNvSpPr/>
            <p:nvPr/>
          </p:nvSpPr>
          <p:spPr>
            <a:xfrm>
              <a:off x="7192393" y="3298254"/>
              <a:ext cx="9525" cy="72000"/>
            </a:xfrm>
            <a:custGeom>
              <a:avLst/>
              <a:gdLst>
                <a:gd name="connsiteX0" fmla="*/ 0 w 9525"/>
                <a:gd name="connsiteY0" fmla="*/ 0 h 72000"/>
                <a:gd name="connsiteX1" fmla="*/ 0 w 9525"/>
                <a:gd name="connsiteY1" fmla="*/ 7200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0"/>
                  </a:moveTo>
                  <a:lnTo>
                    <a:pt x="0" y="720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2C56EBD4-DB08-27CA-FA89-57554627DAB1}"/>
                </a:ext>
              </a:extLst>
            </p:cNvPr>
            <p:cNvSpPr/>
            <p:nvPr/>
          </p:nvSpPr>
          <p:spPr>
            <a:xfrm>
              <a:off x="747815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71A78FD4-80BE-09FA-7FFF-F9E6C6130B5C}"/>
                </a:ext>
              </a:extLst>
            </p:cNvPr>
            <p:cNvSpPr/>
            <p:nvPr/>
          </p:nvSpPr>
          <p:spPr>
            <a:xfrm>
              <a:off x="751625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56B7F8EE-47F6-6F9E-FB16-D09A8BBABEF4}"/>
                </a:ext>
              </a:extLst>
            </p:cNvPr>
            <p:cNvSpPr/>
            <p:nvPr/>
          </p:nvSpPr>
          <p:spPr>
            <a:xfrm>
              <a:off x="755435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A00FF88A-BE75-DEC1-2291-F402A3D35C7F}"/>
                </a:ext>
              </a:extLst>
            </p:cNvPr>
            <p:cNvSpPr/>
            <p:nvPr/>
          </p:nvSpPr>
          <p:spPr>
            <a:xfrm>
              <a:off x="776390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A1BB3F5D-775E-AC9C-77D8-D6799DABAAE8}"/>
                </a:ext>
              </a:extLst>
            </p:cNvPr>
            <p:cNvSpPr/>
            <p:nvPr/>
          </p:nvSpPr>
          <p:spPr>
            <a:xfrm>
              <a:off x="785915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C3E46575-99BA-4146-28ED-76FA0D13036B}"/>
                </a:ext>
              </a:extLst>
            </p:cNvPr>
            <p:cNvSpPr/>
            <p:nvPr/>
          </p:nvSpPr>
          <p:spPr>
            <a:xfrm>
              <a:off x="7897253" y="3336355"/>
              <a:ext cx="9525" cy="71999"/>
            </a:xfrm>
            <a:custGeom>
              <a:avLst/>
              <a:gdLst>
                <a:gd name="connsiteX0" fmla="*/ 0 w 9525"/>
                <a:gd name="connsiteY0" fmla="*/ 0 h 71999"/>
                <a:gd name="connsiteX1" fmla="*/ 0 w 9525"/>
                <a:gd name="connsiteY1" fmla="*/ 71999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0"/>
                  </a:moveTo>
                  <a:lnTo>
                    <a:pt x="0" y="71999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E53492D1-ADBD-6078-E5CE-0422435EB5ED}"/>
                </a:ext>
              </a:extLst>
            </p:cNvPr>
            <p:cNvSpPr/>
            <p:nvPr/>
          </p:nvSpPr>
          <p:spPr>
            <a:xfrm>
              <a:off x="6752986" y="3153517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71F6D113-B283-6C38-F017-38FA529D032B}"/>
                </a:ext>
              </a:extLst>
            </p:cNvPr>
            <p:cNvSpPr/>
            <p:nvPr/>
          </p:nvSpPr>
          <p:spPr>
            <a:xfrm>
              <a:off x="6371986" y="3039216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09B3E5BA-CA8B-7110-F34B-7C87B47213A7}"/>
                </a:ext>
              </a:extLst>
            </p:cNvPr>
            <p:cNvSpPr/>
            <p:nvPr/>
          </p:nvSpPr>
          <p:spPr>
            <a:xfrm>
              <a:off x="6733936" y="3115417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8E6C9F7F-62E7-0C60-45B3-6D6FFE176929}"/>
                </a:ext>
              </a:extLst>
            </p:cNvPr>
            <p:cNvSpPr/>
            <p:nvPr/>
          </p:nvSpPr>
          <p:spPr>
            <a:xfrm>
              <a:off x="6981586" y="3229717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BEAB096C-07D8-1F2E-FD8A-F5C1E16D876D}"/>
                </a:ext>
              </a:extLst>
            </p:cNvPr>
            <p:cNvSpPr/>
            <p:nvPr/>
          </p:nvSpPr>
          <p:spPr>
            <a:xfrm>
              <a:off x="7210186" y="3344018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grpSp>
        <p:nvGrpSpPr>
          <p:cNvPr id="187" name="Group 186">
            <a:extLst>
              <a:ext uri="{FF2B5EF4-FFF2-40B4-BE49-F238E27FC236}">
                <a16:creationId xmlns:a16="http://schemas.microsoft.com/office/drawing/2014/main" id="{62BDA54B-84A0-5B8C-115E-BC6F81527113}"/>
              </a:ext>
            </a:extLst>
          </p:cNvPr>
          <p:cNvGrpSpPr/>
          <p:nvPr/>
        </p:nvGrpSpPr>
        <p:grpSpPr>
          <a:xfrm>
            <a:off x="6963915" y="1835933"/>
            <a:ext cx="4366517" cy="1116000"/>
            <a:chOff x="3914775" y="2881312"/>
            <a:chExt cx="4366517" cy="1104519"/>
          </a:xfrm>
        </p:grpSpPr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D2381163-9590-67FB-B825-2BAAB7AA9EEA}"/>
                </a:ext>
              </a:extLst>
            </p:cNvPr>
            <p:cNvSpPr/>
            <p:nvPr/>
          </p:nvSpPr>
          <p:spPr>
            <a:xfrm>
              <a:off x="3914775" y="2881312"/>
              <a:ext cx="4366517" cy="1059522"/>
            </a:xfrm>
            <a:custGeom>
              <a:avLst/>
              <a:gdLst>
                <a:gd name="connsiteX0" fmla="*/ 4366517 w 4366517"/>
                <a:gd name="connsiteY0" fmla="*/ 1059523 h 1059522"/>
                <a:gd name="connsiteX1" fmla="*/ 4020474 w 4366517"/>
                <a:gd name="connsiteY1" fmla="*/ 1059523 h 1059522"/>
                <a:gd name="connsiteX2" fmla="*/ 4020474 w 4366517"/>
                <a:gd name="connsiteY2" fmla="*/ 713483 h 1059522"/>
                <a:gd name="connsiteX3" fmla="*/ 3963400 w 4366517"/>
                <a:gd name="connsiteY3" fmla="*/ 713483 h 1059522"/>
                <a:gd name="connsiteX4" fmla="*/ 3963400 w 4366517"/>
                <a:gd name="connsiteY4" fmla="*/ 556517 h 1059522"/>
                <a:gd name="connsiteX5" fmla="*/ 3617357 w 4366517"/>
                <a:gd name="connsiteY5" fmla="*/ 556517 h 1059522"/>
                <a:gd name="connsiteX6" fmla="*/ 3617357 w 4366517"/>
                <a:gd name="connsiteY6" fmla="*/ 495871 h 1059522"/>
                <a:gd name="connsiteX7" fmla="*/ 3282020 w 4366517"/>
                <a:gd name="connsiteY7" fmla="*/ 495871 h 1059522"/>
                <a:gd name="connsiteX8" fmla="*/ 3282020 w 4366517"/>
                <a:gd name="connsiteY8" fmla="*/ 445927 h 1059522"/>
                <a:gd name="connsiteX9" fmla="*/ 2522163 w 4366517"/>
                <a:gd name="connsiteY9" fmla="*/ 445927 h 1059522"/>
                <a:gd name="connsiteX10" fmla="*/ 2522163 w 4366517"/>
                <a:gd name="connsiteY10" fmla="*/ 413820 h 1059522"/>
                <a:gd name="connsiteX11" fmla="*/ 2186826 w 4366517"/>
                <a:gd name="connsiteY11" fmla="*/ 413820 h 1059522"/>
                <a:gd name="connsiteX12" fmla="*/ 2186826 w 4366517"/>
                <a:gd name="connsiteY12" fmla="*/ 381713 h 1059522"/>
                <a:gd name="connsiteX13" fmla="*/ 1437666 w 4366517"/>
                <a:gd name="connsiteY13" fmla="*/ 381713 h 1059522"/>
                <a:gd name="connsiteX14" fmla="*/ 1437666 w 4366517"/>
                <a:gd name="connsiteY14" fmla="*/ 317500 h 1059522"/>
                <a:gd name="connsiteX15" fmla="*/ 1102328 w 4366517"/>
                <a:gd name="connsiteY15" fmla="*/ 317500 h 1059522"/>
                <a:gd name="connsiteX16" fmla="*/ 1102328 w 4366517"/>
                <a:gd name="connsiteY16" fmla="*/ 260421 h 1059522"/>
                <a:gd name="connsiteX17" fmla="*/ 1077363 w 4366517"/>
                <a:gd name="connsiteY17" fmla="*/ 260421 h 1059522"/>
                <a:gd name="connsiteX18" fmla="*/ 1077363 w 4366517"/>
                <a:gd name="connsiteY18" fmla="*/ 174803 h 1059522"/>
                <a:gd name="connsiteX19" fmla="*/ 724186 w 4366517"/>
                <a:gd name="connsiteY19" fmla="*/ 174803 h 1059522"/>
                <a:gd name="connsiteX20" fmla="*/ 724186 w 4366517"/>
                <a:gd name="connsiteY20" fmla="*/ 114157 h 1059522"/>
                <a:gd name="connsiteX21" fmla="*/ 371011 w 4366517"/>
                <a:gd name="connsiteY21" fmla="*/ 114157 h 1059522"/>
                <a:gd name="connsiteX22" fmla="*/ 371011 w 4366517"/>
                <a:gd name="connsiteY22" fmla="*/ 64213 h 1059522"/>
                <a:gd name="connsiteX23" fmla="*/ 321068 w 4366517"/>
                <a:gd name="connsiteY23" fmla="*/ 64213 h 1059522"/>
                <a:gd name="connsiteX24" fmla="*/ 321068 w 4366517"/>
                <a:gd name="connsiteY24" fmla="*/ 28539 h 1059522"/>
                <a:gd name="connsiteX25" fmla="*/ 89185 w 4366517"/>
                <a:gd name="connsiteY25" fmla="*/ 28539 h 1059522"/>
                <a:gd name="connsiteX26" fmla="*/ 89185 w 4366517"/>
                <a:gd name="connsiteY26" fmla="*/ 0 h 1059522"/>
                <a:gd name="connsiteX27" fmla="*/ 0 w 4366517"/>
                <a:gd name="connsiteY27" fmla="*/ 0 h 1059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366517" h="1059522">
                  <a:moveTo>
                    <a:pt x="4366517" y="1059523"/>
                  </a:moveTo>
                  <a:lnTo>
                    <a:pt x="4020474" y="1059523"/>
                  </a:lnTo>
                  <a:lnTo>
                    <a:pt x="4020474" y="713483"/>
                  </a:lnTo>
                  <a:lnTo>
                    <a:pt x="3963400" y="713483"/>
                  </a:lnTo>
                  <a:lnTo>
                    <a:pt x="3963400" y="556517"/>
                  </a:lnTo>
                  <a:lnTo>
                    <a:pt x="3617357" y="556517"/>
                  </a:lnTo>
                  <a:lnTo>
                    <a:pt x="3617357" y="495871"/>
                  </a:lnTo>
                  <a:lnTo>
                    <a:pt x="3282020" y="495871"/>
                  </a:lnTo>
                  <a:lnTo>
                    <a:pt x="3282020" y="445927"/>
                  </a:lnTo>
                  <a:lnTo>
                    <a:pt x="2522163" y="445927"/>
                  </a:lnTo>
                  <a:lnTo>
                    <a:pt x="2522163" y="413820"/>
                  </a:lnTo>
                  <a:lnTo>
                    <a:pt x="2186826" y="413820"/>
                  </a:lnTo>
                  <a:lnTo>
                    <a:pt x="2186826" y="381713"/>
                  </a:lnTo>
                  <a:lnTo>
                    <a:pt x="1437666" y="381713"/>
                  </a:lnTo>
                  <a:lnTo>
                    <a:pt x="1437666" y="317500"/>
                  </a:lnTo>
                  <a:lnTo>
                    <a:pt x="1102328" y="317500"/>
                  </a:lnTo>
                  <a:lnTo>
                    <a:pt x="1102328" y="260421"/>
                  </a:lnTo>
                  <a:lnTo>
                    <a:pt x="1077363" y="260421"/>
                  </a:lnTo>
                  <a:lnTo>
                    <a:pt x="1077363" y="174803"/>
                  </a:lnTo>
                  <a:lnTo>
                    <a:pt x="724186" y="174803"/>
                  </a:lnTo>
                  <a:lnTo>
                    <a:pt x="724186" y="114157"/>
                  </a:lnTo>
                  <a:lnTo>
                    <a:pt x="371011" y="114157"/>
                  </a:lnTo>
                  <a:lnTo>
                    <a:pt x="371011" y="64213"/>
                  </a:lnTo>
                  <a:lnTo>
                    <a:pt x="321068" y="64213"/>
                  </a:lnTo>
                  <a:lnTo>
                    <a:pt x="321068" y="28539"/>
                  </a:lnTo>
                  <a:lnTo>
                    <a:pt x="89185" y="28539"/>
                  </a:lnTo>
                  <a:lnTo>
                    <a:pt x="89185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E14BEC46-814A-203E-54B8-0D875F9B362D}"/>
                </a:ext>
              </a:extLst>
            </p:cNvPr>
            <p:cNvSpPr/>
            <p:nvPr/>
          </p:nvSpPr>
          <p:spPr>
            <a:xfrm>
              <a:off x="4194460" y="2947951"/>
              <a:ext cx="72000" cy="9525"/>
            </a:xfrm>
            <a:custGeom>
              <a:avLst/>
              <a:gdLst>
                <a:gd name="connsiteX0" fmla="*/ 0 w 72000"/>
                <a:gd name="connsiteY0" fmla="*/ 0 h 9525"/>
                <a:gd name="connsiteX1" fmla="*/ 72000 w 72000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2000" h="9525">
                  <a:moveTo>
                    <a:pt x="0" y="0"/>
                  </a:moveTo>
                  <a:lnTo>
                    <a:pt x="7200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594B3D20-C66D-3AFA-906F-57011C12D201}"/>
                </a:ext>
              </a:extLst>
            </p:cNvPr>
            <p:cNvSpPr/>
            <p:nvPr/>
          </p:nvSpPr>
          <p:spPr>
            <a:xfrm>
              <a:off x="4594510" y="3024152"/>
              <a:ext cx="72000" cy="9525"/>
            </a:xfrm>
            <a:custGeom>
              <a:avLst/>
              <a:gdLst>
                <a:gd name="connsiteX0" fmla="*/ 0 w 72000"/>
                <a:gd name="connsiteY0" fmla="*/ 0 h 9525"/>
                <a:gd name="connsiteX1" fmla="*/ 72000 w 72000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2000" h="9525">
                  <a:moveTo>
                    <a:pt x="0" y="0"/>
                  </a:moveTo>
                  <a:lnTo>
                    <a:pt x="7200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DD3C34B9-B56D-3286-69DB-5F412FAD5413}"/>
                </a:ext>
              </a:extLst>
            </p:cNvPr>
            <p:cNvSpPr/>
            <p:nvPr/>
          </p:nvSpPr>
          <p:spPr>
            <a:xfrm>
              <a:off x="4956457" y="3081302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ECDB77A7-9C9B-EF5D-31D8-A7DF7FB78632}"/>
                </a:ext>
              </a:extLst>
            </p:cNvPr>
            <p:cNvSpPr/>
            <p:nvPr/>
          </p:nvSpPr>
          <p:spPr>
            <a:xfrm>
              <a:off x="4956457" y="3119403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CD1F289B-E9D2-1BE4-EF8D-B6DCBF1C2ADA}"/>
                </a:ext>
              </a:extLst>
            </p:cNvPr>
            <p:cNvSpPr/>
            <p:nvPr/>
          </p:nvSpPr>
          <p:spPr>
            <a:xfrm>
              <a:off x="5318407" y="3195603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6B452183-5F4C-1266-130A-3C27726761A6}"/>
                </a:ext>
              </a:extLst>
            </p:cNvPr>
            <p:cNvSpPr/>
            <p:nvPr/>
          </p:nvSpPr>
          <p:spPr>
            <a:xfrm>
              <a:off x="5318407" y="3233703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441046BD-73B7-08DD-E43A-28294F82D690}"/>
                </a:ext>
              </a:extLst>
            </p:cNvPr>
            <p:cNvSpPr/>
            <p:nvPr/>
          </p:nvSpPr>
          <p:spPr>
            <a:xfrm>
              <a:off x="6404267" y="3328954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1999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1999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10BDEC78-0CFE-CC26-0DC7-F6E6A605005D}"/>
                </a:ext>
              </a:extLst>
            </p:cNvPr>
            <p:cNvSpPr/>
            <p:nvPr/>
          </p:nvSpPr>
          <p:spPr>
            <a:xfrm>
              <a:off x="7490126" y="3405154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2000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200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0022EFE9-2887-5046-C514-5A3A65800439}"/>
                </a:ext>
              </a:extLst>
            </p:cNvPr>
            <p:cNvSpPr/>
            <p:nvPr/>
          </p:nvSpPr>
          <p:spPr>
            <a:xfrm>
              <a:off x="7833026" y="3443255"/>
              <a:ext cx="71999" cy="9525"/>
            </a:xfrm>
            <a:custGeom>
              <a:avLst/>
              <a:gdLst>
                <a:gd name="connsiteX0" fmla="*/ 0 w 71999"/>
                <a:gd name="connsiteY0" fmla="*/ 0 h 9525"/>
                <a:gd name="connsiteX1" fmla="*/ 72000 w 71999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999" h="9525">
                  <a:moveTo>
                    <a:pt x="0" y="0"/>
                  </a:moveTo>
                  <a:lnTo>
                    <a:pt x="7200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3291338F-A2A3-8DCC-632F-6C57487845B9}"/>
                </a:ext>
              </a:extLst>
            </p:cNvPr>
            <p:cNvSpPr/>
            <p:nvPr/>
          </p:nvSpPr>
          <p:spPr>
            <a:xfrm>
              <a:off x="4264008" y="2904177"/>
              <a:ext cx="9525" cy="72000"/>
            </a:xfrm>
            <a:custGeom>
              <a:avLst/>
              <a:gdLst>
                <a:gd name="connsiteX0" fmla="*/ 0 w 9525"/>
                <a:gd name="connsiteY0" fmla="*/ 72001 h 72000"/>
                <a:gd name="connsiteX1" fmla="*/ 0 w 9525"/>
                <a:gd name="connsiteY1" fmla="*/ 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B454AF09-4779-0EF0-1330-92430818C92B}"/>
                </a:ext>
              </a:extLst>
            </p:cNvPr>
            <p:cNvSpPr/>
            <p:nvPr/>
          </p:nvSpPr>
          <p:spPr>
            <a:xfrm>
              <a:off x="5673709" y="3228029"/>
              <a:ext cx="9525" cy="72000"/>
            </a:xfrm>
            <a:custGeom>
              <a:avLst/>
              <a:gdLst>
                <a:gd name="connsiteX0" fmla="*/ 0 w 9525"/>
                <a:gd name="connsiteY0" fmla="*/ 72000 h 72000"/>
                <a:gd name="connsiteX1" fmla="*/ 0 w 9525"/>
                <a:gd name="connsiteY1" fmla="*/ 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7200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BC9D64E8-6234-77F6-4701-EF458AD33AB4}"/>
                </a:ext>
              </a:extLst>
            </p:cNvPr>
            <p:cNvSpPr/>
            <p:nvPr/>
          </p:nvSpPr>
          <p:spPr>
            <a:xfrm>
              <a:off x="6092809" y="3228029"/>
              <a:ext cx="9525" cy="72000"/>
            </a:xfrm>
            <a:custGeom>
              <a:avLst/>
              <a:gdLst>
                <a:gd name="connsiteX0" fmla="*/ 0 w 9525"/>
                <a:gd name="connsiteY0" fmla="*/ 72000 h 72000"/>
                <a:gd name="connsiteX1" fmla="*/ 0 w 9525"/>
                <a:gd name="connsiteY1" fmla="*/ 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7200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539F4218-B9AF-EAF9-B9AC-AB713D7901B9}"/>
                </a:ext>
              </a:extLst>
            </p:cNvPr>
            <p:cNvSpPr/>
            <p:nvPr/>
          </p:nvSpPr>
          <p:spPr>
            <a:xfrm>
              <a:off x="6226159" y="3266129"/>
              <a:ext cx="9525" cy="72001"/>
            </a:xfrm>
            <a:custGeom>
              <a:avLst/>
              <a:gdLst>
                <a:gd name="connsiteX0" fmla="*/ 0 w 9525"/>
                <a:gd name="connsiteY0" fmla="*/ 72001 h 72001"/>
                <a:gd name="connsiteX1" fmla="*/ 0 w 9525"/>
                <a:gd name="connsiteY1" fmla="*/ 0 h 7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1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51425988-15DD-4A8A-9A16-A05A5AE76C80}"/>
                </a:ext>
              </a:extLst>
            </p:cNvPr>
            <p:cNvSpPr/>
            <p:nvPr/>
          </p:nvSpPr>
          <p:spPr>
            <a:xfrm>
              <a:off x="6435709" y="3285179"/>
              <a:ext cx="9525" cy="72001"/>
            </a:xfrm>
            <a:custGeom>
              <a:avLst/>
              <a:gdLst>
                <a:gd name="connsiteX0" fmla="*/ 0 w 9525"/>
                <a:gd name="connsiteY0" fmla="*/ 72001 h 72001"/>
                <a:gd name="connsiteX1" fmla="*/ 0 w 9525"/>
                <a:gd name="connsiteY1" fmla="*/ 0 h 7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1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913D44B2-505E-F897-DA13-C0B6A312014E}"/>
                </a:ext>
              </a:extLst>
            </p:cNvPr>
            <p:cNvSpPr/>
            <p:nvPr/>
          </p:nvSpPr>
          <p:spPr>
            <a:xfrm>
              <a:off x="6492868" y="3285179"/>
              <a:ext cx="9525" cy="72001"/>
            </a:xfrm>
            <a:custGeom>
              <a:avLst/>
              <a:gdLst>
                <a:gd name="connsiteX0" fmla="*/ 0 w 9525"/>
                <a:gd name="connsiteY0" fmla="*/ 72001 h 72001"/>
                <a:gd name="connsiteX1" fmla="*/ 0 w 9525"/>
                <a:gd name="connsiteY1" fmla="*/ 0 h 7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1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37123166-A0C5-3A4F-DA2F-85979AC14156}"/>
                </a:ext>
              </a:extLst>
            </p:cNvPr>
            <p:cNvSpPr/>
            <p:nvPr/>
          </p:nvSpPr>
          <p:spPr>
            <a:xfrm>
              <a:off x="6797668" y="3285179"/>
              <a:ext cx="9525" cy="72001"/>
            </a:xfrm>
            <a:custGeom>
              <a:avLst/>
              <a:gdLst>
                <a:gd name="connsiteX0" fmla="*/ 0 w 9525"/>
                <a:gd name="connsiteY0" fmla="*/ 72001 h 72001"/>
                <a:gd name="connsiteX1" fmla="*/ 0 w 9525"/>
                <a:gd name="connsiteY1" fmla="*/ 0 h 7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1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94B835FE-7DDD-552C-7A59-EB356CB97356}"/>
                </a:ext>
              </a:extLst>
            </p:cNvPr>
            <p:cNvSpPr/>
            <p:nvPr/>
          </p:nvSpPr>
          <p:spPr>
            <a:xfrm>
              <a:off x="7197718" y="3285179"/>
              <a:ext cx="9525" cy="72001"/>
            </a:xfrm>
            <a:custGeom>
              <a:avLst/>
              <a:gdLst>
                <a:gd name="connsiteX0" fmla="*/ 0 w 9525"/>
                <a:gd name="connsiteY0" fmla="*/ 72001 h 72001"/>
                <a:gd name="connsiteX1" fmla="*/ 0 w 9525"/>
                <a:gd name="connsiteY1" fmla="*/ 0 h 7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1">
                  <a:moveTo>
                    <a:pt x="0" y="72001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76999B45-DFEA-16CB-E106-9F002F96D4DC}"/>
                </a:ext>
              </a:extLst>
            </p:cNvPr>
            <p:cNvSpPr/>
            <p:nvPr/>
          </p:nvSpPr>
          <p:spPr>
            <a:xfrm>
              <a:off x="7254868" y="3342330"/>
              <a:ext cx="9525" cy="72000"/>
            </a:xfrm>
            <a:custGeom>
              <a:avLst/>
              <a:gdLst>
                <a:gd name="connsiteX0" fmla="*/ 0 w 9525"/>
                <a:gd name="connsiteY0" fmla="*/ 72000 h 72000"/>
                <a:gd name="connsiteX1" fmla="*/ 0 w 9525"/>
                <a:gd name="connsiteY1" fmla="*/ 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7200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E3915FDC-CA89-C73F-BDBF-2C11B73D4AA0}"/>
                </a:ext>
              </a:extLst>
            </p:cNvPr>
            <p:cNvSpPr/>
            <p:nvPr/>
          </p:nvSpPr>
          <p:spPr>
            <a:xfrm>
              <a:off x="7521568" y="3342330"/>
              <a:ext cx="9525" cy="72000"/>
            </a:xfrm>
            <a:custGeom>
              <a:avLst/>
              <a:gdLst>
                <a:gd name="connsiteX0" fmla="*/ 0 w 9525"/>
                <a:gd name="connsiteY0" fmla="*/ 72000 h 72000"/>
                <a:gd name="connsiteX1" fmla="*/ 0 w 9525"/>
                <a:gd name="connsiteY1" fmla="*/ 0 h 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2000">
                  <a:moveTo>
                    <a:pt x="0" y="7200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2E16A754-0C99-A8E2-7067-F4DFE16BBC8E}"/>
                </a:ext>
              </a:extLst>
            </p:cNvPr>
            <p:cNvSpPr/>
            <p:nvPr/>
          </p:nvSpPr>
          <p:spPr>
            <a:xfrm>
              <a:off x="8245478" y="3913832"/>
              <a:ext cx="9525" cy="71999"/>
            </a:xfrm>
            <a:custGeom>
              <a:avLst/>
              <a:gdLst>
                <a:gd name="connsiteX0" fmla="*/ 0 w 9525"/>
                <a:gd name="connsiteY0" fmla="*/ 71999 h 71999"/>
                <a:gd name="connsiteX1" fmla="*/ 0 w 9525"/>
                <a:gd name="connsiteY1" fmla="*/ 0 h 71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71999">
                  <a:moveTo>
                    <a:pt x="0" y="71999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rtl="0"/>
              <a:endParaRPr lang="en-GB"/>
            </a:p>
          </p:txBody>
        </p:sp>
      </p:grpSp>
      <p:sp>
        <p:nvSpPr>
          <p:cNvPr id="209" name="TextBox 208">
            <a:extLst>
              <a:ext uri="{FF2B5EF4-FFF2-40B4-BE49-F238E27FC236}">
                <a16:creationId xmlns:a16="http://schemas.microsoft.com/office/drawing/2014/main" id="{036E9415-1C0A-6543-FE24-7203560B98A6}"/>
              </a:ext>
            </a:extLst>
          </p:cNvPr>
          <p:cNvSpPr txBox="1"/>
          <p:nvPr/>
        </p:nvSpPr>
        <p:spPr>
          <a:xfrm>
            <a:off x="1340848" y="3985142"/>
            <a:ext cx="3241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第 3 周血浆 EGFRm 清除率</a:t>
            </a:r>
          </a:p>
        </p:txBody>
      </p:sp>
      <p:grpSp>
        <p:nvGrpSpPr>
          <p:cNvPr id="210" name="Group 209">
            <a:extLst>
              <a:ext uri="{FF2B5EF4-FFF2-40B4-BE49-F238E27FC236}">
                <a16:creationId xmlns:a16="http://schemas.microsoft.com/office/drawing/2014/main" id="{545FFED5-C7F3-78D4-AA6D-D1474F4DD6B2}"/>
              </a:ext>
            </a:extLst>
          </p:cNvPr>
          <p:cNvGrpSpPr/>
          <p:nvPr/>
        </p:nvGrpSpPr>
        <p:grpSpPr>
          <a:xfrm>
            <a:off x="310298" y="4204116"/>
            <a:ext cx="4783956" cy="2366990"/>
            <a:chOff x="939972" y="3742493"/>
            <a:chExt cx="4783956" cy="2366990"/>
          </a:xfrm>
        </p:grpSpPr>
        <p:sp>
          <p:nvSpPr>
            <p:cNvPr id="211" name="Freeform 21">
              <a:extLst>
                <a:ext uri="{FF2B5EF4-FFF2-40B4-BE49-F238E27FC236}">
                  <a16:creationId xmlns:a16="http://schemas.microsoft.com/office/drawing/2014/main" id="{8AD0AB29-AAB6-428D-E6AC-E39907F2A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9803" y="3887339"/>
              <a:ext cx="3708000" cy="1483648"/>
            </a:xfrm>
            <a:custGeom>
              <a:avLst/>
              <a:gdLst>
                <a:gd name="T0" fmla="*/ 0 w 2091"/>
                <a:gd name="T1" fmla="*/ 0 h 1310"/>
                <a:gd name="T2" fmla="*/ 0 w 2091"/>
                <a:gd name="T3" fmla="*/ 1310 h 1310"/>
                <a:gd name="T4" fmla="*/ 2091 w 2091"/>
                <a:gd name="T5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1" h="1310">
                  <a:moveTo>
                    <a:pt x="0" y="0"/>
                  </a:moveTo>
                  <a:lnTo>
                    <a:pt x="0" y="1310"/>
                  </a:lnTo>
                  <a:lnTo>
                    <a:pt x="2091" y="1310"/>
                  </a:lnTo>
                </a:path>
              </a:pathLst>
            </a:custGeom>
            <a:noFill/>
            <a:ln w="19050" cap="sq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685BBB98-809F-C2CA-EBA3-B831974AF534}"/>
                </a:ext>
              </a:extLst>
            </p:cNvPr>
            <p:cNvGrpSpPr/>
            <p:nvPr/>
          </p:nvGrpSpPr>
          <p:grpSpPr>
            <a:xfrm>
              <a:off x="1102133" y="3742493"/>
              <a:ext cx="812158" cy="1767535"/>
              <a:chOff x="4504161" y="1239540"/>
              <a:chExt cx="812158" cy="3024482"/>
            </a:xfrm>
          </p:grpSpPr>
          <p:sp>
            <p:nvSpPr>
              <p:cNvPr id="292" name="Line 6">
                <a:extLst>
                  <a:ext uri="{FF2B5EF4-FFF2-40B4-BE49-F238E27FC236}">
                    <a16:creationId xmlns:a16="http://schemas.microsoft.com/office/drawing/2014/main" id="{C0DF3FA5-940A-837C-96AC-0C7A67CEBA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1479299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3" name="Line 7">
                <a:extLst>
                  <a:ext uri="{FF2B5EF4-FFF2-40B4-BE49-F238E27FC236}">
                    <a16:creationId xmlns:a16="http://schemas.microsoft.com/office/drawing/2014/main" id="{45B76FB8-49A7-24E2-6C39-F12BECDE1B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2001507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4" name="Line 8">
                <a:extLst>
                  <a:ext uri="{FF2B5EF4-FFF2-40B4-BE49-F238E27FC236}">
                    <a16:creationId xmlns:a16="http://schemas.microsoft.com/office/drawing/2014/main" id="{B94BDED3-7796-5848-750C-3173FED3FE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2500268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5" name="Line 9">
                <a:extLst>
                  <a:ext uri="{FF2B5EF4-FFF2-40B4-BE49-F238E27FC236}">
                    <a16:creationId xmlns:a16="http://schemas.microsoft.com/office/drawing/2014/main" id="{E60DB148-4E9C-6C1F-AC5B-0561F849F8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3015147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6" name="Line 10">
                <a:extLst>
                  <a:ext uri="{FF2B5EF4-FFF2-40B4-BE49-F238E27FC236}">
                    <a16:creationId xmlns:a16="http://schemas.microsoft.com/office/drawing/2014/main" id="{D4B10A6E-7204-CC27-B035-1825F802ED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3519283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7" name="Line 11">
                <a:extLst>
                  <a:ext uri="{FF2B5EF4-FFF2-40B4-BE49-F238E27FC236}">
                    <a16:creationId xmlns:a16="http://schemas.microsoft.com/office/drawing/2014/main" id="{DAF0156C-72B9-A1EE-7C0C-C7B1024657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30085" y="4028791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298" name="TextBox 297">
                <a:extLst>
                  <a:ext uri="{FF2B5EF4-FFF2-40B4-BE49-F238E27FC236}">
                    <a16:creationId xmlns:a16="http://schemas.microsoft.com/office/drawing/2014/main" id="{F5AC80D5-C803-A6D3-1F5E-FB7F25B2E872}"/>
                  </a:ext>
                </a:extLst>
              </p:cNvPr>
              <p:cNvSpPr txBox="1"/>
              <p:nvPr/>
            </p:nvSpPr>
            <p:spPr>
              <a:xfrm rot="16200000">
                <a:off x="3594581" y="2641557"/>
                <a:ext cx="20961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PFS 概率</a:t>
                </a:r>
              </a:p>
            </p:txBody>
          </p:sp>
          <p:sp>
            <p:nvSpPr>
              <p:cNvPr id="299" name="TextBox 298">
                <a:extLst>
                  <a:ext uri="{FF2B5EF4-FFF2-40B4-BE49-F238E27FC236}">
                    <a16:creationId xmlns:a16="http://schemas.microsoft.com/office/drawing/2014/main" id="{2FB3FD13-D6D3-0901-FD73-48DE24BC5298}"/>
                  </a:ext>
                </a:extLst>
              </p:cNvPr>
              <p:cNvSpPr txBox="1"/>
              <p:nvPr/>
            </p:nvSpPr>
            <p:spPr>
              <a:xfrm>
                <a:off x="4809704" y="1239540"/>
                <a:ext cx="397866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1.0</a:t>
                </a:r>
              </a:p>
            </p:txBody>
          </p:sp>
          <p:sp>
            <p:nvSpPr>
              <p:cNvPr id="300" name="TextBox 299">
                <a:extLst>
                  <a:ext uri="{FF2B5EF4-FFF2-40B4-BE49-F238E27FC236}">
                    <a16:creationId xmlns:a16="http://schemas.microsoft.com/office/drawing/2014/main" id="{4BD7AC89-B4DF-A59D-97F4-63E6A1355B92}"/>
                  </a:ext>
                </a:extLst>
              </p:cNvPr>
              <p:cNvSpPr txBox="1"/>
              <p:nvPr/>
            </p:nvSpPr>
            <p:spPr>
              <a:xfrm>
                <a:off x="4809709" y="1763680"/>
                <a:ext cx="397866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0.8</a:t>
                </a:r>
              </a:p>
            </p:txBody>
          </p:sp>
          <p:sp>
            <p:nvSpPr>
              <p:cNvPr id="301" name="TextBox 300">
                <a:extLst>
                  <a:ext uri="{FF2B5EF4-FFF2-40B4-BE49-F238E27FC236}">
                    <a16:creationId xmlns:a16="http://schemas.microsoft.com/office/drawing/2014/main" id="{A3B38466-7FAD-D4CB-E23D-386A796B80C0}"/>
                  </a:ext>
                </a:extLst>
              </p:cNvPr>
              <p:cNvSpPr txBox="1"/>
              <p:nvPr/>
            </p:nvSpPr>
            <p:spPr>
              <a:xfrm>
                <a:off x="4809709" y="2262211"/>
                <a:ext cx="397866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0.6</a:t>
                </a:r>
              </a:p>
            </p:txBody>
          </p:sp>
          <p:sp>
            <p:nvSpPr>
              <p:cNvPr id="302" name="TextBox 301">
                <a:extLst>
                  <a:ext uri="{FF2B5EF4-FFF2-40B4-BE49-F238E27FC236}">
                    <a16:creationId xmlns:a16="http://schemas.microsoft.com/office/drawing/2014/main" id="{DB0A4034-C36F-A719-F0CB-69116F773528}"/>
                  </a:ext>
                </a:extLst>
              </p:cNvPr>
              <p:cNvSpPr txBox="1"/>
              <p:nvPr/>
            </p:nvSpPr>
            <p:spPr>
              <a:xfrm>
                <a:off x="4809709" y="2776864"/>
                <a:ext cx="397866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0.4</a:t>
                </a:r>
              </a:p>
            </p:txBody>
          </p:sp>
          <p:sp>
            <p:nvSpPr>
              <p:cNvPr id="303" name="TextBox 302">
                <a:extLst>
                  <a:ext uri="{FF2B5EF4-FFF2-40B4-BE49-F238E27FC236}">
                    <a16:creationId xmlns:a16="http://schemas.microsoft.com/office/drawing/2014/main" id="{8F8EE8A2-042C-9103-F981-FB3AD6745A11}"/>
                  </a:ext>
                </a:extLst>
              </p:cNvPr>
              <p:cNvSpPr txBox="1"/>
              <p:nvPr/>
            </p:nvSpPr>
            <p:spPr>
              <a:xfrm>
                <a:off x="4809709" y="3280766"/>
                <a:ext cx="397866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0.2</a:t>
                </a:r>
              </a:p>
            </p:txBody>
          </p:sp>
          <p:sp>
            <p:nvSpPr>
              <p:cNvPr id="304" name="TextBox 303">
                <a:extLst>
                  <a:ext uri="{FF2B5EF4-FFF2-40B4-BE49-F238E27FC236}">
                    <a16:creationId xmlns:a16="http://schemas.microsoft.com/office/drawing/2014/main" id="{49351F80-77DC-29AE-ED5F-E9234B592ED6}"/>
                  </a:ext>
                </a:extLst>
              </p:cNvPr>
              <p:cNvSpPr txBox="1"/>
              <p:nvPr/>
            </p:nvSpPr>
            <p:spPr>
              <a:xfrm>
                <a:off x="4937958" y="3790041"/>
                <a:ext cx="269625" cy="473981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8BFF6F37-37D5-0F95-F0C7-7890A6B9BF00}"/>
                </a:ext>
              </a:extLst>
            </p:cNvPr>
            <p:cNvSpPr txBox="1"/>
            <p:nvPr/>
          </p:nvSpPr>
          <p:spPr>
            <a:xfrm>
              <a:off x="2508800" y="5580441"/>
              <a:ext cx="24721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从随机分组开始的时间（月数）</a:t>
              </a:r>
            </a:p>
          </p:txBody>
        </p: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828CBCBD-1E0F-A97C-02C6-90AC464FBCA2}"/>
                </a:ext>
              </a:extLst>
            </p:cNvPr>
            <p:cNvGrpSpPr/>
            <p:nvPr/>
          </p:nvGrpSpPr>
          <p:grpSpPr>
            <a:xfrm>
              <a:off x="1820631" y="5370987"/>
              <a:ext cx="3903297" cy="329369"/>
              <a:chOff x="1511970" y="5471106"/>
              <a:chExt cx="2375633" cy="329369"/>
            </a:xfrm>
          </p:grpSpPr>
          <p:sp>
            <p:nvSpPr>
              <p:cNvPr id="275" name="Line 21">
                <a:extLst>
                  <a:ext uri="{FF2B5EF4-FFF2-40B4-BE49-F238E27FC236}">
                    <a16:creationId xmlns:a16="http://schemas.microsoft.com/office/drawing/2014/main" id="{4723EA68-9697-AC15-E5D3-EFDA20B8B9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16883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76" name="TextBox 275">
                <a:extLst>
                  <a:ext uri="{FF2B5EF4-FFF2-40B4-BE49-F238E27FC236}">
                    <a16:creationId xmlns:a16="http://schemas.microsoft.com/office/drawing/2014/main" id="{70CBAAD4-83BE-B6B3-1DB2-3A94E4564959}"/>
                  </a:ext>
                </a:extLst>
              </p:cNvPr>
              <p:cNvSpPr txBox="1"/>
              <p:nvPr/>
            </p:nvSpPr>
            <p:spPr>
              <a:xfrm>
                <a:off x="3739939" y="5543106"/>
                <a:ext cx="147664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36</a:t>
                </a:r>
              </a:p>
            </p:txBody>
          </p:sp>
          <p:sp>
            <p:nvSpPr>
              <p:cNvPr id="277" name="Line 21">
                <a:extLst>
                  <a:ext uri="{FF2B5EF4-FFF2-40B4-BE49-F238E27FC236}">
                    <a16:creationId xmlns:a16="http://schemas.microsoft.com/office/drawing/2014/main" id="{3EB2286D-26AA-4A3F-DA9E-B9056375F9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1246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78" name="TextBox 277">
                <a:extLst>
                  <a:ext uri="{FF2B5EF4-FFF2-40B4-BE49-F238E27FC236}">
                    <a16:creationId xmlns:a16="http://schemas.microsoft.com/office/drawing/2014/main" id="{B8795649-520E-B14F-1C74-C609348C816C}"/>
                  </a:ext>
                </a:extLst>
              </p:cNvPr>
              <p:cNvSpPr txBox="1"/>
              <p:nvPr/>
            </p:nvSpPr>
            <p:spPr>
              <a:xfrm>
                <a:off x="3364302" y="5543106"/>
                <a:ext cx="147664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30</a:t>
                </a:r>
              </a:p>
            </p:txBody>
          </p:sp>
          <p:sp>
            <p:nvSpPr>
              <p:cNvPr id="279" name="Line 21">
                <a:extLst>
                  <a:ext uri="{FF2B5EF4-FFF2-40B4-BE49-F238E27FC236}">
                    <a16:creationId xmlns:a16="http://schemas.microsoft.com/office/drawing/2014/main" id="{95221E78-39A1-64D7-8480-0DFE51E11E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5609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80" name="TextBox 279">
                <a:extLst>
                  <a:ext uri="{FF2B5EF4-FFF2-40B4-BE49-F238E27FC236}">
                    <a16:creationId xmlns:a16="http://schemas.microsoft.com/office/drawing/2014/main" id="{15C9EB66-AAC3-4A99-BF14-B5308832B0B2}"/>
                  </a:ext>
                </a:extLst>
              </p:cNvPr>
              <p:cNvSpPr txBox="1"/>
              <p:nvPr/>
            </p:nvSpPr>
            <p:spPr>
              <a:xfrm>
                <a:off x="2988665" y="5543106"/>
                <a:ext cx="147664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24</a:t>
                </a:r>
              </a:p>
            </p:txBody>
          </p:sp>
          <p:sp>
            <p:nvSpPr>
              <p:cNvPr id="281" name="Line 21">
                <a:extLst>
                  <a:ext uri="{FF2B5EF4-FFF2-40B4-BE49-F238E27FC236}">
                    <a16:creationId xmlns:a16="http://schemas.microsoft.com/office/drawing/2014/main" id="{83EB61F8-4A3C-11C7-6021-3DBF0645AA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89972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82" name="TextBox 281">
                <a:extLst>
                  <a:ext uri="{FF2B5EF4-FFF2-40B4-BE49-F238E27FC236}">
                    <a16:creationId xmlns:a16="http://schemas.microsoft.com/office/drawing/2014/main" id="{45387ABA-8D65-D929-5AEA-748DCDDE31D6}"/>
                  </a:ext>
                </a:extLst>
              </p:cNvPr>
              <p:cNvSpPr txBox="1"/>
              <p:nvPr/>
            </p:nvSpPr>
            <p:spPr>
              <a:xfrm>
                <a:off x="2613028" y="5543106"/>
                <a:ext cx="147664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18</a:t>
                </a:r>
              </a:p>
            </p:txBody>
          </p:sp>
          <p:sp>
            <p:nvSpPr>
              <p:cNvPr id="283" name="Line 21">
                <a:extLst>
                  <a:ext uri="{FF2B5EF4-FFF2-40B4-BE49-F238E27FC236}">
                    <a16:creationId xmlns:a16="http://schemas.microsoft.com/office/drawing/2014/main" id="{E3489552-19BE-6D7C-4051-C528E36118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14335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84" name="TextBox 283">
                <a:extLst>
                  <a:ext uri="{FF2B5EF4-FFF2-40B4-BE49-F238E27FC236}">
                    <a16:creationId xmlns:a16="http://schemas.microsoft.com/office/drawing/2014/main" id="{7F7EF0FB-BB6C-4B45-D8EE-FF2760CAAFE3}"/>
                  </a:ext>
                </a:extLst>
              </p:cNvPr>
              <p:cNvSpPr txBox="1"/>
              <p:nvPr/>
            </p:nvSpPr>
            <p:spPr>
              <a:xfrm>
                <a:off x="2237391" y="5543106"/>
                <a:ext cx="147664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285" name="Line 21">
                <a:extLst>
                  <a:ext uri="{FF2B5EF4-FFF2-40B4-BE49-F238E27FC236}">
                    <a16:creationId xmlns:a16="http://schemas.microsoft.com/office/drawing/2014/main" id="{A6E228B6-163A-1940-D46A-98D19AFF42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38698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86" name="TextBox 285">
                <a:extLst>
                  <a:ext uri="{FF2B5EF4-FFF2-40B4-BE49-F238E27FC236}">
                    <a16:creationId xmlns:a16="http://schemas.microsoft.com/office/drawing/2014/main" id="{A46C322D-D51B-5F34-C5C5-312C322248AC}"/>
                  </a:ext>
                </a:extLst>
              </p:cNvPr>
              <p:cNvSpPr txBox="1"/>
              <p:nvPr/>
            </p:nvSpPr>
            <p:spPr>
              <a:xfrm>
                <a:off x="1887608" y="5543106"/>
                <a:ext cx="95957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287" name="Line 21">
                <a:extLst>
                  <a:ext uri="{FF2B5EF4-FFF2-40B4-BE49-F238E27FC236}">
                    <a16:creationId xmlns:a16="http://schemas.microsoft.com/office/drawing/2014/main" id="{913544D0-5285-57D5-CB9B-6CBB1F889F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3061" y="5471106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288" name="TextBox 287">
                <a:extLst>
                  <a:ext uri="{FF2B5EF4-FFF2-40B4-BE49-F238E27FC236}">
                    <a16:creationId xmlns:a16="http://schemas.microsoft.com/office/drawing/2014/main" id="{E76078C1-1034-4F82-6E7E-7FE96CD15787}"/>
                  </a:ext>
                </a:extLst>
              </p:cNvPr>
              <p:cNvSpPr txBox="1"/>
              <p:nvPr/>
            </p:nvSpPr>
            <p:spPr>
              <a:xfrm>
                <a:off x="1511970" y="5543106"/>
                <a:ext cx="95957" cy="257369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2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B7638DE8-5351-5FC4-B765-BBA32769BB8D}"/>
                </a:ext>
              </a:extLst>
            </p:cNvPr>
            <p:cNvSpPr txBox="1"/>
            <p:nvPr/>
          </p:nvSpPr>
          <p:spPr>
            <a:xfrm>
              <a:off x="939972" y="5587119"/>
              <a:ext cx="81785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0"/>
              <a:r>
                <a:rPr lang="zh-cn" sz="1050" dirty="0">
                  <a:solidFill>
                    <a:schemeClr val="tx1"/>
                  </a:solidFill>
                  <a:latin typeface="+mn-lt"/>
                </a:rPr>
                <a:t>面临风险的人数</a:t>
              </a:r>
              <a:endParaRPr lang="en-GB" sz="1050" dirty="0">
                <a:solidFill>
                  <a:schemeClr val="tx1"/>
                </a:solidFill>
                <a:latin typeface="+mn-lt"/>
              </a:endParaRPr>
            </a:p>
          </p:txBody>
        </p: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AC08E5DB-C4CE-3F35-14A7-9173BDD40906}"/>
                </a:ext>
              </a:extLst>
            </p:cNvPr>
            <p:cNvGrpSpPr/>
            <p:nvPr/>
          </p:nvGrpSpPr>
          <p:grpSpPr>
            <a:xfrm>
              <a:off x="1787771" y="5740031"/>
              <a:ext cx="3888870" cy="234286"/>
              <a:chOff x="1649603" y="6119687"/>
              <a:chExt cx="3888870" cy="234286"/>
            </a:xfrm>
          </p:grpSpPr>
          <p:sp>
            <p:nvSpPr>
              <p:cNvPr id="268" name="TextBox 267">
                <a:extLst>
                  <a:ext uri="{FF2B5EF4-FFF2-40B4-BE49-F238E27FC236}">
                    <a16:creationId xmlns:a16="http://schemas.microsoft.com/office/drawing/2014/main" id="{7FAF4B53-E054-776F-A59C-4DC56983C869}"/>
                  </a:ext>
                </a:extLst>
              </p:cNvPr>
              <p:cNvSpPr txBox="1"/>
              <p:nvPr/>
            </p:nvSpPr>
            <p:spPr>
              <a:xfrm>
                <a:off x="5390428" y="6119687"/>
                <a:ext cx="14804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269" name="TextBox 268">
                <a:extLst>
                  <a:ext uri="{FF2B5EF4-FFF2-40B4-BE49-F238E27FC236}">
                    <a16:creationId xmlns:a16="http://schemas.microsoft.com/office/drawing/2014/main" id="{BC2D6759-5317-4A85-B90B-FBD1CDAB893C}"/>
                  </a:ext>
                </a:extLst>
              </p:cNvPr>
              <p:cNvSpPr txBox="1"/>
              <p:nvPr/>
            </p:nvSpPr>
            <p:spPr>
              <a:xfrm>
                <a:off x="4735567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270" name="TextBox 269">
                <a:extLst>
                  <a:ext uri="{FF2B5EF4-FFF2-40B4-BE49-F238E27FC236}">
                    <a16:creationId xmlns:a16="http://schemas.microsoft.com/office/drawing/2014/main" id="{EFE84D60-33D5-DA3C-7E67-3D08BF076E9D}"/>
                  </a:ext>
                </a:extLst>
              </p:cNvPr>
              <p:cNvSpPr txBox="1"/>
              <p:nvPr/>
            </p:nvSpPr>
            <p:spPr>
              <a:xfrm>
                <a:off x="4118374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26</a:t>
                </a:r>
              </a:p>
            </p:txBody>
          </p:sp>
          <p:sp>
            <p:nvSpPr>
              <p:cNvPr id="271" name="TextBox 270">
                <a:extLst>
                  <a:ext uri="{FF2B5EF4-FFF2-40B4-BE49-F238E27FC236}">
                    <a16:creationId xmlns:a16="http://schemas.microsoft.com/office/drawing/2014/main" id="{F2F16BEC-233E-DEE5-1D80-BB431071D397}"/>
                  </a:ext>
                </a:extLst>
              </p:cNvPr>
              <p:cNvSpPr txBox="1"/>
              <p:nvPr/>
            </p:nvSpPr>
            <p:spPr>
              <a:xfrm>
                <a:off x="3501181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53</a:t>
                </a:r>
              </a:p>
            </p:txBody>
          </p:sp>
          <p:sp>
            <p:nvSpPr>
              <p:cNvPr id="272" name="TextBox 271">
                <a:extLst>
                  <a:ext uri="{FF2B5EF4-FFF2-40B4-BE49-F238E27FC236}">
                    <a16:creationId xmlns:a16="http://schemas.microsoft.com/office/drawing/2014/main" id="{F3AE6359-1738-62DB-8CF6-3DA6DD24F695}"/>
                  </a:ext>
                </a:extLst>
              </p:cNvPr>
              <p:cNvSpPr txBox="1"/>
              <p:nvPr/>
            </p:nvSpPr>
            <p:spPr>
              <a:xfrm>
                <a:off x="2883989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69</a:t>
                </a:r>
              </a:p>
            </p:txBody>
          </p:sp>
          <p:sp>
            <p:nvSpPr>
              <p:cNvPr id="273" name="TextBox 272">
                <a:extLst>
                  <a:ext uri="{FF2B5EF4-FFF2-40B4-BE49-F238E27FC236}">
                    <a16:creationId xmlns:a16="http://schemas.microsoft.com/office/drawing/2014/main" id="{128B5D79-3B86-0AAE-DBB2-BDCE6BE57E3D}"/>
                  </a:ext>
                </a:extLst>
              </p:cNvPr>
              <p:cNvSpPr txBox="1"/>
              <p:nvPr/>
            </p:nvSpPr>
            <p:spPr>
              <a:xfrm>
                <a:off x="2266796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79</a:t>
                </a:r>
              </a:p>
            </p:txBody>
          </p:sp>
          <p:sp>
            <p:nvSpPr>
              <p:cNvPr id="274" name="TextBox 273">
                <a:extLst>
                  <a:ext uri="{FF2B5EF4-FFF2-40B4-BE49-F238E27FC236}">
                    <a16:creationId xmlns:a16="http://schemas.microsoft.com/office/drawing/2014/main" id="{8ABE199A-776F-E595-5F53-58394D9E50F6}"/>
                  </a:ext>
                </a:extLst>
              </p:cNvPr>
              <p:cNvSpPr txBox="1"/>
              <p:nvPr/>
            </p:nvSpPr>
            <p:spPr>
              <a:xfrm>
                <a:off x="1649603" y="6119687"/>
                <a:ext cx="223385" cy="234286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2"/>
                    </a:solidFill>
                    <a:latin typeface="+mn-lt"/>
                    <a:cs typeface="Arial" panose="020B0604020202020204" pitchFamily="34" charset="0"/>
                  </a:rPr>
                  <a:t>88</a:t>
                </a:r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48D8B347-E6A6-4BCE-8DEB-6974A95A1765}"/>
                </a:ext>
              </a:extLst>
            </p:cNvPr>
            <p:cNvGrpSpPr/>
            <p:nvPr/>
          </p:nvGrpSpPr>
          <p:grpSpPr>
            <a:xfrm>
              <a:off x="1745291" y="5865382"/>
              <a:ext cx="3932953" cy="241980"/>
              <a:chOff x="1607123" y="5987709"/>
              <a:chExt cx="3932953" cy="241980"/>
            </a:xfrm>
          </p:grpSpPr>
          <p:sp>
            <p:nvSpPr>
              <p:cNvPr id="261" name="TextBox 260">
                <a:extLst>
                  <a:ext uri="{FF2B5EF4-FFF2-40B4-BE49-F238E27FC236}">
                    <a16:creationId xmlns:a16="http://schemas.microsoft.com/office/drawing/2014/main" id="{5788C9A3-77A1-549B-85D0-0D44C2734023}"/>
                  </a:ext>
                </a:extLst>
              </p:cNvPr>
              <p:cNvSpPr txBox="1"/>
              <p:nvPr/>
            </p:nvSpPr>
            <p:spPr>
              <a:xfrm>
                <a:off x="5388825" y="5987709"/>
                <a:ext cx="151251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262" name="TextBox 261">
                <a:extLst>
                  <a:ext uri="{FF2B5EF4-FFF2-40B4-BE49-F238E27FC236}">
                    <a16:creationId xmlns:a16="http://schemas.microsoft.com/office/drawing/2014/main" id="{FE4DC492-26A0-BA21-99A7-1D9DA798FBFE}"/>
                  </a:ext>
                </a:extLst>
              </p:cNvPr>
              <p:cNvSpPr txBox="1"/>
              <p:nvPr/>
            </p:nvSpPr>
            <p:spPr>
              <a:xfrm>
                <a:off x="4732361" y="5987709"/>
                <a:ext cx="229797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10</a:t>
                </a:r>
              </a:p>
            </p:txBody>
          </p:sp>
          <p:sp>
            <p:nvSpPr>
              <p:cNvPr id="263" name="TextBox 262">
                <a:extLst>
                  <a:ext uri="{FF2B5EF4-FFF2-40B4-BE49-F238E27FC236}">
                    <a16:creationId xmlns:a16="http://schemas.microsoft.com/office/drawing/2014/main" id="{FF62F32B-301E-1E5E-8F03-2926B746CF3D}"/>
                  </a:ext>
                </a:extLst>
              </p:cNvPr>
              <p:cNvSpPr txBox="1"/>
              <p:nvPr/>
            </p:nvSpPr>
            <p:spPr>
              <a:xfrm>
                <a:off x="4115168" y="5987709"/>
                <a:ext cx="229797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19</a:t>
                </a:r>
              </a:p>
            </p:txBody>
          </p:sp>
          <p:sp>
            <p:nvSpPr>
              <p:cNvPr id="264" name="TextBox 263">
                <a:extLst>
                  <a:ext uri="{FF2B5EF4-FFF2-40B4-BE49-F238E27FC236}">
                    <a16:creationId xmlns:a16="http://schemas.microsoft.com/office/drawing/2014/main" id="{5FE82895-5668-4CD7-EA6F-FF34EC5AF8F5}"/>
                  </a:ext>
                </a:extLst>
              </p:cNvPr>
              <p:cNvSpPr txBox="1"/>
              <p:nvPr/>
            </p:nvSpPr>
            <p:spPr>
              <a:xfrm>
                <a:off x="3497975" y="5987709"/>
                <a:ext cx="229797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37</a:t>
                </a:r>
              </a:p>
            </p:txBody>
          </p:sp>
          <p:sp>
            <p:nvSpPr>
              <p:cNvPr id="265" name="TextBox 264">
                <a:extLst>
                  <a:ext uri="{FF2B5EF4-FFF2-40B4-BE49-F238E27FC236}">
                    <a16:creationId xmlns:a16="http://schemas.microsoft.com/office/drawing/2014/main" id="{120ABAAC-A232-20C9-AB16-D4FDDA4A963D}"/>
                  </a:ext>
                </a:extLst>
              </p:cNvPr>
              <p:cNvSpPr txBox="1"/>
              <p:nvPr/>
            </p:nvSpPr>
            <p:spPr>
              <a:xfrm>
                <a:off x="2880783" y="5987709"/>
                <a:ext cx="229797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65</a:t>
                </a:r>
              </a:p>
            </p:txBody>
          </p:sp>
          <p:sp>
            <p:nvSpPr>
              <p:cNvPr id="266" name="TextBox 265">
                <a:extLst>
                  <a:ext uri="{FF2B5EF4-FFF2-40B4-BE49-F238E27FC236}">
                    <a16:creationId xmlns:a16="http://schemas.microsoft.com/office/drawing/2014/main" id="{CFC1655D-A973-8CE3-1A4C-0C347DED79D3}"/>
                  </a:ext>
                </a:extLst>
              </p:cNvPr>
              <p:cNvSpPr txBox="1"/>
              <p:nvPr/>
            </p:nvSpPr>
            <p:spPr>
              <a:xfrm>
                <a:off x="2263590" y="5987709"/>
                <a:ext cx="229797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90</a:t>
                </a:r>
              </a:p>
            </p:txBody>
          </p:sp>
          <p:sp>
            <p:nvSpPr>
              <p:cNvPr id="267" name="TextBox 266">
                <a:extLst>
                  <a:ext uri="{FF2B5EF4-FFF2-40B4-BE49-F238E27FC236}">
                    <a16:creationId xmlns:a16="http://schemas.microsoft.com/office/drawing/2014/main" id="{3FBC8130-F621-A8C2-8AC1-6D5D12223D9D}"/>
                  </a:ext>
                </a:extLst>
              </p:cNvPr>
              <p:cNvSpPr txBox="1"/>
              <p:nvPr/>
            </p:nvSpPr>
            <p:spPr>
              <a:xfrm>
                <a:off x="1607123" y="5987709"/>
                <a:ext cx="308345" cy="241980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050">
                    <a:solidFill>
                      <a:schemeClr val="accent1"/>
                    </a:solidFill>
                    <a:latin typeface="+mn-lt"/>
                    <a:cs typeface="Arial" panose="020B0604020202020204" pitchFamily="34" charset="0"/>
                  </a:rPr>
                  <a:t>100</a:t>
                </a:r>
              </a:p>
            </p:txBody>
          </p:sp>
        </p:grpSp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6E3F2104-1C1D-7A76-76A7-F27BBF62D15C}"/>
                </a:ext>
              </a:extLst>
            </p:cNvPr>
            <p:cNvSpPr txBox="1"/>
            <p:nvPr/>
          </p:nvSpPr>
          <p:spPr>
            <a:xfrm>
              <a:off x="970430" y="5725683"/>
              <a:ext cx="78579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0"/>
              <a:r>
                <a:rPr lang="zh-cn" sz="1050">
                  <a:solidFill>
                    <a:schemeClr val="accent2"/>
                  </a:solidFill>
                  <a:latin typeface="+mn-lt"/>
                </a:rPr>
                <a:t>Osi + CTx</a:t>
              </a:r>
              <a:endParaRPr lang="en-GB" sz="1050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EAE9607F-ACEE-50F2-AEE2-6BDD86519C2D}"/>
                </a:ext>
              </a:extLst>
            </p:cNvPr>
            <p:cNvSpPr txBox="1"/>
            <p:nvPr/>
          </p:nvSpPr>
          <p:spPr>
            <a:xfrm>
              <a:off x="1032947" y="5855567"/>
              <a:ext cx="7232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0"/>
              <a:r>
                <a:rPr lang="zh-CN" altLang="en-US" sz="1050" dirty="0">
                  <a:solidFill>
                    <a:schemeClr val="accent1"/>
                  </a:solidFill>
                  <a:latin typeface="+mn-lt"/>
                </a:rPr>
                <a:t>奥希替尼</a:t>
              </a:r>
            </a:p>
          </p:txBody>
        </p: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7199A169-43A0-A3BC-774D-0C6B61F89917}"/>
                </a:ext>
              </a:extLst>
            </p:cNvPr>
            <p:cNvGrpSpPr/>
            <p:nvPr/>
          </p:nvGrpSpPr>
          <p:grpSpPr>
            <a:xfrm>
              <a:off x="1887890" y="3868942"/>
              <a:ext cx="3417798" cy="991056"/>
              <a:chOff x="1932308" y="3858200"/>
              <a:chExt cx="3417798" cy="991056"/>
            </a:xfrm>
          </p:grpSpPr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295E7090-5EEC-B33C-D699-DF39962DF407}"/>
                  </a:ext>
                </a:extLst>
              </p:cNvPr>
              <p:cNvSpPr/>
              <p:nvPr/>
            </p:nvSpPr>
            <p:spPr>
              <a:xfrm>
                <a:off x="1932308" y="3868735"/>
                <a:ext cx="3417798" cy="961834"/>
              </a:xfrm>
              <a:custGeom>
                <a:avLst/>
                <a:gdLst>
                  <a:gd name="connsiteX0" fmla="*/ 3417799 w 3417798"/>
                  <a:gd name="connsiteY0" fmla="*/ 961834 h 961834"/>
                  <a:gd name="connsiteX1" fmla="*/ 3125200 w 3417798"/>
                  <a:gd name="connsiteY1" fmla="*/ 961834 h 961834"/>
                  <a:gd name="connsiteX2" fmla="*/ 3125200 w 3417798"/>
                  <a:gd name="connsiteY2" fmla="*/ 768848 h 961834"/>
                  <a:gd name="connsiteX3" fmla="*/ 2829487 w 3417798"/>
                  <a:gd name="connsiteY3" fmla="*/ 768848 h 961834"/>
                  <a:gd name="connsiteX4" fmla="*/ 2829487 w 3417798"/>
                  <a:gd name="connsiteY4" fmla="*/ 719044 h 961834"/>
                  <a:gd name="connsiteX5" fmla="*/ 2543109 w 3417798"/>
                  <a:gd name="connsiteY5" fmla="*/ 719044 h 961834"/>
                  <a:gd name="connsiteX6" fmla="*/ 2543109 w 3417798"/>
                  <a:gd name="connsiteY6" fmla="*/ 694142 h 961834"/>
                  <a:gd name="connsiteX7" fmla="*/ 2290982 w 3417798"/>
                  <a:gd name="connsiteY7" fmla="*/ 694142 h 961834"/>
                  <a:gd name="connsiteX8" fmla="*/ 2290982 w 3417798"/>
                  <a:gd name="connsiteY8" fmla="*/ 666128 h 961834"/>
                  <a:gd name="connsiteX9" fmla="*/ 2262969 w 3417798"/>
                  <a:gd name="connsiteY9" fmla="*/ 666128 h 961834"/>
                  <a:gd name="connsiteX10" fmla="*/ 2262969 w 3417798"/>
                  <a:gd name="connsiteY10" fmla="*/ 610098 h 961834"/>
                  <a:gd name="connsiteX11" fmla="*/ 2234956 w 3417798"/>
                  <a:gd name="connsiteY11" fmla="*/ 610098 h 961834"/>
                  <a:gd name="connsiteX12" fmla="*/ 2234956 w 3417798"/>
                  <a:gd name="connsiteY12" fmla="*/ 600760 h 961834"/>
                  <a:gd name="connsiteX13" fmla="*/ 2160242 w 3417798"/>
                  <a:gd name="connsiteY13" fmla="*/ 600760 h 961834"/>
                  <a:gd name="connsiteX14" fmla="*/ 2160242 w 3417798"/>
                  <a:gd name="connsiteY14" fmla="*/ 575858 h 961834"/>
                  <a:gd name="connsiteX15" fmla="*/ 2010832 w 3417798"/>
                  <a:gd name="connsiteY15" fmla="*/ 575858 h 961834"/>
                  <a:gd name="connsiteX16" fmla="*/ 2010832 w 3417798"/>
                  <a:gd name="connsiteY16" fmla="*/ 554069 h 961834"/>
                  <a:gd name="connsiteX17" fmla="*/ 1957921 w 3417798"/>
                  <a:gd name="connsiteY17" fmla="*/ 554069 h 961834"/>
                  <a:gd name="connsiteX18" fmla="*/ 1957921 w 3417798"/>
                  <a:gd name="connsiteY18" fmla="*/ 507377 h 961834"/>
                  <a:gd name="connsiteX19" fmla="*/ 1870758 w 3417798"/>
                  <a:gd name="connsiteY19" fmla="*/ 507377 h 961834"/>
                  <a:gd name="connsiteX20" fmla="*/ 1870758 w 3417798"/>
                  <a:gd name="connsiteY20" fmla="*/ 491814 h 961834"/>
                  <a:gd name="connsiteX21" fmla="*/ 1715119 w 3417798"/>
                  <a:gd name="connsiteY21" fmla="*/ 491814 h 961834"/>
                  <a:gd name="connsiteX22" fmla="*/ 1715119 w 3417798"/>
                  <a:gd name="connsiteY22" fmla="*/ 442010 h 961834"/>
                  <a:gd name="connsiteX23" fmla="*/ 1683991 w 3417798"/>
                  <a:gd name="connsiteY23" fmla="*/ 442010 h 961834"/>
                  <a:gd name="connsiteX24" fmla="*/ 1683991 w 3417798"/>
                  <a:gd name="connsiteY24" fmla="*/ 417108 h 961834"/>
                  <a:gd name="connsiteX25" fmla="*/ 1547032 w 3417798"/>
                  <a:gd name="connsiteY25" fmla="*/ 417108 h 961834"/>
                  <a:gd name="connsiteX26" fmla="*/ 1547032 w 3417798"/>
                  <a:gd name="connsiteY26" fmla="*/ 389093 h 961834"/>
                  <a:gd name="connsiteX27" fmla="*/ 1419416 w 3417798"/>
                  <a:gd name="connsiteY27" fmla="*/ 389093 h 961834"/>
                  <a:gd name="connsiteX28" fmla="*/ 1419416 w 3417798"/>
                  <a:gd name="connsiteY28" fmla="*/ 333064 h 961834"/>
                  <a:gd name="connsiteX29" fmla="*/ 1413186 w 3417798"/>
                  <a:gd name="connsiteY29" fmla="*/ 333064 h 961834"/>
                  <a:gd name="connsiteX30" fmla="*/ 1413186 w 3417798"/>
                  <a:gd name="connsiteY30" fmla="*/ 311275 h 961834"/>
                  <a:gd name="connsiteX31" fmla="*/ 1397622 w 3417798"/>
                  <a:gd name="connsiteY31" fmla="*/ 311275 h 961834"/>
                  <a:gd name="connsiteX32" fmla="*/ 1397622 w 3417798"/>
                  <a:gd name="connsiteY32" fmla="*/ 289485 h 961834"/>
                  <a:gd name="connsiteX33" fmla="*/ 1357160 w 3417798"/>
                  <a:gd name="connsiteY33" fmla="*/ 289485 h 961834"/>
                  <a:gd name="connsiteX34" fmla="*/ 1357160 w 3417798"/>
                  <a:gd name="connsiteY34" fmla="*/ 264583 h 961834"/>
                  <a:gd name="connsiteX35" fmla="*/ 1285561 w 3417798"/>
                  <a:gd name="connsiteY35" fmla="*/ 264583 h 961834"/>
                  <a:gd name="connsiteX36" fmla="*/ 1285561 w 3417798"/>
                  <a:gd name="connsiteY36" fmla="*/ 252132 h 961834"/>
                  <a:gd name="connsiteX37" fmla="*/ 1164165 w 3417798"/>
                  <a:gd name="connsiteY37" fmla="*/ 252132 h 961834"/>
                  <a:gd name="connsiteX38" fmla="*/ 1164165 w 3417798"/>
                  <a:gd name="connsiteY38" fmla="*/ 227230 h 961834"/>
                  <a:gd name="connsiteX39" fmla="*/ 1145486 w 3417798"/>
                  <a:gd name="connsiteY39" fmla="*/ 227230 h 961834"/>
                  <a:gd name="connsiteX40" fmla="*/ 1145486 w 3417798"/>
                  <a:gd name="connsiteY40" fmla="*/ 189878 h 961834"/>
                  <a:gd name="connsiteX41" fmla="*/ 1120588 w 3417798"/>
                  <a:gd name="connsiteY41" fmla="*/ 189878 h 961834"/>
                  <a:gd name="connsiteX42" fmla="*/ 1120588 w 3417798"/>
                  <a:gd name="connsiteY42" fmla="*/ 146299 h 961834"/>
                  <a:gd name="connsiteX43" fmla="*/ 874682 w 3417798"/>
                  <a:gd name="connsiteY43" fmla="*/ 146299 h 961834"/>
                  <a:gd name="connsiteX44" fmla="*/ 874682 w 3417798"/>
                  <a:gd name="connsiteY44" fmla="*/ 112058 h 961834"/>
                  <a:gd name="connsiteX45" fmla="*/ 852892 w 3417798"/>
                  <a:gd name="connsiteY45" fmla="*/ 112058 h 961834"/>
                  <a:gd name="connsiteX46" fmla="*/ 852892 w 3417798"/>
                  <a:gd name="connsiteY46" fmla="*/ 93382 h 961834"/>
                  <a:gd name="connsiteX47" fmla="*/ 550956 w 3417798"/>
                  <a:gd name="connsiteY47" fmla="*/ 93382 h 961834"/>
                  <a:gd name="connsiteX48" fmla="*/ 550956 w 3417798"/>
                  <a:gd name="connsiteY48" fmla="*/ 52916 h 961834"/>
                  <a:gd name="connsiteX49" fmla="*/ 336176 w 3417798"/>
                  <a:gd name="connsiteY49" fmla="*/ 52916 h 961834"/>
                  <a:gd name="connsiteX50" fmla="*/ 336176 w 3417798"/>
                  <a:gd name="connsiteY50" fmla="*/ 40465 h 961834"/>
                  <a:gd name="connsiteX51" fmla="*/ 189877 w 3417798"/>
                  <a:gd name="connsiteY51" fmla="*/ 40465 h 961834"/>
                  <a:gd name="connsiteX52" fmla="*/ 189877 w 3417798"/>
                  <a:gd name="connsiteY52" fmla="*/ 21789 h 961834"/>
                  <a:gd name="connsiteX53" fmla="*/ 93382 w 3417798"/>
                  <a:gd name="connsiteY53" fmla="*/ 21789 h 961834"/>
                  <a:gd name="connsiteX54" fmla="*/ 93382 w 3417798"/>
                  <a:gd name="connsiteY54" fmla="*/ 0 h 961834"/>
                  <a:gd name="connsiteX55" fmla="*/ 0 w 3417798"/>
                  <a:gd name="connsiteY55" fmla="*/ 0 h 9618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417798" h="961834">
                    <a:moveTo>
                      <a:pt x="3417799" y="961834"/>
                    </a:moveTo>
                    <a:lnTo>
                      <a:pt x="3125200" y="961834"/>
                    </a:lnTo>
                    <a:lnTo>
                      <a:pt x="3125200" y="768848"/>
                    </a:lnTo>
                    <a:lnTo>
                      <a:pt x="2829487" y="768848"/>
                    </a:lnTo>
                    <a:lnTo>
                      <a:pt x="2829487" y="719044"/>
                    </a:lnTo>
                    <a:lnTo>
                      <a:pt x="2543109" y="719044"/>
                    </a:lnTo>
                    <a:lnTo>
                      <a:pt x="2543109" y="694142"/>
                    </a:lnTo>
                    <a:lnTo>
                      <a:pt x="2290982" y="694142"/>
                    </a:lnTo>
                    <a:lnTo>
                      <a:pt x="2290982" y="666128"/>
                    </a:lnTo>
                    <a:lnTo>
                      <a:pt x="2262969" y="666128"/>
                    </a:lnTo>
                    <a:lnTo>
                      <a:pt x="2262969" y="610098"/>
                    </a:lnTo>
                    <a:lnTo>
                      <a:pt x="2234956" y="610098"/>
                    </a:lnTo>
                    <a:lnTo>
                      <a:pt x="2234956" y="600760"/>
                    </a:lnTo>
                    <a:lnTo>
                      <a:pt x="2160242" y="600760"/>
                    </a:lnTo>
                    <a:lnTo>
                      <a:pt x="2160242" y="575858"/>
                    </a:lnTo>
                    <a:lnTo>
                      <a:pt x="2010832" y="575858"/>
                    </a:lnTo>
                    <a:lnTo>
                      <a:pt x="2010832" y="554069"/>
                    </a:lnTo>
                    <a:lnTo>
                      <a:pt x="1957921" y="554069"/>
                    </a:lnTo>
                    <a:lnTo>
                      <a:pt x="1957921" y="507377"/>
                    </a:lnTo>
                    <a:lnTo>
                      <a:pt x="1870758" y="507377"/>
                    </a:lnTo>
                    <a:lnTo>
                      <a:pt x="1870758" y="491814"/>
                    </a:lnTo>
                    <a:lnTo>
                      <a:pt x="1715119" y="491814"/>
                    </a:lnTo>
                    <a:lnTo>
                      <a:pt x="1715119" y="442010"/>
                    </a:lnTo>
                    <a:lnTo>
                      <a:pt x="1683991" y="442010"/>
                    </a:lnTo>
                    <a:lnTo>
                      <a:pt x="1683991" y="417108"/>
                    </a:lnTo>
                    <a:lnTo>
                      <a:pt x="1547032" y="417108"/>
                    </a:lnTo>
                    <a:lnTo>
                      <a:pt x="1547032" y="389093"/>
                    </a:lnTo>
                    <a:lnTo>
                      <a:pt x="1419416" y="389093"/>
                    </a:lnTo>
                    <a:lnTo>
                      <a:pt x="1419416" y="333064"/>
                    </a:lnTo>
                    <a:lnTo>
                      <a:pt x="1413186" y="333064"/>
                    </a:lnTo>
                    <a:lnTo>
                      <a:pt x="1413186" y="311275"/>
                    </a:lnTo>
                    <a:lnTo>
                      <a:pt x="1397622" y="311275"/>
                    </a:lnTo>
                    <a:lnTo>
                      <a:pt x="1397622" y="289485"/>
                    </a:lnTo>
                    <a:lnTo>
                      <a:pt x="1357160" y="289485"/>
                    </a:lnTo>
                    <a:lnTo>
                      <a:pt x="1357160" y="264583"/>
                    </a:lnTo>
                    <a:lnTo>
                      <a:pt x="1285561" y="264583"/>
                    </a:lnTo>
                    <a:lnTo>
                      <a:pt x="1285561" y="252132"/>
                    </a:lnTo>
                    <a:lnTo>
                      <a:pt x="1164165" y="252132"/>
                    </a:lnTo>
                    <a:lnTo>
                      <a:pt x="1164165" y="227230"/>
                    </a:lnTo>
                    <a:lnTo>
                      <a:pt x="1145486" y="227230"/>
                    </a:lnTo>
                    <a:lnTo>
                      <a:pt x="1145486" y="189878"/>
                    </a:lnTo>
                    <a:lnTo>
                      <a:pt x="1120588" y="189878"/>
                    </a:lnTo>
                    <a:lnTo>
                      <a:pt x="1120588" y="146299"/>
                    </a:lnTo>
                    <a:lnTo>
                      <a:pt x="874682" y="146299"/>
                    </a:lnTo>
                    <a:lnTo>
                      <a:pt x="874682" y="112058"/>
                    </a:lnTo>
                    <a:lnTo>
                      <a:pt x="852892" y="112058"/>
                    </a:lnTo>
                    <a:lnTo>
                      <a:pt x="852892" y="93382"/>
                    </a:lnTo>
                    <a:lnTo>
                      <a:pt x="550956" y="93382"/>
                    </a:lnTo>
                    <a:lnTo>
                      <a:pt x="550956" y="52916"/>
                    </a:lnTo>
                    <a:lnTo>
                      <a:pt x="336176" y="52916"/>
                    </a:lnTo>
                    <a:lnTo>
                      <a:pt x="336176" y="40465"/>
                    </a:lnTo>
                    <a:lnTo>
                      <a:pt x="189877" y="40465"/>
                    </a:lnTo>
                    <a:lnTo>
                      <a:pt x="189877" y="21789"/>
                    </a:lnTo>
                    <a:lnTo>
                      <a:pt x="93382" y="21789"/>
                    </a:lnTo>
                    <a:lnTo>
                      <a:pt x="93382" y="0"/>
                    </a:ln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67D8027F-C388-7645-DF50-F8F9144DB23B}"/>
                  </a:ext>
                </a:extLst>
              </p:cNvPr>
              <p:cNvSpPr/>
              <p:nvPr/>
            </p:nvSpPr>
            <p:spPr>
              <a:xfrm>
                <a:off x="2110357" y="3858200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7" name="Freeform: Shape 246">
                <a:extLst>
                  <a:ext uri="{FF2B5EF4-FFF2-40B4-BE49-F238E27FC236}">
                    <a16:creationId xmlns:a16="http://schemas.microsoft.com/office/drawing/2014/main" id="{9ADCB4C0-86E9-4B77-960D-2E47DAB89601}"/>
                  </a:ext>
                </a:extLst>
              </p:cNvPr>
              <p:cNvSpPr/>
              <p:nvPr/>
            </p:nvSpPr>
            <p:spPr>
              <a:xfrm>
                <a:off x="2491357" y="3934400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8" name="Freeform: Shape 247">
                <a:extLst>
                  <a:ext uri="{FF2B5EF4-FFF2-40B4-BE49-F238E27FC236}">
                    <a16:creationId xmlns:a16="http://schemas.microsoft.com/office/drawing/2014/main" id="{78F75045-C050-62D2-25FB-4987F5FB3459}"/>
                  </a:ext>
                </a:extLst>
              </p:cNvPr>
              <p:cNvSpPr/>
              <p:nvPr/>
            </p:nvSpPr>
            <p:spPr>
              <a:xfrm>
                <a:off x="2529457" y="3934400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9" name="Freeform: Shape 248">
                <a:extLst>
                  <a:ext uri="{FF2B5EF4-FFF2-40B4-BE49-F238E27FC236}">
                    <a16:creationId xmlns:a16="http://schemas.microsoft.com/office/drawing/2014/main" id="{2809E5AD-8817-3E20-0FD4-EFB2EC7DEA8C}"/>
                  </a:ext>
                </a:extLst>
              </p:cNvPr>
              <p:cNvSpPr/>
              <p:nvPr/>
            </p:nvSpPr>
            <p:spPr>
              <a:xfrm>
                <a:off x="3081908" y="4067750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1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1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0" name="Freeform: Shape 249">
                <a:extLst>
                  <a:ext uri="{FF2B5EF4-FFF2-40B4-BE49-F238E27FC236}">
                    <a16:creationId xmlns:a16="http://schemas.microsoft.com/office/drawing/2014/main" id="{C43AB5E2-506D-E53A-1375-F33C4B3F0ECB}"/>
                  </a:ext>
                </a:extLst>
              </p:cNvPr>
              <p:cNvSpPr/>
              <p:nvPr/>
            </p:nvSpPr>
            <p:spPr>
              <a:xfrm>
                <a:off x="3624605" y="4325152"/>
                <a:ext cx="57607" cy="9525"/>
              </a:xfrm>
              <a:custGeom>
                <a:avLst/>
                <a:gdLst>
                  <a:gd name="connsiteX0" fmla="*/ 0 w 57607"/>
                  <a:gd name="connsiteY0" fmla="*/ 0 h 9525"/>
                  <a:gd name="connsiteX1" fmla="*/ 57607 w 5760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607" h="9525">
                    <a:moveTo>
                      <a:pt x="0" y="0"/>
                    </a:moveTo>
                    <a:lnTo>
                      <a:pt x="57607" y="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AD9CE706-FF0F-B669-B6F1-2D534F2DC9EA}"/>
                  </a:ext>
                </a:extLst>
              </p:cNvPr>
              <p:cNvSpPr/>
              <p:nvPr/>
            </p:nvSpPr>
            <p:spPr>
              <a:xfrm>
                <a:off x="3843908" y="4353502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1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1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CF1F50C8-1BB1-7C47-B8E9-8AD16F7BDA08}"/>
                  </a:ext>
                </a:extLst>
              </p:cNvPr>
              <p:cNvSpPr/>
              <p:nvPr/>
            </p:nvSpPr>
            <p:spPr>
              <a:xfrm>
                <a:off x="3901058" y="4391603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3CA76FBE-B2EA-7264-BC33-F60E517005BF}"/>
                  </a:ext>
                </a:extLst>
              </p:cNvPr>
              <p:cNvSpPr/>
              <p:nvPr/>
            </p:nvSpPr>
            <p:spPr>
              <a:xfrm>
                <a:off x="4224908" y="4524953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1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1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94D0E988-1DE4-F3C7-4696-87F6BBF62CF5}"/>
                  </a:ext>
                </a:extLst>
              </p:cNvPr>
              <p:cNvSpPr/>
              <p:nvPr/>
            </p:nvSpPr>
            <p:spPr>
              <a:xfrm>
                <a:off x="4282058" y="4524953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1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1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5" name="Freeform: Shape 254">
                <a:extLst>
                  <a:ext uri="{FF2B5EF4-FFF2-40B4-BE49-F238E27FC236}">
                    <a16:creationId xmlns:a16="http://schemas.microsoft.com/office/drawing/2014/main" id="{3D2FA6A2-99CD-2F48-1FA7-6FB989849768}"/>
                  </a:ext>
                </a:extLst>
              </p:cNvPr>
              <p:cNvSpPr/>
              <p:nvPr/>
            </p:nvSpPr>
            <p:spPr>
              <a:xfrm>
                <a:off x="4472558" y="4563054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6" name="Freeform: Shape 255">
                <a:extLst>
                  <a:ext uri="{FF2B5EF4-FFF2-40B4-BE49-F238E27FC236}">
                    <a16:creationId xmlns:a16="http://schemas.microsoft.com/office/drawing/2014/main" id="{01BBB645-C484-9496-731D-BC2E905937A2}"/>
                  </a:ext>
                </a:extLst>
              </p:cNvPr>
              <p:cNvSpPr/>
              <p:nvPr/>
            </p:nvSpPr>
            <p:spPr>
              <a:xfrm>
                <a:off x="4720218" y="4563054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7" name="Freeform: Shape 256">
                <a:extLst>
                  <a:ext uri="{FF2B5EF4-FFF2-40B4-BE49-F238E27FC236}">
                    <a16:creationId xmlns:a16="http://schemas.microsoft.com/office/drawing/2014/main" id="{854F1DA1-5F73-F409-A97D-186F96FB0F26}"/>
                  </a:ext>
                </a:extLst>
              </p:cNvPr>
              <p:cNvSpPr/>
              <p:nvPr/>
            </p:nvSpPr>
            <p:spPr>
              <a:xfrm>
                <a:off x="4777368" y="4601154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8" name="Freeform: Shape 257">
                <a:extLst>
                  <a:ext uri="{FF2B5EF4-FFF2-40B4-BE49-F238E27FC236}">
                    <a16:creationId xmlns:a16="http://schemas.microsoft.com/office/drawing/2014/main" id="{BF11B19E-E7C9-7780-CE03-9DA7187278B9}"/>
                  </a:ext>
                </a:extLst>
              </p:cNvPr>
              <p:cNvSpPr/>
              <p:nvPr/>
            </p:nvSpPr>
            <p:spPr>
              <a:xfrm>
                <a:off x="4986918" y="4620204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59" name="Freeform: Shape 258">
                <a:extLst>
                  <a:ext uri="{FF2B5EF4-FFF2-40B4-BE49-F238E27FC236}">
                    <a16:creationId xmlns:a16="http://schemas.microsoft.com/office/drawing/2014/main" id="{B9E9ABB3-4C2F-1B3A-5BFF-F9134880CA49}"/>
                  </a:ext>
                </a:extLst>
              </p:cNvPr>
              <p:cNvSpPr/>
              <p:nvPr/>
            </p:nvSpPr>
            <p:spPr>
              <a:xfrm>
                <a:off x="5044068" y="4620204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60" name="Freeform: Shape 259">
                <a:extLst>
                  <a:ext uri="{FF2B5EF4-FFF2-40B4-BE49-F238E27FC236}">
                    <a16:creationId xmlns:a16="http://schemas.microsoft.com/office/drawing/2014/main" id="{EA0BD3A7-70DD-CBE2-30CD-2D9F646A8DC4}"/>
                  </a:ext>
                </a:extLst>
              </p:cNvPr>
              <p:cNvSpPr/>
              <p:nvPr/>
            </p:nvSpPr>
            <p:spPr>
              <a:xfrm>
                <a:off x="5310768" y="4791655"/>
                <a:ext cx="9525" cy="57601"/>
              </a:xfrm>
              <a:custGeom>
                <a:avLst/>
                <a:gdLst>
                  <a:gd name="connsiteX0" fmla="*/ 0 w 9525"/>
                  <a:gd name="connsiteY0" fmla="*/ 0 h 57601"/>
                  <a:gd name="connsiteX1" fmla="*/ 0 w 9525"/>
                  <a:gd name="connsiteY1" fmla="*/ 57601 h 576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1">
                    <a:moveTo>
                      <a:pt x="0" y="0"/>
                    </a:moveTo>
                    <a:lnTo>
                      <a:pt x="0" y="57601"/>
                    </a:lnTo>
                  </a:path>
                </a:pathLst>
              </a:cu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0AEE77F2-5039-56E3-872F-4A51646811F0}"/>
                </a:ext>
              </a:extLst>
            </p:cNvPr>
            <p:cNvGrpSpPr/>
            <p:nvPr/>
          </p:nvGrpSpPr>
          <p:grpSpPr>
            <a:xfrm>
              <a:off x="1899463" y="3849822"/>
              <a:ext cx="3420000" cy="1303638"/>
              <a:chOff x="4410075" y="2776537"/>
              <a:chExt cx="3381384" cy="1303638"/>
            </a:xfrm>
          </p:grpSpPr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544D7411-663E-554D-1CA9-7F784D8256FF}"/>
                  </a:ext>
                </a:extLst>
              </p:cNvPr>
              <p:cNvSpPr/>
              <p:nvPr/>
            </p:nvSpPr>
            <p:spPr>
              <a:xfrm>
                <a:off x="4410075" y="2814637"/>
                <a:ext cx="3371107" cy="1226419"/>
              </a:xfrm>
              <a:custGeom>
                <a:avLst/>
                <a:gdLst>
                  <a:gd name="connsiteX0" fmla="*/ 3371107 w 3371107"/>
                  <a:gd name="connsiteY0" fmla="*/ 1226420 h 1226419"/>
                  <a:gd name="connsiteX1" fmla="*/ 3097178 w 3371107"/>
                  <a:gd name="connsiteY1" fmla="*/ 1226420 h 1226419"/>
                  <a:gd name="connsiteX2" fmla="*/ 3097178 w 3371107"/>
                  <a:gd name="connsiteY2" fmla="*/ 1089460 h 1226419"/>
                  <a:gd name="connsiteX3" fmla="*/ 2549338 w 3371107"/>
                  <a:gd name="connsiteY3" fmla="*/ 1089460 h 1226419"/>
                  <a:gd name="connsiteX4" fmla="*/ 2549338 w 3371107"/>
                  <a:gd name="connsiteY4" fmla="*/ 1061447 h 1226419"/>
                  <a:gd name="connsiteX5" fmla="*/ 2521325 w 3371107"/>
                  <a:gd name="connsiteY5" fmla="*/ 1061447 h 1226419"/>
                  <a:gd name="connsiteX6" fmla="*/ 2521325 w 3371107"/>
                  <a:gd name="connsiteY6" fmla="*/ 1036548 h 1226419"/>
                  <a:gd name="connsiteX7" fmla="*/ 2256739 w 3371107"/>
                  <a:gd name="connsiteY7" fmla="*/ 1036548 h 1226419"/>
                  <a:gd name="connsiteX8" fmla="*/ 2256739 w 3371107"/>
                  <a:gd name="connsiteY8" fmla="*/ 989857 h 1226419"/>
                  <a:gd name="connsiteX9" fmla="*/ 2135343 w 3371107"/>
                  <a:gd name="connsiteY9" fmla="*/ 989857 h 1226419"/>
                  <a:gd name="connsiteX10" fmla="*/ 2135343 w 3371107"/>
                  <a:gd name="connsiteY10" fmla="*/ 968064 h 1226419"/>
                  <a:gd name="connsiteX11" fmla="*/ 1973485 w 3371107"/>
                  <a:gd name="connsiteY11" fmla="*/ 968064 h 1226419"/>
                  <a:gd name="connsiteX12" fmla="*/ 1973485 w 3371107"/>
                  <a:gd name="connsiteY12" fmla="*/ 927601 h 1226419"/>
                  <a:gd name="connsiteX13" fmla="*/ 1964141 w 3371107"/>
                  <a:gd name="connsiteY13" fmla="*/ 927601 h 1226419"/>
                  <a:gd name="connsiteX14" fmla="*/ 1964141 w 3371107"/>
                  <a:gd name="connsiteY14" fmla="*/ 908922 h 1226419"/>
                  <a:gd name="connsiteX15" fmla="*/ 1942357 w 3371107"/>
                  <a:gd name="connsiteY15" fmla="*/ 908922 h 1226419"/>
                  <a:gd name="connsiteX16" fmla="*/ 1942357 w 3371107"/>
                  <a:gd name="connsiteY16" fmla="*/ 874681 h 1226419"/>
                  <a:gd name="connsiteX17" fmla="*/ 1690221 w 3371107"/>
                  <a:gd name="connsiteY17" fmla="*/ 874681 h 1226419"/>
                  <a:gd name="connsiteX18" fmla="*/ 1690221 w 3371107"/>
                  <a:gd name="connsiteY18" fmla="*/ 827990 h 1226419"/>
                  <a:gd name="connsiteX19" fmla="*/ 1668428 w 3371107"/>
                  <a:gd name="connsiteY19" fmla="*/ 827990 h 1226419"/>
                  <a:gd name="connsiteX20" fmla="*/ 1668428 w 3371107"/>
                  <a:gd name="connsiteY20" fmla="*/ 793750 h 1226419"/>
                  <a:gd name="connsiteX21" fmla="*/ 1553261 w 3371107"/>
                  <a:gd name="connsiteY21" fmla="*/ 793750 h 1226419"/>
                  <a:gd name="connsiteX22" fmla="*/ 1553261 w 3371107"/>
                  <a:gd name="connsiteY22" fmla="*/ 771961 h 1226419"/>
                  <a:gd name="connsiteX23" fmla="*/ 1528362 w 3371107"/>
                  <a:gd name="connsiteY23" fmla="*/ 771961 h 1226419"/>
                  <a:gd name="connsiteX24" fmla="*/ 1528362 w 3371107"/>
                  <a:gd name="connsiteY24" fmla="*/ 747059 h 1226419"/>
                  <a:gd name="connsiteX25" fmla="*/ 1428750 w 3371107"/>
                  <a:gd name="connsiteY25" fmla="*/ 747059 h 1226419"/>
                  <a:gd name="connsiteX26" fmla="*/ 1428750 w 3371107"/>
                  <a:gd name="connsiteY26" fmla="*/ 715931 h 1226419"/>
                  <a:gd name="connsiteX27" fmla="*/ 1406957 w 3371107"/>
                  <a:gd name="connsiteY27" fmla="*/ 715931 h 1226419"/>
                  <a:gd name="connsiteX28" fmla="*/ 1406957 w 3371107"/>
                  <a:gd name="connsiteY28" fmla="*/ 681691 h 1226419"/>
                  <a:gd name="connsiteX29" fmla="*/ 1397622 w 3371107"/>
                  <a:gd name="connsiteY29" fmla="*/ 681691 h 1226419"/>
                  <a:gd name="connsiteX30" fmla="*/ 1397622 w 3371107"/>
                  <a:gd name="connsiteY30" fmla="*/ 622549 h 1226419"/>
                  <a:gd name="connsiteX31" fmla="*/ 1378944 w 3371107"/>
                  <a:gd name="connsiteY31" fmla="*/ 622549 h 1226419"/>
                  <a:gd name="connsiteX32" fmla="*/ 1378944 w 3371107"/>
                  <a:gd name="connsiteY32" fmla="*/ 535392 h 1226419"/>
                  <a:gd name="connsiteX33" fmla="*/ 1341596 w 3371107"/>
                  <a:gd name="connsiteY33" fmla="*/ 535392 h 1226419"/>
                  <a:gd name="connsiteX34" fmla="*/ 1341596 w 3371107"/>
                  <a:gd name="connsiteY34" fmla="*/ 513603 h 1226419"/>
                  <a:gd name="connsiteX35" fmla="*/ 1161050 w 3371107"/>
                  <a:gd name="connsiteY35" fmla="*/ 513603 h 1226419"/>
                  <a:gd name="connsiteX36" fmla="*/ 1161050 w 3371107"/>
                  <a:gd name="connsiteY36" fmla="*/ 498039 h 1226419"/>
                  <a:gd name="connsiteX37" fmla="*/ 1123702 w 3371107"/>
                  <a:gd name="connsiteY37" fmla="*/ 498039 h 1226419"/>
                  <a:gd name="connsiteX38" fmla="*/ 1123702 w 3371107"/>
                  <a:gd name="connsiteY38" fmla="*/ 376642 h 1226419"/>
                  <a:gd name="connsiteX39" fmla="*/ 1114358 w 3371107"/>
                  <a:gd name="connsiteY39" fmla="*/ 376642 h 1226419"/>
                  <a:gd name="connsiteX40" fmla="*/ 1114358 w 3371107"/>
                  <a:gd name="connsiteY40" fmla="*/ 345514 h 1226419"/>
                  <a:gd name="connsiteX41" fmla="*/ 1095689 w 3371107"/>
                  <a:gd name="connsiteY41" fmla="*/ 345514 h 1226419"/>
                  <a:gd name="connsiteX42" fmla="*/ 1095689 w 3371107"/>
                  <a:gd name="connsiteY42" fmla="*/ 305049 h 1226419"/>
                  <a:gd name="connsiteX43" fmla="*/ 1048998 w 3371107"/>
                  <a:gd name="connsiteY43" fmla="*/ 305049 h 1226419"/>
                  <a:gd name="connsiteX44" fmla="*/ 1048998 w 3371107"/>
                  <a:gd name="connsiteY44" fmla="*/ 270809 h 1226419"/>
                  <a:gd name="connsiteX45" fmla="*/ 1002306 w 3371107"/>
                  <a:gd name="connsiteY45" fmla="*/ 270809 h 1226419"/>
                  <a:gd name="connsiteX46" fmla="*/ 1002306 w 3371107"/>
                  <a:gd name="connsiteY46" fmla="*/ 261470 h 1226419"/>
                  <a:gd name="connsiteX47" fmla="*/ 961835 w 3371107"/>
                  <a:gd name="connsiteY47" fmla="*/ 261470 h 1226419"/>
                  <a:gd name="connsiteX48" fmla="*/ 961835 w 3371107"/>
                  <a:gd name="connsiteY48" fmla="*/ 249019 h 1226419"/>
                  <a:gd name="connsiteX49" fmla="*/ 849780 w 3371107"/>
                  <a:gd name="connsiteY49" fmla="*/ 249019 h 1226419"/>
                  <a:gd name="connsiteX50" fmla="*/ 849780 w 3371107"/>
                  <a:gd name="connsiteY50" fmla="*/ 221004 h 1226419"/>
                  <a:gd name="connsiteX51" fmla="*/ 837329 w 3371107"/>
                  <a:gd name="connsiteY51" fmla="*/ 221004 h 1226419"/>
                  <a:gd name="connsiteX52" fmla="*/ 837329 w 3371107"/>
                  <a:gd name="connsiteY52" fmla="*/ 180538 h 1226419"/>
                  <a:gd name="connsiteX53" fmla="*/ 824877 w 3371107"/>
                  <a:gd name="connsiteY53" fmla="*/ 180538 h 1226419"/>
                  <a:gd name="connsiteX54" fmla="*/ 824877 w 3371107"/>
                  <a:gd name="connsiteY54" fmla="*/ 155637 h 1226419"/>
                  <a:gd name="connsiteX55" fmla="*/ 815539 w 3371107"/>
                  <a:gd name="connsiteY55" fmla="*/ 155637 h 1226419"/>
                  <a:gd name="connsiteX56" fmla="*/ 815539 w 3371107"/>
                  <a:gd name="connsiteY56" fmla="*/ 143186 h 1226419"/>
                  <a:gd name="connsiteX57" fmla="*/ 588309 w 3371107"/>
                  <a:gd name="connsiteY57" fmla="*/ 143186 h 1226419"/>
                  <a:gd name="connsiteX58" fmla="*/ 588309 w 3371107"/>
                  <a:gd name="connsiteY58" fmla="*/ 124510 h 1226419"/>
                  <a:gd name="connsiteX59" fmla="*/ 554068 w 3371107"/>
                  <a:gd name="connsiteY59" fmla="*/ 124510 h 1226419"/>
                  <a:gd name="connsiteX60" fmla="*/ 554068 w 3371107"/>
                  <a:gd name="connsiteY60" fmla="*/ 84044 h 1226419"/>
                  <a:gd name="connsiteX61" fmla="*/ 423333 w 3371107"/>
                  <a:gd name="connsiteY61" fmla="*/ 84044 h 1226419"/>
                  <a:gd name="connsiteX62" fmla="*/ 423333 w 3371107"/>
                  <a:gd name="connsiteY62" fmla="*/ 71592 h 1226419"/>
                  <a:gd name="connsiteX63" fmla="*/ 376642 w 3371107"/>
                  <a:gd name="connsiteY63" fmla="*/ 71592 h 1226419"/>
                  <a:gd name="connsiteX64" fmla="*/ 376642 w 3371107"/>
                  <a:gd name="connsiteY64" fmla="*/ 52916 h 1226419"/>
                  <a:gd name="connsiteX65" fmla="*/ 273922 w 3371107"/>
                  <a:gd name="connsiteY65" fmla="*/ 52916 h 1226419"/>
                  <a:gd name="connsiteX66" fmla="*/ 273922 w 3371107"/>
                  <a:gd name="connsiteY66" fmla="*/ 37353 h 1226419"/>
                  <a:gd name="connsiteX67" fmla="*/ 261471 w 3371107"/>
                  <a:gd name="connsiteY67" fmla="*/ 37353 h 1226419"/>
                  <a:gd name="connsiteX68" fmla="*/ 261471 w 3371107"/>
                  <a:gd name="connsiteY68" fmla="*/ 15563 h 1226419"/>
                  <a:gd name="connsiteX69" fmla="*/ 183652 w 3371107"/>
                  <a:gd name="connsiteY69" fmla="*/ 15563 h 1226419"/>
                  <a:gd name="connsiteX70" fmla="*/ 183652 w 3371107"/>
                  <a:gd name="connsiteY70" fmla="*/ 0 h 1226419"/>
                  <a:gd name="connsiteX71" fmla="*/ 0 w 3371107"/>
                  <a:gd name="connsiteY71" fmla="*/ 0 h 12264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3371107" h="1226419">
                    <a:moveTo>
                      <a:pt x="3371107" y="1226420"/>
                    </a:moveTo>
                    <a:lnTo>
                      <a:pt x="3097178" y="1226420"/>
                    </a:lnTo>
                    <a:lnTo>
                      <a:pt x="3097178" y="1089460"/>
                    </a:lnTo>
                    <a:lnTo>
                      <a:pt x="2549338" y="1089460"/>
                    </a:lnTo>
                    <a:lnTo>
                      <a:pt x="2549338" y="1061447"/>
                    </a:lnTo>
                    <a:lnTo>
                      <a:pt x="2521325" y="1061447"/>
                    </a:lnTo>
                    <a:lnTo>
                      <a:pt x="2521325" y="1036548"/>
                    </a:lnTo>
                    <a:lnTo>
                      <a:pt x="2256739" y="1036548"/>
                    </a:lnTo>
                    <a:lnTo>
                      <a:pt x="2256739" y="989857"/>
                    </a:lnTo>
                    <a:lnTo>
                      <a:pt x="2135343" y="989857"/>
                    </a:lnTo>
                    <a:lnTo>
                      <a:pt x="2135343" y="968064"/>
                    </a:lnTo>
                    <a:lnTo>
                      <a:pt x="1973485" y="968064"/>
                    </a:lnTo>
                    <a:lnTo>
                      <a:pt x="1973485" y="927601"/>
                    </a:lnTo>
                    <a:lnTo>
                      <a:pt x="1964141" y="927601"/>
                    </a:lnTo>
                    <a:lnTo>
                      <a:pt x="1964141" y="908922"/>
                    </a:lnTo>
                    <a:lnTo>
                      <a:pt x="1942357" y="908922"/>
                    </a:lnTo>
                    <a:lnTo>
                      <a:pt x="1942357" y="874681"/>
                    </a:lnTo>
                    <a:lnTo>
                      <a:pt x="1690221" y="874681"/>
                    </a:lnTo>
                    <a:lnTo>
                      <a:pt x="1690221" y="827990"/>
                    </a:lnTo>
                    <a:lnTo>
                      <a:pt x="1668428" y="827990"/>
                    </a:lnTo>
                    <a:lnTo>
                      <a:pt x="1668428" y="793750"/>
                    </a:lnTo>
                    <a:lnTo>
                      <a:pt x="1553261" y="793750"/>
                    </a:lnTo>
                    <a:lnTo>
                      <a:pt x="1553261" y="771961"/>
                    </a:lnTo>
                    <a:lnTo>
                      <a:pt x="1528362" y="771961"/>
                    </a:lnTo>
                    <a:lnTo>
                      <a:pt x="1528362" y="747059"/>
                    </a:lnTo>
                    <a:lnTo>
                      <a:pt x="1428750" y="747059"/>
                    </a:lnTo>
                    <a:lnTo>
                      <a:pt x="1428750" y="715931"/>
                    </a:lnTo>
                    <a:lnTo>
                      <a:pt x="1406957" y="715931"/>
                    </a:lnTo>
                    <a:lnTo>
                      <a:pt x="1406957" y="681691"/>
                    </a:lnTo>
                    <a:lnTo>
                      <a:pt x="1397622" y="681691"/>
                    </a:lnTo>
                    <a:lnTo>
                      <a:pt x="1397622" y="622549"/>
                    </a:lnTo>
                    <a:lnTo>
                      <a:pt x="1378944" y="622549"/>
                    </a:lnTo>
                    <a:lnTo>
                      <a:pt x="1378944" y="535392"/>
                    </a:lnTo>
                    <a:lnTo>
                      <a:pt x="1341596" y="535392"/>
                    </a:lnTo>
                    <a:lnTo>
                      <a:pt x="1341596" y="513603"/>
                    </a:lnTo>
                    <a:lnTo>
                      <a:pt x="1161050" y="513603"/>
                    </a:lnTo>
                    <a:lnTo>
                      <a:pt x="1161050" y="498039"/>
                    </a:lnTo>
                    <a:lnTo>
                      <a:pt x="1123702" y="498039"/>
                    </a:lnTo>
                    <a:lnTo>
                      <a:pt x="1123702" y="376642"/>
                    </a:lnTo>
                    <a:lnTo>
                      <a:pt x="1114358" y="376642"/>
                    </a:lnTo>
                    <a:lnTo>
                      <a:pt x="1114358" y="345514"/>
                    </a:lnTo>
                    <a:lnTo>
                      <a:pt x="1095689" y="345514"/>
                    </a:lnTo>
                    <a:lnTo>
                      <a:pt x="1095689" y="305049"/>
                    </a:lnTo>
                    <a:lnTo>
                      <a:pt x="1048998" y="305049"/>
                    </a:lnTo>
                    <a:lnTo>
                      <a:pt x="1048998" y="270809"/>
                    </a:lnTo>
                    <a:lnTo>
                      <a:pt x="1002306" y="270809"/>
                    </a:lnTo>
                    <a:lnTo>
                      <a:pt x="1002306" y="261470"/>
                    </a:lnTo>
                    <a:lnTo>
                      <a:pt x="961835" y="261470"/>
                    </a:lnTo>
                    <a:lnTo>
                      <a:pt x="961835" y="249019"/>
                    </a:lnTo>
                    <a:lnTo>
                      <a:pt x="849780" y="249019"/>
                    </a:lnTo>
                    <a:lnTo>
                      <a:pt x="849780" y="221004"/>
                    </a:lnTo>
                    <a:lnTo>
                      <a:pt x="837329" y="221004"/>
                    </a:lnTo>
                    <a:lnTo>
                      <a:pt x="837329" y="180538"/>
                    </a:lnTo>
                    <a:lnTo>
                      <a:pt x="824877" y="180538"/>
                    </a:lnTo>
                    <a:lnTo>
                      <a:pt x="824877" y="155637"/>
                    </a:lnTo>
                    <a:lnTo>
                      <a:pt x="815539" y="155637"/>
                    </a:lnTo>
                    <a:lnTo>
                      <a:pt x="815539" y="143186"/>
                    </a:lnTo>
                    <a:lnTo>
                      <a:pt x="588309" y="143186"/>
                    </a:lnTo>
                    <a:lnTo>
                      <a:pt x="588309" y="124510"/>
                    </a:lnTo>
                    <a:lnTo>
                      <a:pt x="554068" y="124510"/>
                    </a:lnTo>
                    <a:lnTo>
                      <a:pt x="554068" y="84044"/>
                    </a:lnTo>
                    <a:lnTo>
                      <a:pt x="423333" y="84044"/>
                    </a:lnTo>
                    <a:lnTo>
                      <a:pt x="423333" y="71592"/>
                    </a:lnTo>
                    <a:lnTo>
                      <a:pt x="376642" y="71592"/>
                    </a:lnTo>
                    <a:lnTo>
                      <a:pt x="376642" y="52916"/>
                    </a:lnTo>
                    <a:lnTo>
                      <a:pt x="273922" y="52916"/>
                    </a:lnTo>
                    <a:lnTo>
                      <a:pt x="273922" y="37353"/>
                    </a:lnTo>
                    <a:lnTo>
                      <a:pt x="261471" y="37353"/>
                    </a:lnTo>
                    <a:lnTo>
                      <a:pt x="261471" y="15563"/>
                    </a:lnTo>
                    <a:lnTo>
                      <a:pt x="183652" y="15563"/>
                    </a:lnTo>
                    <a:lnTo>
                      <a:pt x="183652" y="0"/>
                    </a:ln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D0378E03-B773-302F-51C4-B0D2333258B9}"/>
                  </a:ext>
                </a:extLst>
              </p:cNvPr>
              <p:cNvSpPr/>
              <p:nvPr/>
            </p:nvSpPr>
            <p:spPr>
              <a:xfrm>
                <a:off x="4505325" y="2776537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6B199209-8A9A-A436-3B92-1FBE955EFE08}"/>
                  </a:ext>
                </a:extLst>
              </p:cNvPr>
              <p:cNvSpPr/>
              <p:nvPr/>
            </p:nvSpPr>
            <p:spPr>
              <a:xfrm>
                <a:off x="5771921" y="3472091"/>
                <a:ext cx="57607" cy="9525"/>
              </a:xfrm>
              <a:custGeom>
                <a:avLst/>
                <a:gdLst>
                  <a:gd name="connsiteX0" fmla="*/ 0 w 57607"/>
                  <a:gd name="connsiteY0" fmla="*/ 0 h 9525"/>
                  <a:gd name="connsiteX1" fmla="*/ 57607 w 5760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607" h="9525">
                    <a:moveTo>
                      <a:pt x="0" y="0"/>
                    </a:moveTo>
                    <a:lnTo>
                      <a:pt x="57607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56B13082-073D-DA35-9C7C-8A06DB811FEE}"/>
                  </a:ext>
                </a:extLst>
              </p:cNvPr>
              <p:cNvSpPr/>
              <p:nvPr/>
            </p:nvSpPr>
            <p:spPr>
              <a:xfrm>
                <a:off x="6057671" y="3643542"/>
                <a:ext cx="57607" cy="9525"/>
              </a:xfrm>
              <a:custGeom>
                <a:avLst/>
                <a:gdLst>
                  <a:gd name="connsiteX0" fmla="*/ 0 w 57607"/>
                  <a:gd name="connsiteY0" fmla="*/ 0 h 9525"/>
                  <a:gd name="connsiteX1" fmla="*/ 57607 w 5760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607" h="9525">
                    <a:moveTo>
                      <a:pt x="0" y="0"/>
                    </a:moveTo>
                    <a:lnTo>
                      <a:pt x="57607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61259918-B283-8894-5B35-47FBF9C2ACB6}"/>
                  </a:ext>
                </a:extLst>
              </p:cNvPr>
              <p:cNvSpPr/>
              <p:nvPr/>
            </p:nvSpPr>
            <p:spPr>
              <a:xfrm>
                <a:off x="6076721" y="3681642"/>
                <a:ext cx="57607" cy="9525"/>
              </a:xfrm>
              <a:custGeom>
                <a:avLst/>
                <a:gdLst>
                  <a:gd name="connsiteX0" fmla="*/ 0 w 57607"/>
                  <a:gd name="connsiteY0" fmla="*/ 0 h 9525"/>
                  <a:gd name="connsiteX1" fmla="*/ 57607 w 5760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607" h="9525">
                    <a:moveTo>
                      <a:pt x="0" y="0"/>
                    </a:moveTo>
                    <a:lnTo>
                      <a:pt x="57607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26301E6E-B7E8-74C9-B302-CF2EEFA909DC}"/>
                  </a:ext>
                </a:extLst>
              </p:cNvPr>
              <p:cNvSpPr/>
              <p:nvPr/>
            </p:nvSpPr>
            <p:spPr>
              <a:xfrm>
                <a:off x="6362480" y="3776890"/>
                <a:ext cx="57597" cy="9525"/>
              </a:xfrm>
              <a:custGeom>
                <a:avLst/>
                <a:gdLst>
                  <a:gd name="connsiteX0" fmla="*/ 0 w 57597"/>
                  <a:gd name="connsiteY0" fmla="*/ 0 h 9525"/>
                  <a:gd name="connsiteX1" fmla="*/ 57598 w 5759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597" h="9525">
                    <a:moveTo>
                      <a:pt x="0" y="0"/>
                    </a:moveTo>
                    <a:lnTo>
                      <a:pt x="57598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A1E176FD-4A22-0631-A325-F2F705A642EB}"/>
                  </a:ext>
                </a:extLst>
              </p:cNvPr>
              <p:cNvSpPr/>
              <p:nvPr/>
            </p:nvSpPr>
            <p:spPr>
              <a:xfrm>
                <a:off x="6629180" y="3834040"/>
                <a:ext cx="57597" cy="9525"/>
              </a:xfrm>
              <a:custGeom>
                <a:avLst/>
                <a:gdLst>
                  <a:gd name="connsiteX0" fmla="*/ 0 w 57597"/>
                  <a:gd name="connsiteY0" fmla="*/ 0 h 9525"/>
                  <a:gd name="connsiteX1" fmla="*/ 57598 w 5759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597" h="9525">
                    <a:moveTo>
                      <a:pt x="0" y="0"/>
                    </a:moveTo>
                    <a:lnTo>
                      <a:pt x="57598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8B70ED48-B472-24B0-A3B6-A3257F848693}"/>
                  </a:ext>
                </a:extLst>
              </p:cNvPr>
              <p:cNvSpPr/>
              <p:nvPr/>
            </p:nvSpPr>
            <p:spPr>
              <a:xfrm>
                <a:off x="6914930" y="3872140"/>
                <a:ext cx="57597" cy="9525"/>
              </a:xfrm>
              <a:custGeom>
                <a:avLst/>
                <a:gdLst>
                  <a:gd name="connsiteX0" fmla="*/ 0 w 57597"/>
                  <a:gd name="connsiteY0" fmla="*/ 0 h 9525"/>
                  <a:gd name="connsiteX1" fmla="*/ 57598 w 57597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597" h="9525">
                    <a:moveTo>
                      <a:pt x="0" y="0"/>
                    </a:moveTo>
                    <a:lnTo>
                      <a:pt x="57598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B2EEB1AD-DD4A-0549-3072-AA0D597C5B7A}"/>
                  </a:ext>
                </a:extLst>
              </p:cNvPr>
              <p:cNvSpPr/>
              <p:nvPr/>
            </p:nvSpPr>
            <p:spPr>
              <a:xfrm>
                <a:off x="6067425" y="3576641"/>
                <a:ext cx="9525" cy="57600"/>
              </a:xfrm>
              <a:custGeom>
                <a:avLst/>
                <a:gdLst>
                  <a:gd name="connsiteX0" fmla="*/ 0 w 9525"/>
                  <a:gd name="connsiteY0" fmla="*/ 0 h 57600"/>
                  <a:gd name="connsiteX1" fmla="*/ 0 w 9525"/>
                  <a:gd name="connsiteY1" fmla="*/ 57600 h 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600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14491A41-5FD2-62A1-177D-1A2958096519}"/>
                  </a:ext>
                </a:extLst>
              </p:cNvPr>
              <p:cNvSpPr/>
              <p:nvPr/>
            </p:nvSpPr>
            <p:spPr>
              <a:xfrm>
                <a:off x="6143625" y="3652842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C4D30380-DF54-8A09-8B44-987DCBA515E5}"/>
                  </a:ext>
                </a:extLst>
              </p:cNvPr>
              <p:cNvSpPr/>
              <p:nvPr/>
            </p:nvSpPr>
            <p:spPr>
              <a:xfrm>
                <a:off x="6181725" y="3652842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18059AF3-6D22-291A-27D8-1FC3C39D5DE2}"/>
                  </a:ext>
                </a:extLst>
              </p:cNvPr>
              <p:cNvSpPr/>
              <p:nvPr/>
            </p:nvSpPr>
            <p:spPr>
              <a:xfrm>
                <a:off x="6334125" y="3652842"/>
                <a:ext cx="9525" cy="57599"/>
              </a:xfrm>
              <a:custGeom>
                <a:avLst/>
                <a:gdLst>
                  <a:gd name="connsiteX0" fmla="*/ 0 w 9525"/>
                  <a:gd name="connsiteY0" fmla="*/ 0 h 57599"/>
                  <a:gd name="connsiteX1" fmla="*/ 0 w 9525"/>
                  <a:gd name="connsiteY1" fmla="*/ 57600 h 5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9">
                    <a:moveTo>
                      <a:pt x="0" y="0"/>
                    </a:moveTo>
                    <a:lnTo>
                      <a:pt x="0" y="5760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15EE19A6-E5D6-1E32-8819-D87D4EF3B2C7}"/>
                  </a:ext>
                </a:extLst>
              </p:cNvPr>
              <p:cNvSpPr/>
              <p:nvPr/>
            </p:nvSpPr>
            <p:spPr>
              <a:xfrm>
                <a:off x="6410325" y="3748096"/>
                <a:ext cx="9525" cy="57597"/>
              </a:xfrm>
              <a:custGeom>
                <a:avLst/>
                <a:gdLst>
                  <a:gd name="connsiteX0" fmla="*/ 0 w 9525"/>
                  <a:gd name="connsiteY0" fmla="*/ 0 h 57597"/>
                  <a:gd name="connsiteX1" fmla="*/ 0 w 9525"/>
                  <a:gd name="connsiteY1" fmla="*/ 57598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0"/>
                    </a:moveTo>
                    <a:lnTo>
                      <a:pt x="0" y="57598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5FE77315-11BC-C1CD-0C91-B437F1CED904}"/>
                  </a:ext>
                </a:extLst>
              </p:cNvPr>
              <p:cNvSpPr/>
              <p:nvPr/>
            </p:nvSpPr>
            <p:spPr>
              <a:xfrm>
                <a:off x="6619875" y="3767146"/>
                <a:ext cx="9525" cy="57597"/>
              </a:xfrm>
              <a:custGeom>
                <a:avLst/>
                <a:gdLst>
                  <a:gd name="connsiteX0" fmla="*/ 0 w 9525"/>
                  <a:gd name="connsiteY0" fmla="*/ 0 h 57597"/>
                  <a:gd name="connsiteX1" fmla="*/ 0 w 9525"/>
                  <a:gd name="connsiteY1" fmla="*/ 57598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0"/>
                    </a:moveTo>
                    <a:lnTo>
                      <a:pt x="0" y="57598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8397C6B6-713B-3EF1-0D79-8A318713F4DF}"/>
                  </a:ext>
                </a:extLst>
              </p:cNvPr>
              <p:cNvSpPr/>
              <p:nvPr/>
            </p:nvSpPr>
            <p:spPr>
              <a:xfrm>
                <a:off x="7191384" y="38701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C144B4AD-B827-8256-8CC8-6A864C7B7583}"/>
                  </a:ext>
                </a:extLst>
              </p:cNvPr>
              <p:cNvSpPr/>
              <p:nvPr/>
            </p:nvSpPr>
            <p:spPr>
              <a:xfrm>
                <a:off x="6981834" y="38701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4D83EFB5-FA59-F66D-2E9E-660C9E17F3D5}"/>
                  </a:ext>
                </a:extLst>
              </p:cNvPr>
              <p:cNvSpPr/>
              <p:nvPr/>
            </p:nvSpPr>
            <p:spPr>
              <a:xfrm>
                <a:off x="7477134" y="38701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9D687439-92A0-92F4-10D5-2E4CE0C776DF}"/>
                  </a:ext>
                </a:extLst>
              </p:cNvPr>
              <p:cNvSpPr/>
              <p:nvPr/>
            </p:nvSpPr>
            <p:spPr>
              <a:xfrm>
                <a:off x="7515234" y="38701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DF5B5027-8DB3-EEF9-FDA2-5B1621A64410}"/>
                  </a:ext>
                </a:extLst>
              </p:cNvPr>
              <p:cNvSpPr/>
              <p:nvPr/>
            </p:nvSpPr>
            <p:spPr>
              <a:xfrm>
                <a:off x="7515234" y="40225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AB9CC25F-CBA1-2C77-1FD6-79B29943906C}"/>
                  </a:ext>
                </a:extLst>
              </p:cNvPr>
              <p:cNvSpPr/>
              <p:nvPr/>
            </p:nvSpPr>
            <p:spPr>
              <a:xfrm>
                <a:off x="7781934" y="4022578"/>
                <a:ext cx="9525" cy="57597"/>
              </a:xfrm>
              <a:custGeom>
                <a:avLst/>
                <a:gdLst>
                  <a:gd name="connsiteX0" fmla="*/ 0 w 9525"/>
                  <a:gd name="connsiteY0" fmla="*/ 57598 h 57597"/>
                  <a:gd name="connsiteX1" fmla="*/ 0 w 9525"/>
                  <a:gd name="connsiteY1" fmla="*/ 0 h 57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25" h="57597">
                    <a:moveTo>
                      <a:pt x="0" y="57598"/>
                    </a:moveTo>
                    <a:lnTo>
                      <a:pt x="0" y="0"/>
                    </a:lnTo>
                  </a:path>
                </a:pathLst>
              </a:cu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rtl="0"/>
                <a:endParaRPr lang="en-GB"/>
              </a:p>
            </p:txBody>
          </p:sp>
        </p:grpSp>
      </p:grpSp>
      <p:sp>
        <p:nvSpPr>
          <p:cNvPr id="305" name="Freeform 21">
            <a:extLst>
              <a:ext uri="{FF2B5EF4-FFF2-40B4-BE49-F238E27FC236}">
                <a16:creationId xmlns:a16="http://schemas.microsoft.com/office/drawing/2014/main" id="{24A47C55-669A-52AB-290A-9E9FE51FCB20}"/>
              </a:ext>
            </a:extLst>
          </p:cNvPr>
          <p:cNvSpPr>
            <a:spLocks/>
          </p:cNvSpPr>
          <p:nvPr/>
        </p:nvSpPr>
        <p:spPr bwMode="auto">
          <a:xfrm>
            <a:off x="7246214" y="4348962"/>
            <a:ext cx="3708000" cy="1483648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306" name="Group 305">
            <a:extLst>
              <a:ext uri="{FF2B5EF4-FFF2-40B4-BE49-F238E27FC236}">
                <a16:creationId xmlns:a16="http://schemas.microsoft.com/office/drawing/2014/main" id="{F69C6C00-BDB0-67C8-7A52-BC7FC396D82F}"/>
              </a:ext>
            </a:extLst>
          </p:cNvPr>
          <p:cNvGrpSpPr/>
          <p:nvPr/>
        </p:nvGrpSpPr>
        <p:grpSpPr>
          <a:xfrm>
            <a:off x="6438544" y="4204116"/>
            <a:ext cx="812158" cy="1767535"/>
            <a:chOff x="4504161" y="1239540"/>
            <a:chExt cx="812158" cy="3024482"/>
          </a:xfrm>
        </p:grpSpPr>
        <p:sp>
          <p:nvSpPr>
            <p:cNvPr id="307" name="Line 6">
              <a:extLst>
                <a:ext uri="{FF2B5EF4-FFF2-40B4-BE49-F238E27FC236}">
                  <a16:creationId xmlns:a16="http://schemas.microsoft.com/office/drawing/2014/main" id="{5BAE704C-71BD-F46E-3AF5-1D554FADA9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1479299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08" name="Line 7">
              <a:extLst>
                <a:ext uri="{FF2B5EF4-FFF2-40B4-BE49-F238E27FC236}">
                  <a16:creationId xmlns:a16="http://schemas.microsoft.com/office/drawing/2014/main" id="{87DE9D26-52CF-305B-153A-70153421DF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200150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09" name="Line 8">
              <a:extLst>
                <a:ext uri="{FF2B5EF4-FFF2-40B4-BE49-F238E27FC236}">
                  <a16:creationId xmlns:a16="http://schemas.microsoft.com/office/drawing/2014/main" id="{ED8C4D56-8E6E-E997-AABD-CB437CCCED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2500268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10" name="Line 9">
              <a:extLst>
                <a:ext uri="{FF2B5EF4-FFF2-40B4-BE49-F238E27FC236}">
                  <a16:creationId xmlns:a16="http://schemas.microsoft.com/office/drawing/2014/main" id="{E385AA65-3938-42E3-DD78-A3A9E60B8A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301514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11" name="Line 10">
              <a:extLst>
                <a:ext uri="{FF2B5EF4-FFF2-40B4-BE49-F238E27FC236}">
                  <a16:creationId xmlns:a16="http://schemas.microsoft.com/office/drawing/2014/main" id="{54AB0E23-0B67-7A1D-328F-D6BC134E1A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3519283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12" name="Line 11">
              <a:extLst>
                <a:ext uri="{FF2B5EF4-FFF2-40B4-BE49-F238E27FC236}">
                  <a16:creationId xmlns:a16="http://schemas.microsoft.com/office/drawing/2014/main" id="{C590842A-7A20-3DEC-A4DD-98301D437F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0085" y="4028791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13" name="TextBox 312">
              <a:extLst>
                <a:ext uri="{FF2B5EF4-FFF2-40B4-BE49-F238E27FC236}">
                  <a16:creationId xmlns:a16="http://schemas.microsoft.com/office/drawing/2014/main" id="{46322925-BD58-9A28-A8E4-741C8A9FE401}"/>
                </a:ext>
              </a:extLst>
            </p:cNvPr>
            <p:cNvSpPr txBox="1"/>
            <p:nvPr/>
          </p:nvSpPr>
          <p:spPr>
            <a:xfrm rot="16200000">
              <a:off x="3594581" y="2641557"/>
              <a:ext cx="20961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PFS 概率</a:t>
              </a:r>
            </a:p>
          </p:txBody>
        </p:sp>
        <p:sp>
          <p:nvSpPr>
            <p:cNvPr id="314" name="TextBox 313">
              <a:extLst>
                <a:ext uri="{FF2B5EF4-FFF2-40B4-BE49-F238E27FC236}">
                  <a16:creationId xmlns:a16="http://schemas.microsoft.com/office/drawing/2014/main" id="{1A098E0B-536D-CAFC-922D-B88CD2F4654C}"/>
                </a:ext>
              </a:extLst>
            </p:cNvPr>
            <p:cNvSpPr txBox="1"/>
            <p:nvPr/>
          </p:nvSpPr>
          <p:spPr>
            <a:xfrm>
              <a:off x="4809704" y="1239540"/>
              <a:ext cx="397866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1.0</a:t>
              </a:r>
            </a:p>
          </p:txBody>
        </p:sp>
        <p:sp>
          <p:nvSpPr>
            <p:cNvPr id="315" name="TextBox 314">
              <a:extLst>
                <a:ext uri="{FF2B5EF4-FFF2-40B4-BE49-F238E27FC236}">
                  <a16:creationId xmlns:a16="http://schemas.microsoft.com/office/drawing/2014/main" id="{05C76C35-8EE7-7502-1D82-DA3A2FDD37DB}"/>
                </a:ext>
              </a:extLst>
            </p:cNvPr>
            <p:cNvSpPr txBox="1"/>
            <p:nvPr/>
          </p:nvSpPr>
          <p:spPr>
            <a:xfrm>
              <a:off x="4809709" y="1763680"/>
              <a:ext cx="397866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0.8</a:t>
              </a:r>
            </a:p>
          </p:txBody>
        </p:sp>
        <p:sp>
          <p:nvSpPr>
            <p:cNvPr id="316" name="TextBox 315">
              <a:extLst>
                <a:ext uri="{FF2B5EF4-FFF2-40B4-BE49-F238E27FC236}">
                  <a16:creationId xmlns:a16="http://schemas.microsoft.com/office/drawing/2014/main" id="{1AC8B210-0B0B-D8AA-4AF1-BC311E203F1A}"/>
                </a:ext>
              </a:extLst>
            </p:cNvPr>
            <p:cNvSpPr txBox="1"/>
            <p:nvPr/>
          </p:nvSpPr>
          <p:spPr>
            <a:xfrm>
              <a:off x="4809709" y="2262211"/>
              <a:ext cx="397866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0.6</a:t>
              </a:r>
            </a:p>
          </p:txBody>
        </p:sp>
        <p:sp>
          <p:nvSpPr>
            <p:cNvPr id="317" name="TextBox 316">
              <a:extLst>
                <a:ext uri="{FF2B5EF4-FFF2-40B4-BE49-F238E27FC236}">
                  <a16:creationId xmlns:a16="http://schemas.microsoft.com/office/drawing/2014/main" id="{AA794B53-3F37-98BC-F62F-A11686353C90}"/>
                </a:ext>
              </a:extLst>
            </p:cNvPr>
            <p:cNvSpPr txBox="1"/>
            <p:nvPr/>
          </p:nvSpPr>
          <p:spPr>
            <a:xfrm>
              <a:off x="4809709" y="2776864"/>
              <a:ext cx="397866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318" name="TextBox 317">
              <a:extLst>
                <a:ext uri="{FF2B5EF4-FFF2-40B4-BE49-F238E27FC236}">
                  <a16:creationId xmlns:a16="http://schemas.microsoft.com/office/drawing/2014/main" id="{1DAB9B7D-AE41-A8B0-2302-693540A11E87}"/>
                </a:ext>
              </a:extLst>
            </p:cNvPr>
            <p:cNvSpPr txBox="1"/>
            <p:nvPr/>
          </p:nvSpPr>
          <p:spPr>
            <a:xfrm>
              <a:off x="4809709" y="3280766"/>
              <a:ext cx="397866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319" name="TextBox 318">
              <a:extLst>
                <a:ext uri="{FF2B5EF4-FFF2-40B4-BE49-F238E27FC236}">
                  <a16:creationId xmlns:a16="http://schemas.microsoft.com/office/drawing/2014/main" id="{B2E83262-7AC4-5A44-9FC0-ED7AED37630D}"/>
                </a:ext>
              </a:extLst>
            </p:cNvPr>
            <p:cNvSpPr txBox="1"/>
            <p:nvPr/>
          </p:nvSpPr>
          <p:spPr>
            <a:xfrm>
              <a:off x="4937958" y="3790041"/>
              <a:ext cx="269625" cy="47398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324" name="TextBox 323">
            <a:extLst>
              <a:ext uri="{FF2B5EF4-FFF2-40B4-BE49-F238E27FC236}">
                <a16:creationId xmlns:a16="http://schemas.microsoft.com/office/drawing/2014/main" id="{1F3DFB9A-0DC1-D8F9-DA4D-F5B807029996}"/>
              </a:ext>
            </a:extLst>
          </p:cNvPr>
          <p:cNvSpPr txBox="1"/>
          <p:nvPr/>
        </p:nvSpPr>
        <p:spPr>
          <a:xfrm>
            <a:off x="7853303" y="6042064"/>
            <a:ext cx="24721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从随机分组开始的时间（月数）</a:t>
            </a:r>
          </a:p>
        </p:txBody>
      </p:sp>
      <p:grpSp>
        <p:nvGrpSpPr>
          <p:cNvPr id="325" name="Group 324">
            <a:extLst>
              <a:ext uri="{FF2B5EF4-FFF2-40B4-BE49-F238E27FC236}">
                <a16:creationId xmlns:a16="http://schemas.microsoft.com/office/drawing/2014/main" id="{BCB496EC-972E-6560-2327-E6F7E2F7911F}"/>
              </a:ext>
            </a:extLst>
          </p:cNvPr>
          <p:cNvGrpSpPr/>
          <p:nvPr/>
        </p:nvGrpSpPr>
        <p:grpSpPr>
          <a:xfrm>
            <a:off x="7157042" y="5832610"/>
            <a:ext cx="3903297" cy="329369"/>
            <a:chOff x="1511970" y="5471106"/>
            <a:chExt cx="2375633" cy="329369"/>
          </a:xfrm>
        </p:grpSpPr>
        <p:sp>
          <p:nvSpPr>
            <p:cNvPr id="326" name="Line 21">
              <a:extLst>
                <a:ext uri="{FF2B5EF4-FFF2-40B4-BE49-F238E27FC236}">
                  <a16:creationId xmlns:a16="http://schemas.microsoft.com/office/drawing/2014/main" id="{66DA980B-D3F6-60AB-8BB3-DFD7E3F353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16883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27" name="TextBox 326">
              <a:extLst>
                <a:ext uri="{FF2B5EF4-FFF2-40B4-BE49-F238E27FC236}">
                  <a16:creationId xmlns:a16="http://schemas.microsoft.com/office/drawing/2014/main" id="{127CFA76-A6D6-D963-D992-A1AC888BD5E3}"/>
                </a:ext>
              </a:extLst>
            </p:cNvPr>
            <p:cNvSpPr txBox="1"/>
            <p:nvPr/>
          </p:nvSpPr>
          <p:spPr>
            <a:xfrm>
              <a:off x="3739939" y="5543106"/>
              <a:ext cx="147664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28" name="Line 21">
              <a:extLst>
                <a:ext uri="{FF2B5EF4-FFF2-40B4-BE49-F238E27FC236}">
                  <a16:creationId xmlns:a16="http://schemas.microsoft.com/office/drawing/2014/main" id="{D18C8B7F-7A89-C53E-F095-8DDCAE69D7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246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29" name="TextBox 328">
              <a:extLst>
                <a:ext uri="{FF2B5EF4-FFF2-40B4-BE49-F238E27FC236}">
                  <a16:creationId xmlns:a16="http://schemas.microsoft.com/office/drawing/2014/main" id="{75BCF7BF-0733-AB83-0B4C-B20B6AE6A86A}"/>
                </a:ext>
              </a:extLst>
            </p:cNvPr>
            <p:cNvSpPr txBox="1"/>
            <p:nvPr/>
          </p:nvSpPr>
          <p:spPr>
            <a:xfrm>
              <a:off x="3364302" y="5543106"/>
              <a:ext cx="147664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330" name="Line 21">
              <a:extLst>
                <a:ext uri="{FF2B5EF4-FFF2-40B4-BE49-F238E27FC236}">
                  <a16:creationId xmlns:a16="http://schemas.microsoft.com/office/drawing/2014/main" id="{C7829559-4922-7FAD-88A3-1D9AEB4680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65609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31" name="TextBox 330">
              <a:extLst>
                <a:ext uri="{FF2B5EF4-FFF2-40B4-BE49-F238E27FC236}">
                  <a16:creationId xmlns:a16="http://schemas.microsoft.com/office/drawing/2014/main" id="{B66B3C1F-3DE5-8410-71D5-7842DDF9ED40}"/>
                </a:ext>
              </a:extLst>
            </p:cNvPr>
            <p:cNvSpPr txBox="1"/>
            <p:nvPr/>
          </p:nvSpPr>
          <p:spPr>
            <a:xfrm>
              <a:off x="2988665" y="5543106"/>
              <a:ext cx="147664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332" name="Line 21">
              <a:extLst>
                <a:ext uri="{FF2B5EF4-FFF2-40B4-BE49-F238E27FC236}">
                  <a16:creationId xmlns:a16="http://schemas.microsoft.com/office/drawing/2014/main" id="{59EE1121-53F0-CBE5-561D-1D8BAF1AB0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9972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33" name="TextBox 332">
              <a:extLst>
                <a:ext uri="{FF2B5EF4-FFF2-40B4-BE49-F238E27FC236}">
                  <a16:creationId xmlns:a16="http://schemas.microsoft.com/office/drawing/2014/main" id="{B7C4C626-07BF-07F9-2FAB-845175A30D05}"/>
                </a:ext>
              </a:extLst>
            </p:cNvPr>
            <p:cNvSpPr txBox="1"/>
            <p:nvPr/>
          </p:nvSpPr>
          <p:spPr>
            <a:xfrm>
              <a:off x="2613028" y="5543106"/>
              <a:ext cx="147664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334" name="Line 21">
              <a:extLst>
                <a:ext uri="{FF2B5EF4-FFF2-40B4-BE49-F238E27FC236}">
                  <a16:creationId xmlns:a16="http://schemas.microsoft.com/office/drawing/2014/main" id="{1C920C36-35E6-ADAB-38F3-54CD69929E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4335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35" name="TextBox 334">
              <a:extLst>
                <a:ext uri="{FF2B5EF4-FFF2-40B4-BE49-F238E27FC236}">
                  <a16:creationId xmlns:a16="http://schemas.microsoft.com/office/drawing/2014/main" id="{F0BFB601-8462-7901-0938-F07E6355D955}"/>
                </a:ext>
              </a:extLst>
            </p:cNvPr>
            <p:cNvSpPr txBox="1"/>
            <p:nvPr/>
          </p:nvSpPr>
          <p:spPr>
            <a:xfrm>
              <a:off x="2237391" y="5543106"/>
              <a:ext cx="147664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336" name="Line 21">
              <a:extLst>
                <a:ext uri="{FF2B5EF4-FFF2-40B4-BE49-F238E27FC236}">
                  <a16:creationId xmlns:a16="http://schemas.microsoft.com/office/drawing/2014/main" id="{A36BF920-B022-4695-7A88-B5229046BE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8698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37" name="TextBox 336">
              <a:extLst>
                <a:ext uri="{FF2B5EF4-FFF2-40B4-BE49-F238E27FC236}">
                  <a16:creationId xmlns:a16="http://schemas.microsoft.com/office/drawing/2014/main" id="{5CD95C97-17AA-3927-D4C0-A05F54BF4C2A}"/>
                </a:ext>
              </a:extLst>
            </p:cNvPr>
            <p:cNvSpPr txBox="1"/>
            <p:nvPr/>
          </p:nvSpPr>
          <p:spPr>
            <a:xfrm>
              <a:off x="1887608" y="5543106"/>
              <a:ext cx="95957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338" name="Line 21">
              <a:extLst>
                <a:ext uri="{FF2B5EF4-FFF2-40B4-BE49-F238E27FC236}">
                  <a16:creationId xmlns:a16="http://schemas.microsoft.com/office/drawing/2014/main" id="{1FAECA45-2243-3D9E-8027-07454A3909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63061" y="5471106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2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39" name="TextBox 338">
              <a:extLst>
                <a:ext uri="{FF2B5EF4-FFF2-40B4-BE49-F238E27FC236}">
                  <a16:creationId xmlns:a16="http://schemas.microsoft.com/office/drawing/2014/main" id="{B8A02CF6-CFFD-7127-9525-05B0285F5C78}"/>
                </a:ext>
              </a:extLst>
            </p:cNvPr>
            <p:cNvSpPr txBox="1"/>
            <p:nvPr/>
          </p:nvSpPr>
          <p:spPr>
            <a:xfrm>
              <a:off x="1511970" y="5543106"/>
              <a:ext cx="95957" cy="257369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340" name="TextBox 339">
            <a:extLst>
              <a:ext uri="{FF2B5EF4-FFF2-40B4-BE49-F238E27FC236}">
                <a16:creationId xmlns:a16="http://schemas.microsoft.com/office/drawing/2014/main" id="{2239F1C6-D5F9-DD32-4D44-F210FDF9EC0F}"/>
              </a:ext>
            </a:extLst>
          </p:cNvPr>
          <p:cNvSpPr txBox="1"/>
          <p:nvPr/>
        </p:nvSpPr>
        <p:spPr>
          <a:xfrm>
            <a:off x="6257217" y="6021333"/>
            <a:ext cx="817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tx1"/>
                </a:solidFill>
                <a:latin typeface="+mn-lt"/>
              </a:rPr>
              <a:t>面临风险的人数</a:t>
            </a:r>
            <a:endParaRPr lang="en-GB" sz="105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344" name="Group 343">
            <a:extLst>
              <a:ext uri="{FF2B5EF4-FFF2-40B4-BE49-F238E27FC236}">
                <a16:creationId xmlns:a16="http://schemas.microsoft.com/office/drawing/2014/main" id="{6A424EB3-B32A-E087-838D-DE1AE905E5DA}"/>
              </a:ext>
            </a:extLst>
          </p:cNvPr>
          <p:cNvGrpSpPr/>
          <p:nvPr/>
        </p:nvGrpSpPr>
        <p:grpSpPr>
          <a:xfrm>
            <a:off x="7120976" y="6201654"/>
            <a:ext cx="3893679" cy="241980"/>
            <a:chOff x="1646397" y="6185676"/>
            <a:chExt cx="3893679" cy="241980"/>
          </a:xfrm>
        </p:grpSpPr>
        <p:sp>
          <p:nvSpPr>
            <p:cNvPr id="345" name="TextBox 344">
              <a:extLst>
                <a:ext uri="{FF2B5EF4-FFF2-40B4-BE49-F238E27FC236}">
                  <a16:creationId xmlns:a16="http://schemas.microsoft.com/office/drawing/2014/main" id="{F676C254-30BC-8679-2E13-40B5C811DC5E}"/>
                </a:ext>
              </a:extLst>
            </p:cNvPr>
            <p:cNvSpPr txBox="1"/>
            <p:nvPr/>
          </p:nvSpPr>
          <p:spPr>
            <a:xfrm>
              <a:off x="5388825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346" name="TextBox 345">
              <a:extLst>
                <a:ext uri="{FF2B5EF4-FFF2-40B4-BE49-F238E27FC236}">
                  <a16:creationId xmlns:a16="http://schemas.microsoft.com/office/drawing/2014/main" id="{B9966DDC-1B2C-FCB6-5CB1-A7132DDBABAA}"/>
                </a:ext>
              </a:extLst>
            </p:cNvPr>
            <p:cNvSpPr txBox="1"/>
            <p:nvPr/>
          </p:nvSpPr>
          <p:spPr>
            <a:xfrm>
              <a:off x="4771633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347" name="TextBox 346">
              <a:extLst>
                <a:ext uri="{FF2B5EF4-FFF2-40B4-BE49-F238E27FC236}">
                  <a16:creationId xmlns:a16="http://schemas.microsoft.com/office/drawing/2014/main" id="{3888BAF9-82DC-BFCE-B658-024285922361}"/>
                </a:ext>
              </a:extLst>
            </p:cNvPr>
            <p:cNvSpPr txBox="1"/>
            <p:nvPr/>
          </p:nvSpPr>
          <p:spPr>
            <a:xfrm>
              <a:off x="4154440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348" name="TextBox 347">
              <a:extLst>
                <a:ext uri="{FF2B5EF4-FFF2-40B4-BE49-F238E27FC236}">
                  <a16:creationId xmlns:a16="http://schemas.microsoft.com/office/drawing/2014/main" id="{2F495673-0D15-54DB-F1C2-9A16F1E218CC}"/>
                </a:ext>
              </a:extLst>
            </p:cNvPr>
            <p:cNvSpPr txBox="1"/>
            <p:nvPr/>
          </p:nvSpPr>
          <p:spPr>
            <a:xfrm>
              <a:off x="3538851" y="6185676"/>
              <a:ext cx="148045" cy="234286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349" name="TextBox 348">
              <a:extLst>
                <a:ext uri="{FF2B5EF4-FFF2-40B4-BE49-F238E27FC236}">
                  <a16:creationId xmlns:a16="http://schemas.microsoft.com/office/drawing/2014/main" id="{94630A69-EAB5-E691-C694-D99173E9B9C5}"/>
                </a:ext>
              </a:extLst>
            </p:cNvPr>
            <p:cNvSpPr txBox="1"/>
            <p:nvPr/>
          </p:nvSpPr>
          <p:spPr>
            <a:xfrm>
              <a:off x="2880783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350" name="TextBox 349">
              <a:extLst>
                <a:ext uri="{FF2B5EF4-FFF2-40B4-BE49-F238E27FC236}">
                  <a16:creationId xmlns:a16="http://schemas.microsoft.com/office/drawing/2014/main" id="{BE9B5B89-9DDE-5E51-C44F-1E8C06EC5E66}"/>
                </a:ext>
              </a:extLst>
            </p:cNvPr>
            <p:cNvSpPr txBox="1"/>
            <p:nvPr/>
          </p:nvSpPr>
          <p:spPr>
            <a:xfrm>
              <a:off x="2263590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16</a:t>
              </a:r>
            </a:p>
          </p:txBody>
        </p:sp>
        <p:sp>
          <p:nvSpPr>
            <p:cNvPr id="351" name="TextBox 350">
              <a:extLst>
                <a:ext uri="{FF2B5EF4-FFF2-40B4-BE49-F238E27FC236}">
                  <a16:creationId xmlns:a16="http://schemas.microsoft.com/office/drawing/2014/main" id="{C30125C8-4CCF-78AD-D9B5-97A7DC573E88}"/>
                </a:ext>
              </a:extLst>
            </p:cNvPr>
            <p:cNvSpPr txBox="1"/>
            <p:nvPr/>
          </p:nvSpPr>
          <p:spPr>
            <a:xfrm>
              <a:off x="1646397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2"/>
                  </a:solidFill>
                  <a:latin typeface="+mn-lt"/>
                  <a:cs typeface="Arial" panose="020B0604020202020204" pitchFamily="34" charset="0"/>
                </a:rPr>
                <a:t>21</a:t>
              </a:r>
            </a:p>
          </p:txBody>
        </p:sp>
      </p:grpSp>
      <p:grpSp>
        <p:nvGrpSpPr>
          <p:cNvPr id="352" name="Group 351">
            <a:extLst>
              <a:ext uri="{FF2B5EF4-FFF2-40B4-BE49-F238E27FC236}">
                <a16:creationId xmlns:a16="http://schemas.microsoft.com/office/drawing/2014/main" id="{6989D72E-1B5C-D7E3-2765-AB4CEB1FBA55}"/>
              </a:ext>
            </a:extLst>
          </p:cNvPr>
          <p:cNvGrpSpPr/>
          <p:nvPr/>
        </p:nvGrpSpPr>
        <p:grpSpPr>
          <a:xfrm>
            <a:off x="7120976" y="6345859"/>
            <a:ext cx="3893679" cy="241980"/>
            <a:chOff x="1646397" y="6185676"/>
            <a:chExt cx="3893679" cy="241980"/>
          </a:xfrm>
        </p:grpSpPr>
        <p:sp>
          <p:nvSpPr>
            <p:cNvPr id="353" name="TextBox 352">
              <a:extLst>
                <a:ext uri="{FF2B5EF4-FFF2-40B4-BE49-F238E27FC236}">
                  <a16:creationId xmlns:a16="http://schemas.microsoft.com/office/drawing/2014/main" id="{EB1056D5-057E-EC54-0275-9F206ED34051}"/>
                </a:ext>
              </a:extLst>
            </p:cNvPr>
            <p:cNvSpPr txBox="1"/>
            <p:nvPr/>
          </p:nvSpPr>
          <p:spPr>
            <a:xfrm>
              <a:off x="5388825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354" name="TextBox 353">
              <a:extLst>
                <a:ext uri="{FF2B5EF4-FFF2-40B4-BE49-F238E27FC236}">
                  <a16:creationId xmlns:a16="http://schemas.microsoft.com/office/drawing/2014/main" id="{205962E6-38EB-25C3-BB86-97A993E032D3}"/>
                </a:ext>
              </a:extLst>
            </p:cNvPr>
            <p:cNvSpPr txBox="1"/>
            <p:nvPr/>
          </p:nvSpPr>
          <p:spPr>
            <a:xfrm>
              <a:off x="4771633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355" name="TextBox 354">
              <a:extLst>
                <a:ext uri="{FF2B5EF4-FFF2-40B4-BE49-F238E27FC236}">
                  <a16:creationId xmlns:a16="http://schemas.microsoft.com/office/drawing/2014/main" id="{8F23E533-0BEA-B625-8BF6-2932AF5AF437}"/>
                </a:ext>
              </a:extLst>
            </p:cNvPr>
            <p:cNvSpPr txBox="1"/>
            <p:nvPr/>
          </p:nvSpPr>
          <p:spPr>
            <a:xfrm>
              <a:off x="4154440" y="6185676"/>
              <a:ext cx="151251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356" name="TextBox 355">
              <a:extLst>
                <a:ext uri="{FF2B5EF4-FFF2-40B4-BE49-F238E27FC236}">
                  <a16:creationId xmlns:a16="http://schemas.microsoft.com/office/drawing/2014/main" id="{7BAA50E3-7076-D19E-625F-CB1A7AD71818}"/>
                </a:ext>
              </a:extLst>
            </p:cNvPr>
            <p:cNvSpPr txBox="1"/>
            <p:nvPr/>
          </p:nvSpPr>
          <p:spPr>
            <a:xfrm>
              <a:off x="3497975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357" name="TextBox 356">
              <a:extLst>
                <a:ext uri="{FF2B5EF4-FFF2-40B4-BE49-F238E27FC236}">
                  <a16:creationId xmlns:a16="http://schemas.microsoft.com/office/drawing/2014/main" id="{11B36AC1-B8E2-9DB9-FDFA-FC613E78B1D8}"/>
                </a:ext>
              </a:extLst>
            </p:cNvPr>
            <p:cNvSpPr txBox="1"/>
            <p:nvPr/>
          </p:nvSpPr>
          <p:spPr>
            <a:xfrm>
              <a:off x="2880783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358" name="TextBox 357">
              <a:extLst>
                <a:ext uri="{FF2B5EF4-FFF2-40B4-BE49-F238E27FC236}">
                  <a16:creationId xmlns:a16="http://schemas.microsoft.com/office/drawing/2014/main" id="{2B619356-A5D3-4F4C-F23E-7EBA9E7B030E}"/>
                </a:ext>
              </a:extLst>
            </p:cNvPr>
            <p:cNvSpPr txBox="1"/>
            <p:nvPr/>
          </p:nvSpPr>
          <p:spPr>
            <a:xfrm>
              <a:off x="2263590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22</a:t>
              </a:r>
            </a:p>
          </p:txBody>
        </p:sp>
        <p:sp>
          <p:nvSpPr>
            <p:cNvPr id="359" name="TextBox 358">
              <a:extLst>
                <a:ext uri="{FF2B5EF4-FFF2-40B4-BE49-F238E27FC236}">
                  <a16:creationId xmlns:a16="http://schemas.microsoft.com/office/drawing/2014/main" id="{49F88733-1FC3-AD90-9536-E582DAC749AB}"/>
                </a:ext>
              </a:extLst>
            </p:cNvPr>
            <p:cNvSpPr txBox="1"/>
            <p:nvPr/>
          </p:nvSpPr>
          <p:spPr>
            <a:xfrm>
              <a:off x="1646397" y="6185676"/>
              <a:ext cx="229797" cy="241980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050">
                  <a:solidFill>
                    <a:schemeClr val="accent1"/>
                  </a:solidFill>
                  <a:latin typeface="+mn-lt"/>
                  <a:cs typeface="Arial" panose="020B0604020202020204" pitchFamily="34" charset="0"/>
                </a:rPr>
                <a:t>40</a:t>
              </a:r>
            </a:p>
          </p:txBody>
        </p:sp>
      </p:grpSp>
      <p:sp>
        <p:nvSpPr>
          <p:cNvPr id="360" name="TextBox 359">
            <a:extLst>
              <a:ext uri="{FF2B5EF4-FFF2-40B4-BE49-F238E27FC236}">
                <a16:creationId xmlns:a16="http://schemas.microsoft.com/office/drawing/2014/main" id="{949DBD8A-4503-5CDE-0F05-F5CFF8BE4652}"/>
              </a:ext>
            </a:extLst>
          </p:cNvPr>
          <p:cNvSpPr txBox="1"/>
          <p:nvPr/>
        </p:nvSpPr>
        <p:spPr>
          <a:xfrm>
            <a:off x="6306841" y="6187306"/>
            <a:ext cx="7857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accent2"/>
                </a:solidFill>
                <a:latin typeface="+mn-lt"/>
              </a:rPr>
              <a:t>Osi + CTx</a:t>
            </a:r>
            <a:endParaRPr lang="en-GB" sz="105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175744EE-55C2-9292-3D98-714E2A3AC6BA}"/>
              </a:ext>
            </a:extLst>
          </p:cNvPr>
          <p:cNvSpPr txBox="1"/>
          <p:nvPr/>
        </p:nvSpPr>
        <p:spPr>
          <a:xfrm>
            <a:off x="6369358" y="633604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altLang="en-US" sz="1050" dirty="0">
                <a:solidFill>
                  <a:schemeClr val="accent1"/>
                </a:solidFill>
                <a:latin typeface="+mn-lt"/>
              </a:rPr>
              <a:t>奥希替尼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E08036E5-C232-45DA-9BB0-771E2ADC2914}"/>
              </a:ext>
            </a:extLst>
          </p:cNvPr>
          <p:cNvSpPr txBox="1"/>
          <p:nvPr/>
        </p:nvSpPr>
        <p:spPr>
          <a:xfrm>
            <a:off x="7316989" y="3985142"/>
            <a:ext cx="35493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第 3 周未发现血浆 EGFRm 清除率</a:t>
            </a:r>
          </a:p>
        </p:txBody>
      </p:sp>
      <p:grpSp>
        <p:nvGrpSpPr>
          <p:cNvPr id="363" name="Group 362">
            <a:extLst>
              <a:ext uri="{FF2B5EF4-FFF2-40B4-BE49-F238E27FC236}">
                <a16:creationId xmlns:a16="http://schemas.microsoft.com/office/drawing/2014/main" id="{4789F75D-E7AC-8671-2F6C-5FA90886AAD0}"/>
              </a:ext>
            </a:extLst>
          </p:cNvPr>
          <p:cNvGrpSpPr/>
          <p:nvPr/>
        </p:nvGrpSpPr>
        <p:grpSpPr>
          <a:xfrm>
            <a:off x="7234019" y="4329225"/>
            <a:ext cx="3400442" cy="1143456"/>
            <a:chOff x="4399227" y="2857500"/>
            <a:chExt cx="3400442" cy="1143456"/>
          </a:xfrm>
        </p:grpSpPr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62653F43-4961-B360-3439-D4B4EBC7DE93}"/>
                </a:ext>
              </a:extLst>
            </p:cNvPr>
            <p:cNvSpPr/>
            <p:nvPr/>
          </p:nvSpPr>
          <p:spPr>
            <a:xfrm>
              <a:off x="4399916" y="2888961"/>
              <a:ext cx="3398019" cy="1086202"/>
            </a:xfrm>
            <a:custGeom>
              <a:avLst/>
              <a:gdLst>
                <a:gd name="connsiteX0" fmla="*/ 3398020 w 3398019"/>
                <a:gd name="connsiteY0" fmla="*/ 1086202 h 1086202"/>
                <a:gd name="connsiteX1" fmla="*/ 2796831 w 3398019"/>
                <a:gd name="connsiteY1" fmla="*/ 1086202 h 1086202"/>
                <a:gd name="connsiteX2" fmla="*/ 2796831 w 3398019"/>
                <a:gd name="connsiteY2" fmla="*/ 949709 h 1086202"/>
                <a:gd name="connsiteX3" fmla="*/ 2259544 w 3398019"/>
                <a:gd name="connsiteY3" fmla="*/ 949709 h 1086202"/>
                <a:gd name="connsiteX4" fmla="*/ 2259544 w 3398019"/>
                <a:gd name="connsiteY4" fmla="*/ 830628 h 1086202"/>
                <a:gd name="connsiteX5" fmla="*/ 2001055 w 3398019"/>
                <a:gd name="connsiteY5" fmla="*/ 830628 h 1086202"/>
                <a:gd name="connsiteX6" fmla="*/ 2001055 w 3398019"/>
                <a:gd name="connsiteY6" fmla="*/ 711552 h 1086202"/>
                <a:gd name="connsiteX7" fmla="*/ 1693207 w 3398019"/>
                <a:gd name="connsiteY7" fmla="*/ 711552 h 1086202"/>
                <a:gd name="connsiteX8" fmla="*/ 1693207 w 3398019"/>
                <a:gd name="connsiteY8" fmla="*/ 624423 h 1086202"/>
                <a:gd name="connsiteX9" fmla="*/ 1341782 w 3398019"/>
                <a:gd name="connsiteY9" fmla="*/ 624423 h 1086202"/>
                <a:gd name="connsiteX10" fmla="*/ 1341782 w 3398019"/>
                <a:gd name="connsiteY10" fmla="*/ 554720 h 1086202"/>
                <a:gd name="connsiteX11" fmla="*/ 1205279 w 3398019"/>
                <a:gd name="connsiteY11" fmla="*/ 554720 h 1086202"/>
                <a:gd name="connsiteX12" fmla="*/ 1205279 w 3398019"/>
                <a:gd name="connsiteY12" fmla="*/ 394983 h 1086202"/>
                <a:gd name="connsiteX13" fmla="*/ 1022314 w 3398019"/>
                <a:gd name="connsiteY13" fmla="*/ 394983 h 1086202"/>
                <a:gd name="connsiteX14" fmla="*/ 1022314 w 3398019"/>
                <a:gd name="connsiteY14" fmla="*/ 310759 h 1086202"/>
                <a:gd name="connsiteX15" fmla="*/ 743500 w 3398019"/>
                <a:gd name="connsiteY15" fmla="*/ 310759 h 1086202"/>
                <a:gd name="connsiteX16" fmla="*/ 743500 w 3398019"/>
                <a:gd name="connsiteY16" fmla="*/ 229439 h 1086202"/>
                <a:gd name="connsiteX17" fmla="*/ 514059 w 3398019"/>
                <a:gd name="connsiteY17" fmla="*/ 229439 h 1086202"/>
                <a:gd name="connsiteX18" fmla="*/ 514059 w 3398019"/>
                <a:gd name="connsiteY18" fmla="*/ 151023 h 1086202"/>
                <a:gd name="connsiteX19" fmla="*/ 217822 w 3398019"/>
                <a:gd name="connsiteY19" fmla="*/ 151023 h 1086202"/>
                <a:gd name="connsiteX20" fmla="*/ 217822 w 3398019"/>
                <a:gd name="connsiteY20" fmla="*/ 75512 h 1086202"/>
                <a:gd name="connsiteX21" fmla="*/ 177162 w 3398019"/>
                <a:gd name="connsiteY21" fmla="*/ 75512 h 1086202"/>
                <a:gd name="connsiteX22" fmla="*/ 177162 w 3398019"/>
                <a:gd name="connsiteY22" fmla="*/ 0 h 1086202"/>
                <a:gd name="connsiteX23" fmla="*/ 0 w 3398019"/>
                <a:gd name="connsiteY23" fmla="*/ 0 h 1086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398019" h="1086202">
                  <a:moveTo>
                    <a:pt x="3398020" y="1086202"/>
                  </a:moveTo>
                  <a:lnTo>
                    <a:pt x="2796831" y="1086202"/>
                  </a:lnTo>
                  <a:lnTo>
                    <a:pt x="2796831" y="949709"/>
                  </a:lnTo>
                  <a:lnTo>
                    <a:pt x="2259544" y="949709"/>
                  </a:lnTo>
                  <a:lnTo>
                    <a:pt x="2259544" y="830628"/>
                  </a:lnTo>
                  <a:lnTo>
                    <a:pt x="2001055" y="830628"/>
                  </a:lnTo>
                  <a:lnTo>
                    <a:pt x="2001055" y="711552"/>
                  </a:lnTo>
                  <a:lnTo>
                    <a:pt x="1693207" y="711552"/>
                  </a:lnTo>
                  <a:lnTo>
                    <a:pt x="1693207" y="624423"/>
                  </a:lnTo>
                  <a:lnTo>
                    <a:pt x="1341782" y="624423"/>
                  </a:lnTo>
                  <a:lnTo>
                    <a:pt x="1341782" y="554720"/>
                  </a:lnTo>
                  <a:lnTo>
                    <a:pt x="1205279" y="554720"/>
                  </a:lnTo>
                  <a:lnTo>
                    <a:pt x="1205279" y="394983"/>
                  </a:lnTo>
                  <a:lnTo>
                    <a:pt x="1022314" y="394983"/>
                  </a:lnTo>
                  <a:lnTo>
                    <a:pt x="1022314" y="310759"/>
                  </a:lnTo>
                  <a:lnTo>
                    <a:pt x="743500" y="310759"/>
                  </a:lnTo>
                  <a:lnTo>
                    <a:pt x="743500" y="229439"/>
                  </a:lnTo>
                  <a:lnTo>
                    <a:pt x="514059" y="229439"/>
                  </a:lnTo>
                  <a:lnTo>
                    <a:pt x="514059" y="151023"/>
                  </a:lnTo>
                  <a:lnTo>
                    <a:pt x="217822" y="151023"/>
                  </a:lnTo>
                  <a:lnTo>
                    <a:pt x="217822" y="75512"/>
                  </a:lnTo>
                  <a:lnTo>
                    <a:pt x="177162" y="75512"/>
                  </a:lnTo>
                  <a:lnTo>
                    <a:pt x="177162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65" name="Freeform: Shape 364">
              <a:extLst>
                <a:ext uri="{FF2B5EF4-FFF2-40B4-BE49-F238E27FC236}">
                  <a16:creationId xmlns:a16="http://schemas.microsoft.com/office/drawing/2014/main" id="{D44B65F1-CF09-236F-108B-0257489F7910}"/>
                </a:ext>
              </a:extLst>
            </p:cNvPr>
            <p:cNvSpPr/>
            <p:nvPr/>
          </p:nvSpPr>
          <p:spPr>
            <a:xfrm>
              <a:off x="4399227" y="2857500"/>
              <a:ext cx="9525" cy="57599"/>
            </a:xfrm>
            <a:custGeom>
              <a:avLst/>
              <a:gdLst>
                <a:gd name="connsiteX0" fmla="*/ 0 w 9525"/>
                <a:gd name="connsiteY0" fmla="*/ 0 h 57599"/>
                <a:gd name="connsiteX1" fmla="*/ 0 w 9525"/>
                <a:gd name="connsiteY1" fmla="*/ 57600 h 5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9">
                  <a:moveTo>
                    <a:pt x="0" y="0"/>
                  </a:moveTo>
                  <a:lnTo>
                    <a:pt x="0" y="576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F43328A3-CC0E-B499-4C4F-0A145E8329C7}"/>
                </a:ext>
              </a:extLst>
            </p:cNvPr>
            <p:cNvSpPr/>
            <p:nvPr/>
          </p:nvSpPr>
          <p:spPr>
            <a:xfrm>
              <a:off x="4684977" y="3009900"/>
              <a:ext cx="9525" cy="57599"/>
            </a:xfrm>
            <a:custGeom>
              <a:avLst/>
              <a:gdLst>
                <a:gd name="connsiteX0" fmla="*/ 0 w 9525"/>
                <a:gd name="connsiteY0" fmla="*/ 0 h 57599"/>
                <a:gd name="connsiteX1" fmla="*/ 0 w 9525"/>
                <a:gd name="connsiteY1" fmla="*/ 57600 h 5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9">
                  <a:moveTo>
                    <a:pt x="0" y="0"/>
                  </a:moveTo>
                  <a:lnTo>
                    <a:pt x="0" y="576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C7C24124-444C-D614-CCF2-59BD3E7F6CDF}"/>
                </a:ext>
              </a:extLst>
            </p:cNvPr>
            <p:cNvSpPr/>
            <p:nvPr/>
          </p:nvSpPr>
          <p:spPr>
            <a:xfrm>
              <a:off x="6094685" y="3486153"/>
              <a:ext cx="9525" cy="57600"/>
            </a:xfrm>
            <a:custGeom>
              <a:avLst/>
              <a:gdLst>
                <a:gd name="connsiteX0" fmla="*/ 0 w 9525"/>
                <a:gd name="connsiteY0" fmla="*/ 0 h 57600"/>
                <a:gd name="connsiteX1" fmla="*/ 0 w 9525"/>
                <a:gd name="connsiteY1" fmla="*/ 57601 h 5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600">
                  <a:moveTo>
                    <a:pt x="0" y="0"/>
                  </a:moveTo>
                  <a:lnTo>
                    <a:pt x="0" y="57601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4A0C35FA-3911-9896-DB3A-10AB3FD4DCF1}"/>
                </a:ext>
              </a:extLst>
            </p:cNvPr>
            <p:cNvSpPr/>
            <p:nvPr/>
          </p:nvSpPr>
          <p:spPr>
            <a:xfrm>
              <a:off x="6361385" y="3581404"/>
              <a:ext cx="9525" cy="57599"/>
            </a:xfrm>
            <a:custGeom>
              <a:avLst/>
              <a:gdLst>
                <a:gd name="connsiteX0" fmla="*/ 0 w 9525"/>
                <a:gd name="connsiteY0" fmla="*/ 0 h 57599"/>
                <a:gd name="connsiteX1" fmla="*/ 0 w 9525"/>
                <a:gd name="connsiteY1" fmla="*/ 57600 h 5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9">
                  <a:moveTo>
                    <a:pt x="0" y="0"/>
                  </a:moveTo>
                  <a:lnTo>
                    <a:pt x="0" y="57600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C843AD5C-EF87-E81F-627F-A4431E5AEA98}"/>
                </a:ext>
              </a:extLst>
            </p:cNvPr>
            <p:cNvSpPr/>
            <p:nvPr/>
          </p:nvSpPr>
          <p:spPr>
            <a:xfrm>
              <a:off x="7199585" y="3943359"/>
              <a:ext cx="9525" cy="57597"/>
            </a:xfrm>
            <a:custGeom>
              <a:avLst/>
              <a:gdLst>
                <a:gd name="connsiteX0" fmla="*/ 0 w 9525"/>
                <a:gd name="connsiteY0" fmla="*/ 0 h 57597"/>
                <a:gd name="connsiteX1" fmla="*/ 0 w 9525"/>
                <a:gd name="connsiteY1" fmla="*/ 57598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0"/>
                  </a:moveTo>
                  <a:lnTo>
                    <a:pt x="0" y="57598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89F1EE74-9413-2210-739C-4517A610FE2B}"/>
                </a:ext>
              </a:extLst>
            </p:cNvPr>
            <p:cNvSpPr/>
            <p:nvPr/>
          </p:nvSpPr>
          <p:spPr>
            <a:xfrm>
              <a:off x="7504394" y="3943359"/>
              <a:ext cx="9525" cy="57597"/>
            </a:xfrm>
            <a:custGeom>
              <a:avLst/>
              <a:gdLst>
                <a:gd name="connsiteX0" fmla="*/ 0 w 9525"/>
                <a:gd name="connsiteY0" fmla="*/ 0 h 57597"/>
                <a:gd name="connsiteX1" fmla="*/ 0 w 9525"/>
                <a:gd name="connsiteY1" fmla="*/ 57598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0"/>
                  </a:moveTo>
                  <a:lnTo>
                    <a:pt x="0" y="57598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A9D2E8B3-2336-11BF-CCD2-2D2BF25DB44E}"/>
                </a:ext>
              </a:extLst>
            </p:cNvPr>
            <p:cNvSpPr/>
            <p:nvPr/>
          </p:nvSpPr>
          <p:spPr>
            <a:xfrm>
              <a:off x="7790144" y="3943359"/>
              <a:ext cx="9525" cy="57597"/>
            </a:xfrm>
            <a:custGeom>
              <a:avLst/>
              <a:gdLst>
                <a:gd name="connsiteX0" fmla="*/ 0 w 9525"/>
                <a:gd name="connsiteY0" fmla="*/ 0 h 57597"/>
                <a:gd name="connsiteX1" fmla="*/ 0 w 9525"/>
                <a:gd name="connsiteY1" fmla="*/ 57598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0"/>
                  </a:moveTo>
                  <a:lnTo>
                    <a:pt x="0" y="57598"/>
                  </a:lnTo>
                </a:path>
              </a:pathLst>
            </a:custGeom>
            <a:ln w="19050">
              <a:solidFill>
                <a:schemeClr val="accent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</p:grpSp>
      <p:grpSp>
        <p:nvGrpSpPr>
          <p:cNvPr id="372" name="Group 371">
            <a:extLst>
              <a:ext uri="{FF2B5EF4-FFF2-40B4-BE49-F238E27FC236}">
                <a16:creationId xmlns:a16="http://schemas.microsoft.com/office/drawing/2014/main" id="{0CA409A6-425B-9031-9EC5-CBE6517ED48A}"/>
              </a:ext>
            </a:extLst>
          </p:cNvPr>
          <p:cNvGrpSpPr/>
          <p:nvPr/>
        </p:nvGrpSpPr>
        <p:grpSpPr>
          <a:xfrm>
            <a:off x="7234019" y="4329225"/>
            <a:ext cx="3138916" cy="1317593"/>
            <a:chOff x="4524375" y="2771774"/>
            <a:chExt cx="3138916" cy="1317593"/>
          </a:xfrm>
        </p:grpSpPr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35F1666A-26D2-BECA-9A32-367028225BB1}"/>
                </a:ext>
              </a:extLst>
            </p:cNvPr>
            <p:cNvSpPr/>
            <p:nvPr/>
          </p:nvSpPr>
          <p:spPr>
            <a:xfrm>
              <a:off x="4524375" y="2771774"/>
              <a:ext cx="3138916" cy="1282626"/>
            </a:xfrm>
            <a:custGeom>
              <a:avLst/>
              <a:gdLst>
                <a:gd name="connsiteX0" fmla="*/ 3138916 w 3138916"/>
                <a:gd name="connsiteY0" fmla="*/ 1282627 h 1282626"/>
                <a:gd name="connsiteX1" fmla="*/ 2819619 w 3138916"/>
                <a:gd name="connsiteY1" fmla="*/ 1282627 h 1282626"/>
                <a:gd name="connsiteX2" fmla="*/ 2819619 w 3138916"/>
                <a:gd name="connsiteY2" fmla="*/ 1204151 h 1282626"/>
                <a:gd name="connsiteX3" fmla="*/ 2516553 w 3138916"/>
                <a:gd name="connsiteY3" fmla="*/ 1204151 h 1282626"/>
                <a:gd name="connsiteX4" fmla="*/ 2516553 w 3138916"/>
                <a:gd name="connsiteY4" fmla="*/ 1144619 h 1282626"/>
                <a:gd name="connsiteX5" fmla="*/ 2181006 w 3138916"/>
                <a:gd name="connsiteY5" fmla="*/ 1144619 h 1282626"/>
                <a:gd name="connsiteX6" fmla="*/ 2181006 w 3138916"/>
                <a:gd name="connsiteY6" fmla="*/ 1095918 h 1282626"/>
                <a:gd name="connsiteX7" fmla="*/ 2105244 w 3138916"/>
                <a:gd name="connsiteY7" fmla="*/ 1095918 h 1282626"/>
                <a:gd name="connsiteX8" fmla="*/ 2105244 w 3138916"/>
                <a:gd name="connsiteY8" fmla="*/ 1049912 h 1282626"/>
                <a:gd name="connsiteX9" fmla="*/ 1712881 w 3138916"/>
                <a:gd name="connsiteY9" fmla="*/ 1049912 h 1282626"/>
                <a:gd name="connsiteX10" fmla="*/ 1712881 w 3138916"/>
                <a:gd name="connsiteY10" fmla="*/ 1012031 h 1282626"/>
                <a:gd name="connsiteX11" fmla="*/ 1693936 w 3138916"/>
                <a:gd name="connsiteY11" fmla="*/ 1012031 h 1282626"/>
                <a:gd name="connsiteX12" fmla="*/ 1693936 w 3138916"/>
                <a:gd name="connsiteY12" fmla="*/ 955205 h 1282626"/>
                <a:gd name="connsiteX13" fmla="*/ 1674990 w 3138916"/>
                <a:gd name="connsiteY13" fmla="*/ 955205 h 1282626"/>
                <a:gd name="connsiteX14" fmla="*/ 1674990 w 3138916"/>
                <a:gd name="connsiteY14" fmla="*/ 884851 h 1282626"/>
                <a:gd name="connsiteX15" fmla="*/ 1412510 w 3138916"/>
                <a:gd name="connsiteY15" fmla="*/ 884851 h 1282626"/>
                <a:gd name="connsiteX16" fmla="*/ 1412510 w 3138916"/>
                <a:gd name="connsiteY16" fmla="*/ 814496 h 1282626"/>
                <a:gd name="connsiteX17" fmla="*/ 1125684 w 3138916"/>
                <a:gd name="connsiteY17" fmla="*/ 814496 h 1282626"/>
                <a:gd name="connsiteX18" fmla="*/ 1125684 w 3138916"/>
                <a:gd name="connsiteY18" fmla="*/ 698140 h 1282626"/>
                <a:gd name="connsiteX19" fmla="*/ 963320 w 3138916"/>
                <a:gd name="connsiteY19" fmla="*/ 698140 h 1282626"/>
                <a:gd name="connsiteX20" fmla="*/ 963320 w 3138916"/>
                <a:gd name="connsiteY20" fmla="*/ 654844 h 1282626"/>
                <a:gd name="connsiteX21" fmla="*/ 603431 w 3138916"/>
                <a:gd name="connsiteY21" fmla="*/ 654844 h 1282626"/>
                <a:gd name="connsiteX22" fmla="*/ 603431 w 3138916"/>
                <a:gd name="connsiteY22" fmla="*/ 614254 h 1282626"/>
                <a:gd name="connsiteX23" fmla="*/ 589900 w 3138916"/>
                <a:gd name="connsiteY23" fmla="*/ 614254 h 1282626"/>
                <a:gd name="connsiteX24" fmla="*/ 589900 w 3138916"/>
                <a:gd name="connsiteY24" fmla="*/ 570959 h 1282626"/>
                <a:gd name="connsiteX25" fmla="*/ 576371 w 3138916"/>
                <a:gd name="connsiteY25" fmla="*/ 570959 h 1282626"/>
                <a:gd name="connsiteX26" fmla="*/ 576371 w 3138916"/>
                <a:gd name="connsiteY26" fmla="*/ 527663 h 1282626"/>
                <a:gd name="connsiteX27" fmla="*/ 573665 w 3138916"/>
                <a:gd name="connsiteY27" fmla="*/ 527663 h 1282626"/>
                <a:gd name="connsiteX28" fmla="*/ 573665 w 3138916"/>
                <a:gd name="connsiteY28" fmla="*/ 484368 h 1282626"/>
                <a:gd name="connsiteX29" fmla="*/ 562841 w 3138916"/>
                <a:gd name="connsiteY29" fmla="*/ 484368 h 1282626"/>
                <a:gd name="connsiteX30" fmla="*/ 562841 w 3138916"/>
                <a:gd name="connsiteY30" fmla="*/ 451896 h 1282626"/>
                <a:gd name="connsiteX31" fmla="*/ 549312 w 3138916"/>
                <a:gd name="connsiteY31" fmla="*/ 451896 h 1282626"/>
                <a:gd name="connsiteX32" fmla="*/ 549312 w 3138916"/>
                <a:gd name="connsiteY32" fmla="*/ 416719 h 1282626"/>
                <a:gd name="connsiteX33" fmla="*/ 359894 w 3138916"/>
                <a:gd name="connsiteY33" fmla="*/ 416719 h 1282626"/>
                <a:gd name="connsiteX34" fmla="*/ 359894 w 3138916"/>
                <a:gd name="connsiteY34" fmla="*/ 373423 h 1282626"/>
                <a:gd name="connsiteX35" fmla="*/ 284127 w 3138916"/>
                <a:gd name="connsiteY35" fmla="*/ 373423 h 1282626"/>
                <a:gd name="connsiteX36" fmla="*/ 284127 w 3138916"/>
                <a:gd name="connsiteY36" fmla="*/ 311187 h 1282626"/>
                <a:gd name="connsiteX37" fmla="*/ 251655 w 3138916"/>
                <a:gd name="connsiteY37" fmla="*/ 311187 h 1282626"/>
                <a:gd name="connsiteX38" fmla="*/ 251655 w 3138916"/>
                <a:gd name="connsiteY38" fmla="*/ 262479 h 1282626"/>
                <a:gd name="connsiteX39" fmla="*/ 162358 w 3138916"/>
                <a:gd name="connsiteY39" fmla="*/ 262479 h 1282626"/>
                <a:gd name="connsiteX40" fmla="*/ 162358 w 3138916"/>
                <a:gd name="connsiteY40" fmla="*/ 194830 h 1282626"/>
                <a:gd name="connsiteX41" fmla="*/ 148828 w 3138916"/>
                <a:gd name="connsiteY41" fmla="*/ 194830 h 1282626"/>
                <a:gd name="connsiteX42" fmla="*/ 148828 w 3138916"/>
                <a:gd name="connsiteY42" fmla="*/ 127181 h 1282626"/>
                <a:gd name="connsiteX43" fmla="*/ 140710 w 3138916"/>
                <a:gd name="connsiteY43" fmla="*/ 127181 h 1282626"/>
                <a:gd name="connsiteX44" fmla="*/ 140710 w 3138916"/>
                <a:gd name="connsiteY44" fmla="*/ 43296 h 1282626"/>
                <a:gd name="connsiteX45" fmla="*/ 102827 w 3138916"/>
                <a:gd name="connsiteY45" fmla="*/ 43296 h 1282626"/>
                <a:gd name="connsiteX46" fmla="*/ 102827 w 3138916"/>
                <a:gd name="connsiteY46" fmla="*/ 0 h 1282626"/>
                <a:gd name="connsiteX47" fmla="*/ 0 w 3138916"/>
                <a:gd name="connsiteY47" fmla="*/ 0 h 1282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138916" h="1282626">
                  <a:moveTo>
                    <a:pt x="3138916" y="1282627"/>
                  </a:moveTo>
                  <a:lnTo>
                    <a:pt x="2819619" y="1282627"/>
                  </a:lnTo>
                  <a:lnTo>
                    <a:pt x="2819619" y="1204151"/>
                  </a:lnTo>
                  <a:lnTo>
                    <a:pt x="2516553" y="1204151"/>
                  </a:lnTo>
                  <a:lnTo>
                    <a:pt x="2516553" y="1144619"/>
                  </a:lnTo>
                  <a:lnTo>
                    <a:pt x="2181006" y="1144619"/>
                  </a:lnTo>
                  <a:lnTo>
                    <a:pt x="2181006" y="1095918"/>
                  </a:lnTo>
                  <a:lnTo>
                    <a:pt x="2105244" y="1095918"/>
                  </a:lnTo>
                  <a:lnTo>
                    <a:pt x="2105244" y="1049912"/>
                  </a:lnTo>
                  <a:lnTo>
                    <a:pt x="1712881" y="1049912"/>
                  </a:lnTo>
                  <a:lnTo>
                    <a:pt x="1712881" y="1012031"/>
                  </a:lnTo>
                  <a:lnTo>
                    <a:pt x="1693936" y="1012031"/>
                  </a:lnTo>
                  <a:lnTo>
                    <a:pt x="1693936" y="955205"/>
                  </a:lnTo>
                  <a:lnTo>
                    <a:pt x="1674990" y="955205"/>
                  </a:lnTo>
                  <a:lnTo>
                    <a:pt x="1674990" y="884851"/>
                  </a:lnTo>
                  <a:lnTo>
                    <a:pt x="1412510" y="884851"/>
                  </a:lnTo>
                  <a:lnTo>
                    <a:pt x="1412510" y="814496"/>
                  </a:lnTo>
                  <a:lnTo>
                    <a:pt x="1125684" y="814496"/>
                  </a:lnTo>
                  <a:lnTo>
                    <a:pt x="1125684" y="698140"/>
                  </a:lnTo>
                  <a:lnTo>
                    <a:pt x="963320" y="698140"/>
                  </a:lnTo>
                  <a:lnTo>
                    <a:pt x="963320" y="654844"/>
                  </a:lnTo>
                  <a:lnTo>
                    <a:pt x="603431" y="654844"/>
                  </a:lnTo>
                  <a:lnTo>
                    <a:pt x="603431" y="614254"/>
                  </a:lnTo>
                  <a:lnTo>
                    <a:pt x="589900" y="614254"/>
                  </a:lnTo>
                  <a:lnTo>
                    <a:pt x="589900" y="570959"/>
                  </a:lnTo>
                  <a:lnTo>
                    <a:pt x="576371" y="570959"/>
                  </a:lnTo>
                  <a:lnTo>
                    <a:pt x="576371" y="527663"/>
                  </a:lnTo>
                  <a:lnTo>
                    <a:pt x="573665" y="527663"/>
                  </a:lnTo>
                  <a:lnTo>
                    <a:pt x="573665" y="484368"/>
                  </a:lnTo>
                  <a:lnTo>
                    <a:pt x="562841" y="484368"/>
                  </a:lnTo>
                  <a:lnTo>
                    <a:pt x="562841" y="451896"/>
                  </a:lnTo>
                  <a:lnTo>
                    <a:pt x="549312" y="451896"/>
                  </a:lnTo>
                  <a:lnTo>
                    <a:pt x="549312" y="416719"/>
                  </a:lnTo>
                  <a:lnTo>
                    <a:pt x="359894" y="416719"/>
                  </a:lnTo>
                  <a:lnTo>
                    <a:pt x="359894" y="373423"/>
                  </a:lnTo>
                  <a:lnTo>
                    <a:pt x="284127" y="373423"/>
                  </a:lnTo>
                  <a:lnTo>
                    <a:pt x="284127" y="311187"/>
                  </a:lnTo>
                  <a:lnTo>
                    <a:pt x="251655" y="311187"/>
                  </a:lnTo>
                  <a:lnTo>
                    <a:pt x="251655" y="262479"/>
                  </a:lnTo>
                  <a:lnTo>
                    <a:pt x="162358" y="262479"/>
                  </a:lnTo>
                  <a:lnTo>
                    <a:pt x="162358" y="194830"/>
                  </a:lnTo>
                  <a:lnTo>
                    <a:pt x="148828" y="194830"/>
                  </a:lnTo>
                  <a:lnTo>
                    <a:pt x="148828" y="127181"/>
                  </a:lnTo>
                  <a:lnTo>
                    <a:pt x="140710" y="127181"/>
                  </a:lnTo>
                  <a:lnTo>
                    <a:pt x="140710" y="43296"/>
                  </a:lnTo>
                  <a:lnTo>
                    <a:pt x="102827" y="43296"/>
                  </a:lnTo>
                  <a:lnTo>
                    <a:pt x="102827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4" name="Freeform: Shape 373">
              <a:extLst>
                <a:ext uri="{FF2B5EF4-FFF2-40B4-BE49-F238E27FC236}">
                  <a16:creationId xmlns:a16="http://schemas.microsoft.com/office/drawing/2014/main" id="{027C36DA-6EE4-2362-62A4-108B452B0686}"/>
                </a:ext>
              </a:extLst>
            </p:cNvPr>
            <p:cNvSpPr/>
            <p:nvPr/>
          </p:nvSpPr>
          <p:spPr>
            <a:xfrm>
              <a:off x="4830799" y="3117363"/>
              <a:ext cx="9525" cy="57599"/>
            </a:xfrm>
            <a:custGeom>
              <a:avLst/>
              <a:gdLst>
                <a:gd name="connsiteX0" fmla="*/ 0 w 9525"/>
                <a:gd name="connsiteY0" fmla="*/ 0 h 57599"/>
                <a:gd name="connsiteX1" fmla="*/ 0 w 9525"/>
                <a:gd name="connsiteY1" fmla="*/ 57600 h 5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9">
                  <a:moveTo>
                    <a:pt x="0" y="0"/>
                  </a:moveTo>
                  <a:lnTo>
                    <a:pt x="0" y="5760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5" name="Freeform: Shape 374">
              <a:extLst>
                <a:ext uri="{FF2B5EF4-FFF2-40B4-BE49-F238E27FC236}">
                  <a16:creationId xmlns:a16="http://schemas.microsoft.com/office/drawing/2014/main" id="{33AAE577-5C8C-F503-A7F6-2EB206423824}"/>
                </a:ext>
              </a:extLst>
            </p:cNvPr>
            <p:cNvSpPr/>
            <p:nvPr/>
          </p:nvSpPr>
          <p:spPr>
            <a:xfrm>
              <a:off x="6192650" y="3774814"/>
              <a:ext cx="57607" cy="9525"/>
            </a:xfrm>
            <a:custGeom>
              <a:avLst/>
              <a:gdLst>
                <a:gd name="connsiteX0" fmla="*/ 0 w 57607"/>
                <a:gd name="connsiteY0" fmla="*/ 0 h 9525"/>
                <a:gd name="connsiteX1" fmla="*/ 57607 w 57607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607" h="9525">
                  <a:moveTo>
                    <a:pt x="0" y="0"/>
                  </a:moveTo>
                  <a:lnTo>
                    <a:pt x="57607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6" name="Freeform: Shape 375">
              <a:extLst>
                <a:ext uri="{FF2B5EF4-FFF2-40B4-BE49-F238E27FC236}">
                  <a16:creationId xmlns:a16="http://schemas.microsoft.com/office/drawing/2014/main" id="{227E2ABD-62B6-A671-371B-CE3F47B09A43}"/>
                </a:ext>
              </a:extLst>
            </p:cNvPr>
            <p:cNvSpPr/>
            <p:nvPr/>
          </p:nvSpPr>
          <p:spPr>
            <a:xfrm>
              <a:off x="6773903" y="3879370"/>
              <a:ext cx="9525" cy="57597"/>
            </a:xfrm>
            <a:custGeom>
              <a:avLst/>
              <a:gdLst>
                <a:gd name="connsiteX0" fmla="*/ 0 w 9525"/>
                <a:gd name="connsiteY0" fmla="*/ 57598 h 57597"/>
                <a:gd name="connsiteX1" fmla="*/ 0 w 9525"/>
                <a:gd name="connsiteY1" fmla="*/ 0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57598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98263C3A-FB57-A3D8-2C13-FBD859A9BE6B}"/>
                </a:ext>
              </a:extLst>
            </p:cNvPr>
            <p:cNvSpPr/>
            <p:nvPr/>
          </p:nvSpPr>
          <p:spPr>
            <a:xfrm>
              <a:off x="7612113" y="4031770"/>
              <a:ext cx="9525" cy="57597"/>
            </a:xfrm>
            <a:custGeom>
              <a:avLst/>
              <a:gdLst>
                <a:gd name="connsiteX0" fmla="*/ 0 w 9525"/>
                <a:gd name="connsiteY0" fmla="*/ 57598 h 57597"/>
                <a:gd name="connsiteX1" fmla="*/ 0 w 9525"/>
                <a:gd name="connsiteY1" fmla="*/ 0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57598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B6AF592A-5298-0D1C-12A7-811FFC990767}"/>
                </a:ext>
              </a:extLst>
            </p:cNvPr>
            <p:cNvSpPr/>
            <p:nvPr/>
          </p:nvSpPr>
          <p:spPr>
            <a:xfrm>
              <a:off x="7650213" y="4031770"/>
              <a:ext cx="9525" cy="57597"/>
            </a:xfrm>
            <a:custGeom>
              <a:avLst/>
              <a:gdLst>
                <a:gd name="connsiteX0" fmla="*/ 0 w 9525"/>
                <a:gd name="connsiteY0" fmla="*/ 57598 h 57597"/>
                <a:gd name="connsiteX1" fmla="*/ 0 w 9525"/>
                <a:gd name="connsiteY1" fmla="*/ 0 h 5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57597">
                  <a:moveTo>
                    <a:pt x="0" y="57598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rtl="0"/>
              <a:endParaRPr lang="en-GB"/>
            </a:p>
          </p:txBody>
        </p:sp>
      </p:grpSp>
      <p:sp>
        <p:nvSpPr>
          <p:cNvPr id="380" name="TextBox 379">
            <a:extLst>
              <a:ext uri="{FF2B5EF4-FFF2-40B4-BE49-F238E27FC236}">
                <a16:creationId xmlns:a16="http://schemas.microsoft.com/office/drawing/2014/main" id="{525418CB-A9F8-4E6B-AA42-2FD2C90B37DE}"/>
              </a:ext>
            </a:extLst>
          </p:cNvPr>
          <p:cNvSpPr txBox="1"/>
          <p:nvPr/>
        </p:nvSpPr>
        <p:spPr>
          <a:xfrm>
            <a:off x="4924045" y="1217427"/>
            <a:ext cx="23439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无进展生存率</a:t>
            </a:r>
          </a:p>
        </p:txBody>
      </p:sp>
      <p:graphicFrame>
        <p:nvGraphicFramePr>
          <p:cNvPr id="381" name="Table 663">
            <a:extLst>
              <a:ext uri="{FF2B5EF4-FFF2-40B4-BE49-F238E27FC236}">
                <a16:creationId xmlns:a16="http://schemas.microsoft.com/office/drawing/2014/main" id="{8405846D-9777-1131-FB9C-3A8EB10F1C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901054"/>
              </p:ext>
            </p:extLst>
          </p:nvPr>
        </p:nvGraphicFramePr>
        <p:xfrm>
          <a:off x="2748413" y="1641554"/>
          <a:ext cx="3210025" cy="4114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1500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5307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419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9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奥希替尼 + C</a:t>
                      </a:r>
                      <a:r>
                        <a:rPr lang="en-GB" alt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T</a:t>
                      </a:r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x</a:t>
                      </a:r>
                      <a:endParaRPr lang="en-US" sz="9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chemeClr val="tx2"/>
                          </a:solidFill>
                          <a:latin typeface="+mn-lt"/>
                        </a:rPr>
                        <a:t>奥希替尼</a:t>
                      </a: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mPFS，月数 (95%CI)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24.8 (19.6, 27.9)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13.9 (13.6, 16.6)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rgbClr val="363636"/>
                          </a:solidFill>
                        </a:rPr>
                        <a:t>0.60 (0.45, 0.80)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382" name="Table 663">
            <a:extLst>
              <a:ext uri="{FF2B5EF4-FFF2-40B4-BE49-F238E27FC236}">
                <a16:creationId xmlns:a16="http://schemas.microsoft.com/office/drawing/2014/main" id="{D6E92CCD-75AF-FBE9-2942-122849744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220908"/>
              </p:ext>
            </p:extLst>
          </p:nvPr>
        </p:nvGraphicFramePr>
        <p:xfrm>
          <a:off x="9005211" y="1641554"/>
          <a:ext cx="3152875" cy="4114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1500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5307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88480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9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奥希替尼 + C</a:t>
                      </a:r>
                      <a:r>
                        <a:rPr lang="en-GB" alt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T</a:t>
                      </a:r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x</a:t>
                      </a:r>
                      <a:endParaRPr lang="en-US" sz="9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奥希替尼</a:t>
                      </a: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mPFS，月数 (95%CI)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33.3 (23.8, NC)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30.3 (25.0, NC)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rgbClr val="363636"/>
                          </a:solidFill>
                        </a:rPr>
                        <a:t>0.93 (0.51, 1.72)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383" name="Table 663">
            <a:extLst>
              <a:ext uri="{FF2B5EF4-FFF2-40B4-BE49-F238E27FC236}">
                <a16:creationId xmlns:a16="http://schemas.microsoft.com/office/drawing/2014/main" id="{B3DEF354-964C-8561-33D9-C120FDB0E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603159"/>
              </p:ext>
            </p:extLst>
          </p:nvPr>
        </p:nvGraphicFramePr>
        <p:xfrm>
          <a:off x="2748413" y="4246757"/>
          <a:ext cx="3210025" cy="4114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1500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5307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419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9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奥希替尼 + C</a:t>
                      </a:r>
                      <a:r>
                        <a:rPr lang="en-GB" alt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T</a:t>
                      </a:r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x</a:t>
                      </a:r>
                      <a:endParaRPr lang="en-US" sz="9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chemeClr val="tx2"/>
                          </a:solidFill>
                          <a:latin typeface="+mn-lt"/>
                        </a:rPr>
                        <a:t>奥希替尼</a:t>
                      </a: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mPFS，月数 (95%CI)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27.6 (21.0, NC)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15.2 (13.6, 19.3)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rgbClr val="363636"/>
                          </a:solidFill>
                        </a:rPr>
                        <a:t>0.51 (0.35, 0.75)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384" name="TextBox 383">
            <a:extLst>
              <a:ext uri="{FF2B5EF4-FFF2-40B4-BE49-F238E27FC236}">
                <a16:creationId xmlns:a16="http://schemas.microsoft.com/office/drawing/2014/main" id="{68A3F95F-4CF0-3BAE-8F89-6C0B16653D4B}"/>
              </a:ext>
            </a:extLst>
          </p:cNvPr>
          <p:cNvSpPr txBox="1"/>
          <p:nvPr/>
        </p:nvSpPr>
        <p:spPr>
          <a:xfrm>
            <a:off x="221558" y="3646402"/>
            <a:ext cx="78579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accent2"/>
                </a:solidFill>
                <a:latin typeface="+mn-lt"/>
              </a:rPr>
              <a:t>Osi + CTx</a:t>
            </a:r>
            <a:endParaRPr lang="en-GB" sz="105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385" name="TextBox 384">
            <a:extLst>
              <a:ext uri="{FF2B5EF4-FFF2-40B4-BE49-F238E27FC236}">
                <a16:creationId xmlns:a16="http://schemas.microsoft.com/office/drawing/2014/main" id="{1171413C-ADE7-62FA-8085-6CF0D88A82B8}"/>
              </a:ext>
            </a:extLst>
          </p:cNvPr>
          <p:cNvSpPr txBox="1"/>
          <p:nvPr/>
        </p:nvSpPr>
        <p:spPr>
          <a:xfrm>
            <a:off x="284076" y="381399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altLang="en-US" sz="1050" dirty="0">
                <a:solidFill>
                  <a:schemeClr val="accent1"/>
                </a:solidFill>
                <a:latin typeface="+mn-lt"/>
              </a:rPr>
              <a:t>奥希替尼</a:t>
            </a:r>
          </a:p>
        </p:txBody>
      </p:sp>
      <p:sp>
        <p:nvSpPr>
          <p:cNvPr id="386" name="TextBox 385">
            <a:extLst>
              <a:ext uri="{FF2B5EF4-FFF2-40B4-BE49-F238E27FC236}">
                <a16:creationId xmlns:a16="http://schemas.microsoft.com/office/drawing/2014/main" id="{CDA8EF15-352E-7134-6435-D5620BAEC852}"/>
              </a:ext>
            </a:extLst>
          </p:cNvPr>
          <p:cNvSpPr txBox="1"/>
          <p:nvPr/>
        </p:nvSpPr>
        <p:spPr>
          <a:xfrm>
            <a:off x="6163124" y="3648774"/>
            <a:ext cx="78579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050">
                <a:solidFill>
                  <a:schemeClr val="accent2"/>
                </a:solidFill>
                <a:latin typeface="+mn-lt"/>
              </a:rPr>
              <a:t>Osi + CTx</a:t>
            </a:r>
            <a:endParaRPr lang="en-GB" sz="105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387" name="TextBox 386">
            <a:extLst>
              <a:ext uri="{FF2B5EF4-FFF2-40B4-BE49-F238E27FC236}">
                <a16:creationId xmlns:a16="http://schemas.microsoft.com/office/drawing/2014/main" id="{3E9220AD-F980-EFAB-A435-5A8326D6A47C}"/>
              </a:ext>
            </a:extLst>
          </p:cNvPr>
          <p:cNvSpPr txBox="1"/>
          <p:nvPr/>
        </p:nvSpPr>
        <p:spPr>
          <a:xfrm>
            <a:off x="6225642" y="3816366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altLang="en-US" sz="1050" dirty="0">
                <a:solidFill>
                  <a:schemeClr val="accent1"/>
                </a:solidFill>
                <a:latin typeface="+mn-lt"/>
              </a:rPr>
              <a:t>奥希替尼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5F110101-7A42-14AF-D1C7-69538BE9044B}"/>
              </a:ext>
            </a:extLst>
          </p:cNvPr>
          <p:cNvCxnSpPr>
            <a:cxnSpLocks/>
          </p:cNvCxnSpPr>
          <p:nvPr/>
        </p:nvCxnSpPr>
        <p:spPr>
          <a:xfrm>
            <a:off x="98183" y="6468410"/>
            <a:ext cx="25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994BA795-6E3D-EF1A-F493-C2B6B025B34A}"/>
              </a:ext>
            </a:extLst>
          </p:cNvPr>
          <p:cNvCxnSpPr>
            <a:cxnSpLocks/>
          </p:cNvCxnSpPr>
          <p:nvPr/>
        </p:nvCxnSpPr>
        <p:spPr>
          <a:xfrm>
            <a:off x="98183" y="6331990"/>
            <a:ext cx="2520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0" name="Straight Connector 389">
            <a:extLst>
              <a:ext uri="{FF2B5EF4-FFF2-40B4-BE49-F238E27FC236}">
                <a16:creationId xmlns:a16="http://schemas.microsoft.com/office/drawing/2014/main" id="{FDD3F193-B0B0-D034-5014-39E40F603759}"/>
              </a:ext>
            </a:extLst>
          </p:cNvPr>
          <p:cNvCxnSpPr>
            <a:cxnSpLocks/>
          </p:cNvCxnSpPr>
          <p:nvPr/>
        </p:nvCxnSpPr>
        <p:spPr>
          <a:xfrm>
            <a:off x="6064619" y="6473648"/>
            <a:ext cx="252000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C1471EB3-004F-B971-5BFD-FC835700D791}"/>
              </a:ext>
            </a:extLst>
          </p:cNvPr>
          <p:cNvCxnSpPr>
            <a:cxnSpLocks/>
          </p:cNvCxnSpPr>
          <p:nvPr/>
        </p:nvCxnSpPr>
        <p:spPr>
          <a:xfrm>
            <a:off x="6064619" y="6318374"/>
            <a:ext cx="252000" cy="0"/>
          </a:xfrm>
          <a:prstGeom prst="line">
            <a:avLst/>
          </a:prstGeom>
          <a:ln w="19050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2" name="Table 663">
            <a:extLst>
              <a:ext uri="{FF2B5EF4-FFF2-40B4-BE49-F238E27FC236}">
                <a16:creationId xmlns:a16="http://schemas.microsoft.com/office/drawing/2014/main" id="{1198BA29-8D8E-CA7C-BF54-29316C1A7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171542"/>
              </p:ext>
            </p:extLst>
          </p:nvPr>
        </p:nvGraphicFramePr>
        <p:xfrm>
          <a:off x="8948061" y="4246757"/>
          <a:ext cx="3210025" cy="4114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1500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5307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419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rtl="0"/>
                      <a:endParaRPr lang="en-GB" sz="9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奥希替尼 + C</a:t>
                      </a:r>
                      <a:r>
                        <a:rPr lang="en-GB" alt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T</a:t>
                      </a:r>
                      <a:r>
                        <a:rPr lang="zh-cn" sz="900" dirty="0">
                          <a:solidFill>
                            <a:schemeClr val="tx2"/>
                          </a:solidFill>
                          <a:latin typeface="+mn-lt"/>
                        </a:rPr>
                        <a:t>x</a:t>
                      </a:r>
                      <a:endParaRPr lang="en-US" sz="9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36000" marR="36000" marT="0" marB="0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chemeClr val="tx2"/>
                          </a:solidFill>
                          <a:latin typeface="+mn-lt"/>
                        </a:rPr>
                        <a:t>奥希替尼</a:t>
                      </a:r>
                    </a:p>
                  </a:txBody>
                  <a:tcPr marL="36000" marR="36000" marT="0" marB="0"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/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mPFS，月数 (95%CI)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19.6 (10.1, NC)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cn" sz="900">
                          <a:solidFill>
                            <a:srgbClr val="363636"/>
                          </a:solidFill>
                        </a:rPr>
                        <a:t>11.1 (5.6, 16.5)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90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zh-cn" sz="900" dirty="0">
                          <a:solidFill>
                            <a:srgbClr val="363636"/>
                          </a:solidFill>
                        </a:rPr>
                        <a:t>0.62 (0.33, 1.14)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74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5D316-6123-710A-5F5F-3ACDB32AF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97CA8A4E-9027-8F90-C014-135BE9739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CT017：FLAURA2：一线 (1L) 奥西替尼 (osi) ± 铂类培美曲塞治疗 EGFRm 晚期 NSCLC 患者基线 (BL) 和治疗时血浆 EGFRm 动力学的探索性分析 — Jänne PA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9FEAB39-3488-23DF-6B0D-1EE421C4D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 dirty="0"/>
              <a:t>关键结果</a:t>
            </a:r>
          </a:p>
          <a:p>
            <a:pPr rtl="0">
              <a:spcBef>
                <a:spcPts val="22800"/>
              </a:spcBef>
            </a:pPr>
            <a:r>
              <a:rPr lang="zh-cn" b="1" dirty="0"/>
              <a:t>结论</a:t>
            </a:r>
          </a:p>
          <a:p>
            <a:pPr lvl="1" rtl="0"/>
            <a:r>
              <a:rPr lang="zh-cn" dirty="0"/>
              <a:t>在晚期 EGFRm NSCLC 患者中，血浆 EGFRm 的基线检测可能有助于确定从 1L 奥西替尼 + 铂类培美曲塞化疗中获益最大的患者，而非单独使用奥希替尼，尽管这一假设需要进一步的正式前瞻性验证</a:t>
            </a:r>
          </a:p>
          <a:p>
            <a:pPr rtl="0"/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9D9C6BEF-031E-CB4C-0E1F-D3F7C01541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Jänne PA 等人AACR; 2024.摘要 nr CT017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F10744-3C5F-128A-A6A0-3017709293DC}"/>
              </a:ext>
            </a:extLst>
          </p:cNvPr>
          <p:cNvSpPr txBox="1"/>
          <p:nvPr/>
        </p:nvSpPr>
        <p:spPr>
          <a:xfrm>
            <a:off x="3291985" y="3978804"/>
            <a:ext cx="7985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第 3 周</a:t>
            </a:r>
          </a:p>
        </p:txBody>
      </p:sp>
      <p:sp>
        <p:nvSpPr>
          <p:cNvPr id="4" name="Freeform 21">
            <a:extLst>
              <a:ext uri="{FF2B5EF4-FFF2-40B4-BE49-F238E27FC236}">
                <a16:creationId xmlns:a16="http://schemas.microsoft.com/office/drawing/2014/main" id="{102B8F6A-F456-466A-4F49-F374E9D3528D}"/>
              </a:ext>
            </a:extLst>
          </p:cNvPr>
          <p:cNvSpPr>
            <a:spLocks/>
          </p:cNvSpPr>
          <p:nvPr/>
        </p:nvSpPr>
        <p:spPr bwMode="auto">
          <a:xfrm>
            <a:off x="2220160" y="2118562"/>
            <a:ext cx="6372000" cy="1535981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A16D5E5-AA3E-D6A6-7FAF-B0F4EC3A390C}"/>
              </a:ext>
            </a:extLst>
          </p:cNvPr>
          <p:cNvGrpSpPr/>
          <p:nvPr/>
        </p:nvGrpSpPr>
        <p:grpSpPr>
          <a:xfrm>
            <a:off x="1326939" y="1964706"/>
            <a:ext cx="890612" cy="1843283"/>
            <a:chOff x="1060638" y="1164165"/>
            <a:chExt cx="923717" cy="306172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4AA3E50-94C1-FE1C-2F4F-8BC00D697AB6}"/>
                </a:ext>
              </a:extLst>
            </p:cNvPr>
            <p:cNvSpPr txBox="1"/>
            <p:nvPr/>
          </p:nvSpPr>
          <p:spPr>
            <a:xfrm rot="16200000">
              <a:off x="-55400" y="2561889"/>
              <a:ext cx="2551293" cy="319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患者比例，%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BBE359D-BA50-2F8E-90BB-ECF81F17F549}"/>
                </a:ext>
              </a:extLst>
            </p:cNvPr>
            <p:cNvSpPr txBox="1"/>
            <p:nvPr/>
          </p:nvSpPr>
          <p:spPr>
            <a:xfrm>
              <a:off x="1426916" y="1164165"/>
              <a:ext cx="500772" cy="51122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9" name="Line 6">
              <a:extLst>
                <a:ext uri="{FF2B5EF4-FFF2-40B4-BE49-F238E27FC236}">
                  <a16:creationId xmlns:a16="http://schemas.microsoft.com/office/drawing/2014/main" id="{CBF289B8-5949-68B7-1F12-C499964CC4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422545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0" name="Line 7">
              <a:extLst>
                <a:ext uri="{FF2B5EF4-FFF2-40B4-BE49-F238E27FC236}">
                  <a16:creationId xmlns:a16="http://schemas.microsoft.com/office/drawing/2014/main" id="{DE23B4BA-0BF2-90F6-F6A2-5C51BE7F92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0" y="2059918"/>
              <a:ext cx="86235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1" name="Line 8">
              <a:extLst>
                <a:ext uri="{FF2B5EF4-FFF2-40B4-BE49-F238E27FC236}">
                  <a16:creationId xmlns:a16="http://schemas.microsoft.com/office/drawing/2014/main" id="{74AEEFB2-4930-3A72-0994-F038EC98A2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0" y="2697292"/>
              <a:ext cx="86235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3" name="Line 10">
              <a:extLst>
                <a:ext uri="{FF2B5EF4-FFF2-40B4-BE49-F238E27FC236}">
                  <a16:creationId xmlns:a16="http://schemas.microsoft.com/office/drawing/2014/main" id="{6CA67119-7DAF-0681-5D59-A23BE224D5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0" y="3334665"/>
              <a:ext cx="86235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4" name="Line 11">
              <a:extLst>
                <a:ext uri="{FF2B5EF4-FFF2-40B4-BE49-F238E27FC236}">
                  <a16:creationId xmlns:a16="http://schemas.microsoft.com/office/drawing/2014/main" id="{D5BEBFE5-E577-6F1E-608F-9BECA6F879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972037"/>
              <a:ext cx="86234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3FCBB71-1031-52C9-68B1-0CF0E28AD3AA}"/>
                </a:ext>
              </a:extLst>
            </p:cNvPr>
            <p:cNvSpPr txBox="1"/>
            <p:nvPr/>
          </p:nvSpPr>
          <p:spPr>
            <a:xfrm>
              <a:off x="1530000" y="1801791"/>
              <a:ext cx="397692" cy="51122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75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D66071D-1865-EC42-7A7E-5E1A6D08C4BE}"/>
                </a:ext>
              </a:extLst>
            </p:cNvPr>
            <p:cNvSpPr txBox="1"/>
            <p:nvPr/>
          </p:nvSpPr>
          <p:spPr>
            <a:xfrm>
              <a:off x="1529994" y="2439418"/>
              <a:ext cx="397692" cy="51122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50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B19E8FE-12D9-BA84-8B92-B7BB2B48B20D}"/>
                </a:ext>
              </a:extLst>
            </p:cNvPr>
            <p:cNvSpPr txBox="1"/>
            <p:nvPr/>
          </p:nvSpPr>
          <p:spPr>
            <a:xfrm>
              <a:off x="1530000" y="3077042"/>
              <a:ext cx="397692" cy="51122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25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2CBE85F-BB93-7B4A-4B4A-16218D5E32F5}"/>
                </a:ext>
              </a:extLst>
            </p:cNvPr>
            <p:cNvSpPr txBox="1"/>
            <p:nvPr/>
          </p:nvSpPr>
          <p:spPr>
            <a:xfrm>
              <a:off x="1633089" y="3714667"/>
              <a:ext cx="294612" cy="511223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58AB544E-864B-9488-CBC9-9DAFED759492}"/>
              </a:ext>
            </a:extLst>
          </p:cNvPr>
          <p:cNvSpPr/>
          <p:nvPr/>
        </p:nvSpPr>
        <p:spPr>
          <a:xfrm>
            <a:off x="2424415" y="2113482"/>
            <a:ext cx="1158602" cy="126481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1B22DA8-A06A-3D7D-6B0C-51E9877A913F}"/>
              </a:ext>
            </a:extLst>
          </p:cNvPr>
          <p:cNvSpPr/>
          <p:nvPr/>
        </p:nvSpPr>
        <p:spPr>
          <a:xfrm>
            <a:off x="2424116" y="3343335"/>
            <a:ext cx="1159200" cy="315296"/>
          </a:xfrm>
          <a:prstGeom prst="rect">
            <a:avLst/>
          </a:prstGeom>
          <a:solidFill>
            <a:srgbClr val="FF6D2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9C0D57-DA76-1FA5-792B-0488CA00C802}"/>
              </a:ext>
            </a:extLst>
          </p:cNvPr>
          <p:cNvSpPr txBox="1"/>
          <p:nvPr/>
        </p:nvSpPr>
        <p:spPr>
          <a:xfrm>
            <a:off x="2252427" y="3316942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19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12, 28)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492AE5-C51F-CC39-34C0-22B4EFB95CCC}"/>
              </a:ext>
            </a:extLst>
          </p:cNvPr>
          <p:cNvSpPr txBox="1"/>
          <p:nvPr/>
        </p:nvSpPr>
        <p:spPr>
          <a:xfrm>
            <a:off x="2259943" y="2436623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81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72, 88)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E8B908-89DE-91DF-A171-901B5FA5750E}"/>
              </a:ext>
            </a:extLst>
          </p:cNvPr>
          <p:cNvSpPr/>
          <p:nvPr/>
        </p:nvSpPr>
        <p:spPr>
          <a:xfrm>
            <a:off x="3779835" y="2102519"/>
            <a:ext cx="1158602" cy="1264814"/>
          </a:xfrm>
          <a:prstGeom prst="rect">
            <a:avLst/>
          </a:prstGeom>
          <a:solidFill>
            <a:srgbClr val="00A2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038CAF8-0EF6-D57C-C725-5CCA0E911653}"/>
              </a:ext>
            </a:extLst>
          </p:cNvPr>
          <p:cNvSpPr/>
          <p:nvPr/>
        </p:nvSpPr>
        <p:spPr>
          <a:xfrm>
            <a:off x="3779536" y="3193606"/>
            <a:ext cx="1159200" cy="454062"/>
          </a:xfrm>
          <a:prstGeom prst="rect">
            <a:avLst/>
          </a:prstGeom>
          <a:solidFill>
            <a:srgbClr val="263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F1EDA85-AE8F-4B82-CA8C-425D4E7F6D0E}"/>
              </a:ext>
            </a:extLst>
          </p:cNvPr>
          <p:cNvSpPr txBox="1"/>
          <p:nvPr/>
        </p:nvSpPr>
        <p:spPr>
          <a:xfrm>
            <a:off x="3601381" y="2436623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71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63, 79)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F2940C6-71E9-9BD6-EA49-67D65FD182EB}"/>
              </a:ext>
            </a:extLst>
          </p:cNvPr>
          <p:cNvSpPr txBox="1"/>
          <p:nvPr/>
        </p:nvSpPr>
        <p:spPr>
          <a:xfrm>
            <a:off x="3593865" y="3316942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29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21, 37)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E1BE5B-B967-B6BD-15AE-C2FD568B9222}"/>
              </a:ext>
            </a:extLst>
          </p:cNvPr>
          <p:cNvSpPr txBox="1"/>
          <p:nvPr/>
        </p:nvSpPr>
        <p:spPr>
          <a:xfrm>
            <a:off x="6453258" y="3970143"/>
            <a:ext cx="7985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第 6 周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B5A12F1-6FF4-42CA-B0BB-A6A4BAC6EDBC}"/>
              </a:ext>
            </a:extLst>
          </p:cNvPr>
          <p:cNvSpPr/>
          <p:nvPr/>
        </p:nvSpPr>
        <p:spPr>
          <a:xfrm>
            <a:off x="5585688" y="2104820"/>
            <a:ext cx="1159200" cy="137952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A776652-9DA7-01F1-ACEB-9EB446A5A5EC}"/>
              </a:ext>
            </a:extLst>
          </p:cNvPr>
          <p:cNvSpPr/>
          <p:nvPr/>
        </p:nvSpPr>
        <p:spPr>
          <a:xfrm>
            <a:off x="5585389" y="3449384"/>
            <a:ext cx="1159200" cy="200585"/>
          </a:xfrm>
          <a:prstGeom prst="rect">
            <a:avLst/>
          </a:prstGeom>
          <a:solidFill>
            <a:srgbClr val="FF6D2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88C3730-3870-14E8-6906-525A3AB09D25}"/>
              </a:ext>
            </a:extLst>
          </p:cNvPr>
          <p:cNvSpPr txBox="1"/>
          <p:nvPr/>
        </p:nvSpPr>
        <p:spPr>
          <a:xfrm>
            <a:off x="5421216" y="2436623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88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80, 93)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1A211F5-E338-71C1-3A5E-DA8D72D4B691}"/>
              </a:ext>
            </a:extLst>
          </p:cNvPr>
          <p:cNvSpPr/>
          <p:nvPr/>
        </p:nvSpPr>
        <p:spPr>
          <a:xfrm>
            <a:off x="6941108" y="2093858"/>
            <a:ext cx="1158602" cy="1460070"/>
          </a:xfrm>
          <a:prstGeom prst="rect">
            <a:avLst/>
          </a:prstGeom>
          <a:solidFill>
            <a:srgbClr val="00A2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C671005-F8DE-29F4-DA69-404AE81628BE}"/>
              </a:ext>
            </a:extLst>
          </p:cNvPr>
          <p:cNvSpPr/>
          <p:nvPr/>
        </p:nvSpPr>
        <p:spPr>
          <a:xfrm>
            <a:off x="6940809" y="3478704"/>
            <a:ext cx="1159200" cy="180000"/>
          </a:xfrm>
          <a:prstGeom prst="rect">
            <a:avLst/>
          </a:prstGeom>
          <a:solidFill>
            <a:srgbClr val="263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894A21F-623E-3301-3002-F2F32EC55DEF}"/>
              </a:ext>
            </a:extLst>
          </p:cNvPr>
          <p:cNvSpPr txBox="1"/>
          <p:nvPr/>
        </p:nvSpPr>
        <p:spPr>
          <a:xfrm>
            <a:off x="6762654" y="2436623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89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83, 94)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1036A1C-0F9C-86B1-CFBF-2F6B5F4814B2}"/>
              </a:ext>
            </a:extLst>
          </p:cNvPr>
          <p:cNvSpPr txBox="1"/>
          <p:nvPr/>
        </p:nvSpPr>
        <p:spPr>
          <a:xfrm>
            <a:off x="5421216" y="3316942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12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7, 20)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7F23FA9-B289-DE96-6783-5891C93EDCFA}"/>
              </a:ext>
            </a:extLst>
          </p:cNvPr>
          <p:cNvSpPr txBox="1"/>
          <p:nvPr/>
        </p:nvSpPr>
        <p:spPr>
          <a:xfrm>
            <a:off x="6755138" y="3316942"/>
            <a:ext cx="14875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lnSpc>
                <a:spcPct val="80000"/>
              </a:lnSpc>
            </a:pPr>
            <a:r>
              <a:rPr lang="zh-cn" sz="1200">
                <a:solidFill>
                  <a:schemeClr val="tx2"/>
                </a:solidFill>
                <a:latin typeface="+mn-lt"/>
              </a:rPr>
              <a:t>11</a:t>
            </a:r>
            <a:br>
              <a:rPr lang="en-GB" sz="1200" dirty="0">
                <a:solidFill>
                  <a:schemeClr val="tx2"/>
                </a:solidFill>
                <a:latin typeface="+mn-lt"/>
              </a:rPr>
            </a:br>
            <a:r>
              <a:rPr lang="zh-cn" sz="1200">
                <a:solidFill>
                  <a:schemeClr val="tx2"/>
                </a:solidFill>
                <a:latin typeface="+mn-lt"/>
              </a:rPr>
              <a:t>(95%CI 6, 17)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FC06390-1006-9121-F33D-A69867FA6785}"/>
              </a:ext>
            </a:extLst>
          </p:cNvPr>
          <p:cNvSpPr txBox="1"/>
          <p:nvPr/>
        </p:nvSpPr>
        <p:spPr>
          <a:xfrm>
            <a:off x="2328213" y="3618874"/>
            <a:ext cx="1418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chemeClr val="tx1"/>
                </a:solidFill>
                <a:latin typeface="+mn-lt"/>
              </a:rPr>
              <a:t>奥希替尼 + CTx</a:t>
            </a:r>
            <a:endParaRPr lang="en-GB" sz="1200" dirty="0">
              <a:solidFill>
                <a:schemeClr val="tx1"/>
              </a:solidFill>
              <a:latin typeface="+mn-lt"/>
            </a:endParaRPr>
          </a:p>
          <a:p>
            <a:pPr algn="ctr" rtl="0"/>
            <a:r>
              <a:rPr lang="zh-cn" sz="1200">
                <a:solidFill>
                  <a:schemeClr val="tx1"/>
                </a:solidFill>
                <a:latin typeface="+mn-lt"/>
              </a:rPr>
              <a:t>(n = 109)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489FC8E-5BA8-F7EC-7636-79012B149553}"/>
              </a:ext>
            </a:extLst>
          </p:cNvPr>
          <p:cNvSpPr txBox="1"/>
          <p:nvPr/>
        </p:nvSpPr>
        <p:spPr>
          <a:xfrm>
            <a:off x="3676534" y="3618874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dirty="0">
                <a:solidFill>
                  <a:schemeClr val="tx1"/>
                </a:solidFill>
                <a:latin typeface="+mn-lt"/>
              </a:rPr>
              <a:t>奥希替尼单一疗法</a:t>
            </a:r>
          </a:p>
          <a:p>
            <a:pPr algn="ctr" rtl="0"/>
            <a:r>
              <a:rPr lang="zh-cn" sz="1200" dirty="0">
                <a:solidFill>
                  <a:schemeClr val="tx1"/>
                </a:solidFill>
                <a:latin typeface="+mn-lt"/>
              </a:rPr>
              <a:t>(</a:t>
            </a:r>
            <a:r>
              <a:rPr lang="en-GB" altLang="zh-CN" sz="1200" dirty="0">
                <a:solidFill>
                  <a:schemeClr val="tx1"/>
                </a:solidFill>
                <a:latin typeface="+mn-lt"/>
              </a:rPr>
              <a:t>n</a:t>
            </a:r>
            <a:r>
              <a:rPr lang="zh-cn" sz="1200" dirty="0">
                <a:solidFill>
                  <a:schemeClr val="tx1"/>
                </a:solidFill>
                <a:latin typeface="+mn-lt"/>
              </a:rPr>
              <a:t> = 140)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9EADD01-7103-0BC1-52A8-8A76F8336399}"/>
              </a:ext>
            </a:extLst>
          </p:cNvPr>
          <p:cNvSpPr txBox="1"/>
          <p:nvPr/>
        </p:nvSpPr>
        <p:spPr>
          <a:xfrm>
            <a:off x="5491402" y="3618874"/>
            <a:ext cx="1418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chemeClr val="tx1"/>
                </a:solidFill>
                <a:latin typeface="+mn-lt"/>
              </a:rPr>
              <a:t>奥希替尼 + CTx</a:t>
            </a:r>
            <a:endParaRPr lang="en-GB" sz="1200" dirty="0">
              <a:solidFill>
                <a:schemeClr val="tx1"/>
              </a:solidFill>
              <a:latin typeface="+mn-lt"/>
            </a:endParaRPr>
          </a:p>
          <a:p>
            <a:pPr algn="ctr" rtl="0"/>
            <a:r>
              <a:rPr lang="zh-cn" sz="1200">
                <a:solidFill>
                  <a:schemeClr val="tx1"/>
                </a:solidFill>
                <a:latin typeface="+mn-lt"/>
              </a:rPr>
              <a:t>(n = 105)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1293070-7464-8B40-F245-79A03582A7D4}"/>
              </a:ext>
            </a:extLst>
          </p:cNvPr>
          <p:cNvSpPr txBox="1"/>
          <p:nvPr/>
        </p:nvSpPr>
        <p:spPr>
          <a:xfrm>
            <a:off x="6839723" y="3618874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 dirty="0">
                <a:solidFill>
                  <a:schemeClr val="tx1"/>
                </a:solidFill>
                <a:latin typeface="+mn-lt"/>
              </a:rPr>
              <a:t>奥希替尼单一疗法</a:t>
            </a:r>
          </a:p>
          <a:p>
            <a:pPr algn="ctr" rtl="0"/>
            <a:r>
              <a:rPr lang="zh-cn" sz="1200" dirty="0">
                <a:solidFill>
                  <a:schemeClr val="tx1"/>
                </a:solidFill>
                <a:latin typeface="+mn-lt"/>
              </a:rPr>
              <a:t>(</a:t>
            </a:r>
            <a:r>
              <a:rPr lang="en-GB" altLang="zh-CN" sz="1200" dirty="0">
                <a:solidFill>
                  <a:schemeClr val="tx1"/>
                </a:solidFill>
                <a:latin typeface="+mn-lt"/>
              </a:rPr>
              <a:t>n</a:t>
            </a:r>
            <a:r>
              <a:rPr lang="zh-cn" sz="1200" dirty="0">
                <a:solidFill>
                  <a:schemeClr val="tx1"/>
                </a:solidFill>
                <a:latin typeface="+mn-lt"/>
              </a:rPr>
              <a:t> = 137)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3CB39E9-2821-9D53-B526-9071633CD879}"/>
              </a:ext>
            </a:extLst>
          </p:cNvPr>
          <p:cNvSpPr>
            <a:spLocks noChangeAspect="1"/>
          </p:cNvSpPr>
          <p:nvPr/>
        </p:nvSpPr>
        <p:spPr>
          <a:xfrm>
            <a:off x="8774073" y="2282275"/>
            <a:ext cx="216000" cy="216000"/>
          </a:xfrm>
          <a:prstGeom prst="rect">
            <a:avLst/>
          </a:prstGeom>
          <a:solidFill>
            <a:srgbClr val="FF6D2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6FCDF25-6BE9-4D11-8A43-1AB5275F62CD}"/>
              </a:ext>
            </a:extLst>
          </p:cNvPr>
          <p:cNvSpPr txBox="1"/>
          <p:nvPr/>
        </p:nvSpPr>
        <p:spPr>
          <a:xfrm>
            <a:off x="9348180" y="2188994"/>
            <a:ext cx="2483372" cy="698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检测到的血浆 EGFRm</a:t>
            </a:r>
          </a:p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未检测到血浆 EGFRm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2415AD2-59C6-D3EF-24F5-B0501ECCBB07}"/>
              </a:ext>
            </a:extLst>
          </p:cNvPr>
          <p:cNvSpPr>
            <a:spLocks noChangeAspect="1"/>
          </p:cNvSpPr>
          <p:nvPr/>
        </p:nvSpPr>
        <p:spPr>
          <a:xfrm>
            <a:off x="8774073" y="2604322"/>
            <a:ext cx="216000" cy="216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4D658C0-6360-E75A-AF52-DBDFA4210530}"/>
              </a:ext>
            </a:extLst>
          </p:cNvPr>
          <p:cNvSpPr>
            <a:spLocks noChangeAspect="1"/>
          </p:cNvSpPr>
          <p:nvPr/>
        </p:nvSpPr>
        <p:spPr>
          <a:xfrm>
            <a:off x="9118364" y="2282275"/>
            <a:ext cx="216000" cy="216000"/>
          </a:xfrm>
          <a:prstGeom prst="rect">
            <a:avLst/>
          </a:prstGeom>
          <a:solidFill>
            <a:srgbClr val="263F6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34642F2-F653-EF54-B107-A13BCE6DE97D}"/>
              </a:ext>
            </a:extLst>
          </p:cNvPr>
          <p:cNvSpPr>
            <a:spLocks noChangeAspect="1"/>
          </p:cNvSpPr>
          <p:nvPr/>
        </p:nvSpPr>
        <p:spPr>
          <a:xfrm>
            <a:off x="9118364" y="2604322"/>
            <a:ext cx="216000" cy="216000"/>
          </a:xfrm>
          <a:prstGeom prst="rect">
            <a:avLst/>
          </a:prstGeom>
          <a:solidFill>
            <a:srgbClr val="00A2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F7EDCDF-DB97-FA8B-D853-AF0B1D9277C9}"/>
              </a:ext>
            </a:extLst>
          </p:cNvPr>
          <p:cNvSpPr txBox="1"/>
          <p:nvPr/>
        </p:nvSpPr>
        <p:spPr>
          <a:xfrm>
            <a:off x="3705762" y="1534724"/>
            <a:ext cx="47804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chemeClr val="tx1"/>
                </a:solidFill>
                <a:latin typeface="+mn-lt"/>
              </a:rPr>
              <a:t>检测到的基线血浆 EGFRm 的清除率</a:t>
            </a:r>
          </a:p>
        </p:txBody>
      </p:sp>
    </p:spTree>
    <p:extLst>
      <p:ext uri="{BB962C8B-B14F-4D97-AF65-F5344CB8AC3E}">
        <p14:creationId xmlns:p14="http://schemas.microsoft.com/office/powerpoint/2010/main" val="14900396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C0C6A-2547-8A98-3A7B-266827092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3732FEDA-6434-6F0F-5D14-87AD5F2C1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1229：BDTX-1535：一款针对经典和非经典致癌驱动突变以及 C797S 获得性耐药突变的 MasterKey EGFR 抑制剂，以应对 EGFR 突变 NSCLC 的分子景观 — Dardenne E 等人</a:t>
            </a:r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D2488CA2-9CF2-9D54-5DDF-5E90D3547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研究目的</a:t>
            </a:r>
          </a:p>
          <a:p>
            <a:pPr lvl="1" rtl="0"/>
            <a:r>
              <a:rPr lang="zh-cn"/>
              <a:t>在 1 期研究中评估 BDTX-1535（一种靶向经典和非经典驱动突变（包括 C797S 获得性耐药）的第四代 EGFR TKI）在 EGFRm NSCLC 患者中的作用</a:t>
            </a:r>
          </a:p>
          <a:p>
            <a:pPr rtl="0">
              <a:spcBef>
                <a:spcPts val="1800"/>
              </a:spcBef>
            </a:pPr>
            <a:r>
              <a:rPr lang="zh-cn" b="1"/>
              <a:t>方法</a:t>
            </a:r>
          </a:p>
          <a:p>
            <a:pPr lvl="1" rtl="0"/>
            <a:r>
              <a:rPr lang="zh-cn"/>
              <a:t>对 235,761 例 NSCLC 病例进行突变测序</a:t>
            </a:r>
          </a:p>
          <a:p>
            <a:pPr lvl="1" rtl="0"/>
            <a:r>
              <a:rPr lang="zh-cn"/>
              <a:t>第三代 EGFR TKI（奥西替尼、伏美替尼和拉泽替尼）进展后，检查 BDTX-1535（100 和 200 mg/天）对经典、非经典和获得性耐药突变的效力的 1 期研究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691DAEE3-ED04-92EA-EE29-858759C17D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Dardenne E 等人AACR; 2024.摘要 nr 1229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6449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93AFE-F446-015E-61F7-D791B8F8F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6F58C012-2AE4-7417-272E-07CAE1D7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1229：BDTX-1535：一款针对经典和非经典致癌驱动突变以及 C797S 获得性耐药突变的 MasterKey EGFR 抑制剂，以应对 EGFR 突变 NSCLC 的分子景观 — Dardenne E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98E89ADA-ED1B-31ED-6E92-80F4BAE12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</a:t>
            </a:r>
            <a:endParaRPr lang="en-GB" dirty="0"/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FCFB9D43-D1A4-D8D0-B111-BBFE710E60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Dardenne E 等人AACR; 2024.摘要 nr 1229</a:t>
            </a:r>
            <a:endParaRPr lang="en-GB" dirty="0"/>
          </a:p>
        </p:txBody>
      </p:sp>
      <p:sp>
        <p:nvSpPr>
          <p:cNvPr id="4" name="Freeform 21">
            <a:extLst>
              <a:ext uri="{FF2B5EF4-FFF2-40B4-BE49-F238E27FC236}">
                <a16:creationId xmlns:a16="http://schemas.microsoft.com/office/drawing/2014/main" id="{D67ADEB6-D61C-E092-3421-20A44150F46B}"/>
              </a:ext>
            </a:extLst>
          </p:cNvPr>
          <p:cNvSpPr>
            <a:spLocks/>
          </p:cNvSpPr>
          <p:nvPr/>
        </p:nvSpPr>
        <p:spPr bwMode="auto">
          <a:xfrm>
            <a:off x="726530" y="3331169"/>
            <a:ext cx="1069822" cy="2268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133D59-28C4-861E-5CFD-886E80B61463}"/>
              </a:ext>
            </a:extLst>
          </p:cNvPr>
          <p:cNvSpPr txBox="1"/>
          <p:nvPr/>
        </p:nvSpPr>
        <p:spPr>
          <a:xfrm>
            <a:off x="776387" y="5707606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BL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2862B0-80BE-05EE-9EA4-CAFF17F9CDB2}"/>
              </a:ext>
            </a:extLst>
          </p:cNvPr>
          <p:cNvSpPr txBox="1"/>
          <p:nvPr/>
        </p:nvSpPr>
        <p:spPr>
          <a:xfrm>
            <a:off x="1164526" y="5707606"/>
            <a:ext cx="704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C3/5D1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E8A98D-8BD0-FC56-4376-9EEF67F148E1}"/>
              </a:ext>
            </a:extLst>
          </p:cNvPr>
          <p:cNvSpPr txBox="1"/>
          <p:nvPr/>
        </p:nvSpPr>
        <p:spPr>
          <a:xfrm>
            <a:off x="211319" y="3175048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9" name="Line 6">
            <a:extLst>
              <a:ext uri="{FF2B5EF4-FFF2-40B4-BE49-F238E27FC236}">
                <a16:creationId xmlns:a16="http://schemas.microsoft.com/office/drawing/2014/main" id="{AF3A2F1B-C8F8-9A01-FB6E-CBA7E4F99106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3331169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" name="Line 7">
            <a:extLst>
              <a:ext uri="{FF2B5EF4-FFF2-40B4-BE49-F238E27FC236}">
                <a16:creationId xmlns:a16="http://schemas.microsoft.com/office/drawing/2014/main" id="{E64F21EE-E12D-CAEC-A383-3B5E3EDD44E4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3752110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1" name="Line 8">
            <a:extLst>
              <a:ext uri="{FF2B5EF4-FFF2-40B4-BE49-F238E27FC236}">
                <a16:creationId xmlns:a16="http://schemas.microsoft.com/office/drawing/2014/main" id="{9B89D59B-CBD2-032C-A553-B850DB17A6FA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4154151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2" name="Line 9">
            <a:extLst>
              <a:ext uri="{FF2B5EF4-FFF2-40B4-BE49-F238E27FC236}">
                <a16:creationId xmlns:a16="http://schemas.microsoft.com/office/drawing/2014/main" id="{506A1CCE-602C-1797-A174-0EA818678F07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456918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3" name="Line 10">
            <a:extLst>
              <a:ext uri="{FF2B5EF4-FFF2-40B4-BE49-F238E27FC236}">
                <a16:creationId xmlns:a16="http://schemas.microsoft.com/office/drawing/2014/main" id="{19B90D40-F300-AC0E-6BDF-0EDA0056B594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4975558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4" name="Line 11">
            <a:extLst>
              <a:ext uri="{FF2B5EF4-FFF2-40B4-BE49-F238E27FC236}">
                <a16:creationId xmlns:a16="http://schemas.microsoft.com/office/drawing/2014/main" id="{58C88BA4-4344-CF35-C245-96682BF58D9D}"/>
              </a:ext>
            </a:extLst>
          </p:cNvPr>
          <p:cNvSpPr>
            <a:spLocks noChangeShapeType="1"/>
          </p:cNvSpPr>
          <p:nvPr/>
        </p:nvSpPr>
        <p:spPr bwMode="auto">
          <a:xfrm>
            <a:off x="636859" y="5391356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194C4D-5020-DB80-D062-8010226C7D59}"/>
              </a:ext>
            </a:extLst>
          </p:cNvPr>
          <p:cNvSpPr txBox="1"/>
          <p:nvPr/>
        </p:nvSpPr>
        <p:spPr>
          <a:xfrm>
            <a:off x="310710" y="3597546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6A4A2C-E738-AB3E-2888-CE9F5E996A27}"/>
              </a:ext>
            </a:extLst>
          </p:cNvPr>
          <p:cNvSpPr txBox="1"/>
          <p:nvPr/>
        </p:nvSpPr>
        <p:spPr>
          <a:xfrm>
            <a:off x="310710" y="3999401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9C0BA5-460B-B4E6-8A2B-AC451077EC84}"/>
              </a:ext>
            </a:extLst>
          </p:cNvPr>
          <p:cNvSpPr txBox="1"/>
          <p:nvPr/>
        </p:nvSpPr>
        <p:spPr>
          <a:xfrm>
            <a:off x="310710" y="4414252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A80EA55-4094-0B22-43E1-3E5ED34013AA}"/>
              </a:ext>
            </a:extLst>
          </p:cNvPr>
          <p:cNvSpPr txBox="1"/>
          <p:nvPr/>
        </p:nvSpPr>
        <p:spPr>
          <a:xfrm>
            <a:off x="310710" y="4820438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A0A04F-20F7-3AF1-4813-21C882DCEC01}"/>
              </a:ext>
            </a:extLst>
          </p:cNvPr>
          <p:cNvSpPr txBox="1"/>
          <p:nvPr/>
        </p:nvSpPr>
        <p:spPr>
          <a:xfrm>
            <a:off x="410104" y="5260797"/>
            <a:ext cx="284052" cy="2480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F0BAB6-CE0E-CB25-4E30-F7DC61FA69EB}"/>
              </a:ext>
            </a:extLst>
          </p:cNvPr>
          <p:cNvSpPr txBox="1"/>
          <p:nvPr/>
        </p:nvSpPr>
        <p:spPr>
          <a:xfrm rot="16200000">
            <a:off x="-870135" y="4257907"/>
            <a:ext cx="2162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cs typeface="Arial" panose="020B0604020202020204" pitchFamily="34" charset="0"/>
              </a:rPr>
              <a:t>ctDNA 的百分比变化</a:t>
            </a:r>
            <a:endParaRPr lang="en-GB" sz="1200" baseline="30000" dirty="0">
              <a:solidFill>
                <a:srgbClr val="363636"/>
              </a:solidFill>
              <a:cs typeface="Arial" panose="020B0604020202020204" pitchFamily="34" charset="0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DFE63FA-6F7D-11AC-215D-FA1ADC75DFD0}"/>
              </a:ext>
            </a:extLst>
          </p:cNvPr>
          <p:cNvCxnSpPr>
            <a:cxnSpLocks/>
          </p:cNvCxnSpPr>
          <p:nvPr/>
        </p:nvCxnSpPr>
        <p:spPr>
          <a:xfrm>
            <a:off x="968981" y="5601092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FC48703-392B-D917-8B20-AD7282D554D8}"/>
              </a:ext>
            </a:extLst>
          </p:cNvPr>
          <p:cNvCxnSpPr>
            <a:cxnSpLocks/>
          </p:cNvCxnSpPr>
          <p:nvPr/>
        </p:nvCxnSpPr>
        <p:spPr>
          <a:xfrm>
            <a:off x="1531104" y="5601092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71DDACF-335C-8D58-1FA0-6F08A79A0E5C}"/>
              </a:ext>
            </a:extLst>
          </p:cNvPr>
          <p:cNvSpPr txBox="1"/>
          <p:nvPr/>
        </p:nvSpPr>
        <p:spPr>
          <a:xfrm>
            <a:off x="124574" y="1657396"/>
            <a:ext cx="2225995" cy="658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200" b="1">
                <a:solidFill>
                  <a:schemeClr val="tx1"/>
                </a:solidFill>
              </a:rPr>
              <a:t>血浆 </a:t>
            </a:r>
          </a:p>
          <a:p>
            <a:pPr algn="ctr" rtl="0"/>
            <a:r>
              <a:rPr lang="zh-cn" sz="1200" b="1">
                <a:solidFill>
                  <a:schemeClr val="tx1"/>
                </a:solidFill>
              </a:rPr>
              <a:t>ctDNA 的清除率</a:t>
            </a:r>
            <a:endParaRPr lang="en-GB" sz="1200" b="1" dirty="0">
              <a:solidFill>
                <a:schemeClr val="tx1"/>
              </a:solidFill>
            </a:endParaRPr>
          </a:p>
          <a:p>
            <a:pPr algn="ctr" rtl="0">
              <a:lnSpc>
                <a:spcPct val="50000"/>
              </a:lnSpc>
            </a:pPr>
            <a:r>
              <a:rPr lang="zh-cn" sz="1200" b="1">
                <a:solidFill>
                  <a:schemeClr val="tx1"/>
                </a:solidFill>
              </a:rPr>
              <a:t> </a:t>
            </a:r>
          </a:p>
          <a:p>
            <a:pPr algn="ctr" rtl="0">
              <a:lnSpc>
                <a:spcPct val="50000"/>
              </a:lnSpc>
            </a:pPr>
            <a:r>
              <a:rPr lang="zh-cn" sz="1200" b="1">
                <a:solidFill>
                  <a:schemeClr val="tx1"/>
                </a:solidFill>
              </a:rPr>
              <a:t>（9/9 患者）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0853AA2-2202-CD10-36F0-33CAEB4EFC9A}"/>
              </a:ext>
            </a:extLst>
          </p:cNvPr>
          <p:cNvCxnSpPr>
            <a:cxnSpLocks/>
          </p:cNvCxnSpPr>
          <p:nvPr/>
        </p:nvCxnSpPr>
        <p:spPr>
          <a:xfrm flipV="1">
            <a:off x="723093" y="5385204"/>
            <a:ext cx="1073259" cy="6968"/>
          </a:xfrm>
          <a:prstGeom prst="line">
            <a:avLst/>
          </a:prstGeom>
          <a:ln w="12700">
            <a:solidFill>
              <a:srgbClr val="36363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EE9EF41D-3B0C-BD7B-56D3-DD464802CDCD}"/>
              </a:ext>
            </a:extLst>
          </p:cNvPr>
          <p:cNvSpPr>
            <a:spLocks noChangeAspect="1"/>
          </p:cNvSpPr>
          <p:nvPr/>
        </p:nvSpPr>
        <p:spPr>
          <a:xfrm>
            <a:off x="1426921" y="3980763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3A8BC6D-879C-8896-947A-55EC85DAD2A3}"/>
              </a:ext>
            </a:extLst>
          </p:cNvPr>
          <p:cNvCxnSpPr>
            <a:cxnSpLocks/>
          </p:cNvCxnSpPr>
          <p:nvPr/>
        </p:nvCxnSpPr>
        <p:spPr>
          <a:xfrm>
            <a:off x="873350" y="3327291"/>
            <a:ext cx="458779" cy="2059936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3803140-A30F-5BE8-00CF-3E55B14E3D24}"/>
              </a:ext>
            </a:extLst>
          </p:cNvPr>
          <p:cNvCxnSpPr>
            <a:cxnSpLocks/>
          </p:cNvCxnSpPr>
          <p:nvPr/>
        </p:nvCxnSpPr>
        <p:spPr>
          <a:xfrm>
            <a:off x="922812" y="3327291"/>
            <a:ext cx="458779" cy="205993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A65D1E2-4C10-CD43-4CCF-812BF04EF437}"/>
              </a:ext>
            </a:extLst>
          </p:cNvPr>
          <p:cNvCxnSpPr>
            <a:cxnSpLocks/>
          </p:cNvCxnSpPr>
          <p:nvPr/>
        </p:nvCxnSpPr>
        <p:spPr>
          <a:xfrm>
            <a:off x="947890" y="3327291"/>
            <a:ext cx="458779" cy="2059936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C54FD5A-751F-5880-D98A-9DE618856874}"/>
              </a:ext>
            </a:extLst>
          </p:cNvPr>
          <p:cNvCxnSpPr>
            <a:cxnSpLocks/>
          </p:cNvCxnSpPr>
          <p:nvPr/>
        </p:nvCxnSpPr>
        <p:spPr>
          <a:xfrm>
            <a:off x="979064" y="3327291"/>
            <a:ext cx="486672" cy="2054931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0DB1E6C-98F2-2FEF-0D6C-01F5A8E7534A}"/>
              </a:ext>
            </a:extLst>
          </p:cNvPr>
          <p:cNvCxnSpPr>
            <a:cxnSpLocks/>
          </p:cNvCxnSpPr>
          <p:nvPr/>
        </p:nvCxnSpPr>
        <p:spPr>
          <a:xfrm>
            <a:off x="1016334" y="3327291"/>
            <a:ext cx="449402" cy="1951814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BE851EF-3A84-237C-7140-3A2CD6EB3934}"/>
              </a:ext>
            </a:extLst>
          </p:cNvPr>
          <p:cNvCxnSpPr>
            <a:cxnSpLocks/>
          </p:cNvCxnSpPr>
          <p:nvPr/>
        </p:nvCxnSpPr>
        <p:spPr>
          <a:xfrm>
            <a:off x="1053604" y="3327291"/>
            <a:ext cx="458779" cy="2059936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4EA7F0-5308-8514-1405-117A515AA5CC}"/>
              </a:ext>
            </a:extLst>
          </p:cNvPr>
          <p:cNvCxnSpPr>
            <a:cxnSpLocks/>
          </p:cNvCxnSpPr>
          <p:nvPr/>
        </p:nvCxnSpPr>
        <p:spPr>
          <a:xfrm>
            <a:off x="1078682" y="3327291"/>
            <a:ext cx="514703" cy="2061593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595C9E4-DA98-1C7C-7023-953DBB4702C5}"/>
              </a:ext>
            </a:extLst>
          </p:cNvPr>
          <p:cNvCxnSpPr>
            <a:cxnSpLocks/>
          </p:cNvCxnSpPr>
          <p:nvPr/>
        </p:nvCxnSpPr>
        <p:spPr>
          <a:xfrm>
            <a:off x="1109856" y="3327291"/>
            <a:ext cx="366390" cy="142521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F4060A2-ECB9-72D5-0173-D045E8C000C8}"/>
              </a:ext>
            </a:extLst>
          </p:cNvPr>
          <p:cNvCxnSpPr>
            <a:cxnSpLocks/>
          </p:cNvCxnSpPr>
          <p:nvPr/>
        </p:nvCxnSpPr>
        <p:spPr>
          <a:xfrm>
            <a:off x="1141030" y="3327291"/>
            <a:ext cx="334083" cy="725471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A861661F-20A1-6FB6-CC99-5F9902DA601D}"/>
              </a:ext>
            </a:extLst>
          </p:cNvPr>
          <p:cNvSpPr>
            <a:spLocks noChangeAspect="1"/>
          </p:cNvSpPr>
          <p:nvPr/>
        </p:nvSpPr>
        <p:spPr>
          <a:xfrm>
            <a:off x="1442949" y="4716502"/>
            <a:ext cx="72000" cy="72000"/>
          </a:xfrm>
          <a:prstGeom prst="ellipse">
            <a:avLst/>
          </a:prstGeom>
          <a:solidFill>
            <a:schemeClr val="bg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2742FC4-86FF-31ED-491D-972594F8A4B9}"/>
              </a:ext>
            </a:extLst>
          </p:cNvPr>
          <p:cNvSpPr>
            <a:spLocks noChangeAspect="1"/>
          </p:cNvSpPr>
          <p:nvPr/>
        </p:nvSpPr>
        <p:spPr>
          <a:xfrm>
            <a:off x="1433686" y="4820438"/>
            <a:ext cx="72000" cy="72000"/>
          </a:xfrm>
          <a:prstGeom prst="ellipse">
            <a:avLst/>
          </a:prstGeom>
          <a:solidFill>
            <a:schemeClr val="bg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B8304EE-3132-E526-C8E1-4BF7600F2FBC}"/>
              </a:ext>
            </a:extLst>
          </p:cNvPr>
          <p:cNvSpPr>
            <a:spLocks noChangeAspect="1"/>
          </p:cNvSpPr>
          <p:nvPr/>
        </p:nvSpPr>
        <p:spPr>
          <a:xfrm>
            <a:off x="1562032" y="5352635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C1733FC-94DF-6412-F93D-B4E9A31E3D34}"/>
              </a:ext>
            </a:extLst>
          </p:cNvPr>
          <p:cNvSpPr>
            <a:spLocks noChangeAspect="1"/>
          </p:cNvSpPr>
          <p:nvPr/>
        </p:nvSpPr>
        <p:spPr>
          <a:xfrm>
            <a:off x="1487305" y="5352635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5FAA3E9-BBD6-394E-D02F-6CFD125DB708}"/>
              </a:ext>
            </a:extLst>
          </p:cNvPr>
          <p:cNvSpPr>
            <a:spLocks noChangeAspect="1"/>
          </p:cNvSpPr>
          <p:nvPr/>
        </p:nvSpPr>
        <p:spPr>
          <a:xfrm>
            <a:off x="1431019" y="5259586"/>
            <a:ext cx="72000" cy="72000"/>
          </a:xfrm>
          <a:prstGeom prst="ellipse">
            <a:avLst/>
          </a:prstGeom>
          <a:solidFill>
            <a:schemeClr val="bg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3FA3750-B7E4-E750-892B-152DB5D26779}"/>
              </a:ext>
            </a:extLst>
          </p:cNvPr>
          <p:cNvSpPr>
            <a:spLocks noChangeAspect="1"/>
          </p:cNvSpPr>
          <p:nvPr/>
        </p:nvSpPr>
        <p:spPr>
          <a:xfrm>
            <a:off x="1410386" y="5352635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6009CFD-F69A-C1A8-E1E0-F01711B0290E}"/>
              </a:ext>
            </a:extLst>
          </p:cNvPr>
          <p:cNvSpPr>
            <a:spLocks noChangeAspect="1"/>
          </p:cNvSpPr>
          <p:nvPr/>
        </p:nvSpPr>
        <p:spPr>
          <a:xfrm>
            <a:off x="1360223" y="5352635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00A8366-CB88-3927-40BA-F201A1A10AFD}"/>
              </a:ext>
            </a:extLst>
          </p:cNvPr>
          <p:cNvSpPr>
            <a:spLocks noChangeAspect="1"/>
          </p:cNvSpPr>
          <p:nvPr/>
        </p:nvSpPr>
        <p:spPr>
          <a:xfrm>
            <a:off x="1296130" y="5352635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75A8D1A-20AF-E43A-ACBB-A95B7DF91169}"/>
              </a:ext>
            </a:extLst>
          </p:cNvPr>
          <p:cNvSpPr>
            <a:spLocks noChangeAspect="1"/>
          </p:cNvSpPr>
          <p:nvPr/>
        </p:nvSpPr>
        <p:spPr>
          <a:xfrm>
            <a:off x="840398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7A74542-53E5-8F2F-4975-6629094B6D9B}"/>
              </a:ext>
            </a:extLst>
          </p:cNvPr>
          <p:cNvSpPr>
            <a:spLocks noChangeAspect="1"/>
          </p:cNvSpPr>
          <p:nvPr/>
        </p:nvSpPr>
        <p:spPr>
          <a:xfrm>
            <a:off x="877274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8DED595-794C-6FE8-F653-7A895B9935A8}"/>
              </a:ext>
            </a:extLst>
          </p:cNvPr>
          <p:cNvSpPr>
            <a:spLocks noChangeAspect="1"/>
          </p:cNvSpPr>
          <p:nvPr/>
        </p:nvSpPr>
        <p:spPr>
          <a:xfrm>
            <a:off x="914150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CCC9F40-E042-C5E0-29C5-EBFD2C077F77}"/>
              </a:ext>
            </a:extLst>
          </p:cNvPr>
          <p:cNvSpPr>
            <a:spLocks noChangeAspect="1"/>
          </p:cNvSpPr>
          <p:nvPr/>
        </p:nvSpPr>
        <p:spPr>
          <a:xfrm>
            <a:off x="951026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91D6BCA-55BF-484A-8416-0C751A203BE4}"/>
              </a:ext>
            </a:extLst>
          </p:cNvPr>
          <p:cNvSpPr>
            <a:spLocks noChangeAspect="1"/>
          </p:cNvSpPr>
          <p:nvPr/>
        </p:nvSpPr>
        <p:spPr>
          <a:xfrm>
            <a:off x="987902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16A07D3-B67F-6033-0580-20AA10950468}"/>
              </a:ext>
            </a:extLst>
          </p:cNvPr>
          <p:cNvSpPr>
            <a:spLocks noChangeAspect="1"/>
          </p:cNvSpPr>
          <p:nvPr/>
        </p:nvSpPr>
        <p:spPr>
          <a:xfrm>
            <a:off x="1024778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54B04C1-E62A-83AC-13A0-2DABB637DCC2}"/>
              </a:ext>
            </a:extLst>
          </p:cNvPr>
          <p:cNvSpPr>
            <a:spLocks noChangeAspect="1"/>
          </p:cNvSpPr>
          <p:nvPr/>
        </p:nvSpPr>
        <p:spPr>
          <a:xfrm>
            <a:off x="1061654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3930ECA-6C1D-6290-F31B-3859ACD72D16}"/>
              </a:ext>
            </a:extLst>
          </p:cNvPr>
          <p:cNvSpPr>
            <a:spLocks noChangeAspect="1"/>
          </p:cNvSpPr>
          <p:nvPr/>
        </p:nvSpPr>
        <p:spPr>
          <a:xfrm>
            <a:off x="1098530" y="3301990"/>
            <a:ext cx="72000" cy="72000"/>
          </a:xfrm>
          <a:prstGeom prst="ellipse">
            <a:avLst/>
          </a:prstGeom>
          <a:solidFill>
            <a:schemeClr val="bg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F602A0A-B1A3-EC6C-3E89-4DDF71D06C42}"/>
              </a:ext>
            </a:extLst>
          </p:cNvPr>
          <p:cNvSpPr txBox="1"/>
          <p:nvPr/>
        </p:nvSpPr>
        <p:spPr>
          <a:xfrm>
            <a:off x="885552" y="2885184"/>
            <a:ext cx="7040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bg2"/>
                </a:solidFill>
              </a:rPr>
              <a:t>ctDNA</a:t>
            </a:r>
            <a:endParaRPr lang="en-GB" sz="1400" dirty="0">
              <a:solidFill>
                <a:schemeClr val="bg2"/>
              </a:solidFill>
            </a:endParaRPr>
          </a:p>
        </p:txBody>
      </p:sp>
      <p:sp>
        <p:nvSpPr>
          <p:cNvPr id="57" name="Freeform 21">
            <a:extLst>
              <a:ext uri="{FF2B5EF4-FFF2-40B4-BE49-F238E27FC236}">
                <a16:creationId xmlns:a16="http://schemas.microsoft.com/office/drawing/2014/main" id="{41F8A95F-E6D8-D2BD-B491-B46DB1FBF672}"/>
              </a:ext>
            </a:extLst>
          </p:cNvPr>
          <p:cNvSpPr>
            <a:spLocks/>
          </p:cNvSpPr>
          <p:nvPr/>
        </p:nvSpPr>
        <p:spPr bwMode="auto">
          <a:xfrm>
            <a:off x="2544412" y="3312315"/>
            <a:ext cx="1069822" cy="2268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8EEA04F-E70E-892E-3E12-065BB5A245AA}"/>
              </a:ext>
            </a:extLst>
          </p:cNvPr>
          <p:cNvSpPr txBox="1"/>
          <p:nvPr/>
        </p:nvSpPr>
        <p:spPr>
          <a:xfrm>
            <a:off x="2594269" y="5688752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BL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FB2C111-F619-DBEA-103F-ADFEB7BAE35D}"/>
              </a:ext>
            </a:extLst>
          </p:cNvPr>
          <p:cNvSpPr txBox="1"/>
          <p:nvPr/>
        </p:nvSpPr>
        <p:spPr>
          <a:xfrm>
            <a:off x="2982408" y="5688752"/>
            <a:ext cx="7040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C3/5D1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2BDA2F1-468D-2EC4-51F5-090239FEB117}"/>
              </a:ext>
            </a:extLst>
          </p:cNvPr>
          <p:cNvSpPr txBox="1"/>
          <p:nvPr/>
        </p:nvSpPr>
        <p:spPr>
          <a:xfrm>
            <a:off x="2029201" y="3156194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61" name="Line 6">
            <a:extLst>
              <a:ext uri="{FF2B5EF4-FFF2-40B4-BE49-F238E27FC236}">
                <a16:creationId xmlns:a16="http://schemas.microsoft.com/office/drawing/2014/main" id="{8054897F-1547-9157-F05C-E73E97BDF38F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3312315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2" name="Line 7">
            <a:extLst>
              <a:ext uri="{FF2B5EF4-FFF2-40B4-BE49-F238E27FC236}">
                <a16:creationId xmlns:a16="http://schemas.microsoft.com/office/drawing/2014/main" id="{236A9469-6A60-4014-0087-36C987DE91A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3733256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3" name="Line 8">
            <a:extLst>
              <a:ext uri="{FF2B5EF4-FFF2-40B4-BE49-F238E27FC236}">
                <a16:creationId xmlns:a16="http://schemas.microsoft.com/office/drawing/2014/main" id="{A86CD5E4-3239-9606-DACC-917A3E70B35E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4135297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4" name="Line 9">
            <a:extLst>
              <a:ext uri="{FF2B5EF4-FFF2-40B4-BE49-F238E27FC236}">
                <a16:creationId xmlns:a16="http://schemas.microsoft.com/office/drawing/2014/main" id="{B2E07758-F950-0E72-822D-7F4546173DDF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4550330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5" name="Line 10">
            <a:extLst>
              <a:ext uri="{FF2B5EF4-FFF2-40B4-BE49-F238E27FC236}">
                <a16:creationId xmlns:a16="http://schemas.microsoft.com/office/drawing/2014/main" id="{B5E074D9-FCA8-AAB5-4A11-AF6B4BC47F8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495670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6" name="Line 11">
            <a:extLst>
              <a:ext uri="{FF2B5EF4-FFF2-40B4-BE49-F238E27FC236}">
                <a16:creationId xmlns:a16="http://schemas.microsoft.com/office/drawing/2014/main" id="{94A1A4FF-495D-2506-FEC8-AAFA3362ACC7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4741" y="537250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91635E7-4973-BB64-1D59-3377677F3E7E}"/>
              </a:ext>
            </a:extLst>
          </p:cNvPr>
          <p:cNvSpPr txBox="1"/>
          <p:nvPr/>
        </p:nvSpPr>
        <p:spPr>
          <a:xfrm>
            <a:off x="2128592" y="3578692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9BE1D4F-642B-C3C2-F6AD-8B2A63CAD14B}"/>
              </a:ext>
            </a:extLst>
          </p:cNvPr>
          <p:cNvSpPr txBox="1"/>
          <p:nvPr/>
        </p:nvSpPr>
        <p:spPr>
          <a:xfrm>
            <a:off x="2128592" y="3980547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88028A5-F379-4295-5A17-74647127753C}"/>
              </a:ext>
            </a:extLst>
          </p:cNvPr>
          <p:cNvSpPr txBox="1"/>
          <p:nvPr/>
        </p:nvSpPr>
        <p:spPr>
          <a:xfrm>
            <a:off x="2128592" y="4395398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C0BCFF3-BF9B-E6A8-BCFA-024CCD3F30EE}"/>
              </a:ext>
            </a:extLst>
          </p:cNvPr>
          <p:cNvSpPr txBox="1"/>
          <p:nvPr/>
        </p:nvSpPr>
        <p:spPr>
          <a:xfrm>
            <a:off x="2128592" y="4801584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6056E0B-CD51-819B-6D66-67CBBABBC5F0}"/>
              </a:ext>
            </a:extLst>
          </p:cNvPr>
          <p:cNvSpPr txBox="1"/>
          <p:nvPr/>
        </p:nvSpPr>
        <p:spPr>
          <a:xfrm>
            <a:off x="2227986" y="5241943"/>
            <a:ext cx="284052" cy="2480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F1DDFB0-C1A7-E4AF-B410-DFEB95FD27BC}"/>
              </a:ext>
            </a:extLst>
          </p:cNvPr>
          <p:cNvSpPr txBox="1"/>
          <p:nvPr/>
        </p:nvSpPr>
        <p:spPr>
          <a:xfrm rot="16200000">
            <a:off x="776227" y="4239053"/>
            <a:ext cx="25058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cs typeface="Arial" panose="020B0604020202020204" pitchFamily="34" charset="0"/>
              </a:rPr>
              <a:t>ctDNA VAF 的百分比变化</a:t>
            </a:r>
            <a:endParaRPr lang="en-GB" sz="1200" baseline="30000" dirty="0">
              <a:solidFill>
                <a:srgbClr val="363636"/>
              </a:solidFill>
              <a:cs typeface="Arial" panose="020B0604020202020204" pitchFamily="34" charset="0"/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4FF9688-4D51-1A10-DE44-588AAFC1390C}"/>
              </a:ext>
            </a:extLst>
          </p:cNvPr>
          <p:cNvCxnSpPr>
            <a:cxnSpLocks/>
          </p:cNvCxnSpPr>
          <p:nvPr/>
        </p:nvCxnSpPr>
        <p:spPr>
          <a:xfrm>
            <a:off x="2786863" y="5582238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C2E1F1D-6841-5166-E802-B1FA4987C69D}"/>
              </a:ext>
            </a:extLst>
          </p:cNvPr>
          <p:cNvCxnSpPr>
            <a:cxnSpLocks/>
          </p:cNvCxnSpPr>
          <p:nvPr/>
        </p:nvCxnSpPr>
        <p:spPr>
          <a:xfrm>
            <a:off x="3348986" y="5582238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E46F7896-415D-39D3-43E7-D1443A664E9B}"/>
              </a:ext>
            </a:extLst>
          </p:cNvPr>
          <p:cNvSpPr txBox="1"/>
          <p:nvPr/>
        </p:nvSpPr>
        <p:spPr>
          <a:xfrm>
            <a:off x="1942456" y="1663392"/>
            <a:ext cx="2225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200" b="1">
                <a:solidFill>
                  <a:schemeClr val="tx1"/>
                </a:solidFill>
              </a:rPr>
              <a:t>经典突变的</a:t>
            </a:r>
            <a:br>
              <a:rPr lang="en-GB" sz="1200" b="1" dirty="0">
                <a:solidFill>
                  <a:schemeClr val="tx1"/>
                </a:solidFill>
              </a:rPr>
            </a:br>
            <a:r>
              <a:rPr lang="zh-cn" sz="1200" b="1">
                <a:solidFill>
                  <a:schemeClr val="tx1"/>
                </a:solidFill>
              </a:rPr>
              <a:t>清除率</a:t>
            </a:r>
          </a:p>
          <a:p>
            <a:pPr algn="ctr" rtl="0"/>
            <a:r>
              <a:rPr lang="zh-cn" sz="1200" b="1">
                <a:solidFill>
                  <a:schemeClr val="tx1"/>
                </a:solidFill>
              </a:rPr>
              <a:t>（7/7 患者）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65FA22B9-EF25-B32B-94DA-846BAF0B2198}"/>
              </a:ext>
            </a:extLst>
          </p:cNvPr>
          <p:cNvCxnSpPr>
            <a:cxnSpLocks/>
          </p:cNvCxnSpPr>
          <p:nvPr/>
        </p:nvCxnSpPr>
        <p:spPr>
          <a:xfrm flipV="1">
            <a:off x="2540975" y="5366350"/>
            <a:ext cx="1073259" cy="6968"/>
          </a:xfrm>
          <a:prstGeom prst="line">
            <a:avLst/>
          </a:prstGeom>
          <a:ln w="12700">
            <a:solidFill>
              <a:srgbClr val="36363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75070F5B-D348-6CAA-01AB-E28B485BB33A}"/>
              </a:ext>
            </a:extLst>
          </p:cNvPr>
          <p:cNvCxnSpPr>
            <a:cxnSpLocks/>
          </p:cNvCxnSpPr>
          <p:nvPr/>
        </p:nvCxnSpPr>
        <p:spPr>
          <a:xfrm>
            <a:off x="2918402" y="3308272"/>
            <a:ext cx="501938" cy="2099088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46D8801F-46BE-1318-53C7-76D27E4AF5AB}"/>
              </a:ext>
            </a:extLst>
          </p:cNvPr>
          <p:cNvCxnSpPr>
            <a:cxnSpLocks/>
          </p:cNvCxnSpPr>
          <p:nvPr/>
        </p:nvCxnSpPr>
        <p:spPr>
          <a:xfrm>
            <a:off x="2967935" y="3308272"/>
            <a:ext cx="324474" cy="1229822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Oval 78">
            <a:extLst>
              <a:ext uri="{FF2B5EF4-FFF2-40B4-BE49-F238E27FC236}">
                <a16:creationId xmlns:a16="http://schemas.microsoft.com/office/drawing/2014/main" id="{121ECC0F-E242-6CFF-1447-EA06FD42CB48}"/>
              </a:ext>
            </a:extLst>
          </p:cNvPr>
          <p:cNvSpPr>
            <a:spLocks noChangeAspect="1"/>
          </p:cNvSpPr>
          <p:nvPr/>
        </p:nvSpPr>
        <p:spPr>
          <a:xfrm>
            <a:off x="3254902" y="4474531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E4C5D3D9-4816-43E1-2889-F717BEB2460B}"/>
              </a:ext>
            </a:extLst>
          </p:cNvPr>
          <p:cNvSpPr>
            <a:spLocks noChangeAspect="1"/>
          </p:cNvSpPr>
          <p:nvPr/>
        </p:nvSpPr>
        <p:spPr>
          <a:xfrm>
            <a:off x="3390466" y="5334238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971AEB7A-F85E-6480-376B-ED828F8CD102}"/>
              </a:ext>
            </a:extLst>
          </p:cNvPr>
          <p:cNvSpPr>
            <a:spLocks noChangeAspect="1"/>
          </p:cNvSpPr>
          <p:nvPr/>
        </p:nvSpPr>
        <p:spPr>
          <a:xfrm>
            <a:off x="3324781" y="5334238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CDB93740-27DE-7DE0-D72A-C171D9E166C1}"/>
              </a:ext>
            </a:extLst>
          </p:cNvPr>
          <p:cNvSpPr>
            <a:spLocks noChangeAspect="1"/>
          </p:cNvSpPr>
          <p:nvPr/>
        </p:nvSpPr>
        <p:spPr>
          <a:xfrm>
            <a:off x="3230158" y="5334238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C48B70D3-97A6-0F1E-3EC2-F272A6D0B04B}"/>
              </a:ext>
            </a:extLst>
          </p:cNvPr>
          <p:cNvSpPr>
            <a:spLocks noChangeAspect="1"/>
          </p:cNvSpPr>
          <p:nvPr/>
        </p:nvSpPr>
        <p:spPr>
          <a:xfrm>
            <a:off x="3186540" y="5334238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7560ED6E-B262-E1C0-F125-E628E0AC5699}"/>
              </a:ext>
            </a:extLst>
          </p:cNvPr>
          <p:cNvSpPr>
            <a:spLocks noChangeAspect="1"/>
          </p:cNvSpPr>
          <p:nvPr/>
        </p:nvSpPr>
        <p:spPr>
          <a:xfrm>
            <a:off x="2682964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F1364E9D-9989-460E-A1B6-0CFED9091935}"/>
              </a:ext>
            </a:extLst>
          </p:cNvPr>
          <p:cNvSpPr>
            <a:spLocks noChangeAspect="1"/>
          </p:cNvSpPr>
          <p:nvPr/>
        </p:nvSpPr>
        <p:spPr>
          <a:xfrm>
            <a:off x="2732032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FFF16AB-390D-547B-899F-88E4A60C31AB}"/>
              </a:ext>
            </a:extLst>
          </p:cNvPr>
          <p:cNvSpPr>
            <a:spLocks noChangeAspect="1"/>
          </p:cNvSpPr>
          <p:nvPr/>
        </p:nvSpPr>
        <p:spPr>
          <a:xfrm>
            <a:off x="2768908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98A74697-06D4-B2C7-2B16-1007A41152F1}"/>
              </a:ext>
            </a:extLst>
          </p:cNvPr>
          <p:cNvSpPr>
            <a:spLocks noChangeAspect="1"/>
          </p:cNvSpPr>
          <p:nvPr/>
        </p:nvSpPr>
        <p:spPr>
          <a:xfrm>
            <a:off x="2821598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F7EA08B-4982-F3DE-E06E-A3B5014814DB}"/>
              </a:ext>
            </a:extLst>
          </p:cNvPr>
          <p:cNvSpPr>
            <a:spLocks noChangeAspect="1"/>
          </p:cNvSpPr>
          <p:nvPr/>
        </p:nvSpPr>
        <p:spPr>
          <a:xfrm>
            <a:off x="2878911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59E83B0-14AD-D5EC-5D94-43D4DD5FBE65}"/>
              </a:ext>
            </a:extLst>
          </p:cNvPr>
          <p:cNvSpPr>
            <a:spLocks noChangeAspect="1"/>
          </p:cNvSpPr>
          <p:nvPr/>
        </p:nvSpPr>
        <p:spPr>
          <a:xfrm>
            <a:off x="2943585" y="3283136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6803575C-0C7F-765E-7BAC-CFDBB5DCFEEB}"/>
              </a:ext>
            </a:extLst>
          </p:cNvPr>
          <p:cNvSpPr txBox="1"/>
          <p:nvPr/>
        </p:nvSpPr>
        <p:spPr>
          <a:xfrm>
            <a:off x="2639314" y="2669741"/>
            <a:ext cx="832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accent2"/>
                </a:solidFill>
              </a:rPr>
              <a:t>L858R</a:t>
            </a:r>
          </a:p>
          <a:p>
            <a:pPr algn="ctr" rtl="0"/>
            <a:r>
              <a:rPr lang="zh-cn" sz="1400">
                <a:solidFill>
                  <a:schemeClr val="accent2"/>
                </a:solidFill>
              </a:rPr>
              <a:t>Ex19del</a:t>
            </a: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32F5BA69-6A56-191C-6060-A00A357316F0}"/>
              </a:ext>
            </a:extLst>
          </p:cNvPr>
          <p:cNvSpPr>
            <a:spLocks noChangeAspect="1"/>
          </p:cNvSpPr>
          <p:nvPr/>
        </p:nvSpPr>
        <p:spPr>
          <a:xfrm>
            <a:off x="3272101" y="5243743"/>
            <a:ext cx="72000" cy="72000"/>
          </a:xfrm>
          <a:prstGeom prst="ellipse">
            <a:avLst/>
          </a:prstGeom>
          <a:solidFill>
            <a:schemeClr val="accent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6717C1B7-7601-B295-2A5A-2DC27E6C0EF2}"/>
              </a:ext>
            </a:extLst>
          </p:cNvPr>
          <p:cNvCxnSpPr>
            <a:cxnSpLocks/>
          </p:cNvCxnSpPr>
          <p:nvPr/>
        </p:nvCxnSpPr>
        <p:spPr>
          <a:xfrm flipH="1" flipV="1">
            <a:off x="2702045" y="3308272"/>
            <a:ext cx="468554" cy="2098529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C36CCDF6-B2B8-5270-5498-9BEFA38ABE13}"/>
              </a:ext>
            </a:extLst>
          </p:cNvPr>
          <p:cNvCxnSpPr>
            <a:cxnSpLocks/>
          </p:cNvCxnSpPr>
          <p:nvPr/>
        </p:nvCxnSpPr>
        <p:spPr>
          <a:xfrm flipH="1" flipV="1">
            <a:off x="2825087" y="3308272"/>
            <a:ext cx="486706" cy="198964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183DB0DA-C371-7882-5AFD-3DFDE580CF42}"/>
              </a:ext>
            </a:extLst>
          </p:cNvPr>
          <p:cNvCxnSpPr>
            <a:cxnSpLocks/>
          </p:cNvCxnSpPr>
          <p:nvPr/>
        </p:nvCxnSpPr>
        <p:spPr>
          <a:xfrm flipH="1" flipV="1">
            <a:off x="2867039" y="3308272"/>
            <a:ext cx="520434" cy="2098072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574E11D1-9339-6927-F9DE-A0FB834C7D01}"/>
              </a:ext>
            </a:extLst>
          </p:cNvPr>
          <p:cNvCxnSpPr>
            <a:cxnSpLocks/>
          </p:cNvCxnSpPr>
          <p:nvPr/>
        </p:nvCxnSpPr>
        <p:spPr>
          <a:xfrm flipH="1" flipV="1">
            <a:off x="2750192" y="3308272"/>
            <a:ext cx="467815" cy="2099277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6C2509AC-2733-1C6D-9CEA-544000718682}"/>
              </a:ext>
            </a:extLst>
          </p:cNvPr>
          <p:cNvCxnSpPr>
            <a:cxnSpLocks/>
          </p:cNvCxnSpPr>
          <p:nvPr/>
        </p:nvCxnSpPr>
        <p:spPr>
          <a:xfrm flipH="1" flipV="1">
            <a:off x="2792693" y="3308272"/>
            <a:ext cx="504147" cy="2091966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Oval 96">
            <a:extLst>
              <a:ext uri="{FF2B5EF4-FFF2-40B4-BE49-F238E27FC236}">
                <a16:creationId xmlns:a16="http://schemas.microsoft.com/office/drawing/2014/main" id="{09976F70-1901-D31C-13C8-581DD479B03D}"/>
              </a:ext>
            </a:extLst>
          </p:cNvPr>
          <p:cNvSpPr>
            <a:spLocks noChangeAspect="1"/>
          </p:cNvSpPr>
          <p:nvPr/>
        </p:nvSpPr>
        <p:spPr>
          <a:xfrm>
            <a:off x="3125646" y="5334238"/>
            <a:ext cx="72000" cy="7200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98" name="Freeform 21">
            <a:extLst>
              <a:ext uri="{FF2B5EF4-FFF2-40B4-BE49-F238E27FC236}">
                <a16:creationId xmlns:a16="http://schemas.microsoft.com/office/drawing/2014/main" id="{D4DFC1F9-983D-8AF6-1548-4769E7E2E81A}"/>
              </a:ext>
            </a:extLst>
          </p:cNvPr>
          <p:cNvSpPr>
            <a:spLocks/>
          </p:cNvSpPr>
          <p:nvPr/>
        </p:nvSpPr>
        <p:spPr bwMode="auto">
          <a:xfrm>
            <a:off x="4400940" y="3321742"/>
            <a:ext cx="1069822" cy="2268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EA6E219-0190-ACA7-3D01-095859EEF62C}"/>
              </a:ext>
            </a:extLst>
          </p:cNvPr>
          <p:cNvSpPr txBox="1"/>
          <p:nvPr/>
        </p:nvSpPr>
        <p:spPr>
          <a:xfrm>
            <a:off x="4450797" y="569817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BL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AF30117-87CE-C9BC-9AED-251E78C0579A}"/>
              </a:ext>
            </a:extLst>
          </p:cNvPr>
          <p:cNvSpPr txBox="1"/>
          <p:nvPr/>
        </p:nvSpPr>
        <p:spPr>
          <a:xfrm>
            <a:off x="4848363" y="5698179"/>
            <a:ext cx="704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C3/5D1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AFF764B-F4C6-CAF7-548D-958549A19A2D}"/>
              </a:ext>
            </a:extLst>
          </p:cNvPr>
          <p:cNvSpPr txBox="1"/>
          <p:nvPr/>
        </p:nvSpPr>
        <p:spPr>
          <a:xfrm>
            <a:off x="3885729" y="3165621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02" name="Line 6">
            <a:extLst>
              <a:ext uri="{FF2B5EF4-FFF2-40B4-BE49-F238E27FC236}">
                <a16:creationId xmlns:a16="http://schemas.microsoft.com/office/drawing/2014/main" id="{48FB3D92-0B50-9751-DF00-B0F83CE57B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332174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3" name="Line 7">
            <a:extLst>
              <a:ext uri="{FF2B5EF4-FFF2-40B4-BE49-F238E27FC236}">
                <a16:creationId xmlns:a16="http://schemas.microsoft.com/office/drawing/2014/main" id="{CB7B2A5D-6D7F-5438-7492-4449611D8792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3742683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4" name="Line 8">
            <a:extLst>
              <a:ext uri="{FF2B5EF4-FFF2-40B4-BE49-F238E27FC236}">
                <a16:creationId xmlns:a16="http://schemas.microsoft.com/office/drawing/2014/main" id="{396322C4-7CD1-1A23-D146-449B43F1ED9E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414472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5" name="Line 9">
            <a:extLst>
              <a:ext uri="{FF2B5EF4-FFF2-40B4-BE49-F238E27FC236}">
                <a16:creationId xmlns:a16="http://schemas.microsoft.com/office/drawing/2014/main" id="{19429ABD-EE5B-37B3-A539-AA1520412D01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4559757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6" name="Line 10">
            <a:extLst>
              <a:ext uri="{FF2B5EF4-FFF2-40B4-BE49-F238E27FC236}">
                <a16:creationId xmlns:a16="http://schemas.microsoft.com/office/drawing/2014/main" id="{D4346625-22AD-EB8E-D01A-E4727CE14199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4966131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7" name="Line 11">
            <a:extLst>
              <a:ext uri="{FF2B5EF4-FFF2-40B4-BE49-F238E27FC236}">
                <a16:creationId xmlns:a16="http://schemas.microsoft.com/office/drawing/2014/main" id="{29F8B7D1-BD1A-8B6D-2F15-7BA110371FC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11269" y="5381929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7661A82-1872-9586-F2B7-027F086572B5}"/>
              </a:ext>
            </a:extLst>
          </p:cNvPr>
          <p:cNvSpPr txBox="1"/>
          <p:nvPr/>
        </p:nvSpPr>
        <p:spPr>
          <a:xfrm>
            <a:off x="3985120" y="3588119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CAB4BAD5-27FF-C08B-F7E0-510CD6912749}"/>
              </a:ext>
            </a:extLst>
          </p:cNvPr>
          <p:cNvSpPr txBox="1"/>
          <p:nvPr/>
        </p:nvSpPr>
        <p:spPr>
          <a:xfrm>
            <a:off x="3985120" y="3989974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5CC28F86-0183-88C3-D8B2-F1086A4E1798}"/>
              </a:ext>
            </a:extLst>
          </p:cNvPr>
          <p:cNvSpPr txBox="1"/>
          <p:nvPr/>
        </p:nvSpPr>
        <p:spPr>
          <a:xfrm>
            <a:off x="3985120" y="4404825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1D20026-8FA7-34EF-888E-D87079AF675C}"/>
              </a:ext>
            </a:extLst>
          </p:cNvPr>
          <p:cNvSpPr txBox="1"/>
          <p:nvPr/>
        </p:nvSpPr>
        <p:spPr>
          <a:xfrm>
            <a:off x="3985120" y="4811011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D9ABAEF0-4F62-AADD-CBFA-6F496CCDAC44}"/>
              </a:ext>
            </a:extLst>
          </p:cNvPr>
          <p:cNvSpPr txBox="1"/>
          <p:nvPr/>
        </p:nvSpPr>
        <p:spPr>
          <a:xfrm>
            <a:off x="4084514" y="5251370"/>
            <a:ext cx="284052" cy="2480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BD9D16EE-D5AC-A175-F357-D9A368F9BA73}"/>
              </a:ext>
            </a:extLst>
          </p:cNvPr>
          <p:cNvSpPr txBox="1"/>
          <p:nvPr/>
        </p:nvSpPr>
        <p:spPr>
          <a:xfrm rot="16200000">
            <a:off x="2642693" y="4248480"/>
            <a:ext cx="2485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cs typeface="Arial" panose="020B0604020202020204" pitchFamily="34" charset="0"/>
              </a:rPr>
              <a:t>ctDNA VAF 的百分比变化</a:t>
            </a:r>
            <a:endParaRPr lang="en-GB" sz="1200" baseline="30000" dirty="0">
              <a:solidFill>
                <a:srgbClr val="363636"/>
              </a:solidFill>
              <a:cs typeface="Arial" panose="020B0604020202020204" pitchFamily="34" charset="0"/>
            </a:endParaRPr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639A6937-93EA-A60F-35BA-67F2AC13C6D9}"/>
              </a:ext>
            </a:extLst>
          </p:cNvPr>
          <p:cNvCxnSpPr>
            <a:cxnSpLocks/>
          </p:cNvCxnSpPr>
          <p:nvPr/>
        </p:nvCxnSpPr>
        <p:spPr>
          <a:xfrm>
            <a:off x="4643391" y="5591665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DF21FD13-7E6D-C0E1-D9D0-8FE34338F335}"/>
              </a:ext>
            </a:extLst>
          </p:cNvPr>
          <p:cNvCxnSpPr>
            <a:cxnSpLocks/>
          </p:cNvCxnSpPr>
          <p:nvPr/>
        </p:nvCxnSpPr>
        <p:spPr>
          <a:xfrm>
            <a:off x="5205514" y="5591665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0C022DE-816F-7B11-FB02-253899D03E46}"/>
              </a:ext>
            </a:extLst>
          </p:cNvPr>
          <p:cNvSpPr txBox="1"/>
          <p:nvPr/>
        </p:nvSpPr>
        <p:spPr>
          <a:xfrm>
            <a:off x="3718834" y="1663392"/>
            <a:ext cx="2225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200" b="1">
                <a:solidFill>
                  <a:schemeClr val="tx1"/>
                </a:solidFill>
              </a:rPr>
              <a:t>C797S 的 </a:t>
            </a:r>
          </a:p>
          <a:p>
            <a:pPr algn="ctr" rtl="0"/>
            <a:r>
              <a:rPr lang="zh-cn" sz="1200" b="1">
                <a:solidFill>
                  <a:schemeClr val="tx1"/>
                </a:solidFill>
              </a:rPr>
              <a:t>清除率</a:t>
            </a:r>
          </a:p>
          <a:p>
            <a:pPr algn="ctr" rtl="0"/>
            <a:r>
              <a:rPr lang="zh-cn" sz="1200" b="1">
                <a:solidFill>
                  <a:schemeClr val="tx1"/>
                </a:solidFill>
              </a:rPr>
              <a:t>（6/6 患者）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96B230B5-0284-4FBF-90CD-31D9DE18AB01}"/>
              </a:ext>
            </a:extLst>
          </p:cNvPr>
          <p:cNvCxnSpPr>
            <a:cxnSpLocks/>
          </p:cNvCxnSpPr>
          <p:nvPr/>
        </p:nvCxnSpPr>
        <p:spPr>
          <a:xfrm flipV="1">
            <a:off x="4397503" y="5375777"/>
            <a:ext cx="1073259" cy="6968"/>
          </a:xfrm>
          <a:prstGeom prst="line">
            <a:avLst/>
          </a:prstGeom>
          <a:ln w="12700">
            <a:solidFill>
              <a:srgbClr val="36363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al 117">
            <a:extLst>
              <a:ext uri="{FF2B5EF4-FFF2-40B4-BE49-F238E27FC236}">
                <a16:creationId xmlns:a16="http://schemas.microsoft.com/office/drawing/2014/main" id="{C01AD584-93F6-6B2F-5496-D36D9A50433A}"/>
              </a:ext>
            </a:extLst>
          </p:cNvPr>
          <p:cNvSpPr>
            <a:spLocks noChangeAspect="1"/>
          </p:cNvSpPr>
          <p:nvPr/>
        </p:nvSpPr>
        <p:spPr>
          <a:xfrm>
            <a:off x="5246994" y="5343665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2AA91748-2217-9671-4304-F17025E711DC}"/>
              </a:ext>
            </a:extLst>
          </p:cNvPr>
          <p:cNvSpPr>
            <a:spLocks noChangeAspect="1"/>
          </p:cNvSpPr>
          <p:nvPr/>
        </p:nvSpPr>
        <p:spPr>
          <a:xfrm>
            <a:off x="5187935" y="5343665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380AA2C-5B49-448F-BEB7-812AEC399232}"/>
              </a:ext>
            </a:extLst>
          </p:cNvPr>
          <p:cNvSpPr>
            <a:spLocks noChangeAspect="1"/>
          </p:cNvSpPr>
          <p:nvPr/>
        </p:nvSpPr>
        <p:spPr>
          <a:xfrm>
            <a:off x="5086686" y="5343665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86D26E21-B9A7-4660-800A-E62532504958}"/>
              </a:ext>
            </a:extLst>
          </p:cNvPr>
          <p:cNvSpPr>
            <a:spLocks noChangeAspect="1"/>
          </p:cNvSpPr>
          <p:nvPr/>
        </p:nvSpPr>
        <p:spPr>
          <a:xfrm>
            <a:off x="5043068" y="5343665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04663111-3B50-1FAD-1C0C-CCE2AD275565}"/>
              </a:ext>
            </a:extLst>
          </p:cNvPr>
          <p:cNvSpPr>
            <a:spLocks noChangeAspect="1"/>
          </p:cNvSpPr>
          <p:nvPr/>
        </p:nvSpPr>
        <p:spPr>
          <a:xfrm>
            <a:off x="4546118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F5333FE9-9F75-27D4-3E28-C19252ECD510}"/>
              </a:ext>
            </a:extLst>
          </p:cNvPr>
          <p:cNvSpPr>
            <a:spLocks noChangeAspect="1"/>
          </p:cNvSpPr>
          <p:nvPr/>
        </p:nvSpPr>
        <p:spPr>
          <a:xfrm>
            <a:off x="4595186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66F930B-8C3F-12BF-D574-2C953A2E3C0F}"/>
              </a:ext>
            </a:extLst>
          </p:cNvPr>
          <p:cNvSpPr>
            <a:spLocks noChangeAspect="1"/>
          </p:cNvSpPr>
          <p:nvPr/>
        </p:nvSpPr>
        <p:spPr>
          <a:xfrm>
            <a:off x="4632062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7913826D-5A5A-E585-015D-F51C321D2E15}"/>
              </a:ext>
            </a:extLst>
          </p:cNvPr>
          <p:cNvSpPr>
            <a:spLocks noChangeAspect="1"/>
          </p:cNvSpPr>
          <p:nvPr/>
        </p:nvSpPr>
        <p:spPr>
          <a:xfrm>
            <a:off x="4684752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944B689-D6AB-669A-27DA-B9E8BF3E2193}"/>
              </a:ext>
            </a:extLst>
          </p:cNvPr>
          <p:cNvSpPr>
            <a:spLocks noChangeAspect="1"/>
          </p:cNvSpPr>
          <p:nvPr/>
        </p:nvSpPr>
        <p:spPr>
          <a:xfrm>
            <a:off x="4742065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A6D7F05-084E-B397-11DD-E49939607EA0}"/>
              </a:ext>
            </a:extLst>
          </p:cNvPr>
          <p:cNvSpPr>
            <a:spLocks noChangeAspect="1"/>
          </p:cNvSpPr>
          <p:nvPr/>
        </p:nvSpPr>
        <p:spPr>
          <a:xfrm>
            <a:off x="4806739" y="3292563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82C165FE-B191-DF05-91AC-A22A8BB05544}"/>
              </a:ext>
            </a:extLst>
          </p:cNvPr>
          <p:cNvSpPr txBox="1"/>
          <p:nvPr/>
        </p:nvSpPr>
        <p:spPr>
          <a:xfrm>
            <a:off x="4507120" y="2885184"/>
            <a:ext cx="7328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rgbClr val="FF6D22"/>
                </a:solidFill>
              </a:rPr>
              <a:t>C797S</a:t>
            </a: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F57BED6-8E6D-16F9-46E5-8B14A215E498}"/>
              </a:ext>
            </a:extLst>
          </p:cNvPr>
          <p:cNvSpPr>
            <a:spLocks noChangeAspect="1"/>
          </p:cNvSpPr>
          <p:nvPr/>
        </p:nvSpPr>
        <p:spPr>
          <a:xfrm>
            <a:off x="5128629" y="5343665"/>
            <a:ext cx="72000" cy="72000"/>
          </a:xfrm>
          <a:prstGeom prst="ellipse">
            <a:avLst/>
          </a:prstGeom>
          <a:solidFill>
            <a:srgbClr val="FF6D2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5F427992-E3F2-476A-D361-CFAF62A7BB57}"/>
              </a:ext>
            </a:extLst>
          </p:cNvPr>
          <p:cNvCxnSpPr>
            <a:cxnSpLocks/>
            <a:stCxn id="131" idx="0"/>
          </p:cNvCxnSpPr>
          <p:nvPr/>
        </p:nvCxnSpPr>
        <p:spPr>
          <a:xfrm flipH="1" flipV="1">
            <a:off x="4558573" y="3327784"/>
            <a:ext cx="459601" cy="2015881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1" name="Oval 130">
            <a:extLst>
              <a:ext uri="{FF2B5EF4-FFF2-40B4-BE49-F238E27FC236}">
                <a16:creationId xmlns:a16="http://schemas.microsoft.com/office/drawing/2014/main" id="{9871622D-73C9-DC14-31FF-6051FC3C5B69}"/>
              </a:ext>
            </a:extLst>
          </p:cNvPr>
          <p:cNvSpPr>
            <a:spLocks noChangeAspect="1"/>
          </p:cNvSpPr>
          <p:nvPr/>
        </p:nvSpPr>
        <p:spPr>
          <a:xfrm>
            <a:off x="4982174" y="5343665"/>
            <a:ext cx="72000" cy="72000"/>
          </a:xfrm>
          <a:prstGeom prst="ellipse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32" name="Freeform 21">
            <a:extLst>
              <a:ext uri="{FF2B5EF4-FFF2-40B4-BE49-F238E27FC236}">
                <a16:creationId xmlns:a16="http://schemas.microsoft.com/office/drawing/2014/main" id="{345CA67C-E9CB-E64A-E29C-86F53EC4972A}"/>
              </a:ext>
            </a:extLst>
          </p:cNvPr>
          <p:cNvSpPr>
            <a:spLocks/>
          </p:cNvSpPr>
          <p:nvPr/>
        </p:nvSpPr>
        <p:spPr bwMode="auto">
          <a:xfrm>
            <a:off x="6285920" y="3311922"/>
            <a:ext cx="1069822" cy="226800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076FE537-0B60-E9FE-16F7-F38D08AD300C}"/>
              </a:ext>
            </a:extLst>
          </p:cNvPr>
          <p:cNvSpPr txBox="1"/>
          <p:nvPr/>
        </p:nvSpPr>
        <p:spPr>
          <a:xfrm>
            <a:off x="6335777" y="568835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BL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676CF41-5234-23C0-95AA-A43BD0D67EE8}"/>
              </a:ext>
            </a:extLst>
          </p:cNvPr>
          <p:cNvSpPr txBox="1"/>
          <p:nvPr/>
        </p:nvSpPr>
        <p:spPr>
          <a:xfrm>
            <a:off x="6698748" y="5697484"/>
            <a:ext cx="7863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200">
                <a:solidFill>
                  <a:srgbClr val="363636"/>
                </a:solidFill>
              </a:rPr>
              <a:t>C3/D1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B13DD71D-4262-E042-A80C-06D8A01AB6B5}"/>
              </a:ext>
            </a:extLst>
          </p:cNvPr>
          <p:cNvSpPr txBox="1"/>
          <p:nvPr/>
        </p:nvSpPr>
        <p:spPr>
          <a:xfrm>
            <a:off x="5770709" y="3155801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136" name="Line 6">
            <a:extLst>
              <a:ext uri="{FF2B5EF4-FFF2-40B4-BE49-F238E27FC236}">
                <a16:creationId xmlns:a16="http://schemas.microsoft.com/office/drawing/2014/main" id="{64CB4F79-2157-9DBE-6C8B-EF8BB6F96E4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331192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37" name="Line 7">
            <a:extLst>
              <a:ext uri="{FF2B5EF4-FFF2-40B4-BE49-F238E27FC236}">
                <a16:creationId xmlns:a16="http://schemas.microsoft.com/office/drawing/2014/main" id="{87EF262A-0EB3-4A06-1A99-6CFE2E9D025C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3732863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38" name="Line 8">
            <a:extLst>
              <a:ext uri="{FF2B5EF4-FFF2-40B4-BE49-F238E27FC236}">
                <a16:creationId xmlns:a16="http://schemas.microsoft.com/office/drawing/2014/main" id="{1E6047B7-4C21-C0D6-69B8-41C98B6CAD2B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413490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39" name="Line 9">
            <a:extLst>
              <a:ext uri="{FF2B5EF4-FFF2-40B4-BE49-F238E27FC236}">
                <a16:creationId xmlns:a16="http://schemas.microsoft.com/office/drawing/2014/main" id="{9BB405CE-6399-A654-0340-30FF2E235253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4549937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40" name="Line 10">
            <a:extLst>
              <a:ext uri="{FF2B5EF4-FFF2-40B4-BE49-F238E27FC236}">
                <a16:creationId xmlns:a16="http://schemas.microsoft.com/office/drawing/2014/main" id="{47665DA4-3686-12E3-4E16-B84ED367118A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4956311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41" name="Line 11">
            <a:extLst>
              <a:ext uri="{FF2B5EF4-FFF2-40B4-BE49-F238E27FC236}">
                <a16:creationId xmlns:a16="http://schemas.microsoft.com/office/drawing/2014/main" id="{20EB16AE-A881-977D-4583-C66DA5C07C7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6249" y="5372109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rgbClr val="363636"/>
              </a:solidFill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EF6213CD-9893-8F0F-2484-411CF283F2BA}"/>
              </a:ext>
            </a:extLst>
          </p:cNvPr>
          <p:cNvSpPr txBox="1"/>
          <p:nvPr/>
        </p:nvSpPr>
        <p:spPr>
          <a:xfrm>
            <a:off x="5870100" y="3578299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04FC1650-67C2-D4F3-3299-20BA1041CF0F}"/>
              </a:ext>
            </a:extLst>
          </p:cNvPr>
          <p:cNvSpPr txBox="1"/>
          <p:nvPr/>
        </p:nvSpPr>
        <p:spPr>
          <a:xfrm>
            <a:off x="5870100" y="3980154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A6973DC-AF44-E4B4-4E09-664EE3D36D03}"/>
              </a:ext>
            </a:extLst>
          </p:cNvPr>
          <p:cNvSpPr txBox="1"/>
          <p:nvPr/>
        </p:nvSpPr>
        <p:spPr>
          <a:xfrm>
            <a:off x="5870100" y="4395005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E64E11DE-B1D7-01BA-48FA-FA33E6FDC65B}"/>
              </a:ext>
            </a:extLst>
          </p:cNvPr>
          <p:cNvSpPr txBox="1"/>
          <p:nvPr/>
        </p:nvSpPr>
        <p:spPr>
          <a:xfrm>
            <a:off x="5870100" y="4801191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D4A62FCC-EEF6-6EA4-3E67-BAE1BBC2D4FC}"/>
              </a:ext>
            </a:extLst>
          </p:cNvPr>
          <p:cNvSpPr txBox="1"/>
          <p:nvPr/>
        </p:nvSpPr>
        <p:spPr>
          <a:xfrm>
            <a:off x="5969494" y="5241550"/>
            <a:ext cx="284052" cy="2480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F1A0A403-352E-4A59-5633-43CC117B0DD0}"/>
              </a:ext>
            </a:extLst>
          </p:cNvPr>
          <p:cNvSpPr txBox="1"/>
          <p:nvPr/>
        </p:nvSpPr>
        <p:spPr>
          <a:xfrm rot="16200000">
            <a:off x="4517735" y="4238660"/>
            <a:ext cx="25058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200">
                <a:solidFill>
                  <a:srgbClr val="363636"/>
                </a:solidFill>
                <a:cs typeface="Arial" panose="020B0604020202020204" pitchFamily="34" charset="0"/>
              </a:rPr>
              <a:t>ctDNA VAF 的百分比变化</a:t>
            </a:r>
            <a:endParaRPr lang="en-GB" sz="1200" baseline="30000" dirty="0">
              <a:solidFill>
                <a:srgbClr val="363636"/>
              </a:solidFill>
              <a:cs typeface="Arial" panose="020B0604020202020204" pitchFamily="34" charset="0"/>
            </a:endParaRPr>
          </a:p>
        </p:txBody>
      </p: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D567070E-8112-C4F7-AEED-1BB6C92B1FEF}"/>
              </a:ext>
            </a:extLst>
          </p:cNvPr>
          <p:cNvCxnSpPr>
            <a:cxnSpLocks/>
          </p:cNvCxnSpPr>
          <p:nvPr/>
        </p:nvCxnSpPr>
        <p:spPr>
          <a:xfrm>
            <a:off x="6528371" y="5581845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D4CA9E8A-FF98-74C1-97B7-CF568AFBB583}"/>
              </a:ext>
            </a:extLst>
          </p:cNvPr>
          <p:cNvCxnSpPr>
            <a:cxnSpLocks/>
          </p:cNvCxnSpPr>
          <p:nvPr/>
        </p:nvCxnSpPr>
        <p:spPr>
          <a:xfrm>
            <a:off x="7090494" y="5581845"/>
            <a:ext cx="0" cy="72000"/>
          </a:xfrm>
          <a:prstGeom prst="line">
            <a:avLst/>
          </a:pr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50" name="TextBox 149">
            <a:extLst>
              <a:ext uri="{FF2B5EF4-FFF2-40B4-BE49-F238E27FC236}">
                <a16:creationId xmlns:a16="http://schemas.microsoft.com/office/drawing/2014/main" id="{79DF2EBC-210A-2615-68F5-654C1A8780AA}"/>
              </a:ext>
            </a:extLst>
          </p:cNvPr>
          <p:cNvSpPr txBox="1"/>
          <p:nvPr/>
        </p:nvSpPr>
        <p:spPr>
          <a:xfrm>
            <a:off x="5714148" y="1709558"/>
            <a:ext cx="20441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rtl="0"/>
            <a:r>
              <a:rPr lang="zh-cn" sz="1200" b="1">
                <a:solidFill>
                  <a:schemeClr val="tx1"/>
                </a:solidFill>
              </a:rPr>
              <a:t>非经典突变的</a:t>
            </a:r>
            <a:br>
              <a:rPr lang="en-GB" sz="1200" b="1" dirty="0">
                <a:solidFill>
                  <a:schemeClr val="tx1"/>
                </a:solidFill>
              </a:rPr>
            </a:br>
            <a:r>
              <a:rPr lang="zh-cn" sz="1200" b="1">
                <a:solidFill>
                  <a:schemeClr val="tx1"/>
                </a:solidFill>
              </a:rPr>
              <a:t>清除率</a:t>
            </a:r>
          </a:p>
          <a:p>
            <a:pPr algn="ctr" rtl="0"/>
            <a:r>
              <a:rPr lang="zh-cn" sz="1200" b="1">
                <a:solidFill>
                  <a:schemeClr val="tx1"/>
                </a:solidFill>
              </a:rPr>
              <a:t>（4/4 患者）</a:t>
            </a:r>
          </a:p>
        </p:txBody>
      </p: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6F97D346-3CD0-7505-F038-39240255F58F}"/>
              </a:ext>
            </a:extLst>
          </p:cNvPr>
          <p:cNvCxnSpPr>
            <a:cxnSpLocks/>
          </p:cNvCxnSpPr>
          <p:nvPr/>
        </p:nvCxnSpPr>
        <p:spPr>
          <a:xfrm flipV="1">
            <a:off x="6282483" y="5365957"/>
            <a:ext cx="1073259" cy="6968"/>
          </a:xfrm>
          <a:prstGeom prst="line">
            <a:avLst/>
          </a:prstGeom>
          <a:ln w="12700">
            <a:solidFill>
              <a:srgbClr val="36363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Oval 151">
            <a:extLst>
              <a:ext uri="{FF2B5EF4-FFF2-40B4-BE49-F238E27FC236}">
                <a16:creationId xmlns:a16="http://schemas.microsoft.com/office/drawing/2014/main" id="{6060DE1B-4725-37C5-299E-EEBFB160DE54}"/>
              </a:ext>
            </a:extLst>
          </p:cNvPr>
          <p:cNvSpPr>
            <a:spLocks noChangeAspect="1"/>
          </p:cNvSpPr>
          <p:nvPr/>
        </p:nvSpPr>
        <p:spPr>
          <a:xfrm>
            <a:off x="7014908" y="5328445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E919A532-D47E-E06F-44E8-5A542E754153}"/>
              </a:ext>
            </a:extLst>
          </p:cNvPr>
          <p:cNvSpPr>
            <a:spLocks noChangeAspect="1"/>
          </p:cNvSpPr>
          <p:nvPr/>
        </p:nvSpPr>
        <p:spPr>
          <a:xfrm>
            <a:off x="6840050" y="5328445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119B77B7-87E0-33B4-DE8C-902CF8181ECD}"/>
              </a:ext>
            </a:extLst>
          </p:cNvPr>
          <p:cNvSpPr>
            <a:spLocks noChangeAspect="1"/>
          </p:cNvSpPr>
          <p:nvPr/>
        </p:nvSpPr>
        <p:spPr>
          <a:xfrm>
            <a:off x="6387557" y="3289453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9D7973-4B02-CA34-2F47-DC4563C982EB}"/>
              </a:ext>
            </a:extLst>
          </p:cNvPr>
          <p:cNvSpPr>
            <a:spLocks noChangeAspect="1"/>
          </p:cNvSpPr>
          <p:nvPr/>
        </p:nvSpPr>
        <p:spPr>
          <a:xfrm>
            <a:off x="6477474" y="3289453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9FB21C9B-0272-9B13-8041-F69C16A7765C}"/>
              </a:ext>
            </a:extLst>
          </p:cNvPr>
          <p:cNvSpPr>
            <a:spLocks noChangeAspect="1"/>
          </p:cNvSpPr>
          <p:nvPr/>
        </p:nvSpPr>
        <p:spPr>
          <a:xfrm>
            <a:off x="6563775" y="3289453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DAB1284D-6E2E-618A-2728-DC7B672A8551}"/>
              </a:ext>
            </a:extLst>
          </p:cNvPr>
          <p:cNvSpPr txBox="1"/>
          <p:nvPr/>
        </p:nvSpPr>
        <p:spPr>
          <a:xfrm>
            <a:off x="5681890" y="2238854"/>
            <a:ext cx="2032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zh-cn" sz="1400">
                <a:solidFill>
                  <a:schemeClr val="accent3"/>
                </a:solidFill>
              </a:rPr>
              <a:t>L748Q</a:t>
            </a:r>
          </a:p>
          <a:p>
            <a:pPr algn="ctr" rtl="0"/>
            <a:r>
              <a:rPr lang="zh-cn" sz="1400">
                <a:solidFill>
                  <a:schemeClr val="accent3"/>
                </a:solidFill>
              </a:rPr>
              <a:t>L747P</a:t>
            </a:r>
          </a:p>
          <a:p>
            <a:pPr algn="ctr" rtl="0"/>
            <a:r>
              <a:rPr lang="zh-cn" sz="1400">
                <a:solidFill>
                  <a:schemeClr val="accent3"/>
                </a:solidFill>
              </a:rPr>
              <a:t>E709V</a:t>
            </a:r>
          </a:p>
          <a:p>
            <a:pPr algn="ctr" rtl="0"/>
            <a:r>
              <a:rPr lang="zh-cn" sz="1400">
                <a:solidFill>
                  <a:schemeClr val="accent3"/>
                </a:solidFill>
              </a:rPr>
              <a:t>E746-T751delinsA</a:t>
            </a: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BB317507-D267-5A87-B9C3-0323155F36A9}"/>
              </a:ext>
            </a:extLst>
          </p:cNvPr>
          <p:cNvSpPr>
            <a:spLocks noChangeAspect="1"/>
          </p:cNvSpPr>
          <p:nvPr/>
        </p:nvSpPr>
        <p:spPr>
          <a:xfrm>
            <a:off x="6648314" y="3289453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64357BA1-161D-163A-1E54-BDABC24973F6}"/>
              </a:ext>
            </a:extLst>
          </p:cNvPr>
          <p:cNvSpPr>
            <a:spLocks noChangeAspect="1"/>
          </p:cNvSpPr>
          <p:nvPr/>
        </p:nvSpPr>
        <p:spPr>
          <a:xfrm>
            <a:off x="6931406" y="5328445"/>
            <a:ext cx="72000" cy="72000"/>
          </a:xfrm>
          <a:prstGeom prst="ellipse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674DA185-6914-EF06-353C-0E6709AAAA5A}"/>
              </a:ext>
            </a:extLst>
          </p:cNvPr>
          <p:cNvCxnSpPr>
            <a:cxnSpLocks/>
          </p:cNvCxnSpPr>
          <p:nvPr/>
        </p:nvCxnSpPr>
        <p:spPr>
          <a:xfrm flipH="1" flipV="1">
            <a:off x="4614538" y="3327784"/>
            <a:ext cx="468554" cy="2052000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2A6B3040-AF74-0D76-C71C-DE398612581F}"/>
              </a:ext>
            </a:extLst>
          </p:cNvPr>
          <p:cNvCxnSpPr>
            <a:cxnSpLocks/>
          </p:cNvCxnSpPr>
          <p:nvPr/>
        </p:nvCxnSpPr>
        <p:spPr>
          <a:xfrm flipH="1" flipV="1">
            <a:off x="4663877" y="3327784"/>
            <a:ext cx="468554" cy="2052000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9FC67E61-3EBD-1C30-BE26-97658F44B883}"/>
              </a:ext>
            </a:extLst>
          </p:cNvPr>
          <p:cNvCxnSpPr>
            <a:cxnSpLocks/>
          </p:cNvCxnSpPr>
          <p:nvPr/>
        </p:nvCxnSpPr>
        <p:spPr>
          <a:xfrm flipH="1" flipV="1">
            <a:off x="4716529" y="3327784"/>
            <a:ext cx="463617" cy="2077337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9C8537EF-B0BC-2AB9-B756-8DFAEDFACA02}"/>
              </a:ext>
            </a:extLst>
          </p:cNvPr>
          <p:cNvCxnSpPr>
            <a:cxnSpLocks/>
          </p:cNvCxnSpPr>
          <p:nvPr/>
        </p:nvCxnSpPr>
        <p:spPr>
          <a:xfrm flipH="1" flipV="1">
            <a:off x="4779120" y="3327783"/>
            <a:ext cx="441502" cy="2052000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28A9502A-3F91-E3E1-D8D6-1E85D3860BF2}"/>
              </a:ext>
            </a:extLst>
          </p:cNvPr>
          <p:cNvCxnSpPr>
            <a:cxnSpLocks/>
            <a:stCxn id="118" idx="4"/>
          </p:cNvCxnSpPr>
          <p:nvPr/>
        </p:nvCxnSpPr>
        <p:spPr>
          <a:xfrm flipH="1" flipV="1">
            <a:off x="4838398" y="3327784"/>
            <a:ext cx="444596" cy="2087881"/>
          </a:xfrm>
          <a:prstGeom prst="line">
            <a:avLst/>
          </a:prstGeom>
          <a:ln w="12700">
            <a:solidFill>
              <a:srgbClr val="FF6D2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90467221-8CED-5347-6A30-135556C881BE}"/>
              </a:ext>
            </a:extLst>
          </p:cNvPr>
          <p:cNvCxnSpPr>
            <a:cxnSpLocks/>
          </p:cNvCxnSpPr>
          <p:nvPr/>
        </p:nvCxnSpPr>
        <p:spPr>
          <a:xfrm>
            <a:off x="6425275" y="3324063"/>
            <a:ext cx="458889" cy="2059463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C9A1F2FE-4867-B330-134E-8D08181C2FA3}"/>
              </a:ext>
            </a:extLst>
          </p:cNvPr>
          <p:cNvCxnSpPr>
            <a:cxnSpLocks/>
          </p:cNvCxnSpPr>
          <p:nvPr/>
        </p:nvCxnSpPr>
        <p:spPr>
          <a:xfrm>
            <a:off x="6510586" y="3324063"/>
            <a:ext cx="458889" cy="2059463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8D06A185-6FB7-9465-0AF1-D2D445ADF756}"/>
              </a:ext>
            </a:extLst>
          </p:cNvPr>
          <p:cNvCxnSpPr>
            <a:cxnSpLocks/>
          </p:cNvCxnSpPr>
          <p:nvPr/>
        </p:nvCxnSpPr>
        <p:spPr>
          <a:xfrm>
            <a:off x="6595897" y="3324063"/>
            <a:ext cx="458889" cy="2059463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4314FA3B-FC96-8565-13C8-2E988F9BE7E2}"/>
              </a:ext>
            </a:extLst>
          </p:cNvPr>
          <p:cNvCxnSpPr>
            <a:cxnSpLocks/>
          </p:cNvCxnSpPr>
          <p:nvPr/>
        </p:nvCxnSpPr>
        <p:spPr>
          <a:xfrm>
            <a:off x="6681208" y="3324063"/>
            <a:ext cx="458889" cy="2059463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Oval 168">
            <a:extLst>
              <a:ext uri="{FF2B5EF4-FFF2-40B4-BE49-F238E27FC236}">
                <a16:creationId xmlns:a16="http://schemas.microsoft.com/office/drawing/2014/main" id="{C4625D6A-9205-FB72-2FD7-1ACBE5077260}"/>
              </a:ext>
            </a:extLst>
          </p:cNvPr>
          <p:cNvSpPr>
            <a:spLocks noChangeAspect="1"/>
          </p:cNvSpPr>
          <p:nvPr/>
        </p:nvSpPr>
        <p:spPr>
          <a:xfrm>
            <a:off x="7101002" y="5328445"/>
            <a:ext cx="72000" cy="72000"/>
          </a:xfrm>
          <a:prstGeom prst="ellipse">
            <a:avLst/>
          </a:prstGeom>
          <a:solidFill>
            <a:schemeClr val="accent3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70" name="Freeform 21">
            <a:extLst>
              <a:ext uri="{FF2B5EF4-FFF2-40B4-BE49-F238E27FC236}">
                <a16:creationId xmlns:a16="http://schemas.microsoft.com/office/drawing/2014/main" id="{746630E6-8C11-31D1-6331-3AF4F3088517}"/>
              </a:ext>
            </a:extLst>
          </p:cNvPr>
          <p:cNvSpPr>
            <a:spLocks/>
          </p:cNvSpPr>
          <p:nvPr/>
        </p:nvSpPr>
        <p:spPr bwMode="auto">
          <a:xfrm>
            <a:off x="8535522" y="2682807"/>
            <a:ext cx="3348000" cy="2586206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065B56D0-496A-1CE3-8446-F68009DAFB56}"/>
              </a:ext>
            </a:extLst>
          </p:cNvPr>
          <p:cNvSpPr txBox="1"/>
          <p:nvPr/>
        </p:nvSpPr>
        <p:spPr>
          <a:xfrm rot="16200000">
            <a:off x="6994641" y="3753298"/>
            <a:ext cx="1851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 dirty="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增殖 IC</a:t>
            </a:r>
            <a:r>
              <a:rPr lang="zh-cn" sz="1400" baseline="-25000" dirty="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zh-cn" sz="1400" dirty="0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nM</a:t>
            </a:r>
            <a:endParaRPr lang="en-GB" sz="1400" dirty="0">
              <a:solidFill>
                <a:srgbClr val="3636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513014C9-C5EF-FD6B-9570-5E994CEC7588}"/>
              </a:ext>
            </a:extLst>
          </p:cNvPr>
          <p:cNvGrpSpPr/>
          <p:nvPr/>
        </p:nvGrpSpPr>
        <p:grpSpPr>
          <a:xfrm>
            <a:off x="8002298" y="2618030"/>
            <a:ext cx="530613" cy="2592000"/>
            <a:chOff x="12705786" y="1185749"/>
            <a:chExt cx="530613" cy="4383995"/>
          </a:xfrm>
        </p:grpSpPr>
        <p:sp>
          <p:nvSpPr>
            <p:cNvPr id="173" name="Line 6">
              <a:extLst>
                <a:ext uri="{FF2B5EF4-FFF2-40B4-BE49-F238E27FC236}">
                  <a16:creationId xmlns:a16="http://schemas.microsoft.com/office/drawing/2014/main" id="{42B27FBC-6266-5929-E3DC-11FA84DA8E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1342407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4" name="Line 7">
              <a:extLst>
                <a:ext uri="{FF2B5EF4-FFF2-40B4-BE49-F238E27FC236}">
                  <a16:creationId xmlns:a16="http://schemas.microsoft.com/office/drawing/2014/main" id="{6B04DFE1-5615-4F87-FC62-323AD1AE1D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1864615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5" name="Line 8">
              <a:extLst>
                <a:ext uri="{FF2B5EF4-FFF2-40B4-BE49-F238E27FC236}">
                  <a16:creationId xmlns:a16="http://schemas.microsoft.com/office/drawing/2014/main" id="{78A377EC-BAC3-4255-F120-46CBAD1931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2363376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6" name="Line 9">
              <a:extLst>
                <a:ext uri="{FF2B5EF4-FFF2-40B4-BE49-F238E27FC236}">
                  <a16:creationId xmlns:a16="http://schemas.microsoft.com/office/drawing/2014/main" id="{2364A998-8536-C9B8-312F-851140F95B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2878255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7" name="Line 10">
              <a:extLst>
                <a:ext uri="{FF2B5EF4-FFF2-40B4-BE49-F238E27FC236}">
                  <a16:creationId xmlns:a16="http://schemas.microsoft.com/office/drawing/2014/main" id="{20599047-EA95-851F-CC41-A88862538E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3382391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8" name="Line 11">
              <a:extLst>
                <a:ext uri="{FF2B5EF4-FFF2-40B4-BE49-F238E27FC236}">
                  <a16:creationId xmlns:a16="http://schemas.microsoft.com/office/drawing/2014/main" id="{839565FB-EB04-CA51-352B-BBBAAD94EE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5" y="3891899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C6C99A73-5F0C-8050-D6A4-9B88EA8B779F}"/>
                </a:ext>
              </a:extLst>
            </p:cNvPr>
            <p:cNvSpPr txBox="1"/>
            <p:nvPr/>
          </p:nvSpPr>
          <p:spPr>
            <a:xfrm>
              <a:off x="12705786" y="1185749"/>
              <a:ext cx="482824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cs typeface="Arial" panose="020B0604020202020204" pitchFamily="34" charset="0"/>
                </a:rPr>
                <a:t>160</a:t>
              </a:r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72CD2DFE-9F89-BAF2-9643-7977ABBB2E22}"/>
                </a:ext>
              </a:extLst>
            </p:cNvPr>
            <p:cNvSpPr txBox="1"/>
            <p:nvPr/>
          </p:nvSpPr>
          <p:spPr>
            <a:xfrm>
              <a:off x="12705786" y="2208419"/>
              <a:ext cx="482824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cs typeface="Arial" panose="020B0604020202020204" pitchFamily="34" charset="0"/>
                </a:rPr>
                <a:t>120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B9A871C1-8C78-C5DA-12B4-FA5F29208F0D}"/>
                </a:ext>
              </a:extLst>
            </p:cNvPr>
            <p:cNvSpPr txBox="1"/>
            <p:nvPr/>
          </p:nvSpPr>
          <p:spPr>
            <a:xfrm>
              <a:off x="12805171" y="3226975"/>
              <a:ext cx="383439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185" name="Line 8">
              <a:extLst>
                <a:ext uri="{FF2B5EF4-FFF2-40B4-BE49-F238E27FC236}">
                  <a16:creationId xmlns:a16="http://schemas.microsoft.com/office/drawing/2014/main" id="{A3D56C98-53C1-AB3C-9E8C-CCAAD8E65A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1" y="3889092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86" name="Line 9">
              <a:extLst>
                <a:ext uri="{FF2B5EF4-FFF2-40B4-BE49-F238E27FC236}">
                  <a16:creationId xmlns:a16="http://schemas.microsoft.com/office/drawing/2014/main" id="{FE09FD36-9AEA-410F-7D70-5307D95D75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1" y="4403971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87" name="Line 10">
              <a:extLst>
                <a:ext uri="{FF2B5EF4-FFF2-40B4-BE49-F238E27FC236}">
                  <a16:creationId xmlns:a16="http://schemas.microsoft.com/office/drawing/2014/main" id="{52109AFF-1EBE-4C39-AC6D-384DF4646C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1" y="4908107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88" name="Line 11">
              <a:extLst>
                <a:ext uri="{FF2B5EF4-FFF2-40B4-BE49-F238E27FC236}">
                  <a16:creationId xmlns:a16="http://schemas.microsoft.com/office/drawing/2014/main" id="{96178620-A799-4B24-1B77-5C55CC250A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150161" y="5417615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</a:endParaRP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26D85FB6-1BA8-0179-D37A-462D9F16C517}"/>
                </a:ext>
              </a:extLst>
            </p:cNvPr>
            <p:cNvSpPr txBox="1"/>
            <p:nvPr/>
          </p:nvSpPr>
          <p:spPr>
            <a:xfrm>
              <a:off x="12805171" y="4248788"/>
              <a:ext cx="383439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B19D6E75-C841-3DF9-3CA3-CC1D3B308643}"/>
                </a:ext>
              </a:extLst>
            </p:cNvPr>
            <p:cNvSpPr txBox="1"/>
            <p:nvPr/>
          </p:nvSpPr>
          <p:spPr>
            <a:xfrm>
              <a:off x="12904558" y="5261967"/>
              <a:ext cx="284052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rgbClr val="363636"/>
                  </a:solidFill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192" name="TextBox 191">
            <a:extLst>
              <a:ext uri="{FF2B5EF4-FFF2-40B4-BE49-F238E27FC236}">
                <a16:creationId xmlns:a16="http://schemas.microsoft.com/office/drawing/2014/main" id="{A607E0E0-A081-B47D-011D-CD0B8814A200}"/>
              </a:ext>
            </a:extLst>
          </p:cNvPr>
          <p:cNvSpPr txBox="1"/>
          <p:nvPr/>
        </p:nvSpPr>
        <p:spPr>
          <a:xfrm>
            <a:off x="8881413" y="1709558"/>
            <a:ext cx="255872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rtl="0"/>
            <a:r>
              <a:rPr lang="zh-cn" sz="1200" b="1">
                <a:solidFill>
                  <a:schemeClr val="tx1"/>
                </a:solidFill>
              </a:rPr>
              <a:t>BDTX-1535：抑制</a:t>
            </a:r>
            <a:br>
              <a:rPr lang="en-GB" sz="1200" b="1" dirty="0">
                <a:solidFill>
                  <a:schemeClr val="tx1"/>
                </a:solidFill>
              </a:rPr>
            </a:br>
            <a:r>
              <a:rPr lang="zh-cn" sz="1200" b="1">
                <a:solidFill>
                  <a:schemeClr val="tx1"/>
                </a:solidFill>
              </a:rPr>
              <a:t>对奥希替尼不敏感的非经典突变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92E70993-4AD4-D7FD-7FFA-F6A51FCEE0BF}"/>
              </a:ext>
            </a:extLst>
          </p:cNvPr>
          <p:cNvGrpSpPr/>
          <p:nvPr/>
        </p:nvGrpSpPr>
        <p:grpSpPr>
          <a:xfrm>
            <a:off x="8693328" y="5275648"/>
            <a:ext cx="3060000" cy="72000"/>
            <a:chOff x="1602495" y="4356522"/>
            <a:chExt cx="5258918" cy="72000"/>
          </a:xfrm>
        </p:grpSpPr>
        <p:sp>
          <p:nvSpPr>
            <p:cNvPr id="194" name="Line 21">
              <a:extLst>
                <a:ext uri="{FF2B5EF4-FFF2-40B4-BE49-F238E27FC236}">
                  <a16:creationId xmlns:a16="http://schemas.microsoft.com/office/drawing/2014/main" id="{680ACA36-94F5-D985-547B-62BBB1B133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61413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5" name="Line 21">
              <a:extLst>
                <a:ext uri="{FF2B5EF4-FFF2-40B4-BE49-F238E27FC236}">
                  <a16:creationId xmlns:a16="http://schemas.microsoft.com/office/drawing/2014/main" id="{BC0B7587-CE27-A5CA-BF17-BEBAEA73DB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85776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6" name="Line 21">
              <a:extLst>
                <a:ext uri="{FF2B5EF4-FFF2-40B4-BE49-F238E27FC236}">
                  <a16:creationId xmlns:a16="http://schemas.microsoft.com/office/drawing/2014/main" id="{D48643FB-F0DA-C25F-1097-CF6001AA24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0139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7" name="Line 21">
              <a:extLst>
                <a:ext uri="{FF2B5EF4-FFF2-40B4-BE49-F238E27FC236}">
                  <a16:creationId xmlns:a16="http://schemas.microsoft.com/office/drawing/2014/main" id="{A16AD459-3284-9CF8-0CFE-FE0C9F3379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34502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8" name="Line 21">
              <a:extLst>
                <a:ext uri="{FF2B5EF4-FFF2-40B4-BE49-F238E27FC236}">
                  <a16:creationId xmlns:a16="http://schemas.microsoft.com/office/drawing/2014/main" id="{14A618DC-6787-0FE7-DA51-19321D3BE0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58865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9" name="Line 21">
              <a:extLst>
                <a:ext uri="{FF2B5EF4-FFF2-40B4-BE49-F238E27FC236}">
                  <a16:creationId xmlns:a16="http://schemas.microsoft.com/office/drawing/2014/main" id="{32BA8962-ECEF-A758-197C-9850E9E33C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83228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0" name="Line 21">
              <a:extLst>
                <a:ext uri="{FF2B5EF4-FFF2-40B4-BE49-F238E27FC236}">
                  <a16:creationId xmlns:a16="http://schemas.microsoft.com/office/drawing/2014/main" id="{CA45EB68-3E00-75C1-222F-32E0A85AE0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7591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1" name="Line 21">
              <a:extLst>
                <a:ext uri="{FF2B5EF4-FFF2-40B4-BE49-F238E27FC236}">
                  <a16:creationId xmlns:a16="http://schemas.microsoft.com/office/drawing/2014/main" id="{2F62B9F8-ADF2-5376-0E3E-4C8C067D00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31954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2" name="Line 21">
              <a:extLst>
                <a:ext uri="{FF2B5EF4-FFF2-40B4-BE49-F238E27FC236}">
                  <a16:creationId xmlns:a16="http://schemas.microsoft.com/office/drawing/2014/main" id="{B6D8F386-C51D-E8A8-6B73-79B557DC36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6317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3" name="Line 21">
              <a:extLst>
                <a:ext uri="{FF2B5EF4-FFF2-40B4-BE49-F238E27FC236}">
                  <a16:creationId xmlns:a16="http://schemas.microsoft.com/office/drawing/2014/main" id="{4F55C7C0-3B36-4007-1FEF-294DDEED64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0680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4" name="Line 21">
              <a:extLst>
                <a:ext uri="{FF2B5EF4-FFF2-40B4-BE49-F238E27FC236}">
                  <a16:creationId xmlns:a16="http://schemas.microsoft.com/office/drawing/2014/main" id="{DBEC51EE-C883-8861-67D2-CD9F9F05DA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5043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5" name="Line 21">
              <a:extLst>
                <a:ext uri="{FF2B5EF4-FFF2-40B4-BE49-F238E27FC236}">
                  <a16:creationId xmlns:a16="http://schemas.microsoft.com/office/drawing/2014/main" id="{CE05704B-3749-6366-E6CA-80E39FC7E3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9406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6" name="Line 21">
              <a:extLst>
                <a:ext uri="{FF2B5EF4-FFF2-40B4-BE49-F238E27FC236}">
                  <a16:creationId xmlns:a16="http://schemas.microsoft.com/office/drawing/2014/main" id="{F7A0E7CB-32AB-7473-2E5A-880B7600D3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3769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7" name="Line 21">
              <a:extLst>
                <a:ext uri="{FF2B5EF4-FFF2-40B4-BE49-F238E27FC236}">
                  <a16:creationId xmlns:a16="http://schemas.microsoft.com/office/drawing/2014/main" id="{6A8C72B8-FBD4-A89A-1520-8BD692E3B6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8132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8" name="Line 21">
              <a:extLst>
                <a:ext uri="{FF2B5EF4-FFF2-40B4-BE49-F238E27FC236}">
                  <a16:creationId xmlns:a16="http://schemas.microsoft.com/office/drawing/2014/main" id="{122E4DE6-9F4A-A4D2-452B-00CBB5CC24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02495" y="4356522"/>
              <a:ext cx="0" cy="7200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36363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9" name="TextBox 208">
            <a:extLst>
              <a:ext uri="{FF2B5EF4-FFF2-40B4-BE49-F238E27FC236}">
                <a16:creationId xmlns:a16="http://schemas.microsoft.com/office/drawing/2014/main" id="{1F9C9875-0330-1AEA-FF3E-9143A9F918B2}"/>
              </a:ext>
            </a:extLst>
          </p:cNvPr>
          <p:cNvSpPr txBox="1"/>
          <p:nvPr/>
        </p:nvSpPr>
        <p:spPr>
          <a:xfrm rot="18000000">
            <a:off x="8147551" y="5562613"/>
            <a:ext cx="737702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Ex19del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AB102CA2-739D-78E0-5ABC-9EAC575D6519}"/>
              </a:ext>
            </a:extLst>
          </p:cNvPr>
          <p:cNvSpPr txBox="1"/>
          <p:nvPr/>
        </p:nvSpPr>
        <p:spPr>
          <a:xfrm rot="18000000">
            <a:off x="8421409" y="5518189"/>
            <a:ext cx="635110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L858R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F7F3A05E-2A95-08C2-7E15-32C3D4565FA5}"/>
              </a:ext>
            </a:extLst>
          </p:cNvPr>
          <p:cNvSpPr txBox="1"/>
          <p:nvPr/>
        </p:nvSpPr>
        <p:spPr>
          <a:xfrm rot="18000000">
            <a:off x="8653632" y="5522354"/>
            <a:ext cx="644728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E709A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3AF7E696-5908-682E-2613-8E62AB8DAF79}"/>
              </a:ext>
            </a:extLst>
          </p:cNvPr>
          <p:cNvSpPr txBox="1"/>
          <p:nvPr/>
        </p:nvSpPr>
        <p:spPr>
          <a:xfrm rot="18000000">
            <a:off x="8874613" y="5529989"/>
            <a:ext cx="662361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E709G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675F7204-988C-41D2-C32B-AD7B9D241C65}"/>
              </a:ext>
            </a:extLst>
          </p:cNvPr>
          <p:cNvSpPr txBox="1"/>
          <p:nvPr/>
        </p:nvSpPr>
        <p:spPr>
          <a:xfrm rot="18000000">
            <a:off x="9113226" y="5522354"/>
            <a:ext cx="644728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E709K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D01431C2-6491-0BDC-DE2C-13A308B46204}"/>
              </a:ext>
            </a:extLst>
          </p:cNvPr>
          <p:cNvSpPr txBox="1"/>
          <p:nvPr/>
        </p:nvSpPr>
        <p:spPr>
          <a:xfrm rot="18000000">
            <a:off x="9335788" y="5522354"/>
            <a:ext cx="644728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E709V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32ACE76B-28DE-450F-F1A3-06753FB7C018}"/>
              </a:ext>
            </a:extLst>
          </p:cNvPr>
          <p:cNvSpPr txBox="1"/>
          <p:nvPr/>
        </p:nvSpPr>
        <p:spPr>
          <a:xfrm rot="18000000">
            <a:off x="9549532" y="5529990"/>
            <a:ext cx="662362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G719S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5E6135EB-B5B6-C677-2C1E-32BDEDBC2932}"/>
              </a:ext>
            </a:extLst>
          </p:cNvPr>
          <p:cNvSpPr txBox="1"/>
          <p:nvPr/>
        </p:nvSpPr>
        <p:spPr>
          <a:xfrm rot="18000000">
            <a:off x="9792156" y="5518883"/>
            <a:ext cx="636713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S720F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27E9E3BB-0EAA-A243-B5C5-91A38E7D53A0}"/>
              </a:ext>
            </a:extLst>
          </p:cNvPr>
          <p:cNvSpPr txBox="1"/>
          <p:nvPr/>
        </p:nvSpPr>
        <p:spPr>
          <a:xfrm rot="18000000">
            <a:off x="10009126" y="5529989"/>
            <a:ext cx="662361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G724S</a:t>
            </a: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FCDBF68D-E02F-48BF-BC6D-E43398234720}"/>
              </a:ext>
            </a:extLst>
          </p:cNvPr>
          <p:cNvSpPr txBox="1"/>
          <p:nvPr/>
        </p:nvSpPr>
        <p:spPr>
          <a:xfrm rot="18000000">
            <a:off x="10238923" y="5529990"/>
            <a:ext cx="662362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T725M</a:t>
            </a: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E98D753D-E905-0ED4-96AF-DA01C68B5785}"/>
              </a:ext>
            </a:extLst>
          </p:cNvPr>
          <p:cNvSpPr txBox="1"/>
          <p:nvPr/>
        </p:nvSpPr>
        <p:spPr>
          <a:xfrm rot="18000000">
            <a:off x="10486353" y="5514719"/>
            <a:ext cx="627096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L747P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A842F17F-611A-4352-9C31-F997BDD0DA80}"/>
              </a:ext>
            </a:extLst>
          </p:cNvPr>
          <p:cNvSpPr txBox="1"/>
          <p:nvPr/>
        </p:nvSpPr>
        <p:spPr>
          <a:xfrm rot="18000000">
            <a:off x="10736992" y="5496671"/>
            <a:ext cx="585417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S768I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59621C16-02DF-850C-0DE5-470C0161D076}"/>
              </a:ext>
            </a:extLst>
          </p:cNvPr>
          <p:cNvSpPr txBox="1"/>
          <p:nvPr/>
        </p:nvSpPr>
        <p:spPr>
          <a:xfrm rot="18000000">
            <a:off x="10929116" y="5529295"/>
            <a:ext cx="660758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R776H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127F03DB-01B0-CE39-7893-6513B504B733}"/>
              </a:ext>
            </a:extLst>
          </p:cNvPr>
          <p:cNvSpPr txBox="1"/>
          <p:nvPr/>
        </p:nvSpPr>
        <p:spPr>
          <a:xfrm rot="18000000">
            <a:off x="11170939" y="5518883"/>
            <a:ext cx="636713" cy="289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S784F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29F829C9-2061-7B71-0B35-79D5BE8051C7}"/>
              </a:ext>
            </a:extLst>
          </p:cNvPr>
          <p:cNvSpPr txBox="1"/>
          <p:nvPr/>
        </p:nvSpPr>
        <p:spPr>
          <a:xfrm rot="18000000">
            <a:off x="11401535" y="5476451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rgbClr val="363636"/>
                </a:solidFill>
              </a:rPr>
              <a:t>L861R</a:t>
            </a:r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7BFE4017-B311-D23B-27B5-14CA9EB32540}"/>
              </a:ext>
            </a:extLst>
          </p:cNvPr>
          <p:cNvSpPr/>
          <p:nvPr/>
        </p:nvSpPr>
        <p:spPr>
          <a:xfrm>
            <a:off x="8708569" y="2708102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571CCB05-2963-54B7-6A40-E998C1DE36CA}"/>
              </a:ext>
            </a:extLst>
          </p:cNvPr>
          <p:cNvSpPr>
            <a:spLocks noChangeAspect="1"/>
          </p:cNvSpPr>
          <p:nvPr/>
        </p:nvSpPr>
        <p:spPr>
          <a:xfrm rot="2700000">
            <a:off x="8702478" y="2940859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224E891C-362F-BACA-985C-DD9293A6A342}"/>
              </a:ext>
            </a:extLst>
          </p:cNvPr>
          <p:cNvSpPr txBox="1"/>
          <p:nvPr/>
        </p:nvSpPr>
        <p:spPr>
          <a:xfrm>
            <a:off x="8860740" y="2608214"/>
            <a:ext cx="1090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400">
                <a:solidFill>
                  <a:schemeClr val="tx1"/>
                </a:solidFill>
              </a:rPr>
              <a:t>奥希替尼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CAF8D9DF-0B67-73C4-B9EF-1D9E7A64D87E}"/>
              </a:ext>
            </a:extLst>
          </p:cNvPr>
          <p:cNvSpPr txBox="1"/>
          <p:nvPr/>
        </p:nvSpPr>
        <p:spPr>
          <a:xfrm>
            <a:off x="8876072" y="2840971"/>
            <a:ext cx="1120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400">
                <a:solidFill>
                  <a:schemeClr val="tx1"/>
                </a:solidFill>
              </a:rPr>
              <a:t>BDTX-1535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2EC4A0FC-826D-6ECB-2D1D-870A56659097}"/>
              </a:ext>
            </a:extLst>
          </p:cNvPr>
          <p:cNvCxnSpPr/>
          <p:nvPr/>
        </p:nvCxnSpPr>
        <p:spPr>
          <a:xfrm>
            <a:off x="8532907" y="5093712"/>
            <a:ext cx="3355881" cy="0"/>
          </a:xfrm>
          <a:prstGeom prst="line">
            <a:avLst/>
          </a:prstGeom>
          <a:ln w="19050">
            <a:solidFill>
              <a:srgbClr val="36363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Oval 228">
            <a:extLst>
              <a:ext uri="{FF2B5EF4-FFF2-40B4-BE49-F238E27FC236}">
                <a16:creationId xmlns:a16="http://schemas.microsoft.com/office/drawing/2014/main" id="{0C707F04-4ECF-EDA7-A192-E654772DA709}"/>
              </a:ext>
            </a:extLst>
          </p:cNvPr>
          <p:cNvSpPr/>
          <p:nvPr/>
        </p:nvSpPr>
        <p:spPr>
          <a:xfrm>
            <a:off x="9506251" y="3304137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E7E12C26-A344-4185-B661-D439DE0FAA6B}"/>
              </a:ext>
            </a:extLst>
          </p:cNvPr>
          <p:cNvSpPr/>
          <p:nvPr/>
        </p:nvSpPr>
        <p:spPr>
          <a:xfrm>
            <a:off x="9722762" y="3267003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9079F6D-A32E-ECF8-A2F4-399719965AF1}"/>
              </a:ext>
            </a:extLst>
          </p:cNvPr>
          <p:cNvSpPr/>
          <p:nvPr/>
        </p:nvSpPr>
        <p:spPr>
          <a:xfrm>
            <a:off x="9935927" y="3667682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2" name="Oval 231">
            <a:extLst>
              <a:ext uri="{FF2B5EF4-FFF2-40B4-BE49-F238E27FC236}">
                <a16:creationId xmlns:a16="http://schemas.microsoft.com/office/drawing/2014/main" id="{652C0A9A-B6A7-8856-8D13-A587D09CADEF}"/>
              </a:ext>
            </a:extLst>
          </p:cNvPr>
          <p:cNvSpPr/>
          <p:nvPr/>
        </p:nvSpPr>
        <p:spPr>
          <a:xfrm>
            <a:off x="9069762" y="4150003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F079ABA9-CE0C-EE6C-E86A-EC993BD8A3CD}"/>
              </a:ext>
            </a:extLst>
          </p:cNvPr>
          <p:cNvSpPr/>
          <p:nvPr/>
        </p:nvSpPr>
        <p:spPr>
          <a:xfrm>
            <a:off x="9277197" y="4125993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4" name="Oval 233">
            <a:extLst>
              <a:ext uri="{FF2B5EF4-FFF2-40B4-BE49-F238E27FC236}">
                <a16:creationId xmlns:a16="http://schemas.microsoft.com/office/drawing/2014/main" id="{865874AB-D8D7-854A-FDFE-DE358B4B7C6F}"/>
              </a:ext>
            </a:extLst>
          </p:cNvPr>
          <p:cNvSpPr/>
          <p:nvPr/>
        </p:nvSpPr>
        <p:spPr>
          <a:xfrm>
            <a:off x="10160777" y="3985187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5" name="Oval 234">
            <a:extLst>
              <a:ext uri="{FF2B5EF4-FFF2-40B4-BE49-F238E27FC236}">
                <a16:creationId xmlns:a16="http://schemas.microsoft.com/office/drawing/2014/main" id="{84376608-F48D-EB0B-9CE5-0F1826D52718}"/>
              </a:ext>
            </a:extLst>
          </p:cNvPr>
          <p:cNvSpPr/>
          <p:nvPr/>
        </p:nvSpPr>
        <p:spPr>
          <a:xfrm>
            <a:off x="11028594" y="3723751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6" name="Oval 235">
            <a:extLst>
              <a:ext uri="{FF2B5EF4-FFF2-40B4-BE49-F238E27FC236}">
                <a16:creationId xmlns:a16="http://schemas.microsoft.com/office/drawing/2014/main" id="{78A777A4-6C04-7041-C86D-34D79D0F92BF}"/>
              </a:ext>
            </a:extLst>
          </p:cNvPr>
          <p:cNvSpPr/>
          <p:nvPr/>
        </p:nvSpPr>
        <p:spPr>
          <a:xfrm>
            <a:off x="11477194" y="3406832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8DE21D39-1C8E-7DD2-BFDD-7BB1F22F2EB1}"/>
              </a:ext>
            </a:extLst>
          </p:cNvPr>
          <p:cNvSpPr/>
          <p:nvPr/>
        </p:nvSpPr>
        <p:spPr>
          <a:xfrm>
            <a:off x="11262185" y="3924054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8" name="Oval 237">
            <a:extLst>
              <a:ext uri="{FF2B5EF4-FFF2-40B4-BE49-F238E27FC236}">
                <a16:creationId xmlns:a16="http://schemas.microsoft.com/office/drawing/2014/main" id="{875626C7-533C-5C87-6C9E-9893BFF3DF25}"/>
              </a:ext>
            </a:extLst>
          </p:cNvPr>
          <p:cNvSpPr/>
          <p:nvPr/>
        </p:nvSpPr>
        <p:spPr>
          <a:xfrm>
            <a:off x="11689525" y="4388075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39" name="Oval 238">
            <a:extLst>
              <a:ext uri="{FF2B5EF4-FFF2-40B4-BE49-F238E27FC236}">
                <a16:creationId xmlns:a16="http://schemas.microsoft.com/office/drawing/2014/main" id="{0C745CD8-01CE-E845-4AE7-1FEFF76137DD}"/>
              </a:ext>
            </a:extLst>
          </p:cNvPr>
          <p:cNvSpPr/>
          <p:nvPr/>
        </p:nvSpPr>
        <p:spPr>
          <a:xfrm>
            <a:off x="10799517" y="4330240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0" name="Oval 239">
            <a:extLst>
              <a:ext uri="{FF2B5EF4-FFF2-40B4-BE49-F238E27FC236}">
                <a16:creationId xmlns:a16="http://schemas.microsoft.com/office/drawing/2014/main" id="{80958A49-39FE-92B2-37A6-8BFD590C0096}"/>
              </a:ext>
            </a:extLst>
          </p:cNvPr>
          <p:cNvSpPr/>
          <p:nvPr/>
        </p:nvSpPr>
        <p:spPr>
          <a:xfrm>
            <a:off x="10601978" y="4190304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1" name="Oval 240">
            <a:extLst>
              <a:ext uri="{FF2B5EF4-FFF2-40B4-BE49-F238E27FC236}">
                <a16:creationId xmlns:a16="http://schemas.microsoft.com/office/drawing/2014/main" id="{7750D89E-FDA7-5597-74B4-1F64617CE20D}"/>
              </a:ext>
            </a:extLst>
          </p:cNvPr>
          <p:cNvSpPr/>
          <p:nvPr/>
        </p:nvSpPr>
        <p:spPr>
          <a:xfrm>
            <a:off x="10377337" y="4355239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BFCE7208-B61F-AFE1-203F-8694C6EF6EDC}"/>
              </a:ext>
            </a:extLst>
          </p:cNvPr>
          <p:cNvSpPr>
            <a:spLocks noChangeAspect="1"/>
          </p:cNvSpPr>
          <p:nvPr/>
        </p:nvSpPr>
        <p:spPr>
          <a:xfrm rot="2700000">
            <a:off x="11477193" y="4722792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7E1431C7-9F71-B8AC-4A18-A4207DBC8E2D}"/>
              </a:ext>
            </a:extLst>
          </p:cNvPr>
          <p:cNvSpPr>
            <a:spLocks noChangeAspect="1"/>
          </p:cNvSpPr>
          <p:nvPr/>
        </p:nvSpPr>
        <p:spPr>
          <a:xfrm rot="2700000">
            <a:off x="11691619" y="4994669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719A052C-04E2-BCA0-E70D-E8916FE02CE1}"/>
              </a:ext>
            </a:extLst>
          </p:cNvPr>
          <p:cNvSpPr>
            <a:spLocks noChangeAspect="1"/>
          </p:cNvSpPr>
          <p:nvPr/>
        </p:nvSpPr>
        <p:spPr>
          <a:xfrm rot="2700000">
            <a:off x="11239817" y="5002864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59E0815E-F55E-AC23-71E8-50B6C3583590}"/>
              </a:ext>
            </a:extLst>
          </p:cNvPr>
          <p:cNvSpPr>
            <a:spLocks noChangeAspect="1"/>
          </p:cNvSpPr>
          <p:nvPr/>
        </p:nvSpPr>
        <p:spPr>
          <a:xfrm rot="2700000">
            <a:off x="11035292" y="4959834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6" name="Rectangle 245">
            <a:extLst>
              <a:ext uri="{FF2B5EF4-FFF2-40B4-BE49-F238E27FC236}">
                <a16:creationId xmlns:a16="http://schemas.microsoft.com/office/drawing/2014/main" id="{9B03FBFE-4462-CBD1-8F5D-1EDEF0A1AFB4}"/>
              </a:ext>
            </a:extLst>
          </p:cNvPr>
          <p:cNvSpPr>
            <a:spLocks noChangeAspect="1"/>
          </p:cNvSpPr>
          <p:nvPr/>
        </p:nvSpPr>
        <p:spPr>
          <a:xfrm rot="2700000">
            <a:off x="10799517" y="5033698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BBF30364-E834-3AF0-71D5-4A7CDB332504}"/>
              </a:ext>
            </a:extLst>
          </p:cNvPr>
          <p:cNvSpPr>
            <a:spLocks noChangeAspect="1"/>
          </p:cNvSpPr>
          <p:nvPr/>
        </p:nvSpPr>
        <p:spPr>
          <a:xfrm rot="2700000">
            <a:off x="10594258" y="5036963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307C0B44-D06F-87DD-D559-A28CE2E44E6F}"/>
              </a:ext>
            </a:extLst>
          </p:cNvPr>
          <p:cNvSpPr>
            <a:spLocks noChangeAspect="1"/>
          </p:cNvSpPr>
          <p:nvPr/>
        </p:nvSpPr>
        <p:spPr>
          <a:xfrm rot="2700000">
            <a:off x="10387898" y="5035096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29BFBED4-8D67-F6BF-3DDE-415B8B09E9F1}"/>
              </a:ext>
            </a:extLst>
          </p:cNvPr>
          <p:cNvSpPr>
            <a:spLocks noChangeAspect="1"/>
          </p:cNvSpPr>
          <p:nvPr/>
        </p:nvSpPr>
        <p:spPr>
          <a:xfrm rot="2700000">
            <a:off x="10154868" y="4993518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CDB1B193-A230-65D9-1EF6-936ADDE9496A}"/>
              </a:ext>
            </a:extLst>
          </p:cNvPr>
          <p:cNvSpPr>
            <a:spLocks noChangeAspect="1"/>
          </p:cNvSpPr>
          <p:nvPr/>
        </p:nvSpPr>
        <p:spPr>
          <a:xfrm rot="2700000">
            <a:off x="9933268" y="5035172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1" name="Rectangle 250">
            <a:extLst>
              <a:ext uri="{FF2B5EF4-FFF2-40B4-BE49-F238E27FC236}">
                <a16:creationId xmlns:a16="http://schemas.microsoft.com/office/drawing/2014/main" id="{7008E527-DC0D-CE7A-5CC4-B9AFA9EE6F51}"/>
              </a:ext>
            </a:extLst>
          </p:cNvPr>
          <p:cNvSpPr>
            <a:spLocks noChangeAspect="1"/>
          </p:cNvSpPr>
          <p:nvPr/>
        </p:nvSpPr>
        <p:spPr>
          <a:xfrm rot="2700000">
            <a:off x="9715478" y="4999015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2" name="Rectangle 251">
            <a:extLst>
              <a:ext uri="{FF2B5EF4-FFF2-40B4-BE49-F238E27FC236}">
                <a16:creationId xmlns:a16="http://schemas.microsoft.com/office/drawing/2014/main" id="{CF305E84-BBF4-4DA8-F7D0-E644A3F40164}"/>
              </a:ext>
            </a:extLst>
          </p:cNvPr>
          <p:cNvSpPr>
            <a:spLocks noChangeAspect="1"/>
          </p:cNvSpPr>
          <p:nvPr/>
        </p:nvSpPr>
        <p:spPr>
          <a:xfrm rot="2700000">
            <a:off x="9497688" y="5039058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B3F4CA06-9191-7A6C-1438-1C7C99332886}"/>
              </a:ext>
            </a:extLst>
          </p:cNvPr>
          <p:cNvSpPr>
            <a:spLocks noChangeAspect="1"/>
          </p:cNvSpPr>
          <p:nvPr/>
        </p:nvSpPr>
        <p:spPr>
          <a:xfrm rot="2700000">
            <a:off x="9279898" y="4999091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6DD49495-959D-D190-DD9A-B0EFE625022A}"/>
              </a:ext>
            </a:extLst>
          </p:cNvPr>
          <p:cNvSpPr>
            <a:spLocks noChangeAspect="1"/>
          </p:cNvSpPr>
          <p:nvPr/>
        </p:nvSpPr>
        <p:spPr>
          <a:xfrm rot="2700000">
            <a:off x="9062108" y="5004844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7" name="Oval 256">
            <a:extLst>
              <a:ext uri="{FF2B5EF4-FFF2-40B4-BE49-F238E27FC236}">
                <a16:creationId xmlns:a16="http://schemas.microsoft.com/office/drawing/2014/main" id="{2DF651C5-1812-F404-6128-2C88167E73BE}"/>
              </a:ext>
            </a:extLst>
          </p:cNvPr>
          <p:cNvSpPr/>
          <p:nvPr/>
        </p:nvSpPr>
        <p:spPr>
          <a:xfrm>
            <a:off x="8845063" y="4972301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8" name="Oval 257">
            <a:extLst>
              <a:ext uri="{FF2B5EF4-FFF2-40B4-BE49-F238E27FC236}">
                <a16:creationId xmlns:a16="http://schemas.microsoft.com/office/drawing/2014/main" id="{2E725D49-6CCC-5F70-A4E4-5051FD53C7F4}"/>
              </a:ext>
            </a:extLst>
          </p:cNvPr>
          <p:cNvSpPr/>
          <p:nvPr/>
        </p:nvSpPr>
        <p:spPr>
          <a:xfrm>
            <a:off x="8626110" y="4992137"/>
            <a:ext cx="108000" cy="108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9BD0907F-37F6-3BF3-8C84-14C3CAE6CFAC}"/>
              </a:ext>
            </a:extLst>
          </p:cNvPr>
          <p:cNvSpPr txBox="1"/>
          <p:nvPr/>
        </p:nvSpPr>
        <p:spPr>
          <a:xfrm>
            <a:off x="10507089" y="2731891"/>
            <a:ext cx="712054" cy="307777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accent3"/>
                </a:solidFill>
              </a:rPr>
              <a:t>L747P</a:t>
            </a:r>
          </a:p>
        </p:txBody>
      </p:sp>
      <p:sp>
        <p:nvSpPr>
          <p:cNvPr id="260" name="Rectangle 259">
            <a:extLst>
              <a:ext uri="{FF2B5EF4-FFF2-40B4-BE49-F238E27FC236}">
                <a16:creationId xmlns:a16="http://schemas.microsoft.com/office/drawing/2014/main" id="{162A7A82-F96E-A758-9F89-43A644C30F6F}"/>
              </a:ext>
            </a:extLst>
          </p:cNvPr>
          <p:cNvSpPr/>
          <p:nvPr/>
        </p:nvSpPr>
        <p:spPr>
          <a:xfrm>
            <a:off x="10761557" y="3140374"/>
            <a:ext cx="183920" cy="2133131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CFA7727C-27D4-78B0-CC9E-96E7C8327480}"/>
              </a:ext>
            </a:extLst>
          </p:cNvPr>
          <p:cNvSpPr>
            <a:spLocks noChangeAspect="1"/>
          </p:cNvSpPr>
          <p:nvPr/>
        </p:nvSpPr>
        <p:spPr>
          <a:xfrm rot="2700000">
            <a:off x="8626528" y="5050640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CAD7D89A-5E97-0398-CD23-BFC869DC2866}"/>
              </a:ext>
            </a:extLst>
          </p:cNvPr>
          <p:cNvSpPr>
            <a:spLocks noChangeAspect="1"/>
          </p:cNvSpPr>
          <p:nvPr/>
        </p:nvSpPr>
        <p:spPr>
          <a:xfrm rot="2700000">
            <a:off x="8844318" y="5033457"/>
            <a:ext cx="108000" cy="10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226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116EC-B814-6FA1-E858-87E716161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4EDDBF9-3024-8176-7F72-CE50644A8C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5254428" cy="487363"/>
          </a:xfrm>
        </p:spPr>
        <p:txBody>
          <a:bodyPr rtlCol="0"/>
          <a:lstStyle/>
          <a:p>
            <a:pPr rtl="0"/>
            <a:r>
              <a:rPr lang="zh-cn" dirty="0"/>
              <a:t>*%SoD 从之前的数据发布更新为 -50%；**1名患者在基线后扫描时出现 PR，但放射科医生无法在随后的扫描中确认反应；</a:t>
            </a:r>
            <a:r>
              <a:rPr lang="zh-cn" baseline="30000" dirty="0"/>
              <a:t>#</a:t>
            </a:r>
            <a:r>
              <a:rPr lang="zh-cn" dirty="0"/>
              <a:t>验证性试验中无突变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6BC99D2F-4F46-3CB7-2E4C-745BE8485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1229：BDTX-1535：一款针对经典和非经典致癌驱动突变以及 C797S 获得性耐药突变的 MasterKey EGFR 抑制剂，以应对 EGFR 突变 NSCLC 的分子景观 — Dardenne E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0DD9D49F-6AA8-37E4-60C5-49987A52D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 dirty="0"/>
              <a:t>关键结果（续）</a:t>
            </a:r>
          </a:p>
          <a:p>
            <a:pPr rtl="0">
              <a:spcBef>
                <a:spcPts val="28800"/>
              </a:spcBef>
            </a:pPr>
            <a:r>
              <a:rPr lang="zh-cn" b="1" dirty="0"/>
              <a:t>结论</a:t>
            </a:r>
          </a:p>
          <a:p>
            <a:pPr lvl="1" rtl="0"/>
            <a:r>
              <a:rPr lang="zh-cn" dirty="0"/>
              <a:t>在 EGFRm NSCLC 患者中，BDTX-1535 显示出对经典、非经典和获得性 C797S 耐药突变的初步活性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D508E8C9-C892-B674-DAE5-7789152E40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Dardenne E 等人AACR; 2024.摘要 nr 1229</a:t>
            </a:r>
            <a:endParaRPr lang="en-GB" dirty="0"/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929E66CF-3B49-36DA-D532-5713E9975C00}"/>
              </a:ext>
            </a:extLst>
          </p:cNvPr>
          <p:cNvSpPr txBox="1"/>
          <p:nvPr/>
        </p:nvSpPr>
        <p:spPr>
          <a:xfrm>
            <a:off x="4778973" y="1296207"/>
            <a:ext cx="26340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600" b="1">
                <a:solidFill>
                  <a:schemeClr val="tx1"/>
                </a:solidFill>
                <a:latin typeface="+mn-lt"/>
              </a:rPr>
              <a:t>放射照像反应</a:t>
            </a: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09676ED0-06F8-C1B0-B43A-7E35A618F31C}"/>
              </a:ext>
            </a:extLst>
          </p:cNvPr>
          <p:cNvSpPr/>
          <p:nvPr/>
        </p:nvSpPr>
        <p:spPr>
          <a:xfrm>
            <a:off x="3365388" y="1738688"/>
            <a:ext cx="612000" cy="216000"/>
          </a:xfrm>
          <a:prstGeom prst="rect">
            <a:avLst/>
          </a:prstGeom>
          <a:solidFill>
            <a:srgbClr val="82786F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PD</a:t>
            </a: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8A023441-2F95-4222-E36F-265BE13E6647}"/>
              </a:ext>
            </a:extLst>
          </p:cNvPr>
          <p:cNvSpPr/>
          <p:nvPr/>
        </p:nvSpPr>
        <p:spPr>
          <a:xfrm>
            <a:off x="3989822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EC7F3D31-9D43-47A8-F5DD-6ECA12E76BD9}"/>
              </a:ext>
            </a:extLst>
          </p:cNvPr>
          <p:cNvSpPr/>
          <p:nvPr/>
        </p:nvSpPr>
        <p:spPr>
          <a:xfrm>
            <a:off x="4616584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4A4A4AA3-DE55-E012-52A7-A9515D9419B5}"/>
              </a:ext>
            </a:extLst>
          </p:cNvPr>
          <p:cNvSpPr/>
          <p:nvPr/>
        </p:nvSpPr>
        <p:spPr>
          <a:xfrm>
            <a:off x="5244354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64ED8133-7719-6643-D9B3-B554A86A9D0D}"/>
              </a:ext>
            </a:extLst>
          </p:cNvPr>
          <p:cNvSpPr/>
          <p:nvPr/>
        </p:nvSpPr>
        <p:spPr>
          <a:xfrm>
            <a:off x="5872124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9BEF9F5E-7462-66AD-A02B-68A83CCD1FB5}"/>
              </a:ext>
            </a:extLst>
          </p:cNvPr>
          <p:cNvSpPr/>
          <p:nvPr/>
        </p:nvSpPr>
        <p:spPr>
          <a:xfrm>
            <a:off x="6499894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4759BFFF-5947-17FF-532A-A923AE0534CF}"/>
              </a:ext>
            </a:extLst>
          </p:cNvPr>
          <p:cNvSpPr/>
          <p:nvPr/>
        </p:nvSpPr>
        <p:spPr>
          <a:xfrm>
            <a:off x="7127664" y="1738688"/>
            <a:ext cx="612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SD</a:t>
            </a: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E435BFCA-7A22-3053-A1EE-8D5B239F39A0}"/>
              </a:ext>
            </a:extLst>
          </p:cNvPr>
          <p:cNvSpPr/>
          <p:nvPr/>
        </p:nvSpPr>
        <p:spPr>
          <a:xfrm>
            <a:off x="7755434" y="1738688"/>
            <a:ext cx="612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PR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81EF2CF9-F4B4-9419-4C94-91D5868BEE34}"/>
              </a:ext>
            </a:extLst>
          </p:cNvPr>
          <p:cNvSpPr/>
          <p:nvPr/>
        </p:nvSpPr>
        <p:spPr>
          <a:xfrm>
            <a:off x="8383204" y="1738688"/>
            <a:ext cx="612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PR*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57A65800-79AD-4D79-FACF-459966B5CCF7}"/>
              </a:ext>
            </a:extLst>
          </p:cNvPr>
          <p:cNvSpPr/>
          <p:nvPr/>
        </p:nvSpPr>
        <p:spPr>
          <a:xfrm>
            <a:off x="9010974" y="1738688"/>
            <a:ext cx="612000" cy="216000"/>
          </a:xfrm>
          <a:prstGeom prst="rect">
            <a:avLst/>
          </a:prstGeom>
          <a:solidFill>
            <a:srgbClr val="00719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uPR**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56D6E53A-2420-68F9-AA28-B200CCC693BC}"/>
              </a:ext>
            </a:extLst>
          </p:cNvPr>
          <p:cNvSpPr/>
          <p:nvPr/>
        </p:nvSpPr>
        <p:spPr>
          <a:xfrm>
            <a:off x="9638744" y="1738688"/>
            <a:ext cx="612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PR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5F87FCC-CE9E-8A0D-9F5A-59C8DF2B0064}"/>
              </a:ext>
            </a:extLst>
          </p:cNvPr>
          <p:cNvSpPr/>
          <p:nvPr/>
        </p:nvSpPr>
        <p:spPr>
          <a:xfrm>
            <a:off x="10266514" y="1738688"/>
            <a:ext cx="612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PR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7540C81D-54B7-2EF8-E23B-0D9D1A96CE41}"/>
              </a:ext>
            </a:extLst>
          </p:cNvPr>
          <p:cNvSpPr/>
          <p:nvPr/>
        </p:nvSpPr>
        <p:spPr>
          <a:xfrm>
            <a:off x="10894286" y="1738688"/>
            <a:ext cx="612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 b="1">
                <a:solidFill>
                  <a:schemeClr val="tx2"/>
                </a:solidFill>
              </a:rPr>
              <a:t>PR</a:t>
            </a:r>
          </a:p>
        </p:txBody>
      </p:sp>
      <p:sp>
        <p:nvSpPr>
          <p:cNvPr id="182" name="Arrow: Right 181">
            <a:extLst>
              <a:ext uri="{FF2B5EF4-FFF2-40B4-BE49-F238E27FC236}">
                <a16:creationId xmlns:a16="http://schemas.microsoft.com/office/drawing/2014/main" id="{80F39BEE-320C-1A03-F1F3-24C318111315}"/>
              </a:ext>
            </a:extLst>
          </p:cNvPr>
          <p:cNvSpPr/>
          <p:nvPr/>
        </p:nvSpPr>
        <p:spPr>
          <a:xfrm>
            <a:off x="590259" y="2181472"/>
            <a:ext cx="252000" cy="216000"/>
          </a:xfrm>
          <a:prstGeom prst="rightArrow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D2325D68-1AB6-373B-5E56-DADAE56757C8}"/>
              </a:ext>
            </a:extLst>
          </p:cNvPr>
          <p:cNvSpPr txBox="1"/>
          <p:nvPr/>
        </p:nvSpPr>
        <p:spPr>
          <a:xfrm>
            <a:off x="786319" y="2060434"/>
            <a:ext cx="1228221" cy="1345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治疗中</a:t>
            </a:r>
          </a:p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PR</a:t>
            </a:r>
          </a:p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SD</a:t>
            </a:r>
          </a:p>
          <a:p>
            <a:pPr rtl="0">
              <a:lnSpc>
                <a:spcPct val="150000"/>
              </a:lnSpc>
            </a:pPr>
            <a:r>
              <a:rPr lang="zh-cn" sz="1400">
                <a:solidFill>
                  <a:schemeClr val="tx1"/>
                </a:solidFill>
                <a:latin typeface="+mn-lt"/>
              </a:rPr>
              <a:t>PD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E621EB2-4795-EF7B-3BF2-EF8B0E48E2AC}"/>
              </a:ext>
            </a:extLst>
          </p:cNvPr>
          <p:cNvSpPr>
            <a:spLocks noChangeAspect="1"/>
          </p:cNvSpPr>
          <p:nvPr/>
        </p:nvSpPr>
        <p:spPr>
          <a:xfrm>
            <a:off x="590259" y="2490665"/>
            <a:ext cx="216000" cy="21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40F634B6-2978-DBB5-6E9D-F5003F764398}"/>
              </a:ext>
            </a:extLst>
          </p:cNvPr>
          <p:cNvSpPr>
            <a:spLocks noChangeAspect="1"/>
          </p:cNvSpPr>
          <p:nvPr/>
        </p:nvSpPr>
        <p:spPr>
          <a:xfrm>
            <a:off x="590259" y="2816532"/>
            <a:ext cx="216000" cy="216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08BAEA6A-0D33-4809-9DCE-10F1251D0DD4}"/>
              </a:ext>
            </a:extLst>
          </p:cNvPr>
          <p:cNvSpPr>
            <a:spLocks noChangeAspect="1"/>
          </p:cNvSpPr>
          <p:nvPr/>
        </p:nvSpPr>
        <p:spPr>
          <a:xfrm>
            <a:off x="590259" y="3142399"/>
            <a:ext cx="216000" cy="216000"/>
          </a:xfrm>
          <a:prstGeom prst="rect">
            <a:avLst/>
          </a:prstGeom>
          <a:solidFill>
            <a:srgbClr val="82786F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188" name="Freeform 21">
            <a:extLst>
              <a:ext uri="{FF2B5EF4-FFF2-40B4-BE49-F238E27FC236}">
                <a16:creationId xmlns:a16="http://schemas.microsoft.com/office/drawing/2014/main" id="{281F8B75-AA52-129C-A822-2071415F655A}"/>
              </a:ext>
            </a:extLst>
          </p:cNvPr>
          <p:cNvSpPr>
            <a:spLocks/>
          </p:cNvSpPr>
          <p:nvPr/>
        </p:nvSpPr>
        <p:spPr bwMode="auto">
          <a:xfrm>
            <a:off x="3262125" y="2025341"/>
            <a:ext cx="8256624" cy="1510445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363636"/>
              </a:solidFill>
              <a:latin typeface="+mn-lt"/>
            </a:endParaRPr>
          </a:p>
        </p:txBody>
      </p: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6F1E7E27-CA7E-A612-C140-0464BD7F4DD4}"/>
              </a:ext>
            </a:extLst>
          </p:cNvPr>
          <p:cNvGrpSpPr/>
          <p:nvPr/>
        </p:nvGrpSpPr>
        <p:grpSpPr>
          <a:xfrm>
            <a:off x="2484000" y="1868211"/>
            <a:ext cx="780153" cy="1802868"/>
            <a:chOff x="1232319" y="1188272"/>
            <a:chExt cx="752036" cy="3013509"/>
          </a:xfrm>
        </p:grpSpPr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C2A799A0-55A4-119F-2718-BA18C3B6C712}"/>
                </a:ext>
              </a:extLst>
            </p:cNvPr>
            <p:cNvSpPr txBox="1"/>
            <p:nvPr/>
          </p:nvSpPr>
          <p:spPr>
            <a:xfrm rot="16200000">
              <a:off x="63354" y="2589795"/>
              <a:ext cx="2604946" cy="267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最佳 SoD 百分比变化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37315A17-619A-940E-1612-9345C959769F}"/>
                </a:ext>
              </a:extLst>
            </p:cNvPr>
            <p:cNvSpPr txBox="1"/>
            <p:nvPr/>
          </p:nvSpPr>
          <p:spPr>
            <a:xfrm>
              <a:off x="1572962" y="1188272"/>
              <a:ext cx="341804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192" name="Line 6">
              <a:extLst>
                <a:ext uri="{FF2B5EF4-FFF2-40B4-BE49-F238E27FC236}">
                  <a16:creationId xmlns:a16="http://schemas.microsoft.com/office/drawing/2014/main" id="{46D38A22-8DA1-923D-8FE4-84ACAFA2F2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422545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3" name="Line 7">
              <a:extLst>
                <a:ext uri="{FF2B5EF4-FFF2-40B4-BE49-F238E27FC236}">
                  <a16:creationId xmlns:a16="http://schemas.microsoft.com/office/drawing/2014/main" id="{FF639F3B-A98C-64F6-D2E6-CEA8FE50C6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1944753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4" name="Line 8">
              <a:extLst>
                <a:ext uri="{FF2B5EF4-FFF2-40B4-BE49-F238E27FC236}">
                  <a16:creationId xmlns:a16="http://schemas.microsoft.com/office/drawing/2014/main" id="{5E002A26-1FCA-AF30-0F88-8B4BA9B02F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443514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5" name="Line 9">
              <a:extLst>
                <a:ext uri="{FF2B5EF4-FFF2-40B4-BE49-F238E27FC236}">
                  <a16:creationId xmlns:a16="http://schemas.microsoft.com/office/drawing/2014/main" id="{80F2C1F5-7362-2154-7E1D-C572BE6D27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2958393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6" name="Line 10">
              <a:extLst>
                <a:ext uri="{FF2B5EF4-FFF2-40B4-BE49-F238E27FC236}">
                  <a16:creationId xmlns:a16="http://schemas.microsoft.com/office/drawing/2014/main" id="{B9B0AFCD-EE49-6DA1-2C6E-4ED77BEB84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462529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7" name="Line 11">
              <a:extLst>
                <a:ext uri="{FF2B5EF4-FFF2-40B4-BE49-F238E27FC236}">
                  <a16:creationId xmlns:a16="http://schemas.microsoft.com/office/drawing/2014/main" id="{2BF01658-A46B-C203-D4A9-524E0E3359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8121" y="3972037"/>
              <a:ext cx="86234" cy="0"/>
            </a:xfrm>
            <a:prstGeom prst="line">
              <a:avLst/>
            </a:prstGeom>
            <a:noFill/>
            <a:ln w="22225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363636"/>
                </a:solidFill>
                <a:latin typeface="+mn-lt"/>
              </a:endParaRP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DABF7A98-FE66-A295-FE26-287CEE9DF788}"/>
                </a:ext>
              </a:extLst>
            </p:cNvPr>
            <p:cNvSpPr txBox="1"/>
            <p:nvPr/>
          </p:nvSpPr>
          <p:spPr>
            <a:xfrm>
              <a:off x="1654862" y="1712412"/>
              <a:ext cx="259908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A2B4E511-1D61-7019-63B0-6658D67CFBB5}"/>
                </a:ext>
              </a:extLst>
            </p:cNvPr>
            <p:cNvSpPr txBox="1"/>
            <p:nvPr/>
          </p:nvSpPr>
          <p:spPr>
            <a:xfrm>
              <a:off x="1491069" y="2210943"/>
              <a:ext cx="423701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–20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045CD006-2991-15A6-BFE2-7C83BFC0B396}"/>
                </a:ext>
              </a:extLst>
            </p:cNvPr>
            <p:cNvSpPr txBox="1"/>
            <p:nvPr/>
          </p:nvSpPr>
          <p:spPr>
            <a:xfrm>
              <a:off x="1491069" y="2725595"/>
              <a:ext cx="423701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–40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CE0CE17B-68CC-0780-67EA-53BB08BC886F}"/>
                </a:ext>
              </a:extLst>
            </p:cNvPr>
            <p:cNvSpPr txBox="1"/>
            <p:nvPr/>
          </p:nvSpPr>
          <p:spPr>
            <a:xfrm>
              <a:off x="1491069" y="3229498"/>
              <a:ext cx="423701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–60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307FED7D-BD35-B8F4-7156-2F57CD9B87A1}"/>
                </a:ext>
              </a:extLst>
            </p:cNvPr>
            <p:cNvSpPr txBox="1"/>
            <p:nvPr/>
          </p:nvSpPr>
          <p:spPr>
            <a:xfrm>
              <a:off x="1491077" y="3738775"/>
              <a:ext cx="423701" cy="46300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200">
                  <a:solidFill>
                    <a:srgbClr val="363636"/>
                  </a:solidFill>
                  <a:latin typeface="+mn-lt"/>
                  <a:cs typeface="Arial" panose="020B0604020202020204" pitchFamily="34" charset="0"/>
                </a:rPr>
                <a:t>–80</a:t>
              </a:r>
            </a:p>
          </p:txBody>
        </p:sp>
      </p:grpSp>
      <p:sp>
        <p:nvSpPr>
          <p:cNvPr id="204" name="Rectangle 203">
            <a:extLst>
              <a:ext uri="{FF2B5EF4-FFF2-40B4-BE49-F238E27FC236}">
                <a16:creationId xmlns:a16="http://schemas.microsoft.com/office/drawing/2014/main" id="{18E3D493-6605-4755-6B0E-AD6666EC083B}"/>
              </a:ext>
            </a:extLst>
          </p:cNvPr>
          <p:cNvSpPr/>
          <p:nvPr/>
        </p:nvSpPr>
        <p:spPr>
          <a:xfrm>
            <a:off x="3360434" y="2143918"/>
            <a:ext cx="621908" cy="173221"/>
          </a:xfrm>
          <a:prstGeom prst="rect">
            <a:avLst/>
          </a:prstGeom>
          <a:solidFill>
            <a:srgbClr val="82786F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59BD42F2-293A-36F6-E7CB-FDB7B1A8A0EE}"/>
              </a:ext>
            </a:extLst>
          </p:cNvPr>
          <p:cNvSpPr/>
          <p:nvPr/>
        </p:nvSpPr>
        <p:spPr>
          <a:xfrm>
            <a:off x="4611630" y="2318871"/>
            <a:ext cx="621908" cy="90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BE3853A0-2656-CABC-BB1F-4C248059D066}"/>
              </a:ext>
            </a:extLst>
          </p:cNvPr>
          <p:cNvSpPr/>
          <p:nvPr/>
        </p:nvSpPr>
        <p:spPr>
          <a:xfrm>
            <a:off x="5239400" y="2318871"/>
            <a:ext cx="621908" cy="90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01AAC8AB-9921-88D7-54F3-474E6C0E2405}"/>
              </a:ext>
            </a:extLst>
          </p:cNvPr>
          <p:cNvSpPr/>
          <p:nvPr/>
        </p:nvSpPr>
        <p:spPr>
          <a:xfrm>
            <a:off x="5867170" y="2318871"/>
            <a:ext cx="621908" cy="144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91085783-33F8-549C-1C0E-7E75C9F3DD70}"/>
              </a:ext>
            </a:extLst>
          </p:cNvPr>
          <p:cNvSpPr/>
          <p:nvPr/>
        </p:nvSpPr>
        <p:spPr>
          <a:xfrm>
            <a:off x="6494940" y="2318871"/>
            <a:ext cx="621908" cy="360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A666EA19-FB62-DE40-4236-1983033F199C}"/>
              </a:ext>
            </a:extLst>
          </p:cNvPr>
          <p:cNvSpPr/>
          <p:nvPr/>
        </p:nvSpPr>
        <p:spPr>
          <a:xfrm>
            <a:off x="7122710" y="2318871"/>
            <a:ext cx="621908" cy="450000"/>
          </a:xfrm>
          <a:prstGeom prst="rect">
            <a:avLst/>
          </a:prstGeom>
          <a:solidFill>
            <a:srgbClr val="00A1D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874ED352-EC24-F451-B129-9C3964B3ACC3}"/>
              </a:ext>
            </a:extLst>
          </p:cNvPr>
          <p:cNvSpPr/>
          <p:nvPr/>
        </p:nvSpPr>
        <p:spPr>
          <a:xfrm>
            <a:off x="7750480" y="2318871"/>
            <a:ext cx="621908" cy="720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F5DC982-F1AC-3AD6-928F-2B698030E26E}"/>
              </a:ext>
            </a:extLst>
          </p:cNvPr>
          <p:cNvSpPr/>
          <p:nvPr/>
        </p:nvSpPr>
        <p:spPr>
          <a:xfrm>
            <a:off x="8378250" y="2318871"/>
            <a:ext cx="621908" cy="75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340FCF8E-7E52-D36C-31B1-48E36D21B65D}"/>
              </a:ext>
            </a:extLst>
          </p:cNvPr>
          <p:cNvSpPr/>
          <p:nvPr/>
        </p:nvSpPr>
        <p:spPr>
          <a:xfrm>
            <a:off x="9006020" y="2318871"/>
            <a:ext cx="621908" cy="828000"/>
          </a:xfrm>
          <a:prstGeom prst="rect">
            <a:avLst/>
          </a:prstGeom>
          <a:solidFill>
            <a:srgbClr val="00719E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D55C908C-7494-746B-F6E0-8F99BDEFF8DD}"/>
              </a:ext>
            </a:extLst>
          </p:cNvPr>
          <p:cNvSpPr/>
          <p:nvPr/>
        </p:nvSpPr>
        <p:spPr>
          <a:xfrm>
            <a:off x="9633790" y="2318871"/>
            <a:ext cx="621908" cy="846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613085D5-607C-9679-E05F-A7A977554F27}"/>
              </a:ext>
            </a:extLst>
          </p:cNvPr>
          <p:cNvSpPr/>
          <p:nvPr/>
        </p:nvSpPr>
        <p:spPr>
          <a:xfrm>
            <a:off x="10261560" y="2318871"/>
            <a:ext cx="621908" cy="8568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38B68711-14F9-C116-B449-2574F239ACF5}"/>
              </a:ext>
            </a:extLst>
          </p:cNvPr>
          <p:cNvSpPr/>
          <p:nvPr/>
        </p:nvSpPr>
        <p:spPr>
          <a:xfrm>
            <a:off x="10889332" y="2318871"/>
            <a:ext cx="621908" cy="1170000"/>
          </a:xfrm>
          <a:prstGeom prst="rect">
            <a:avLst/>
          </a:prstGeom>
          <a:solidFill>
            <a:srgbClr val="263F6A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1400" b="1">
              <a:solidFill>
                <a:schemeClr val="tx2"/>
              </a:solidFill>
            </a:endParaRPr>
          </a:p>
        </p:txBody>
      </p:sp>
      <p:sp>
        <p:nvSpPr>
          <p:cNvPr id="216" name="Arrow: Right 215">
            <a:extLst>
              <a:ext uri="{FF2B5EF4-FFF2-40B4-BE49-F238E27FC236}">
                <a16:creationId xmlns:a16="http://schemas.microsoft.com/office/drawing/2014/main" id="{7D1D683E-C82D-6191-0E46-AE0C74631BEB}"/>
              </a:ext>
            </a:extLst>
          </p:cNvPr>
          <p:cNvSpPr/>
          <p:nvPr/>
        </p:nvSpPr>
        <p:spPr>
          <a:xfrm>
            <a:off x="5423962" y="2448496"/>
            <a:ext cx="256080" cy="216000"/>
          </a:xfrm>
          <a:prstGeom prst="rightArrow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7" name="Arrow: Right 216">
            <a:extLst>
              <a:ext uri="{FF2B5EF4-FFF2-40B4-BE49-F238E27FC236}">
                <a16:creationId xmlns:a16="http://schemas.microsoft.com/office/drawing/2014/main" id="{73A876A5-7FE4-4B3E-FBFC-87FBAC8BAA57}"/>
              </a:ext>
            </a:extLst>
          </p:cNvPr>
          <p:cNvSpPr/>
          <p:nvPr/>
        </p:nvSpPr>
        <p:spPr>
          <a:xfrm>
            <a:off x="7941633" y="3050253"/>
            <a:ext cx="256080" cy="216000"/>
          </a:xfrm>
          <a:prstGeom prst="rightArrow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8" name="Arrow: Right 217">
            <a:extLst>
              <a:ext uri="{FF2B5EF4-FFF2-40B4-BE49-F238E27FC236}">
                <a16:creationId xmlns:a16="http://schemas.microsoft.com/office/drawing/2014/main" id="{0705A36B-1964-E610-35DD-8B16A0C0693D}"/>
              </a:ext>
            </a:extLst>
          </p:cNvPr>
          <p:cNvSpPr/>
          <p:nvPr/>
        </p:nvSpPr>
        <p:spPr>
          <a:xfrm>
            <a:off x="9192231" y="3181914"/>
            <a:ext cx="256080" cy="216000"/>
          </a:xfrm>
          <a:prstGeom prst="rightArrow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19" name="Arrow: Right 218">
            <a:extLst>
              <a:ext uri="{FF2B5EF4-FFF2-40B4-BE49-F238E27FC236}">
                <a16:creationId xmlns:a16="http://schemas.microsoft.com/office/drawing/2014/main" id="{18C41172-8B42-06D1-2A1C-859A29EC989C}"/>
              </a:ext>
            </a:extLst>
          </p:cNvPr>
          <p:cNvSpPr/>
          <p:nvPr/>
        </p:nvSpPr>
        <p:spPr>
          <a:xfrm>
            <a:off x="9821649" y="3211787"/>
            <a:ext cx="256080" cy="216000"/>
          </a:xfrm>
          <a:prstGeom prst="rightArrow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A67354D1-1373-F99A-1DDF-CC880DA28B06}"/>
              </a:ext>
            </a:extLst>
          </p:cNvPr>
          <p:cNvSpPr/>
          <p:nvPr/>
        </p:nvSpPr>
        <p:spPr>
          <a:xfrm>
            <a:off x="3365388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300</a:t>
            </a: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82D88831-3A34-218B-876D-9F619CB9B995}"/>
              </a:ext>
            </a:extLst>
          </p:cNvPr>
          <p:cNvSpPr/>
          <p:nvPr/>
        </p:nvSpPr>
        <p:spPr>
          <a:xfrm>
            <a:off x="3989822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400</a:t>
            </a: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3E48E526-1F39-B8DE-2322-75AFFF2E78B0}"/>
              </a:ext>
            </a:extLst>
          </p:cNvPr>
          <p:cNvSpPr/>
          <p:nvPr/>
        </p:nvSpPr>
        <p:spPr>
          <a:xfrm>
            <a:off x="4616584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7CA1E1EC-E437-0C42-68A5-C52D517C7D2C}"/>
              </a:ext>
            </a:extLst>
          </p:cNvPr>
          <p:cNvSpPr/>
          <p:nvPr/>
        </p:nvSpPr>
        <p:spPr>
          <a:xfrm>
            <a:off x="5246002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EF0D60E-2A39-6F27-2F10-7DC0FB466A70}"/>
              </a:ext>
            </a:extLst>
          </p:cNvPr>
          <p:cNvSpPr/>
          <p:nvPr/>
        </p:nvSpPr>
        <p:spPr>
          <a:xfrm>
            <a:off x="5875420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240516D9-2E54-1741-E28E-43E63709B605}"/>
              </a:ext>
            </a:extLst>
          </p:cNvPr>
          <p:cNvSpPr/>
          <p:nvPr/>
        </p:nvSpPr>
        <p:spPr>
          <a:xfrm>
            <a:off x="6504837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27" name="Rectangle 226">
            <a:extLst>
              <a:ext uri="{FF2B5EF4-FFF2-40B4-BE49-F238E27FC236}">
                <a16:creationId xmlns:a16="http://schemas.microsoft.com/office/drawing/2014/main" id="{5D814EE5-F2B8-A14C-B034-967C19C3A3BC}"/>
              </a:ext>
            </a:extLst>
          </p:cNvPr>
          <p:cNvSpPr/>
          <p:nvPr/>
        </p:nvSpPr>
        <p:spPr>
          <a:xfrm>
            <a:off x="7134255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400</a:t>
            </a: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92681A53-E462-480B-8E3F-AD96CBA20E11}"/>
              </a:ext>
            </a:extLst>
          </p:cNvPr>
          <p:cNvSpPr/>
          <p:nvPr/>
        </p:nvSpPr>
        <p:spPr>
          <a:xfrm>
            <a:off x="7763673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400</a:t>
            </a: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90413B42-5681-84F8-34E5-6E06D2DD2F98}"/>
              </a:ext>
            </a:extLst>
          </p:cNvPr>
          <p:cNvSpPr/>
          <p:nvPr/>
        </p:nvSpPr>
        <p:spPr>
          <a:xfrm>
            <a:off x="8389542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300</a:t>
            </a: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FBCF148F-0532-0225-6474-95CFA47E7434}"/>
              </a:ext>
            </a:extLst>
          </p:cNvPr>
          <p:cNvSpPr/>
          <p:nvPr/>
        </p:nvSpPr>
        <p:spPr>
          <a:xfrm>
            <a:off x="9014271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96693373-9BB8-F749-14B4-AE970B1D0FD7}"/>
              </a:ext>
            </a:extLst>
          </p:cNvPr>
          <p:cNvSpPr/>
          <p:nvPr/>
        </p:nvSpPr>
        <p:spPr>
          <a:xfrm>
            <a:off x="9643689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200</a:t>
            </a: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CC08EE99-0294-4342-1170-FBCC1415FBB0}"/>
              </a:ext>
            </a:extLst>
          </p:cNvPr>
          <p:cNvSpPr/>
          <p:nvPr/>
        </p:nvSpPr>
        <p:spPr>
          <a:xfrm>
            <a:off x="10264869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300</a:t>
            </a: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AB30210A-655B-E7AB-27E3-F7DB72FBDC23}"/>
              </a:ext>
            </a:extLst>
          </p:cNvPr>
          <p:cNvSpPr/>
          <p:nvPr/>
        </p:nvSpPr>
        <p:spPr>
          <a:xfrm>
            <a:off x="10894286" y="3656347"/>
            <a:ext cx="612000" cy="216000"/>
          </a:xfrm>
          <a:prstGeom prst="rect">
            <a:avLst/>
          </a:prstGeom>
          <a:solidFill>
            <a:schemeClr val="tx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200">
                <a:solidFill>
                  <a:schemeClr val="tx1"/>
                </a:solidFill>
              </a:rPr>
              <a:t>100</a:t>
            </a:r>
          </a:p>
        </p:txBody>
      </p: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B40337C0-3646-5183-407C-5B5E8E38DD94}"/>
              </a:ext>
            </a:extLst>
          </p:cNvPr>
          <p:cNvCxnSpPr>
            <a:cxnSpLocks/>
            <a:stCxn id="193" idx="0"/>
          </p:cNvCxnSpPr>
          <p:nvPr/>
        </p:nvCxnSpPr>
        <p:spPr>
          <a:xfrm flipV="1">
            <a:off x="3174695" y="2317139"/>
            <a:ext cx="8344054" cy="3646"/>
          </a:xfrm>
          <a:prstGeom prst="line">
            <a:avLst/>
          </a:prstGeom>
          <a:noFill/>
          <a:ln w="22225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235" name="TextBox 234">
            <a:extLst>
              <a:ext uri="{FF2B5EF4-FFF2-40B4-BE49-F238E27FC236}">
                <a16:creationId xmlns:a16="http://schemas.microsoft.com/office/drawing/2014/main" id="{C3FA6E76-0012-7F3C-AD30-76542D65A5AB}"/>
              </a:ext>
            </a:extLst>
          </p:cNvPr>
          <p:cNvSpPr txBox="1"/>
          <p:nvPr/>
        </p:nvSpPr>
        <p:spPr>
          <a:xfrm>
            <a:off x="1271276" y="3625848"/>
            <a:ext cx="2137124" cy="276999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</a:rPr>
              <a:t>指定剂量水平（mg/天）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C5AD1DFE-98C8-4A0A-218B-0591BC82BB56}"/>
              </a:ext>
            </a:extLst>
          </p:cNvPr>
          <p:cNvSpPr txBox="1"/>
          <p:nvPr/>
        </p:nvSpPr>
        <p:spPr>
          <a:xfrm>
            <a:off x="1030197" y="3864501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</a:rPr>
              <a:t>EGFRm</a:t>
            </a:r>
          </a:p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</a:rPr>
              <a:t>（回顾性 </a:t>
            </a:r>
          </a:p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</a:rPr>
              <a:t>中心检测）</a:t>
            </a:r>
          </a:p>
        </p:txBody>
      </p:sp>
      <p:sp>
        <p:nvSpPr>
          <p:cNvPr id="270" name="Rectangle 269">
            <a:extLst>
              <a:ext uri="{FF2B5EF4-FFF2-40B4-BE49-F238E27FC236}">
                <a16:creationId xmlns:a16="http://schemas.microsoft.com/office/drawing/2014/main" id="{7373208D-6910-A0FB-4957-CD3ECA5E4498}"/>
              </a:ext>
            </a:extLst>
          </p:cNvPr>
          <p:cNvSpPr/>
          <p:nvPr/>
        </p:nvSpPr>
        <p:spPr>
          <a:xfrm>
            <a:off x="3364530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L858R</a:t>
            </a:r>
          </a:p>
        </p:txBody>
      </p:sp>
      <p:sp>
        <p:nvSpPr>
          <p:cNvPr id="271" name="Rectangle 270">
            <a:extLst>
              <a:ext uri="{FF2B5EF4-FFF2-40B4-BE49-F238E27FC236}">
                <a16:creationId xmlns:a16="http://schemas.microsoft.com/office/drawing/2014/main" id="{BFC5AFA2-F5E3-34C0-52F8-E7091400212C}"/>
              </a:ext>
            </a:extLst>
          </p:cNvPr>
          <p:cNvSpPr/>
          <p:nvPr/>
        </p:nvSpPr>
        <p:spPr>
          <a:xfrm>
            <a:off x="3993348" y="3913372"/>
            <a:ext cx="613716" cy="216000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endParaRPr lang="en-GB" sz="900" b="1" dirty="0">
              <a:solidFill>
                <a:schemeClr val="tx2"/>
              </a:solidFill>
            </a:endParaRPr>
          </a:p>
        </p:txBody>
      </p:sp>
      <p:sp>
        <p:nvSpPr>
          <p:cNvPr id="272" name="Rectangle 271">
            <a:extLst>
              <a:ext uri="{FF2B5EF4-FFF2-40B4-BE49-F238E27FC236}">
                <a16:creationId xmlns:a16="http://schemas.microsoft.com/office/drawing/2014/main" id="{D3CEB1B2-25F9-4EEE-5EDD-B649613AA4FB}"/>
              </a:ext>
            </a:extLst>
          </p:cNvPr>
          <p:cNvSpPr/>
          <p:nvPr/>
        </p:nvSpPr>
        <p:spPr>
          <a:xfrm>
            <a:off x="4615726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Ex19del</a:t>
            </a:r>
          </a:p>
        </p:txBody>
      </p:sp>
      <p:sp>
        <p:nvSpPr>
          <p:cNvPr id="273" name="Rectangle 272">
            <a:extLst>
              <a:ext uri="{FF2B5EF4-FFF2-40B4-BE49-F238E27FC236}">
                <a16:creationId xmlns:a16="http://schemas.microsoft.com/office/drawing/2014/main" id="{EA2822B8-CF5F-D072-8FD1-D189137235DC}"/>
              </a:ext>
            </a:extLst>
          </p:cNvPr>
          <p:cNvSpPr/>
          <p:nvPr/>
        </p:nvSpPr>
        <p:spPr>
          <a:xfrm>
            <a:off x="5245144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L858R</a:t>
            </a:r>
            <a:r>
              <a:rPr lang="zh-cn" sz="900" b="0" i="0" baseline="30000">
                <a:solidFill>
                  <a:schemeClr val="tx2"/>
                </a:solidFill>
                <a:effectLst/>
              </a:rPr>
              <a:t>#</a:t>
            </a:r>
            <a:endParaRPr lang="en-GB" sz="900" b="1" baseline="30000" dirty="0">
              <a:solidFill>
                <a:schemeClr val="tx2"/>
              </a:solidFill>
            </a:endParaRPr>
          </a:p>
        </p:txBody>
      </p:sp>
      <p:sp>
        <p:nvSpPr>
          <p:cNvPr id="274" name="Rectangle 273">
            <a:extLst>
              <a:ext uri="{FF2B5EF4-FFF2-40B4-BE49-F238E27FC236}">
                <a16:creationId xmlns:a16="http://schemas.microsoft.com/office/drawing/2014/main" id="{B1EAB699-F992-62FB-668C-570B65CEC308}"/>
              </a:ext>
            </a:extLst>
          </p:cNvPr>
          <p:cNvSpPr/>
          <p:nvPr/>
        </p:nvSpPr>
        <p:spPr>
          <a:xfrm>
            <a:off x="5874562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Ex19del</a:t>
            </a:r>
          </a:p>
        </p:txBody>
      </p:sp>
      <p:sp>
        <p:nvSpPr>
          <p:cNvPr id="275" name="Rectangle 274">
            <a:extLst>
              <a:ext uri="{FF2B5EF4-FFF2-40B4-BE49-F238E27FC236}">
                <a16:creationId xmlns:a16="http://schemas.microsoft.com/office/drawing/2014/main" id="{424247E2-6075-D97E-61F4-083517177E86}"/>
              </a:ext>
            </a:extLst>
          </p:cNvPr>
          <p:cNvSpPr/>
          <p:nvPr/>
        </p:nvSpPr>
        <p:spPr>
          <a:xfrm>
            <a:off x="6503979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Ex19del</a:t>
            </a:r>
          </a:p>
        </p:txBody>
      </p:sp>
      <p:sp>
        <p:nvSpPr>
          <p:cNvPr id="277" name="Rectangle 276">
            <a:extLst>
              <a:ext uri="{FF2B5EF4-FFF2-40B4-BE49-F238E27FC236}">
                <a16:creationId xmlns:a16="http://schemas.microsoft.com/office/drawing/2014/main" id="{FDDD87D1-53FC-ED77-A7DB-FBC2C0188FE9}"/>
              </a:ext>
            </a:extLst>
          </p:cNvPr>
          <p:cNvSpPr/>
          <p:nvPr/>
        </p:nvSpPr>
        <p:spPr>
          <a:xfrm>
            <a:off x="7762815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Ex19del</a:t>
            </a:r>
          </a:p>
        </p:txBody>
      </p:sp>
      <p:sp>
        <p:nvSpPr>
          <p:cNvPr id="278" name="Rectangle 277">
            <a:extLst>
              <a:ext uri="{FF2B5EF4-FFF2-40B4-BE49-F238E27FC236}">
                <a16:creationId xmlns:a16="http://schemas.microsoft.com/office/drawing/2014/main" id="{235039EA-C68F-44C1-9551-30A82D36DBCF}"/>
              </a:ext>
            </a:extLst>
          </p:cNvPr>
          <p:cNvSpPr/>
          <p:nvPr/>
        </p:nvSpPr>
        <p:spPr>
          <a:xfrm>
            <a:off x="8388684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Ex19del</a:t>
            </a:r>
          </a:p>
        </p:txBody>
      </p:sp>
      <p:sp>
        <p:nvSpPr>
          <p:cNvPr id="279" name="Rectangle 278">
            <a:extLst>
              <a:ext uri="{FF2B5EF4-FFF2-40B4-BE49-F238E27FC236}">
                <a16:creationId xmlns:a16="http://schemas.microsoft.com/office/drawing/2014/main" id="{BBC96B25-6221-B989-4F9A-E5974FD0D6A5}"/>
              </a:ext>
            </a:extLst>
          </p:cNvPr>
          <p:cNvSpPr/>
          <p:nvPr/>
        </p:nvSpPr>
        <p:spPr>
          <a:xfrm>
            <a:off x="9013413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L858R</a:t>
            </a:r>
          </a:p>
        </p:txBody>
      </p:sp>
      <p:sp>
        <p:nvSpPr>
          <p:cNvPr id="281" name="Rectangle 280">
            <a:extLst>
              <a:ext uri="{FF2B5EF4-FFF2-40B4-BE49-F238E27FC236}">
                <a16:creationId xmlns:a16="http://schemas.microsoft.com/office/drawing/2014/main" id="{B058078A-5AAA-084D-78BE-B365C5750E3F}"/>
              </a:ext>
            </a:extLst>
          </p:cNvPr>
          <p:cNvSpPr/>
          <p:nvPr/>
        </p:nvSpPr>
        <p:spPr>
          <a:xfrm>
            <a:off x="10264011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L858R</a:t>
            </a:r>
          </a:p>
        </p:txBody>
      </p:sp>
      <p:sp>
        <p:nvSpPr>
          <p:cNvPr id="282" name="Rectangle 281">
            <a:extLst>
              <a:ext uri="{FF2B5EF4-FFF2-40B4-BE49-F238E27FC236}">
                <a16:creationId xmlns:a16="http://schemas.microsoft.com/office/drawing/2014/main" id="{2E533425-EF29-90F7-C1B0-E9C4EBF5B957}"/>
              </a:ext>
            </a:extLst>
          </p:cNvPr>
          <p:cNvSpPr/>
          <p:nvPr/>
        </p:nvSpPr>
        <p:spPr>
          <a:xfrm>
            <a:off x="10893428" y="3909064"/>
            <a:ext cx="613716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L858R</a:t>
            </a:r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1365C39E-1270-177E-793D-C0D3AC8F6090}"/>
              </a:ext>
            </a:extLst>
          </p:cNvPr>
          <p:cNvSpPr/>
          <p:nvPr/>
        </p:nvSpPr>
        <p:spPr>
          <a:xfrm>
            <a:off x="3364530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AB260047-17AB-559E-D9C0-43C44EEE7464}"/>
              </a:ext>
            </a:extLst>
          </p:cNvPr>
          <p:cNvSpPr/>
          <p:nvPr/>
        </p:nvSpPr>
        <p:spPr>
          <a:xfrm>
            <a:off x="3993348" y="4341174"/>
            <a:ext cx="613716" cy="216000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endParaRPr lang="en-GB" sz="900" b="1" dirty="0">
              <a:solidFill>
                <a:schemeClr val="tx2"/>
              </a:solidFill>
            </a:endParaRP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0F28784B-E81B-A264-4064-97658609A5BD}"/>
              </a:ext>
            </a:extLst>
          </p:cNvPr>
          <p:cNvSpPr/>
          <p:nvPr/>
        </p:nvSpPr>
        <p:spPr>
          <a:xfrm>
            <a:off x="4615726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B146228B-C1BE-F02C-D85C-6FA2EC1D0FC7}"/>
              </a:ext>
            </a:extLst>
          </p:cNvPr>
          <p:cNvSpPr/>
          <p:nvPr/>
        </p:nvSpPr>
        <p:spPr>
          <a:xfrm>
            <a:off x="5874562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2" name="Rectangle 261">
            <a:extLst>
              <a:ext uri="{FF2B5EF4-FFF2-40B4-BE49-F238E27FC236}">
                <a16:creationId xmlns:a16="http://schemas.microsoft.com/office/drawing/2014/main" id="{AB3DF90A-1405-34D9-9E31-BAD1255FE285}"/>
              </a:ext>
            </a:extLst>
          </p:cNvPr>
          <p:cNvSpPr/>
          <p:nvPr/>
        </p:nvSpPr>
        <p:spPr>
          <a:xfrm>
            <a:off x="6503979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4" name="Rectangle 263">
            <a:extLst>
              <a:ext uri="{FF2B5EF4-FFF2-40B4-BE49-F238E27FC236}">
                <a16:creationId xmlns:a16="http://schemas.microsoft.com/office/drawing/2014/main" id="{D181A37D-36B9-3245-15A3-EF77A696E2CF}"/>
              </a:ext>
            </a:extLst>
          </p:cNvPr>
          <p:cNvSpPr/>
          <p:nvPr/>
        </p:nvSpPr>
        <p:spPr>
          <a:xfrm>
            <a:off x="7762815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0C5DD77F-E14D-97C6-25C4-0417CC0C634E}"/>
              </a:ext>
            </a:extLst>
          </p:cNvPr>
          <p:cNvSpPr/>
          <p:nvPr/>
        </p:nvSpPr>
        <p:spPr>
          <a:xfrm>
            <a:off x="8388684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8" name="Rectangle 267">
            <a:extLst>
              <a:ext uri="{FF2B5EF4-FFF2-40B4-BE49-F238E27FC236}">
                <a16:creationId xmlns:a16="http://schemas.microsoft.com/office/drawing/2014/main" id="{B7C77886-C38D-2CCB-9156-F3FD7286F35B}"/>
              </a:ext>
            </a:extLst>
          </p:cNvPr>
          <p:cNvSpPr/>
          <p:nvPr/>
        </p:nvSpPr>
        <p:spPr>
          <a:xfrm>
            <a:off x="10264011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69" name="Rectangle 268">
            <a:extLst>
              <a:ext uri="{FF2B5EF4-FFF2-40B4-BE49-F238E27FC236}">
                <a16:creationId xmlns:a16="http://schemas.microsoft.com/office/drawing/2014/main" id="{B6EE42ED-14F3-0010-D057-F2A0F9BDEFEA}"/>
              </a:ext>
            </a:extLst>
          </p:cNvPr>
          <p:cNvSpPr/>
          <p:nvPr/>
        </p:nvSpPr>
        <p:spPr>
          <a:xfrm>
            <a:off x="10893428" y="4348100"/>
            <a:ext cx="613716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C797S</a:t>
            </a:r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A33DFE02-4A91-0DB9-67AF-E38B50D855B3}"/>
              </a:ext>
            </a:extLst>
          </p:cNvPr>
          <p:cNvSpPr/>
          <p:nvPr/>
        </p:nvSpPr>
        <p:spPr>
          <a:xfrm>
            <a:off x="3364530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L833V</a:t>
            </a:r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F3FFBE12-594D-203A-9F57-70CEF2DF7BB3}"/>
              </a:ext>
            </a:extLst>
          </p:cNvPr>
          <p:cNvSpPr/>
          <p:nvPr/>
        </p:nvSpPr>
        <p:spPr>
          <a:xfrm>
            <a:off x="3988964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G719A</a:t>
            </a: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45A5603E-4925-892B-21B4-D6A376531EDD}"/>
              </a:ext>
            </a:extLst>
          </p:cNvPr>
          <p:cNvSpPr/>
          <p:nvPr/>
        </p:nvSpPr>
        <p:spPr>
          <a:xfrm>
            <a:off x="5245144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E709V</a:t>
            </a:r>
            <a:r>
              <a:rPr lang="zh-cn" sz="900" b="1" baseline="30000">
                <a:solidFill>
                  <a:schemeClr val="tx2"/>
                </a:solidFill>
              </a:rPr>
              <a:t>#</a:t>
            </a:r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CDBC0CE3-7CF6-AF50-0601-306086A1CFAD}"/>
              </a:ext>
            </a:extLst>
          </p:cNvPr>
          <p:cNvSpPr/>
          <p:nvPr/>
        </p:nvSpPr>
        <p:spPr>
          <a:xfrm>
            <a:off x="6503979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G724S</a:t>
            </a:r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A92D65CD-4273-22E5-2126-8F4368738D92}"/>
              </a:ext>
            </a:extLst>
          </p:cNvPr>
          <p:cNvSpPr/>
          <p:nvPr/>
        </p:nvSpPr>
        <p:spPr>
          <a:xfrm>
            <a:off x="7133397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S768I</a:t>
            </a:r>
          </a:p>
        </p:txBody>
      </p:sp>
      <p:sp>
        <p:nvSpPr>
          <p:cNvPr id="253" name="Rectangle 252">
            <a:extLst>
              <a:ext uri="{FF2B5EF4-FFF2-40B4-BE49-F238E27FC236}">
                <a16:creationId xmlns:a16="http://schemas.microsoft.com/office/drawing/2014/main" id="{CE02892D-1120-3B94-6389-6C9E686EC322}"/>
              </a:ext>
            </a:extLst>
          </p:cNvPr>
          <p:cNvSpPr/>
          <p:nvPr/>
        </p:nvSpPr>
        <p:spPr>
          <a:xfrm>
            <a:off x="9013413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E709V</a:t>
            </a:r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A1603FF4-1639-CE06-46FF-FA4F818D3440}"/>
              </a:ext>
            </a:extLst>
          </p:cNvPr>
          <p:cNvSpPr/>
          <p:nvPr/>
        </p:nvSpPr>
        <p:spPr>
          <a:xfrm>
            <a:off x="9642831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L747P</a:t>
            </a: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D4F12D4B-2396-19BD-BF5B-17B48884E0CA}"/>
              </a:ext>
            </a:extLst>
          </p:cNvPr>
          <p:cNvSpPr/>
          <p:nvPr/>
        </p:nvSpPr>
        <p:spPr>
          <a:xfrm>
            <a:off x="10893428" y="4132703"/>
            <a:ext cx="613716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rtl="0"/>
            <a:r>
              <a:rPr lang="zh-cn" sz="900" b="1">
                <a:solidFill>
                  <a:schemeClr val="tx2"/>
                </a:solidFill>
              </a:rPr>
              <a:t>L718Q</a:t>
            </a:r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3A171C41-49B0-A8F8-84C0-1AA90097C7A4}"/>
              </a:ext>
            </a:extLst>
          </p:cNvPr>
          <p:cNvSpPr/>
          <p:nvPr/>
        </p:nvSpPr>
        <p:spPr>
          <a:xfrm>
            <a:off x="2261124" y="3909064"/>
            <a:ext cx="1085757" cy="216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 rtl="0"/>
            <a:r>
              <a:rPr lang="zh-cn" sz="900" b="1">
                <a:solidFill>
                  <a:schemeClr val="tx2"/>
                </a:solidFill>
              </a:rPr>
              <a:t>经典</a:t>
            </a:r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79D14718-305B-2240-284E-894CCB802550}"/>
              </a:ext>
            </a:extLst>
          </p:cNvPr>
          <p:cNvSpPr/>
          <p:nvPr/>
        </p:nvSpPr>
        <p:spPr>
          <a:xfrm>
            <a:off x="2261124" y="4132703"/>
            <a:ext cx="1085758" cy="216000"/>
          </a:xfrm>
          <a:prstGeom prst="rect">
            <a:avLst/>
          </a:prstGeom>
          <a:solidFill>
            <a:schemeClr val="accent3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 rtl="0"/>
            <a:r>
              <a:rPr lang="zh-cn" sz="900" b="1">
                <a:solidFill>
                  <a:schemeClr val="tx2"/>
                </a:solidFill>
              </a:rPr>
              <a:t>非经典</a:t>
            </a:r>
          </a:p>
        </p:txBody>
      </p:sp>
      <p:sp>
        <p:nvSpPr>
          <p:cNvPr id="243" name="Rectangle 242">
            <a:extLst>
              <a:ext uri="{FF2B5EF4-FFF2-40B4-BE49-F238E27FC236}">
                <a16:creationId xmlns:a16="http://schemas.microsoft.com/office/drawing/2014/main" id="{7B6BED7B-D87B-B2D2-1AF2-7C70569DA9AF}"/>
              </a:ext>
            </a:extLst>
          </p:cNvPr>
          <p:cNvSpPr/>
          <p:nvPr/>
        </p:nvSpPr>
        <p:spPr>
          <a:xfrm>
            <a:off x="2261124" y="4348100"/>
            <a:ext cx="1085758" cy="216000"/>
          </a:xfrm>
          <a:prstGeom prst="rect">
            <a:avLst/>
          </a:prstGeom>
          <a:solidFill>
            <a:srgbClr val="FF6D22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 rtl="0"/>
            <a:r>
              <a:rPr lang="zh-cn" sz="900" b="1">
                <a:solidFill>
                  <a:schemeClr val="tx2"/>
                </a:solidFill>
              </a:rPr>
              <a:t>获得性</a:t>
            </a: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DC197050-363B-C2E6-5B3E-6E1425BDA8C7}"/>
              </a:ext>
            </a:extLst>
          </p:cNvPr>
          <p:cNvSpPr txBox="1"/>
          <p:nvPr/>
        </p:nvSpPr>
        <p:spPr>
          <a:xfrm>
            <a:off x="1354004" y="4659581"/>
            <a:ext cx="867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0"/>
            <a:r>
              <a:rPr lang="zh-cn" sz="1200">
                <a:solidFill>
                  <a:schemeClr val="tx1"/>
                </a:solidFill>
                <a:latin typeface="+mn-lt"/>
              </a:rPr>
              <a:t>先前的</a:t>
            </a:r>
            <a:br>
              <a:rPr lang="en-GB" sz="1200" dirty="0">
                <a:solidFill>
                  <a:schemeClr val="tx1"/>
                </a:solidFill>
                <a:latin typeface="+mn-lt"/>
              </a:rPr>
            </a:br>
            <a:r>
              <a:rPr lang="zh-cn" sz="1200">
                <a:solidFill>
                  <a:schemeClr val="tx1"/>
                </a:solidFill>
                <a:latin typeface="+mn-lt"/>
              </a:rPr>
              <a:t>治疗路线</a:t>
            </a:r>
          </a:p>
        </p:txBody>
      </p:sp>
      <p:sp>
        <p:nvSpPr>
          <p:cNvPr id="285" name="Rectangle 284">
            <a:extLst>
              <a:ext uri="{FF2B5EF4-FFF2-40B4-BE49-F238E27FC236}">
                <a16:creationId xmlns:a16="http://schemas.microsoft.com/office/drawing/2014/main" id="{93560C17-A459-6B70-FAC9-773A2A4881F1}"/>
              </a:ext>
            </a:extLst>
          </p:cNvPr>
          <p:cNvSpPr/>
          <p:nvPr/>
        </p:nvSpPr>
        <p:spPr>
          <a:xfrm>
            <a:off x="3365388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 dirty="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86" name="Rectangle 285">
            <a:extLst>
              <a:ext uri="{FF2B5EF4-FFF2-40B4-BE49-F238E27FC236}">
                <a16:creationId xmlns:a16="http://schemas.microsoft.com/office/drawing/2014/main" id="{F6671B88-0E77-4657-BC7B-820608DA7085}"/>
              </a:ext>
            </a:extLst>
          </p:cNvPr>
          <p:cNvSpPr/>
          <p:nvPr/>
        </p:nvSpPr>
        <p:spPr>
          <a:xfrm>
            <a:off x="3989822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 dirty="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87" name="Rectangle 286">
            <a:extLst>
              <a:ext uri="{FF2B5EF4-FFF2-40B4-BE49-F238E27FC236}">
                <a16:creationId xmlns:a16="http://schemas.microsoft.com/office/drawing/2014/main" id="{788A7679-B310-D25A-F40C-9BBF4523703F}"/>
              </a:ext>
            </a:extLst>
          </p:cNvPr>
          <p:cNvSpPr/>
          <p:nvPr/>
        </p:nvSpPr>
        <p:spPr>
          <a:xfrm>
            <a:off x="4616584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88" name="Rectangle 287">
            <a:extLst>
              <a:ext uri="{FF2B5EF4-FFF2-40B4-BE49-F238E27FC236}">
                <a16:creationId xmlns:a16="http://schemas.microsoft.com/office/drawing/2014/main" id="{678252C1-074A-D14B-DC02-41E174AF1301}"/>
              </a:ext>
            </a:extLst>
          </p:cNvPr>
          <p:cNvSpPr/>
          <p:nvPr/>
        </p:nvSpPr>
        <p:spPr>
          <a:xfrm>
            <a:off x="5246002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吉非替尼</a:t>
            </a:r>
          </a:p>
        </p:txBody>
      </p:sp>
      <p:sp>
        <p:nvSpPr>
          <p:cNvPr id="289" name="Rectangle 288">
            <a:extLst>
              <a:ext uri="{FF2B5EF4-FFF2-40B4-BE49-F238E27FC236}">
                <a16:creationId xmlns:a16="http://schemas.microsoft.com/office/drawing/2014/main" id="{96E00AAE-A3D9-8778-8937-B6E68FF02D85}"/>
              </a:ext>
            </a:extLst>
          </p:cNvPr>
          <p:cNvSpPr/>
          <p:nvPr/>
        </p:nvSpPr>
        <p:spPr>
          <a:xfrm>
            <a:off x="5875420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0" name="Rectangle 289">
            <a:extLst>
              <a:ext uri="{FF2B5EF4-FFF2-40B4-BE49-F238E27FC236}">
                <a16:creationId xmlns:a16="http://schemas.microsoft.com/office/drawing/2014/main" id="{A40C8251-61E2-8205-CC05-481E001830D7}"/>
              </a:ext>
            </a:extLst>
          </p:cNvPr>
          <p:cNvSpPr/>
          <p:nvPr/>
        </p:nvSpPr>
        <p:spPr>
          <a:xfrm>
            <a:off x="6488361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E2C10A69-45B4-72B5-7EFF-BE9B31261722}"/>
              </a:ext>
            </a:extLst>
          </p:cNvPr>
          <p:cNvSpPr/>
          <p:nvPr/>
        </p:nvSpPr>
        <p:spPr>
          <a:xfrm>
            <a:off x="7134255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厄洛替尼</a:t>
            </a:r>
          </a:p>
        </p:txBody>
      </p:sp>
      <p:sp>
        <p:nvSpPr>
          <p:cNvPr id="292" name="Rectangle 291">
            <a:extLst>
              <a:ext uri="{FF2B5EF4-FFF2-40B4-BE49-F238E27FC236}">
                <a16:creationId xmlns:a16="http://schemas.microsoft.com/office/drawing/2014/main" id="{B31DC916-42FA-AC2D-EC1B-FFDA06541B01}"/>
              </a:ext>
            </a:extLst>
          </p:cNvPr>
          <p:cNvSpPr/>
          <p:nvPr/>
        </p:nvSpPr>
        <p:spPr>
          <a:xfrm>
            <a:off x="7763673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CPI</a:t>
            </a:r>
          </a:p>
        </p:txBody>
      </p:sp>
      <p:sp>
        <p:nvSpPr>
          <p:cNvPr id="293" name="Rectangle 292">
            <a:extLst>
              <a:ext uri="{FF2B5EF4-FFF2-40B4-BE49-F238E27FC236}">
                <a16:creationId xmlns:a16="http://schemas.microsoft.com/office/drawing/2014/main" id="{A2E980D7-FB40-443C-3C96-A72D4DA9660F}"/>
              </a:ext>
            </a:extLst>
          </p:cNvPr>
          <p:cNvSpPr/>
          <p:nvPr/>
        </p:nvSpPr>
        <p:spPr>
          <a:xfrm>
            <a:off x="8389542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4" name="Rectangle 293">
            <a:extLst>
              <a:ext uri="{FF2B5EF4-FFF2-40B4-BE49-F238E27FC236}">
                <a16:creationId xmlns:a16="http://schemas.microsoft.com/office/drawing/2014/main" id="{459C011E-0AC8-8FC8-A339-74668A6EF43F}"/>
              </a:ext>
            </a:extLst>
          </p:cNvPr>
          <p:cNvSpPr/>
          <p:nvPr/>
        </p:nvSpPr>
        <p:spPr>
          <a:xfrm>
            <a:off x="9014271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5" name="Rectangle 294">
            <a:extLst>
              <a:ext uri="{FF2B5EF4-FFF2-40B4-BE49-F238E27FC236}">
                <a16:creationId xmlns:a16="http://schemas.microsoft.com/office/drawing/2014/main" id="{6E84D3E5-A3E2-DE44-02DB-7EB30FB7D125}"/>
              </a:ext>
            </a:extLst>
          </p:cNvPr>
          <p:cNvSpPr/>
          <p:nvPr/>
        </p:nvSpPr>
        <p:spPr>
          <a:xfrm>
            <a:off x="9643689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6" name="Rectangle 295">
            <a:extLst>
              <a:ext uri="{FF2B5EF4-FFF2-40B4-BE49-F238E27FC236}">
                <a16:creationId xmlns:a16="http://schemas.microsoft.com/office/drawing/2014/main" id="{52254A6C-0FAE-2103-CD86-72021BBEFE13}"/>
              </a:ext>
            </a:extLst>
          </p:cNvPr>
          <p:cNvSpPr/>
          <p:nvPr/>
        </p:nvSpPr>
        <p:spPr>
          <a:xfrm>
            <a:off x="10264869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D2005C94-9513-40C8-57DB-0BDCB97CF39A}"/>
              </a:ext>
            </a:extLst>
          </p:cNvPr>
          <p:cNvSpPr/>
          <p:nvPr/>
        </p:nvSpPr>
        <p:spPr>
          <a:xfrm>
            <a:off x="10894286" y="4583860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73BE6242-7B55-3AD8-736A-76977AF8DC2D}"/>
              </a:ext>
            </a:extLst>
          </p:cNvPr>
          <p:cNvSpPr/>
          <p:nvPr/>
        </p:nvSpPr>
        <p:spPr>
          <a:xfrm>
            <a:off x="3346866" y="4967452"/>
            <a:ext cx="649045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 dirty="0">
                <a:solidFill>
                  <a:schemeClr val="tx1"/>
                </a:solidFill>
              </a:rPr>
              <a:t>CPI、CTx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00" name="Rectangle 299">
            <a:extLst>
              <a:ext uri="{FF2B5EF4-FFF2-40B4-BE49-F238E27FC236}">
                <a16:creationId xmlns:a16="http://schemas.microsoft.com/office/drawing/2014/main" id="{6D27291A-763D-CA22-9E5B-89AFF037065D}"/>
              </a:ext>
            </a:extLst>
          </p:cNvPr>
          <p:cNvSpPr/>
          <p:nvPr/>
        </p:nvSpPr>
        <p:spPr>
          <a:xfrm>
            <a:off x="3989822" y="4967452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阿法替尼</a:t>
            </a:r>
          </a:p>
        </p:txBody>
      </p:sp>
      <p:sp>
        <p:nvSpPr>
          <p:cNvPr id="306" name="Rectangle 305">
            <a:extLst>
              <a:ext uri="{FF2B5EF4-FFF2-40B4-BE49-F238E27FC236}">
                <a16:creationId xmlns:a16="http://schemas.microsoft.com/office/drawing/2014/main" id="{3B20A367-4249-6C90-2097-C14C1ACD82B2}"/>
              </a:ext>
            </a:extLst>
          </p:cNvPr>
          <p:cNvSpPr/>
          <p:nvPr/>
        </p:nvSpPr>
        <p:spPr>
          <a:xfrm>
            <a:off x="7763673" y="4967452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07" name="Rectangle 306">
            <a:extLst>
              <a:ext uri="{FF2B5EF4-FFF2-40B4-BE49-F238E27FC236}">
                <a16:creationId xmlns:a16="http://schemas.microsoft.com/office/drawing/2014/main" id="{79B9B441-2025-2F5F-130A-B8A9A21A72BB}"/>
              </a:ext>
            </a:extLst>
          </p:cNvPr>
          <p:cNvSpPr/>
          <p:nvPr/>
        </p:nvSpPr>
        <p:spPr>
          <a:xfrm>
            <a:off x="8353933" y="4981444"/>
            <a:ext cx="683219" cy="18801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BLU-701</a:t>
            </a:r>
          </a:p>
        </p:txBody>
      </p:sp>
      <p:sp>
        <p:nvSpPr>
          <p:cNvPr id="309" name="Rectangle 308">
            <a:extLst>
              <a:ext uri="{FF2B5EF4-FFF2-40B4-BE49-F238E27FC236}">
                <a16:creationId xmlns:a16="http://schemas.microsoft.com/office/drawing/2014/main" id="{DF557AEC-F81B-1B88-F38B-E7688819AA88}"/>
              </a:ext>
            </a:extLst>
          </p:cNvPr>
          <p:cNvSpPr/>
          <p:nvPr/>
        </p:nvSpPr>
        <p:spPr>
          <a:xfrm>
            <a:off x="9643689" y="4967452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0" name="Rectangle 309">
            <a:extLst>
              <a:ext uri="{FF2B5EF4-FFF2-40B4-BE49-F238E27FC236}">
                <a16:creationId xmlns:a16="http://schemas.microsoft.com/office/drawing/2014/main" id="{E26778AA-F3DB-66FB-19A4-2CE9C173FE18}"/>
              </a:ext>
            </a:extLst>
          </p:cNvPr>
          <p:cNvSpPr/>
          <p:nvPr/>
        </p:nvSpPr>
        <p:spPr>
          <a:xfrm>
            <a:off x="10264869" y="4967452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3" name="Rectangle 312">
            <a:extLst>
              <a:ext uri="{FF2B5EF4-FFF2-40B4-BE49-F238E27FC236}">
                <a16:creationId xmlns:a16="http://schemas.microsoft.com/office/drawing/2014/main" id="{9A7A0008-BBA4-B1A5-7A3C-747BF9FB432D}"/>
              </a:ext>
            </a:extLst>
          </p:cNvPr>
          <p:cNvSpPr/>
          <p:nvPr/>
        </p:nvSpPr>
        <p:spPr>
          <a:xfrm>
            <a:off x="3273259" y="4751987"/>
            <a:ext cx="796259" cy="244764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Daco、Osi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4" name="Rectangle 313">
            <a:extLst>
              <a:ext uri="{FF2B5EF4-FFF2-40B4-BE49-F238E27FC236}">
                <a16:creationId xmlns:a16="http://schemas.microsoft.com/office/drawing/2014/main" id="{FDB5A774-8502-6B05-ACE8-C184C5A69216}"/>
              </a:ext>
            </a:extLst>
          </p:cNvPr>
          <p:cNvSpPr/>
          <p:nvPr/>
        </p:nvSpPr>
        <p:spPr>
          <a:xfrm>
            <a:off x="3989822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7AF5903B-3A71-9BDA-0F65-D10355827E0A}"/>
              </a:ext>
            </a:extLst>
          </p:cNvPr>
          <p:cNvSpPr/>
          <p:nvPr/>
        </p:nvSpPr>
        <p:spPr>
          <a:xfrm>
            <a:off x="5246002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7" name="Rectangle 316">
            <a:extLst>
              <a:ext uri="{FF2B5EF4-FFF2-40B4-BE49-F238E27FC236}">
                <a16:creationId xmlns:a16="http://schemas.microsoft.com/office/drawing/2014/main" id="{C5CE0B51-D95A-48D5-BE84-46B11CD4C209}"/>
              </a:ext>
            </a:extLst>
          </p:cNvPr>
          <p:cNvSpPr/>
          <p:nvPr/>
        </p:nvSpPr>
        <p:spPr>
          <a:xfrm>
            <a:off x="5875420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CPI、CTx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22134161-FB3C-F298-07B4-9AFABB77A68F}"/>
              </a:ext>
            </a:extLst>
          </p:cNvPr>
          <p:cNvSpPr/>
          <p:nvPr/>
        </p:nvSpPr>
        <p:spPr>
          <a:xfrm>
            <a:off x="7134255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636D5DA8-6016-2C07-AE36-721CCE5CBAB9}"/>
              </a:ext>
            </a:extLst>
          </p:cNvPr>
          <p:cNvSpPr/>
          <p:nvPr/>
        </p:nvSpPr>
        <p:spPr>
          <a:xfrm>
            <a:off x="7763673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11EB5028-1B39-D429-D3B3-D46797E431C5}"/>
              </a:ext>
            </a:extLst>
          </p:cNvPr>
          <p:cNvSpPr/>
          <p:nvPr/>
        </p:nvSpPr>
        <p:spPr>
          <a:xfrm>
            <a:off x="8333908" y="4766369"/>
            <a:ext cx="723268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 + Gefi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22" name="Rectangle 321">
            <a:extLst>
              <a:ext uri="{FF2B5EF4-FFF2-40B4-BE49-F238E27FC236}">
                <a16:creationId xmlns:a16="http://schemas.microsoft.com/office/drawing/2014/main" id="{830BFCBA-6641-AB24-D2B2-04BA138DAC23}"/>
              </a:ext>
            </a:extLst>
          </p:cNvPr>
          <p:cNvSpPr/>
          <p:nvPr/>
        </p:nvSpPr>
        <p:spPr>
          <a:xfrm>
            <a:off x="9014271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CTx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23" name="Rectangle 322">
            <a:extLst>
              <a:ext uri="{FF2B5EF4-FFF2-40B4-BE49-F238E27FC236}">
                <a16:creationId xmlns:a16="http://schemas.microsoft.com/office/drawing/2014/main" id="{B00491B3-0222-F9D8-0F3A-47FD871C752E}"/>
              </a:ext>
            </a:extLst>
          </p:cNvPr>
          <p:cNvSpPr/>
          <p:nvPr/>
        </p:nvSpPr>
        <p:spPr>
          <a:xfrm>
            <a:off x="9643689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CPI/C</a:t>
            </a:r>
          </a:p>
        </p:txBody>
      </p:sp>
      <p:sp>
        <p:nvSpPr>
          <p:cNvPr id="324" name="Rectangle 323">
            <a:extLst>
              <a:ext uri="{FF2B5EF4-FFF2-40B4-BE49-F238E27FC236}">
                <a16:creationId xmlns:a16="http://schemas.microsoft.com/office/drawing/2014/main" id="{15BC1DA8-579E-07EA-F661-4307399F979C}"/>
              </a:ext>
            </a:extLst>
          </p:cNvPr>
          <p:cNvSpPr/>
          <p:nvPr/>
        </p:nvSpPr>
        <p:spPr>
          <a:xfrm>
            <a:off x="10264869" y="4766369"/>
            <a:ext cx="612000" cy="216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46800" rIns="36000" bIns="46800" rtlCol="0" anchor="ctr"/>
          <a:lstStyle/>
          <a:p>
            <a:pPr algn="ctr" rtl="0"/>
            <a:r>
              <a:rPr lang="zh-cn" sz="1000">
                <a:solidFill>
                  <a:schemeClr val="tx1"/>
                </a:solidFill>
              </a:rPr>
              <a:t>Osi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326" name="Rectangle 325">
            <a:extLst>
              <a:ext uri="{FF2B5EF4-FFF2-40B4-BE49-F238E27FC236}">
                <a16:creationId xmlns:a16="http://schemas.microsoft.com/office/drawing/2014/main" id="{A6609EF0-C4E2-C7B5-B747-66A409EBF4D3}"/>
              </a:ext>
            </a:extLst>
          </p:cNvPr>
          <p:cNvSpPr/>
          <p:nvPr/>
        </p:nvSpPr>
        <p:spPr>
          <a:xfrm>
            <a:off x="2530865" y="4583860"/>
            <a:ext cx="811641" cy="216000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/>
            <a:r>
              <a:rPr lang="zh-cn" sz="1000" dirty="0">
                <a:solidFill>
                  <a:schemeClr val="tx1"/>
                </a:solidFill>
              </a:rPr>
              <a:t>一线</a:t>
            </a:r>
          </a:p>
        </p:txBody>
      </p:sp>
      <p:sp>
        <p:nvSpPr>
          <p:cNvPr id="327" name="Rectangle 326">
            <a:extLst>
              <a:ext uri="{FF2B5EF4-FFF2-40B4-BE49-F238E27FC236}">
                <a16:creationId xmlns:a16="http://schemas.microsoft.com/office/drawing/2014/main" id="{F8FE39A8-CAF9-57E4-7AAB-E7D80C25B639}"/>
              </a:ext>
            </a:extLst>
          </p:cNvPr>
          <p:cNvSpPr/>
          <p:nvPr/>
        </p:nvSpPr>
        <p:spPr>
          <a:xfrm>
            <a:off x="2280996" y="4766369"/>
            <a:ext cx="1061510" cy="216000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/>
            <a:r>
              <a:rPr lang="zh-cn" sz="1000" dirty="0">
                <a:solidFill>
                  <a:schemeClr val="tx1"/>
                </a:solidFill>
              </a:rPr>
              <a:t>二线</a:t>
            </a:r>
          </a:p>
        </p:txBody>
      </p:sp>
      <p:sp>
        <p:nvSpPr>
          <p:cNvPr id="328" name="Rectangle 327">
            <a:extLst>
              <a:ext uri="{FF2B5EF4-FFF2-40B4-BE49-F238E27FC236}">
                <a16:creationId xmlns:a16="http://schemas.microsoft.com/office/drawing/2014/main" id="{3881F51D-D9C7-4E99-AC95-1D8C1EB8C792}"/>
              </a:ext>
            </a:extLst>
          </p:cNvPr>
          <p:cNvSpPr/>
          <p:nvPr/>
        </p:nvSpPr>
        <p:spPr>
          <a:xfrm>
            <a:off x="2280996" y="4967452"/>
            <a:ext cx="1061510" cy="216000"/>
          </a:xfrm>
          <a:prstGeom prst="rect">
            <a:avLst/>
          </a:prstGeom>
          <a:noFill/>
          <a:ln w="31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/>
            <a:r>
              <a:rPr lang="zh-cn" sz="1000">
                <a:solidFill>
                  <a:schemeClr val="tx1"/>
                </a:solidFill>
              </a:rPr>
              <a:t>&gt; 2L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18937167-B6A5-117A-DCF1-1E8C0615E035}"/>
              </a:ext>
            </a:extLst>
          </p:cNvPr>
          <p:cNvSpPr txBox="1"/>
          <p:nvPr/>
        </p:nvSpPr>
        <p:spPr>
          <a:xfrm>
            <a:off x="1666590" y="1708189"/>
            <a:ext cx="5261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200">
                <a:solidFill>
                  <a:schemeClr val="tx1"/>
                </a:solidFill>
                <a:latin typeface="+mn-lt"/>
              </a:rPr>
              <a:t>BOR</a:t>
            </a:r>
          </a:p>
        </p:txBody>
      </p:sp>
    </p:spTree>
    <p:extLst>
      <p:ext uri="{BB962C8B-B14F-4D97-AF65-F5344CB8AC3E}">
        <p14:creationId xmlns:p14="http://schemas.microsoft.com/office/powerpoint/2010/main" val="28405718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ja-JP" altLang="en-US" sz="4400" dirty="0">
                <a:latin typeface="+mn-lt"/>
              </a:rPr>
              <a:t>晚期 </a:t>
            </a:r>
            <a:r>
              <a:rPr lang="en-GB" altLang="zh-CN" sz="4400" dirty="0">
                <a:latin typeface="+mn-lt"/>
              </a:rPr>
              <a:t>NSCLC——</a:t>
            </a:r>
            <a:br>
              <a:rPr lang="en-GB" altLang="zh-CN" sz="4400" dirty="0">
                <a:latin typeface="+mn-lt"/>
              </a:rPr>
            </a:br>
            <a:r>
              <a:rPr lang="ja-JP" altLang="en-US" sz="4400" dirty="0">
                <a:latin typeface="+mn-lt"/>
              </a:rPr>
              <a:t>不可根治的 </a:t>
            </a:r>
            <a:r>
              <a:rPr lang="en-GB" altLang="zh-CN" sz="4400" dirty="0">
                <a:latin typeface="+mn-lt"/>
              </a:rPr>
              <a:t>III </a:t>
            </a:r>
            <a:r>
              <a:rPr lang="ja-JP" altLang="en-US" sz="4400" dirty="0">
                <a:latin typeface="+mn-lt"/>
              </a:rPr>
              <a:t>期和 </a:t>
            </a:r>
            <a:r>
              <a:rPr lang="en-GB" altLang="zh-CN" sz="4400" dirty="0">
                <a:latin typeface="+mn-lt"/>
              </a:rPr>
              <a:t>IV </a:t>
            </a:r>
            <a:r>
              <a:rPr lang="ja-JP" altLang="en-US" sz="4400" dirty="0">
                <a:latin typeface="+mn-lt"/>
              </a:rPr>
              <a:t>期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zh-cn" sz="2800"/>
              <a:t>ADC 和其他疗法</a:t>
            </a:r>
          </a:p>
        </p:txBody>
      </p:sp>
    </p:spTree>
    <p:extLst>
      <p:ext uri="{BB962C8B-B14F-4D97-AF65-F5344CB8AC3E}">
        <p14:creationId xmlns:p14="http://schemas.microsoft.com/office/powerpoint/2010/main" val="4010082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07CEA-2077-A91F-FA5D-D2A0D666E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5245DBA0-F1C9-96A5-28FE-F6FBD8F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6580：一种新型 EGFR x cMEt 双特异性 ADC PRO1286 在临床前模型中表现出广泛的抗肿瘤活性和良好的耐受性 — Xiao Y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CB4BACD4-4608-EE0D-834E-EC10D3C59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035646" cy="5055650"/>
          </a:xfrm>
        </p:spPr>
        <p:txBody>
          <a:bodyPr rtlCol="0"/>
          <a:lstStyle/>
          <a:p>
            <a:pPr rtl="0"/>
            <a:r>
              <a:rPr lang="zh-cn" b="1"/>
              <a:t>研究目的</a:t>
            </a:r>
          </a:p>
          <a:p>
            <a:pPr lvl="1" rtl="0"/>
            <a:r>
              <a:rPr lang="zh-cn"/>
              <a:t>评估 EGFR 和 cMET 双特异性 ADC PRO1286 在小鼠异种移植物模型中的抗肿瘤活性</a:t>
            </a:r>
          </a:p>
          <a:p>
            <a:pPr rtl="0">
              <a:spcBef>
                <a:spcPts val="1800"/>
              </a:spcBef>
            </a:pPr>
            <a:r>
              <a:rPr lang="zh-cn" b="1"/>
              <a:t>方法</a:t>
            </a:r>
          </a:p>
          <a:p>
            <a:pPr lvl="1" rtl="0"/>
            <a:r>
              <a:rPr lang="zh-cn"/>
              <a:t>在头颈部、肺部、食管、胃和结直肠肿瘤类型的小鼠异种移植模型中评估了 PRO1286 的抗肿瘤活性</a:t>
            </a:r>
          </a:p>
          <a:p>
            <a:pPr lvl="1" rtl="0"/>
            <a:r>
              <a:rPr lang="zh-cn"/>
              <a:t>评估了 PRO1286 在食蟹猴体内的毒性和 PK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066B9754-2143-D67C-89A6-31095DDD45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由 Zhu Chen 展示</a:t>
            </a:r>
            <a:br>
              <a:rPr lang="en-GB" dirty="0"/>
            </a:br>
            <a:r>
              <a:rPr lang="zh-cn"/>
              <a:t>Xiao Y 等人AACR; 2024.摘要 nr 6580</a:t>
            </a:r>
          </a:p>
        </p:txBody>
      </p:sp>
    </p:spTree>
    <p:extLst>
      <p:ext uri="{BB962C8B-B14F-4D97-AF65-F5344CB8AC3E}">
        <p14:creationId xmlns:p14="http://schemas.microsoft.com/office/powerpoint/2010/main" val="804466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4D56C-1C89-1D4B-F2AC-3A7455A82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DA452DE7-4339-20FF-181B-F81FD883DADA}"/>
              </a:ext>
            </a:extLst>
          </p:cNvPr>
          <p:cNvCxnSpPr>
            <a:cxnSpLocks/>
          </p:cNvCxnSpPr>
          <p:nvPr/>
        </p:nvCxnSpPr>
        <p:spPr>
          <a:xfrm>
            <a:off x="10372388" y="5661157"/>
            <a:ext cx="86859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7" name="Oval 696">
            <a:extLst>
              <a:ext uri="{FF2B5EF4-FFF2-40B4-BE49-F238E27FC236}">
                <a16:creationId xmlns:a16="http://schemas.microsoft.com/office/drawing/2014/main" id="{1D80B0CA-B645-7184-7A63-626539913099}"/>
              </a:ext>
            </a:extLst>
          </p:cNvPr>
          <p:cNvSpPr>
            <a:spLocks noChangeAspect="1"/>
          </p:cNvSpPr>
          <p:nvPr/>
        </p:nvSpPr>
        <p:spPr>
          <a:xfrm>
            <a:off x="10383321" y="5396371"/>
            <a:ext cx="72000" cy="72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96" name="Oval 695">
            <a:extLst>
              <a:ext uri="{FF2B5EF4-FFF2-40B4-BE49-F238E27FC236}">
                <a16:creationId xmlns:a16="http://schemas.microsoft.com/office/drawing/2014/main" id="{03F83792-803A-12D3-76B9-44FBEBD94EA8}"/>
              </a:ext>
            </a:extLst>
          </p:cNvPr>
          <p:cNvSpPr>
            <a:spLocks noChangeAspect="1"/>
          </p:cNvSpPr>
          <p:nvPr/>
        </p:nvSpPr>
        <p:spPr>
          <a:xfrm>
            <a:off x="10784001" y="5266811"/>
            <a:ext cx="72000" cy="72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695" name="Oval 694">
            <a:extLst>
              <a:ext uri="{FF2B5EF4-FFF2-40B4-BE49-F238E27FC236}">
                <a16:creationId xmlns:a16="http://schemas.microsoft.com/office/drawing/2014/main" id="{8EAF7B72-C3CE-5286-7145-5820BE8DD96E}"/>
              </a:ext>
            </a:extLst>
          </p:cNvPr>
          <p:cNvSpPr>
            <a:spLocks noChangeAspect="1"/>
          </p:cNvSpPr>
          <p:nvPr/>
        </p:nvSpPr>
        <p:spPr>
          <a:xfrm>
            <a:off x="9464438" y="5720729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E5365AC7-08DE-4F74-DA6E-A984EAF6E7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Xiao Y 等人AACR; 2024.摘要 nr 6580</a:t>
            </a:r>
          </a:p>
        </p:txBody>
      </p:sp>
      <p:sp>
        <p:nvSpPr>
          <p:cNvPr id="359" name="Title 1">
            <a:extLst>
              <a:ext uri="{FF2B5EF4-FFF2-40B4-BE49-F238E27FC236}">
                <a16:creationId xmlns:a16="http://schemas.microsoft.com/office/drawing/2014/main" id="{2BED16CA-EE06-EC48-EC4D-AEE6635FB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6580：一种新型 EGFR x cMEt 双特异性 ADC PRO1286 在临床前模型中表现出广泛的抗肿瘤活性和良好的耐受性 — Xiao Y 等人</a:t>
            </a:r>
            <a:endParaRPr lang="en-GB" sz="2000" dirty="0"/>
          </a:p>
        </p:txBody>
      </p:sp>
      <p:sp>
        <p:nvSpPr>
          <p:cNvPr id="360" name="Content Placeholder 7">
            <a:extLst>
              <a:ext uri="{FF2B5EF4-FFF2-40B4-BE49-F238E27FC236}">
                <a16:creationId xmlns:a16="http://schemas.microsoft.com/office/drawing/2014/main" id="{4923880B-3E26-3734-5610-BA9546801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 dirty="0"/>
              <a:t>关键结果</a:t>
            </a:r>
            <a:endParaRPr lang="en-GB" dirty="0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B4871029-917C-F1E3-7F05-4AAD9F605944}"/>
              </a:ext>
            </a:extLst>
          </p:cNvPr>
          <p:cNvSpPr txBox="1"/>
          <p:nvPr/>
        </p:nvSpPr>
        <p:spPr>
          <a:xfrm>
            <a:off x="1745416" y="1500093"/>
            <a:ext cx="31630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抗原的并行结合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9ACC2FF0-E270-BC24-5F8F-EF5E1737EE61}"/>
              </a:ext>
            </a:extLst>
          </p:cNvPr>
          <p:cNvSpPr txBox="1"/>
          <p:nvPr/>
        </p:nvSpPr>
        <p:spPr>
          <a:xfrm>
            <a:off x="8214726" y="1500093"/>
            <a:ext cx="1396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内化</a:t>
            </a:r>
          </a:p>
        </p:txBody>
      </p:sp>
      <p:grpSp>
        <p:nvGrpSpPr>
          <p:cNvPr id="363" name="Group 362">
            <a:extLst>
              <a:ext uri="{FF2B5EF4-FFF2-40B4-BE49-F238E27FC236}">
                <a16:creationId xmlns:a16="http://schemas.microsoft.com/office/drawing/2014/main" id="{4D819105-1797-2AA7-3E21-695040D30980}"/>
              </a:ext>
            </a:extLst>
          </p:cNvPr>
          <p:cNvGrpSpPr/>
          <p:nvPr/>
        </p:nvGrpSpPr>
        <p:grpSpPr>
          <a:xfrm>
            <a:off x="998065" y="1879506"/>
            <a:ext cx="4056416" cy="1960862"/>
            <a:chOff x="994386" y="1860894"/>
            <a:chExt cx="3990148" cy="1960862"/>
          </a:xfrm>
        </p:grpSpPr>
        <p:sp>
          <p:nvSpPr>
            <p:cNvPr id="364" name="Freeform 21">
              <a:extLst>
                <a:ext uri="{FF2B5EF4-FFF2-40B4-BE49-F238E27FC236}">
                  <a16:creationId xmlns:a16="http://schemas.microsoft.com/office/drawing/2014/main" id="{A67CF1FD-1E63-A7AA-F6FB-54A31E84A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5137" y="2009143"/>
              <a:ext cx="3011671" cy="1265766"/>
            </a:xfrm>
            <a:custGeom>
              <a:avLst/>
              <a:gdLst>
                <a:gd name="T0" fmla="*/ 0 w 2091"/>
                <a:gd name="T1" fmla="*/ 0 h 1310"/>
                <a:gd name="T2" fmla="*/ 0 w 2091"/>
                <a:gd name="T3" fmla="*/ 1310 h 1310"/>
                <a:gd name="T4" fmla="*/ 2091 w 2091"/>
                <a:gd name="T5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1" h="1310">
                  <a:moveTo>
                    <a:pt x="0" y="0"/>
                  </a:moveTo>
                  <a:lnTo>
                    <a:pt x="0" y="1310"/>
                  </a:lnTo>
                  <a:lnTo>
                    <a:pt x="2091" y="1310"/>
                  </a:lnTo>
                </a:path>
              </a:pathLst>
            </a:custGeom>
            <a:noFill/>
            <a:ln w="19050" cap="sq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365" name="TextBox 364">
              <a:extLst>
                <a:ext uri="{FF2B5EF4-FFF2-40B4-BE49-F238E27FC236}">
                  <a16:creationId xmlns:a16="http://schemas.microsoft.com/office/drawing/2014/main" id="{0FD58E69-FFC9-B36C-E619-28446FE4EA17}"/>
                </a:ext>
              </a:extLst>
            </p:cNvPr>
            <p:cNvSpPr txBox="1"/>
            <p:nvPr/>
          </p:nvSpPr>
          <p:spPr>
            <a:xfrm rot="16200000">
              <a:off x="451500" y="2488014"/>
              <a:ext cx="1388522" cy="3027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缓解率，n/m</a:t>
              </a:r>
            </a:p>
          </p:txBody>
        </p:sp>
        <p:grpSp>
          <p:nvGrpSpPr>
            <p:cNvPr id="366" name="Group 365">
              <a:extLst>
                <a:ext uri="{FF2B5EF4-FFF2-40B4-BE49-F238E27FC236}">
                  <a16:creationId xmlns:a16="http://schemas.microsoft.com/office/drawing/2014/main" id="{7E4F3286-3A2D-F906-C2A9-D132B9ED0554}"/>
                </a:ext>
              </a:extLst>
            </p:cNvPr>
            <p:cNvGrpSpPr/>
            <p:nvPr/>
          </p:nvGrpSpPr>
          <p:grpSpPr>
            <a:xfrm>
              <a:off x="1235702" y="1862736"/>
              <a:ext cx="506686" cy="1557246"/>
              <a:chOff x="2884367" y="1812855"/>
              <a:chExt cx="506686" cy="1904177"/>
            </a:xfrm>
          </p:grpSpPr>
          <p:sp>
            <p:nvSpPr>
              <p:cNvPr id="389" name="Line 8">
                <a:extLst>
                  <a:ext uri="{FF2B5EF4-FFF2-40B4-BE49-F238E27FC236}">
                    <a16:creationId xmlns:a16="http://schemas.microsoft.com/office/drawing/2014/main" id="{8E0CDA0C-FEFB-C6CE-8B88-EA3E96E448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4819" y="2002096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390" name="Line 9">
                <a:extLst>
                  <a:ext uri="{FF2B5EF4-FFF2-40B4-BE49-F238E27FC236}">
                    <a16:creationId xmlns:a16="http://schemas.microsoft.com/office/drawing/2014/main" id="{086A2646-5F56-2AC0-4A53-75383C45C9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4819" y="2516975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391" name="Line 10">
                <a:extLst>
                  <a:ext uri="{FF2B5EF4-FFF2-40B4-BE49-F238E27FC236}">
                    <a16:creationId xmlns:a16="http://schemas.microsoft.com/office/drawing/2014/main" id="{A6AF69C9-D17A-4DFD-4EC6-9BF49F3F49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4819" y="3021111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392" name="Line 11">
                <a:extLst>
                  <a:ext uri="{FF2B5EF4-FFF2-40B4-BE49-F238E27FC236}">
                    <a16:creationId xmlns:a16="http://schemas.microsoft.com/office/drawing/2014/main" id="{57413FE8-3027-28C0-44A2-5F3B1DA751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4819" y="3530619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393" name="TextBox 392">
                <a:extLst>
                  <a:ext uri="{FF2B5EF4-FFF2-40B4-BE49-F238E27FC236}">
                    <a16:creationId xmlns:a16="http://schemas.microsoft.com/office/drawing/2014/main" id="{538DDC2C-6493-D4E0-A514-C2F1D6193250}"/>
                  </a:ext>
                </a:extLst>
              </p:cNvPr>
              <p:cNvSpPr txBox="1"/>
              <p:nvPr/>
            </p:nvSpPr>
            <p:spPr>
              <a:xfrm>
                <a:off x="2884367" y="1812855"/>
                <a:ext cx="433132" cy="37634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1.5</a:t>
                </a:r>
              </a:p>
            </p:txBody>
          </p:sp>
          <p:sp>
            <p:nvSpPr>
              <p:cNvPr id="394" name="TextBox 393">
                <a:extLst>
                  <a:ext uri="{FF2B5EF4-FFF2-40B4-BE49-F238E27FC236}">
                    <a16:creationId xmlns:a16="http://schemas.microsoft.com/office/drawing/2014/main" id="{708FDA45-FAC5-7B84-244F-E21E53DBF476}"/>
                  </a:ext>
                </a:extLst>
              </p:cNvPr>
              <p:cNvSpPr txBox="1"/>
              <p:nvPr/>
            </p:nvSpPr>
            <p:spPr>
              <a:xfrm>
                <a:off x="2884367" y="2327508"/>
                <a:ext cx="433132" cy="37634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1.0</a:t>
                </a:r>
              </a:p>
            </p:txBody>
          </p:sp>
          <p:sp>
            <p:nvSpPr>
              <p:cNvPr id="395" name="TextBox 394">
                <a:extLst>
                  <a:ext uri="{FF2B5EF4-FFF2-40B4-BE49-F238E27FC236}">
                    <a16:creationId xmlns:a16="http://schemas.microsoft.com/office/drawing/2014/main" id="{DE556D89-DFD4-8AC8-D27E-F4DF6222B0BE}"/>
                  </a:ext>
                </a:extLst>
              </p:cNvPr>
              <p:cNvSpPr txBox="1"/>
              <p:nvPr/>
            </p:nvSpPr>
            <p:spPr>
              <a:xfrm>
                <a:off x="2884367" y="2831411"/>
                <a:ext cx="433132" cy="37634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0.5</a:t>
                </a:r>
              </a:p>
            </p:txBody>
          </p:sp>
          <p:sp>
            <p:nvSpPr>
              <p:cNvPr id="396" name="TextBox 395">
                <a:extLst>
                  <a:ext uri="{FF2B5EF4-FFF2-40B4-BE49-F238E27FC236}">
                    <a16:creationId xmlns:a16="http://schemas.microsoft.com/office/drawing/2014/main" id="{DF97BBF7-D357-C2CA-109F-A2393BDA4300}"/>
                  </a:ext>
                </a:extLst>
              </p:cNvPr>
              <p:cNvSpPr txBox="1"/>
              <p:nvPr/>
            </p:nvSpPr>
            <p:spPr>
              <a:xfrm>
                <a:off x="3033455" y="3340687"/>
                <a:ext cx="284052" cy="376345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grpSp>
          <p:nvGrpSpPr>
            <p:cNvPr id="367" name="Group 366">
              <a:extLst>
                <a:ext uri="{FF2B5EF4-FFF2-40B4-BE49-F238E27FC236}">
                  <a16:creationId xmlns:a16="http://schemas.microsoft.com/office/drawing/2014/main" id="{84A52ACA-7134-0CE3-AB71-CA3F6080B86E}"/>
                </a:ext>
              </a:extLst>
            </p:cNvPr>
            <p:cNvGrpSpPr/>
            <p:nvPr/>
          </p:nvGrpSpPr>
          <p:grpSpPr>
            <a:xfrm>
              <a:off x="1661578" y="3265404"/>
              <a:ext cx="3322956" cy="556352"/>
              <a:chOff x="1534707" y="4939133"/>
              <a:chExt cx="2905713" cy="556352"/>
            </a:xfrm>
          </p:grpSpPr>
          <p:sp>
            <p:nvSpPr>
              <p:cNvPr id="372" name="TextBox 371">
                <a:extLst>
                  <a:ext uri="{FF2B5EF4-FFF2-40B4-BE49-F238E27FC236}">
                    <a16:creationId xmlns:a16="http://schemas.microsoft.com/office/drawing/2014/main" id="{4A0B9195-7596-8315-665A-15FCB9B17CDB}"/>
                  </a:ext>
                </a:extLst>
              </p:cNvPr>
              <p:cNvSpPr txBox="1"/>
              <p:nvPr/>
            </p:nvSpPr>
            <p:spPr>
              <a:xfrm>
                <a:off x="2481935" y="5187708"/>
                <a:ext cx="9034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sz="1400" dirty="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时间（秒）</a:t>
                </a:r>
              </a:p>
            </p:txBody>
          </p:sp>
          <p:sp>
            <p:nvSpPr>
              <p:cNvPr id="373" name="Line 21">
                <a:extLst>
                  <a:ext uri="{FF2B5EF4-FFF2-40B4-BE49-F238E27FC236}">
                    <a16:creationId xmlns:a16="http://schemas.microsoft.com/office/drawing/2014/main" id="{BED43487-F18D-81A3-F14F-BC00AA04E2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41289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74" name="TextBox 373">
                <a:extLst>
                  <a:ext uri="{FF2B5EF4-FFF2-40B4-BE49-F238E27FC236}">
                    <a16:creationId xmlns:a16="http://schemas.microsoft.com/office/drawing/2014/main" id="{0605C781-EAB4-8AD7-A6A4-EB7FAAB96C0A}"/>
                  </a:ext>
                </a:extLst>
              </p:cNvPr>
              <p:cNvSpPr txBox="1"/>
              <p:nvPr/>
            </p:nvSpPr>
            <p:spPr>
              <a:xfrm>
                <a:off x="4035936" y="5011133"/>
                <a:ext cx="404484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1400</a:t>
                </a:r>
              </a:p>
            </p:txBody>
          </p:sp>
          <p:sp>
            <p:nvSpPr>
              <p:cNvPr id="375" name="Line 21">
                <a:extLst>
                  <a:ext uri="{FF2B5EF4-FFF2-40B4-BE49-F238E27FC236}">
                    <a16:creationId xmlns:a16="http://schemas.microsoft.com/office/drawing/2014/main" id="{587791CA-DB52-1BAC-C8D7-9AB12E0EB8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5652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76" name="TextBox 375">
                <a:extLst>
                  <a:ext uri="{FF2B5EF4-FFF2-40B4-BE49-F238E27FC236}">
                    <a16:creationId xmlns:a16="http://schemas.microsoft.com/office/drawing/2014/main" id="{903F7D9A-9429-2C39-3415-FD46686CA65B}"/>
                  </a:ext>
                </a:extLst>
              </p:cNvPr>
              <p:cNvSpPr txBox="1"/>
              <p:nvPr/>
            </p:nvSpPr>
            <p:spPr>
              <a:xfrm>
                <a:off x="3660299" y="5011133"/>
                <a:ext cx="404484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1200</a:t>
                </a:r>
              </a:p>
            </p:txBody>
          </p:sp>
          <p:sp>
            <p:nvSpPr>
              <p:cNvPr id="377" name="Line 21">
                <a:extLst>
                  <a:ext uri="{FF2B5EF4-FFF2-40B4-BE49-F238E27FC236}">
                    <a16:creationId xmlns:a16="http://schemas.microsoft.com/office/drawing/2014/main" id="{980160C1-0FB0-C014-48F7-ADFD8F26F8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90015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78" name="TextBox 377">
                <a:extLst>
                  <a:ext uri="{FF2B5EF4-FFF2-40B4-BE49-F238E27FC236}">
                    <a16:creationId xmlns:a16="http://schemas.microsoft.com/office/drawing/2014/main" id="{2119653B-76C4-BD4C-3611-3120313B418D}"/>
                  </a:ext>
                </a:extLst>
              </p:cNvPr>
              <p:cNvSpPr txBox="1"/>
              <p:nvPr/>
            </p:nvSpPr>
            <p:spPr>
              <a:xfrm>
                <a:off x="3284662" y="5011133"/>
                <a:ext cx="404484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1000</a:t>
                </a:r>
              </a:p>
            </p:txBody>
          </p:sp>
          <p:sp>
            <p:nvSpPr>
              <p:cNvPr id="379" name="Line 21">
                <a:extLst>
                  <a:ext uri="{FF2B5EF4-FFF2-40B4-BE49-F238E27FC236}">
                    <a16:creationId xmlns:a16="http://schemas.microsoft.com/office/drawing/2014/main" id="{49720D77-3953-9A95-256A-60D7108137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14378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80" name="TextBox 379">
                <a:extLst>
                  <a:ext uri="{FF2B5EF4-FFF2-40B4-BE49-F238E27FC236}">
                    <a16:creationId xmlns:a16="http://schemas.microsoft.com/office/drawing/2014/main" id="{F3C1D999-9583-4102-BDAF-E1839F72FC3B}"/>
                  </a:ext>
                </a:extLst>
              </p:cNvPr>
              <p:cNvSpPr txBox="1"/>
              <p:nvPr/>
            </p:nvSpPr>
            <p:spPr>
              <a:xfrm>
                <a:off x="2951768" y="5011133"/>
                <a:ext cx="31899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800</a:t>
                </a:r>
              </a:p>
            </p:txBody>
          </p:sp>
          <p:sp>
            <p:nvSpPr>
              <p:cNvPr id="381" name="Line 21">
                <a:extLst>
                  <a:ext uri="{FF2B5EF4-FFF2-40B4-BE49-F238E27FC236}">
                    <a16:creationId xmlns:a16="http://schemas.microsoft.com/office/drawing/2014/main" id="{6BF880FB-796B-B296-10CA-EC4C60136C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8741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82" name="TextBox 381">
                <a:extLst>
                  <a:ext uri="{FF2B5EF4-FFF2-40B4-BE49-F238E27FC236}">
                    <a16:creationId xmlns:a16="http://schemas.microsoft.com/office/drawing/2014/main" id="{3D3BFB67-3439-6C95-73E3-2C221281395D}"/>
                  </a:ext>
                </a:extLst>
              </p:cNvPr>
              <p:cNvSpPr txBox="1"/>
              <p:nvPr/>
            </p:nvSpPr>
            <p:spPr>
              <a:xfrm>
                <a:off x="2576131" y="5011133"/>
                <a:ext cx="31899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600</a:t>
                </a:r>
              </a:p>
            </p:txBody>
          </p:sp>
          <p:sp>
            <p:nvSpPr>
              <p:cNvPr id="383" name="Line 21">
                <a:extLst>
                  <a:ext uri="{FF2B5EF4-FFF2-40B4-BE49-F238E27FC236}">
                    <a16:creationId xmlns:a16="http://schemas.microsoft.com/office/drawing/2014/main" id="{817B287F-3560-2613-5A2F-0E67CF2B00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104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84" name="TextBox 383">
                <a:extLst>
                  <a:ext uri="{FF2B5EF4-FFF2-40B4-BE49-F238E27FC236}">
                    <a16:creationId xmlns:a16="http://schemas.microsoft.com/office/drawing/2014/main" id="{CFC59CC1-C808-118F-BF15-F6E01943DE47}"/>
                  </a:ext>
                </a:extLst>
              </p:cNvPr>
              <p:cNvSpPr txBox="1"/>
              <p:nvPr/>
            </p:nvSpPr>
            <p:spPr>
              <a:xfrm>
                <a:off x="2200494" y="5011133"/>
                <a:ext cx="31899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400</a:t>
                </a:r>
              </a:p>
            </p:txBody>
          </p:sp>
          <p:sp>
            <p:nvSpPr>
              <p:cNvPr id="385" name="Line 21">
                <a:extLst>
                  <a:ext uri="{FF2B5EF4-FFF2-40B4-BE49-F238E27FC236}">
                    <a16:creationId xmlns:a16="http://schemas.microsoft.com/office/drawing/2014/main" id="{AA9B1134-BF39-DC02-EC0F-CC79FD0555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87467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86" name="TextBox 385">
                <a:extLst>
                  <a:ext uri="{FF2B5EF4-FFF2-40B4-BE49-F238E27FC236}">
                    <a16:creationId xmlns:a16="http://schemas.microsoft.com/office/drawing/2014/main" id="{40C37462-CCCD-A42C-71A6-3F7496629379}"/>
                  </a:ext>
                </a:extLst>
              </p:cNvPr>
              <p:cNvSpPr txBox="1"/>
              <p:nvPr/>
            </p:nvSpPr>
            <p:spPr>
              <a:xfrm>
                <a:off x="1824857" y="5011133"/>
                <a:ext cx="31899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200</a:t>
                </a:r>
              </a:p>
            </p:txBody>
          </p:sp>
          <p:sp>
            <p:nvSpPr>
              <p:cNvPr id="387" name="Line 21">
                <a:extLst>
                  <a:ext uri="{FF2B5EF4-FFF2-40B4-BE49-F238E27FC236}">
                    <a16:creationId xmlns:a16="http://schemas.microsoft.com/office/drawing/2014/main" id="{3C8A9F58-F853-64B9-14EC-BB0E7DA58E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11830" y="4939133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388" name="TextBox 387">
                <a:extLst>
                  <a:ext uri="{FF2B5EF4-FFF2-40B4-BE49-F238E27FC236}">
                    <a16:creationId xmlns:a16="http://schemas.microsoft.com/office/drawing/2014/main" id="{26078C3F-EF25-0779-90A5-578693953FC3}"/>
                  </a:ext>
                </a:extLst>
              </p:cNvPr>
              <p:cNvSpPr txBox="1"/>
              <p:nvPr/>
            </p:nvSpPr>
            <p:spPr>
              <a:xfrm>
                <a:off x="1534707" y="5011133"/>
                <a:ext cx="148023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sp>
          <p:nvSpPr>
            <p:cNvPr id="368" name="TextBox 367">
              <a:extLst>
                <a:ext uri="{FF2B5EF4-FFF2-40B4-BE49-F238E27FC236}">
                  <a16:creationId xmlns:a16="http://schemas.microsoft.com/office/drawing/2014/main" id="{68FEC213-6996-129D-05FC-C5D933C3433D}"/>
                </a:ext>
              </a:extLst>
            </p:cNvPr>
            <p:cNvSpPr txBox="1"/>
            <p:nvPr/>
          </p:nvSpPr>
          <p:spPr>
            <a:xfrm>
              <a:off x="1844338" y="1860894"/>
              <a:ext cx="9444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捕获 </a:t>
              </a:r>
            </a:p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cMET</a:t>
              </a:r>
              <a:endParaRPr lang="en-GB" sz="1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369" name="TextBox 368">
              <a:extLst>
                <a:ext uri="{FF2B5EF4-FFF2-40B4-BE49-F238E27FC236}">
                  <a16:creationId xmlns:a16="http://schemas.microsoft.com/office/drawing/2014/main" id="{722C9A38-C820-8116-FF2E-7780F9C7E415}"/>
                </a:ext>
              </a:extLst>
            </p:cNvPr>
            <p:cNvSpPr txBox="1"/>
            <p:nvPr/>
          </p:nvSpPr>
          <p:spPr>
            <a:xfrm>
              <a:off x="2739340" y="1860894"/>
              <a:ext cx="9973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mAb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PRO1286</a:t>
              </a: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 </a:t>
              </a:r>
            </a:p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结合</a:t>
              </a:r>
            </a:p>
          </p:txBody>
        </p:sp>
        <p:sp>
          <p:nvSpPr>
            <p:cNvPr id="370" name="TextBox 369">
              <a:extLst>
                <a:ext uri="{FF2B5EF4-FFF2-40B4-BE49-F238E27FC236}">
                  <a16:creationId xmlns:a16="http://schemas.microsoft.com/office/drawing/2014/main" id="{1545D6C2-1206-DE55-B4A7-F89BEB3A40DA}"/>
                </a:ext>
              </a:extLst>
            </p:cNvPr>
            <p:cNvSpPr txBox="1"/>
            <p:nvPr/>
          </p:nvSpPr>
          <p:spPr>
            <a:xfrm>
              <a:off x="3657500" y="1860894"/>
              <a:ext cx="11480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2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EGFR 结合</a:t>
              </a:r>
            </a:p>
          </p:txBody>
        </p:sp>
        <p:sp>
          <p:nvSpPr>
            <p:cNvPr id="371" name="Graphic 49">
              <a:extLst>
                <a:ext uri="{FF2B5EF4-FFF2-40B4-BE49-F238E27FC236}">
                  <a16:creationId xmlns:a16="http://schemas.microsoft.com/office/drawing/2014/main" id="{F544C184-7F65-880C-FDEE-369489610CCC}"/>
                </a:ext>
              </a:extLst>
            </p:cNvPr>
            <p:cNvSpPr/>
            <p:nvPr/>
          </p:nvSpPr>
          <p:spPr>
            <a:xfrm>
              <a:off x="1770384" y="2109021"/>
              <a:ext cx="2935300" cy="1164584"/>
            </a:xfrm>
            <a:custGeom>
              <a:avLst/>
              <a:gdLst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435827 w 2935300"/>
                <a:gd name="connsiteY6" fmla="*/ 318286 h 1157621"/>
                <a:gd name="connsiteX7" fmla="*/ 1742323 w 2935300"/>
                <a:gd name="connsiteY7" fmla="*/ 188614 h 1157621"/>
                <a:gd name="connsiteX8" fmla="*/ 1857842 w 2935300"/>
                <a:gd name="connsiteY8" fmla="*/ 186256 h 1157621"/>
                <a:gd name="connsiteX9" fmla="*/ 1857842 w 2935300"/>
                <a:gd name="connsiteY9" fmla="*/ 186256 h 1157621"/>
                <a:gd name="connsiteX10" fmla="*/ 2011099 w 2935300"/>
                <a:gd name="connsiteY10" fmla="*/ 28292 h 1157621"/>
                <a:gd name="connsiteX11" fmla="*/ 2008737 w 2935300"/>
                <a:gd name="connsiteY11" fmla="*/ 30650 h 1157621"/>
                <a:gd name="connsiteX12" fmla="*/ 2338816 w 2935300"/>
                <a:gd name="connsiteY12" fmla="*/ 7073 h 1157621"/>
                <a:gd name="connsiteX13" fmla="*/ 2935300 w 2935300"/>
                <a:gd name="connsiteY13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195340 w 2935300"/>
                <a:gd name="connsiteY4" fmla="*/ 518688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201356 w 2935300"/>
                <a:gd name="connsiteY4" fmla="*/ 502646 h 1157621"/>
                <a:gd name="connsiteX5" fmla="*/ 1310869 w 2935300"/>
                <a:gd name="connsiteY5" fmla="*/ 403162 h 1157621"/>
                <a:gd name="connsiteX6" fmla="*/ 1742323 w 2935300"/>
                <a:gd name="connsiteY6" fmla="*/ 188614 h 1157621"/>
                <a:gd name="connsiteX7" fmla="*/ 1857842 w 2935300"/>
                <a:gd name="connsiteY7" fmla="*/ 186256 h 1157621"/>
                <a:gd name="connsiteX8" fmla="*/ 1857842 w 2935300"/>
                <a:gd name="connsiteY8" fmla="*/ 186256 h 1157621"/>
                <a:gd name="connsiteX9" fmla="*/ 2011099 w 2935300"/>
                <a:gd name="connsiteY9" fmla="*/ 28292 h 1157621"/>
                <a:gd name="connsiteX10" fmla="*/ 2008737 w 2935300"/>
                <a:gd name="connsiteY10" fmla="*/ 30650 h 1157621"/>
                <a:gd name="connsiteX11" fmla="*/ 2338816 w 2935300"/>
                <a:gd name="connsiteY11" fmla="*/ 7073 h 1157621"/>
                <a:gd name="connsiteX12" fmla="*/ 2935300 w 2935300"/>
                <a:gd name="connsiteY12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201356 w 2935300"/>
                <a:gd name="connsiteY4" fmla="*/ 502646 h 1157621"/>
                <a:gd name="connsiteX5" fmla="*/ 1310869 w 2935300"/>
                <a:gd name="connsiteY5" fmla="*/ 403162 h 1157621"/>
                <a:gd name="connsiteX6" fmla="*/ 1508221 w 2935300"/>
                <a:gd name="connsiteY6" fmla="*/ 303495 h 1157621"/>
                <a:gd name="connsiteX7" fmla="*/ 1742323 w 2935300"/>
                <a:gd name="connsiteY7" fmla="*/ 188614 h 1157621"/>
                <a:gd name="connsiteX8" fmla="*/ 1857842 w 2935300"/>
                <a:gd name="connsiteY8" fmla="*/ 186256 h 1157621"/>
                <a:gd name="connsiteX9" fmla="*/ 1857842 w 2935300"/>
                <a:gd name="connsiteY9" fmla="*/ 186256 h 1157621"/>
                <a:gd name="connsiteX10" fmla="*/ 2011099 w 2935300"/>
                <a:gd name="connsiteY10" fmla="*/ 28292 h 1157621"/>
                <a:gd name="connsiteX11" fmla="*/ 2008737 w 2935300"/>
                <a:gd name="connsiteY11" fmla="*/ 30650 h 1157621"/>
                <a:gd name="connsiteX12" fmla="*/ 2338816 w 2935300"/>
                <a:gd name="connsiteY12" fmla="*/ 7073 h 1157621"/>
                <a:gd name="connsiteX13" fmla="*/ 2935300 w 2935300"/>
                <a:gd name="connsiteY13" fmla="*/ 0 h 1157621"/>
                <a:gd name="connsiteX0" fmla="*/ 0 w 2935300"/>
                <a:gd name="connsiteY0" fmla="*/ 1157621 h 1157621"/>
                <a:gd name="connsiteX1" fmla="*/ 106095 w 2935300"/>
                <a:gd name="connsiteY1" fmla="*/ 1157621 h 1157621"/>
                <a:gd name="connsiteX2" fmla="*/ 106095 w 2935300"/>
                <a:gd name="connsiteY2" fmla="*/ 1157621 h 1157621"/>
                <a:gd name="connsiteX3" fmla="*/ 1072744 w 2935300"/>
                <a:gd name="connsiteY3" fmla="*/ 518688 h 1157621"/>
                <a:gd name="connsiteX4" fmla="*/ 1201356 w 2935300"/>
                <a:gd name="connsiteY4" fmla="*/ 502646 h 1157621"/>
                <a:gd name="connsiteX5" fmla="*/ 1310869 w 2935300"/>
                <a:gd name="connsiteY5" fmla="*/ 403162 h 1157621"/>
                <a:gd name="connsiteX6" fmla="*/ 1478142 w 2935300"/>
                <a:gd name="connsiteY6" fmla="*/ 281437 h 1157621"/>
                <a:gd name="connsiteX7" fmla="*/ 1742323 w 2935300"/>
                <a:gd name="connsiteY7" fmla="*/ 188614 h 1157621"/>
                <a:gd name="connsiteX8" fmla="*/ 1857842 w 2935300"/>
                <a:gd name="connsiteY8" fmla="*/ 186256 h 1157621"/>
                <a:gd name="connsiteX9" fmla="*/ 1857842 w 2935300"/>
                <a:gd name="connsiteY9" fmla="*/ 186256 h 1157621"/>
                <a:gd name="connsiteX10" fmla="*/ 2011099 w 2935300"/>
                <a:gd name="connsiteY10" fmla="*/ 28292 h 1157621"/>
                <a:gd name="connsiteX11" fmla="*/ 2008737 w 2935300"/>
                <a:gd name="connsiteY11" fmla="*/ 30650 h 1157621"/>
                <a:gd name="connsiteX12" fmla="*/ 2338816 w 2935300"/>
                <a:gd name="connsiteY12" fmla="*/ 7073 h 1157621"/>
                <a:gd name="connsiteX13" fmla="*/ 2935300 w 2935300"/>
                <a:gd name="connsiteY13" fmla="*/ 0 h 1157621"/>
                <a:gd name="connsiteX0" fmla="*/ 0 w 2935300"/>
                <a:gd name="connsiteY0" fmla="*/ 1164584 h 1164584"/>
                <a:gd name="connsiteX1" fmla="*/ 106095 w 2935300"/>
                <a:gd name="connsiteY1" fmla="*/ 1164584 h 1164584"/>
                <a:gd name="connsiteX2" fmla="*/ 106095 w 2935300"/>
                <a:gd name="connsiteY2" fmla="*/ 1164584 h 1164584"/>
                <a:gd name="connsiteX3" fmla="*/ 1072744 w 2935300"/>
                <a:gd name="connsiteY3" fmla="*/ 525651 h 1164584"/>
                <a:gd name="connsiteX4" fmla="*/ 1201356 w 2935300"/>
                <a:gd name="connsiteY4" fmla="*/ 509609 h 1164584"/>
                <a:gd name="connsiteX5" fmla="*/ 1310869 w 2935300"/>
                <a:gd name="connsiteY5" fmla="*/ 410125 h 1164584"/>
                <a:gd name="connsiteX6" fmla="*/ 1478142 w 2935300"/>
                <a:gd name="connsiteY6" fmla="*/ 288400 h 1164584"/>
                <a:gd name="connsiteX7" fmla="*/ 1742323 w 2935300"/>
                <a:gd name="connsiteY7" fmla="*/ 195577 h 1164584"/>
                <a:gd name="connsiteX8" fmla="*/ 1857842 w 2935300"/>
                <a:gd name="connsiteY8" fmla="*/ 193219 h 1164584"/>
                <a:gd name="connsiteX9" fmla="*/ 1857842 w 2935300"/>
                <a:gd name="connsiteY9" fmla="*/ 193219 h 1164584"/>
                <a:gd name="connsiteX10" fmla="*/ 2011099 w 2935300"/>
                <a:gd name="connsiteY10" fmla="*/ 35255 h 1164584"/>
                <a:gd name="connsiteX11" fmla="*/ 2008737 w 2935300"/>
                <a:gd name="connsiteY11" fmla="*/ 37613 h 1164584"/>
                <a:gd name="connsiteX12" fmla="*/ 2336811 w 2935300"/>
                <a:gd name="connsiteY12" fmla="*/ 0 h 1164584"/>
                <a:gd name="connsiteX13" fmla="*/ 2935300 w 2935300"/>
                <a:gd name="connsiteY13" fmla="*/ 6963 h 1164584"/>
                <a:gd name="connsiteX0" fmla="*/ 0 w 2935300"/>
                <a:gd name="connsiteY0" fmla="*/ 1164584 h 1164584"/>
                <a:gd name="connsiteX1" fmla="*/ 106095 w 2935300"/>
                <a:gd name="connsiteY1" fmla="*/ 1164584 h 1164584"/>
                <a:gd name="connsiteX2" fmla="*/ 106095 w 2935300"/>
                <a:gd name="connsiteY2" fmla="*/ 1164584 h 1164584"/>
                <a:gd name="connsiteX3" fmla="*/ 1072744 w 2935300"/>
                <a:gd name="connsiteY3" fmla="*/ 525651 h 1164584"/>
                <a:gd name="connsiteX4" fmla="*/ 1201356 w 2935300"/>
                <a:gd name="connsiteY4" fmla="*/ 509609 h 1164584"/>
                <a:gd name="connsiteX5" fmla="*/ 1310869 w 2935300"/>
                <a:gd name="connsiteY5" fmla="*/ 410125 h 1164584"/>
                <a:gd name="connsiteX6" fmla="*/ 1478142 w 2935300"/>
                <a:gd name="connsiteY6" fmla="*/ 288400 h 1164584"/>
                <a:gd name="connsiteX7" fmla="*/ 1742323 w 2935300"/>
                <a:gd name="connsiteY7" fmla="*/ 195577 h 1164584"/>
                <a:gd name="connsiteX8" fmla="*/ 1857842 w 2935300"/>
                <a:gd name="connsiteY8" fmla="*/ 193219 h 1164584"/>
                <a:gd name="connsiteX9" fmla="*/ 1857842 w 2935300"/>
                <a:gd name="connsiteY9" fmla="*/ 193219 h 1164584"/>
                <a:gd name="connsiteX10" fmla="*/ 2011099 w 2935300"/>
                <a:gd name="connsiteY10" fmla="*/ 35255 h 1164584"/>
                <a:gd name="connsiteX11" fmla="*/ 2008737 w 2935300"/>
                <a:gd name="connsiteY11" fmla="*/ 37613 h 1164584"/>
                <a:gd name="connsiteX12" fmla="*/ 2336811 w 2935300"/>
                <a:gd name="connsiteY12" fmla="*/ 0 h 1164584"/>
                <a:gd name="connsiteX13" fmla="*/ 2935300 w 2935300"/>
                <a:gd name="connsiteY13" fmla="*/ 6963 h 1164584"/>
                <a:gd name="connsiteX0" fmla="*/ 0 w 2935300"/>
                <a:gd name="connsiteY0" fmla="*/ 1164584 h 1164584"/>
                <a:gd name="connsiteX1" fmla="*/ 106095 w 2935300"/>
                <a:gd name="connsiteY1" fmla="*/ 1164584 h 1164584"/>
                <a:gd name="connsiteX2" fmla="*/ 106095 w 2935300"/>
                <a:gd name="connsiteY2" fmla="*/ 1164584 h 1164584"/>
                <a:gd name="connsiteX3" fmla="*/ 1072744 w 2935300"/>
                <a:gd name="connsiteY3" fmla="*/ 525651 h 1164584"/>
                <a:gd name="connsiteX4" fmla="*/ 1201356 w 2935300"/>
                <a:gd name="connsiteY4" fmla="*/ 509609 h 1164584"/>
                <a:gd name="connsiteX5" fmla="*/ 1310869 w 2935300"/>
                <a:gd name="connsiteY5" fmla="*/ 410125 h 1164584"/>
                <a:gd name="connsiteX6" fmla="*/ 1478142 w 2935300"/>
                <a:gd name="connsiteY6" fmla="*/ 288400 h 1164584"/>
                <a:gd name="connsiteX7" fmla="*/ 1742323 w 2935300"/>
                <a:gd name="connsiteY7" fmla="*/ 195577 h 1164584"/>
                <a:gd name="connsiteX8" fmla="*/ 1857842 w 2935300"/>
                <a:gd name="connsiteY8" fmla="*/ 193219 h 1164584"/>
                <a:gd name="connsiteX9" fmla="*/ 1857842 w 2935300"/>
                <a:gd name="connsiteY9" fmla="*/ 193219 h 1164584"/>
                <a:gd name="connsiteX10" fmla="*/ 2011099 w 2935300"/>
                <a:gd name="connsiteY10" fmla="*/ 35255 h 1164584"/>
                <a:gd name="connsiteX11" fmla="*/ 2008737 w 2935300"/>
                <a:gd name="connsiteY11" fmla="*/ 37613 h 1164584"/>
                <a:gd name="connsiteX12" fmla="*/ 2336811 w 2935300"/>
                <a:gd name="connsiteY12" fmla="*/ 0 h 1164584"/>
                <a:gd name="connsiteX13" fmla="*/ 2935300 w 2935300"/>
                <a:gd name="connsiteY13" fmla="*/ 6963 h 1164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35300" h="1164584">
                  <a:moveTo>
                    <a:pt x="0" y="1164584"/>
                  </a:moveTo>
                  <a:lnTo>
                    <a:pt x="106095" y="1164584"/>
                  </a:lnTo>
                  <a:lnTo>
                    <a:pt x="106095" y="1164584"/>
                  </a:lnTo>
                  <a:cubicBezTo>
                    <a:pt x="539908" y="735484"/>
                    <a:pt x="1072744" y="525651"/>
                    <a:pt x="1072744" y="525651"/>
                  </a:cubicBezTo>
                  <a:lnTo>
                    <a:pt x="1201356" y="509609"/>
                  </a:lnTo>
                  <a:cubicBezTo>
                    <a:pt x="1202943" y="498376"/>
                    <a:pt x="1264738" y="446993"/>
                    <a:pt x="1310869" y="410125"/>
                  </a:cubicBezTo>
                  <a:cubicBezTo>
                    <a:pt x="1357000" y="373257"/>
                    <a:pt x="1406233" y="324158"/>
                    <a:pt x="1478142" y="288400"/>
                  </a:cubicBezTo>
                  <a:cubicBezTo>
                    <a:pt x="1550051" y="252642"/>
                    <a:pt x="1684053" y="215117"/>
                    <a:pt x="1742323" y="195577"/>
                  </a:cubicBezTo>
                  <a:lnTo>
                    <a:pt x="1857842" y="193219"/>
                  </a:lnTo>
                  <a:lnTo>
                    <a:pt x="1857842" y="193219"/>
                  </a:lnTo>
                  <a:cubicBezTo>
                    <a:pt x="1881426" y="58831"/>
                    <a:pt x="2011099" y="35255"/>
                    <a:pt x="2011099" y="35255"/>
                  </a:cubicBezTo>
                  <a:cubicBezTo>
                    <a:pt x="2011099" y="35255"/>
                    <a:pt x="1956124" y="52218"/>
                    <a:pt x="2008737" y="37613"/>
                  </a:cubicBezTo>
                  <a:cubicBezTo>
                    <a:pt x="2090021" y="15049"/>
                    <a:pt x="2187348" y="2512"/>
                    <a:pt x="2336811" y="0"/>
                  </a:cubicBezTo>
                  <a:lnTo>
                    <a:pt x="2935300" y="6963"/>
                  </a:lnTo>
                </a:path>
              </a:pathLst>
            </a:custGeom>
            <a:noFill/>
            <a:ln w="19050" cap="flat">
              <a:solidFill>
                <a:srgbClr val="263F6A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</p:grpSp>
      <p:sp>
        <p:nvSpPr>
          <p:cNvPr id="397" name="Freeform 21">
            <a:extLst>
              <a:ext uri="{FF2B5EF4-FFF2-40B4-BE49-F238E27FC236}">
                <a16:creationId xmlns:a16="http://schemas.microsoft.com/office/drawing/2014/main" id="{D2710E80-DA0C-9E81-081E-55227A714668}"/>
              </a:ext>
            </a:extLst>
          </p:cNvPr>
          <p:cNvSpPr>
            <a:spLocks/>
          </p:cNvSpPr>
          <p:nvPr/>
        </p:nvSpPr>
        <p:spPr bwMode="auto">
          <a:xfrm>
            <a:off x="7279682" y="1944407"/>
            <a:ext cx="3011671" cy="1265766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936D9D20-2C1E-EBE9-05B7-469F6924CCBE}"/>
              </a:ext>
            </a:extLst>
          </p:cNvPr>
          <p:cNvSpPr txBox="1"/>
          <p:nvPr/>
        </p:nvSpPr>
        <p:spPr>
          <a:xfrm>
            <a:off x="8094349" y="1725654"/>
            <a:ext cx="1039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PRO1286</a:t>
            </a:r>
            <a:r>
              <a:rPr lang="zh-cn" sz="1400" baseline="-25000">
                <a:solidFill>
                  <a:schemeClr val="tx1"/>
                </a:solidFill>
                <a:latin typeface="+mn-lt"/>
              </a:rPr>
              <a:t>8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352062F4-CC10-A734-EBF3-9C91D3A4A815}"/>
              </a:ext>
            </a:extLst>
          </p:cNvPr>
          <p:cNvSpPr txBox="1"/>
          <p:nvPr/>
        </p:nvSpPr>
        <p:spPr>
          <a:xfrm rot="16200000">
            <a:off x="6000443" y="2428156"/>
            <a:ext cx="14718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内化百分比，%</a:t>
            </a:r>
          </a:p>
        </p:txBody>
      </p:sp>
      <p:sp>
        <p:nvSpPr>
          <p:cNvPr id="400" name="Line 7">
            <a:extLst>
              <a:ext uri="{FF2B5EF4-FFF2-40B4-BE49-F238E27FC236}">
                <a16:creationId xmlns:a16="http://schemas.microsoft.com/office/drawing/2014/main" id="{72088110-4D0C-9003-65BE-B533204E72AC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6361" y="198166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1" name="Line 8">
            <a:extLst>
              <a:ext uri="{FF2B5EF4-FFF2-40B4-BE49-F238E27FC236}">
                <a16:creationId xmlns:a16="http://schemas.microsoft.com/office/drawing/2014/main" id="{7468C346-566B-2687-061D-8EC5CA704FEC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6361" y="2281670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2" name="Line 9">
            <a:extLst>
              <a:ext uri="{FF2B5EF4-FFF2-40B4-BE49-F238E27FC236}">
                <a16:creationId xmlns:a16="http://schemas.microsoft.com/office/drawing/2014/main" id="{93DA71B6-F90B-93F9-A431-882F856E37C6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6361" y="2591373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3" name="Line 10">
            <a:extLst>
              <a:ext uri="{FF2B5EF4-FFF2-40B4-BE49-F238E27FC236}">
                <a16:creationId xmlns:a16="http://schemas.microsoft.com/office/drawing/2014/main" id="{C1C839DF-B452-F1F7-C024-BD7701D606FA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6361" y="2894614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4" name="Line 11">
            <a:extLst>
              <a:ext uri="{FF2B5EF4-FFF2-40B4-BE49-F238E27FC236}">
                <a16:creationId xmlns:a16="http://schemas.microsoft.com/office/drawing/2014/main" id="{7CD809DB-1A9D-35A1-5C9A-347A7C3BC96C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6361" y="3207712"/>
            <a:ext cx="86234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05" name="TextBox 404">
            <a:extLst>
              <a:ext uri="{FF2B5EF4-FFF2-40B4-BE49-F238E27FC236}">
                <a16:creationId xmlns:a16="http://schemas.microsoft.com/office/drawing/2014/main" id="{701A0D57-E955-1541-6E10-BD170EC6261B}"/>
              </a:ext>
            </a:extLst>
          </p:cNvPr>
          <p:cNvSpPr txBox="1"/>
          <p:nvPr/>
        </p:nvSpPr>
        <p:spPr>
          <a:xfrm>
            <a:off x="6839892" y="1827270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80</a:t>
            </a:r>
          </a:p>
        </p:txBody>
      </p:sp>
      <p:sp>
        <p:nvSpPr>
          <p:cNvPr id="406" name="TextBox 405">
            <a:extLst>
              <a:ext uri="{FF2B5EF4-FFF2-40B4-BE49-F238E27FC236}">
                <a16:creationId xmlns:a16="http://schemas.microsoft.com/office/drawing/2014/main" id="{5F6F6E01-B0B8-79F8-F2F7-A103B7A9CC87}"/>
              </a:ext>
            </a:extLst>
          </p:cNvPr>
          <p:cNvSpPr txBox="1"/>
          <p:nvPr/>
        </p:nvSpPr>
        <p:spPr>
          <a:xfrm>
            <a:off x="6839892" y="2127140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407" name="TextBox 406">
            <a:extLst>
              <a:ext uri="{FF2B5EF4-FFF2-40B4-BE49-F238E27FC236}">
                <a16:creationId xmlns:a16="http://schemas.microsoft.com/office/drawing/2014/main" id="{DF7C4B00-2D17-FA76-F16E-B3B071392093}"/>
              </a:ext>
            </a:extLst>
          </p:cNvPr>
          <p:cNvSpPr txBox="1"/>
          <p:nvPr/>
        </p:nvSpPr>
        <p:spPr>
          <a:xfrm>
            <a:off x="6839892" y="2436707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93B5FE1E-3038-66AC-BA99-73B1E4BAF83C}"/>
              </a:ext>
            </a:extLst>
          </p:cNvPr>
          <p:cNvSpPr txBox="1"/>
          <p:nvPr/>
        </p:nvSpPr>
        <p:spPr>
          <a:xfrm>
            <a:off x="6839892" y="2739807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409" name="TextBox 408">
            <a:extLst>
              <a:ext uri="{FF2B5EF4-FFF2-40B4-BE49-F238E27FC236}">
                <a16:creationId xmlns:a16="http://schemas.microsoft.com/office/drawing/2014/main" id="{1DAA40C3-A574-127D-4D8B-7BBE8278D10A}"/>
              </a:ext>
            </a:extLst>
          </p:cNvPr>
          <p:cNvSpPr txBox="1"/>
          <p:nvPr/>
        </p:nvSpPr>
        <p:spPr>
          <a:xfrm>
            <a:off x="6939286" y="3052766"/>
            <a:ext cx="284052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grpSp>
        <p:nvGrpSpPr>
          <p:cNvPr id="410" name="Group 409">
            <a:extLst>
              <a:ext uri="{FF2B5EF4-FFF2-40B4-BE49-F238E27FC236}">
                <a16:creationId xmlns:a16="http://schemas.microsoft.com/office/drawing/2014/main" id="{6C58A479-15AA-B3B2-65C8-B7E4732BEA5D}"/>
              </a:ext>
            </a:extLst>
          </p:cNvPr>
          <p:cNvGrpSpPr/>
          <p:nvPr/>
        </p:nvGrpSpPr>
        <p:grpSpPr>
          <a:xfrm>
            <a:off x="7189072" y="3214326"/>
            <a:ext cx="3074637" cy="360147"/>
            <a:chOff x="1541731" y="4356522"/>
            <a:chExt cx="2060081" cy="360147"/>
          </a:xfrm>
        </p:grpSpPr>
        <p:sp>
          <p:nvSpPr>
            <p:cNvPr id="411" name="Line 21">
              <a:extLst>
                <a:ext uri="{FF2B5EF4-FFF2-40B4-BE49-F238E27FC236}">
                  <a16:creationId xmlns:a16="http://schemas.microsoft.com/office/drawing/2014/main" id="{559BD9C1-7BE5-CFD5-397D-C82F6D24F1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80680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12" name="TextBox 411">
              <a:extLst>
                <a:ext uri="{FF2B5EF4-FFF2-40B4-BE49-F238E27FC236}">
                  <a16:creationId xmlns:a16="http://schemas.microsoft.com/office/drawing/2014/main" id="{4D91FD22-DC10-2F75-07A7-CF58EB80A51B}"/>
                </a:ext>
              </a:extLst>
            </p:cNvPr>
            <p:cNvSpPr txBox="1"/>
            <p:nvPr/>
          </p:nvSpPr>
          <p:spPr>
            <a:xfrm>
              <a:off x="3353326" y="4428522"/>
              <a:ext cx="248486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300</a:t>
              </a:r>
            </a:p>
          </p:txBody>
        </p:sp>
        <p:sp>
          <p:nvSpPr>
            <p:cNvPr id="413" name="Line 21">
              <a:extLst>
                <a:ext uri="{FF2B5EF4-FFF2-40B4-BE49-F238E27FC236}">
                  <a16:creationId xmlns:a16="http://schemas.microsoft.com/office/drawing/2014/main" id="{7CA16872-FCC1-0F73-FB94-31A897CA49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5043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14" name="TextBox 413">
              <a:extLst>
                <a:ext uri="{FF2B5EF4-FFF2-40B4-BE49-F238E27FC236}">
                  <a16:creationId xmlns:a16="http://schemas.microsoft.com/office/drawing/2014/main" id="{575181D3-26C2-47D2-E551-217397DFEDB9}"/>
                </a:ext>
              </a:extLst>
            </p:cNvPr>
            <p:cNvSpPr txBox="1"/>
            <p:nvPr/>
          </p:nvSpPr>
          <p:spPr>
            <a:xfrm>
              <a:off x="2977688" y="4428522"/>
              <a:ext cx="248487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240</a:t>
              </a:r>
            </a:p>
          </p:txBody>
        </p:sp>
        <p:sp>
          <p:nvSpPr>
            <p:cNvPr id="415" name="Line 21">
              <a:extLst>
                <a:ext uri="{FF2B5EF4-FFF2-40B4-BE49-F238E27FC236}">
                  <a16:creationId xmlns:a16="http://schemas.microsoft.com/office/drawing/2014/main" id="{BA12170E-300E-3EC4-5C1D-BC6A08B461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29406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16" name="TextBox 415">
              <a:extLst>
                <a:ext uri="{FF2B5EF4-FFF2-40B4-BE49-F238E27FC236}">
                  <a16:creationId xmlns:a16="http://schemas.microsoft.com/office/drawing/2014/main" id="{402C4CE9-9975-C144-87C5-75FEEFCEB908}"/>
                </a:ext>
              </a:extLst>
            </p:cNvPr>
            <p:cNvSpPr txBox="1"/>
            <p:nvPr/>
          </p:nvSpPr>
          <p:spPr>
            <a:xfrm>
              <a:off x="2602051" y="4428522"/>
              <a:ext cx="248487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180</a:t>
              </a:r>
            </a:p>
          </p:txBody>
        </p:sp>
        <p:sp>
          <p:nvSpPr>
            <p:cNvPr id="417" name="Line 21">
              <a:extLst>
                <a:ext uri="{FF2B5EF4-FFF2-40B4-BE49-F238E27FC236}">
                  <a16:creationId xmlns:a16="http://schemas.microsoft.com/office/drawing/2014/main" id="{21B59F40-A841-D9FA-0A6F-7324DB885C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3769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18" name="TextBox 417">
              <a:extLst>
                <a:ext uri="{FF2B5EF4-FFF2-40B4-BE49-F238E27FC236}">
                  <a16:creationId xmlns:a16="http://schemas.microsoft.com/office/drawing/2014/main" id="{D95AD3D9-4B1F-7D6C-ABFD-9FABEC5D5EFC}"/>
                </a:ext>
              </a:extLst>
            </p:cNvPr>
            <p:cNvSpPr txBox="1"/>
            <p:nvPr/>
          </p:nvSpPr>
          <p:spPr>
            <a:xfrm>
              <a:off x="2226414" y="4428522"/>
              <a:ext cx="248487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120</a:t>
              </a:r>
            </a:p>
          </p:txBody>
        </p:sp>
        <p:sp>
          <p:nvSpPr>
            <p:cNvPr id="419" name="Line 21">
              <a:extLst>
                <a:ext uri="{FF2B5EF4-FFF2-40B4-BE49-F238E27FC236}">
                  <a16:creationId xmlns:a16="http://schemas.microsoft.com/office/drawing/2014/main" id="{5D2120E3-F5F2-6534-A4A0-CE2DCD8D7E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78132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20" name="TextBox 419">
              <a:extLst>
                <a:ext uri="{FF2B5EF4-FFF2-40B4-BE49-F238E27FC236}">
                  <a16:creationId xmlns:a16="http://schemas.microsoft.com/office/drawing/2014/main" id="{77797D5E-D268-79F5-DF51-0F1AC8C7C236}"/>
                </a:ext>
              </a:extLst>
            </p:cNvPr>
            <p:cNvSpPr txBox="1"/>
            <p:nvPr/>
          </p:nvSpPr>
          <p:spPr>
            <a:xfrm>
              <a:off x="1884073" y="4428522"/>
              <a:ext cx="18189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421" name="Line 21">
              <a:extLst>
                <a:ext uri="{FF2B5EF4-FFF2-40B4-BE49-F238E27FC236}">
                  <a16:creationId xmlns:a16="http://schemas.microsoft.com/office/drawing/2014/main" id="{E65F080A-69E5-1328-8F52-951E900DF9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02495" y="4356522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22" name="TextBox 421">
              <a:extLst>
                <a:ext uri="{FF2B5EF4-FFF2-40B4-BE49-F238E27FC236}">
                  <a16:creationId xmlns:a16="http://schemas.microsoft.com/office/drawing/2014/main" id="{C26B3A86-4A12-2874-F348-ECDC6B4ED195}"/>
                </a:ext>
              </a:extLst>
            </p:cNvPr>
            <p:cNvSpPr txBox="1"/>
            <p:nvPr/>
          </p:nvSpPr>
          <p:spPr>
            <a:xfrm>
              <a:off x="1541731" y="4428522"/>
              <a:ext cx="115304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</p:grpSp>
      <p:sp>
        <p:nvSpPr>
          <p:cNvPr id="423" name="TextBox 422">
            <a:extLst>
              <a:ext uri="{FF2B5EF4-FFF2-40B4-BE49-F238E27FC236}">
                <a16:creationId xmlns:a16="http://schemas.microsoft.com/office/drawing/2014/main" id="{FA3CDDFA-4A5E-1731-06CD-9F613046BBAA}"/>
              </a:ext>
            </a:extLst>
          </p:cNvPr>
          <p:cNvSpPr txBox="1"/>
          <p:nvPr/>
        </p:nvSpPr>
        <p:spPr>
          <a:xfrm>
            <a:off x="7785612" y="3446104"/>
            <a:ext cx="18758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</a:rPr>
              <a:t>培育时间（分钟）</a:t>
            </a:r>
          </a:p>
        </p:txBody>
      </p:sp>
      <p:sp>
        <p:nvSpPr>
          <p:cNvPr id="424" name="Graphic 82">
            <a:extLst>
              <a:ext uri="{FF2B5EF4-FFF2-40B4-BE49-F238E27FC236}">
                <a16:creationId xmlns:a16="http://schemas.microsoft.com/office/drawing/2014/main" id="{72EBBE67-3EA5-D41C-2F99-507DAF72FA8A}"/>
              </a:ext>
            </a:extLst>
          </p:cNvPr>
          <p:cNvSpPr/>
          <p:nvPr/>
        </p:nvSpPr>
        <p:spPr>
          <a:xfrm>
            <a:off x="7294356" y="2205668"/>
            <a:ext cx="2223290" cy="987866"/>
          </a:xfrm>
          <a:custGeom>
            <a:avLst/>
            <a:gdLst>
              <a:gd name="connsiteX0" fmla="*/ 0 w 2223290"/>
              <a:gd name="connsiteY0" fmla="*/ 987867 h 987866"/>
              <a:gd name="connsiteX1" fmla="*/ 280563 w 2223290"/>
              <a:gd name="connsiteY1" fmla="*/ 358366 h 987866"/>
              <a:gd name="connsiteX2" fmla="*/ 1105751 w 2223290"/>
              <a:gd name="connsiteY2" fmla="*/ 14146 h 987866"/>
              <a:gd name="connsiteX3" fmla="*/ 2223290 w 2223290"/>
              <a:gd name="connsiteY3" fmla="*/ 0 h 98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3290" h="987866">
                <a:moveTo>
                  <a:pt x="0" y="987867"/>
                </a:moveTo>
                <a:lnTo>
                  <a:pt x="280563" y="358366"/>
                </a:lnTo>
                <a:lnTo>
                  <a:pt x="1105751" y="14146"/>
                </a:lnTo>
                <a:lnTo>
                  <a:pt x="2223290" y="0"/>
                </a:lnTo>
              </a:path>
            </a:pathLst>
          </a:custGeom>
          <a:noFill/>
          <a:ln w="19050" cap="flat">
            <a:solidFill>
              <a:srgbClr val="D52B1E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425" name="Oval 424">
            <a:extLst>
              <a:ext uri="{FF2B5EF4-FFF2-40B4-BE49-F238E27FC236}">
                <a16:creationId xmlns:a16="http://schemas.microsoft.com/office/drawing/2014/main" id="{622434DC-F299-172B-AE25-F775C0D6CB60}"/>
              </a:ext>
            </a:extLst>
          </p:cNvPr>
          <p:cNvSpPr>
            <a:spLocks noChangeAspect="1"/>
          </p:cNvSpPr>
          <p:nvPr/>
        </p:nvSpPr>
        <p:spPr>
          <a:xfrm>
            <a:off x="9492581" y="2168730"/>
            <a:ext cx="72000" cy="72000"/>
          </a:xfrm>
          <a:prstGeom prst="ellipse">
            <a:avLst/>
          </a:prstGeom>
          <a:solidFill>
            <a:srgbClr val="D52B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6" name="Oval 425">
            <a:extLst>
              <a:ext uri="{FF2B5EF4-FFF2-40B4-BE49-F238E27FC236}">
                <a16:creationId xmlns:a16="http://schemas.microsoft.com/office/drawing/2014/main" id="{2EF74704-37C9-5A35-11F6-7EC5E4AE6BB0}"/>
              </a:ext>
            </a:extLst>
          </p:cNvPr>
          <p:cNvSpPr>
            <a:spLocks noChangeAspect="1"/>
          </p:cNvSpPr>
          <p:nvPr/>
        </p:nvSpPr>
        <p:spPr>
          <a:xfrm>
            <a:off x="8376671" y="2175676"/>
            <a:ext cx="72000" cy="72000"/>
          </a:xfrm>
          <a:prstGeom prst="ellipse">
            <a:avLst/>
          </a:prstGeom>
          <a:solidFill>
            <a:srgbClr val="D52B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7" name="Oval 426">
            <a:extLst>
              <a:ext uri="{FF2B5EF4-FFF2-40B4-BE49-F238E27FC236}">
                <a16:creationId xmlns:a16="http://schemas.microsoft.com/office/drawing/2014/main" id="{C8E6048A-4386-5919-A957-64D52BFE970D}"/>
              </a:ext>
            </a:extLst>
          </p:cNvPr>
          <p:cNvSpPr>
            <a:spLocks noChangeAspect="1"/>
          </p:cNvSpPr>
          <p:nvPr/>
        </p:nvSpPr>
        <p:spPr>
          <a:xfrm>
            <a:off x="7545022" y="2529220"/>
            <a:ext cx="72000" cy="72000"/>
          </a:xfrm>
          <a:prstGeom prst="ellipse">
            <a:avLst/>
          </a:prstGeom>
          <a:solidFill>
            <a:srgbClr val="D52B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8" name="Oval 427">
            <a:extLst>
              <a:ext uri="{FF2B5EF4-FFF2-40B4-BE49-F238E27FC236}">
                <a16:creationId xmlns:a16="http://schemas.microsoft.com/office/drawing/2014/main" id="{3D6DB6F0-4A1E-DFCE-E1C4-25B4BC12A62A}"/>
              </a:ext>
            </a:extLst>
          </p:cNvPr>
          <p:cNvSpPr>
            <a:spLocks noChangeAspect="1"/>
          </p:cNvSpPr>
          <p:nvPr/>
        </p:nvSpPr>
        <p:spPr>
          <a:xfrm>
            <a:off x="7253910" y="3165865"/>
            <a:ext cx="72000" cy="72000"/>
          </a:xfrm>
          <a:prstGeom prst="ellipse">
            <a:avLst/>
          </a:prstGeom>
          <a:solidFill>
            <a:srgbClr val="D52B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9" name="Graphic 90">
            <a:extLst>
              <a:ext uri="{FF2B5EF4-FFF2-40B4-BE49-F238E27FC236}">
                <a16:creationId xmlns:a16="http://schemas.microsoft.com/office/drawing/2014/main" id="{35976746-91CB-9C20-CB24-E0E0B89817E8}"/>
              </a:ext>
            </a:extLst>
          </p:cNvPr>
          <p:cNvSpPr/>
          <p:nvPr/>
        </p:nvSpPr>
        <p:spPr>
          <a:xfrm>
            <a:off x="7283382" y="2448934"/>
            <a:ext cx="2230361" cy="766244"/>
          </a:xfrm>
          <a:custGeom>
            <a:avLst/>
            <a:gdLst>
              <a:gd name="connsiteX0" fmla="*/ 0 w 2230361"/>
              <a:gd name="connsiteY0" fmla="*/ 766245 h 766244"/>
              <a:gd name="connsiteX1" fmla="*/ 282921 w 2230361"/>
              <a:gd name="connsiteY1" fmla="*/ 344220 h 766244"/>
              <a:gd name="connsiteX2" fmla="*/ 1117537 w 2230361"/>
              <a:gd name="connsiteY2" fmla="*/ 0 h 766244"/>
              <a:gd name="connsiteX3" fmla="*/ 2230362 w 2230361"/>
              <a:gd name="connsiteY3" fmla="*/ 40081 h 76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361" h="766244">
                <a:moveTo>
                  <a:pt x="0" y="766245"/>
                </a:moveTo>
                <a:lnTo>
                  <a:pt x="282921" y="344220"/>
                </a:lnTo>
                <a:lnTo>
                  <a:pt x="1117537" y="0"/>
                </a:lnTo>
                <a:lnTo>
                  <a:pt x="2230362" y="40081"/>
                </a:lnTo>
              </a:path>
            </a:pathLst>
          </a:custGeom>
          <a:noFill/>
          <a:ln w="19050" cap="flat">
            <a:solidFill>
              <a:srgbClr val="00AF3F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430" name="Oval 429">
            <a:extLst>
              <a:ext uri="{FF2B5EF4-FFF2-40B4-BE49-F238E27FC236}">
                <a16:creationId xmlns:a16="http://schemas.microsoft.com/office/drawing/2014/main" id="{1FC95BAA-1F32-B77F-08DD-F3C16A037868}"/>
              </a:ext>
            </a:extLst>
          </p:cNvPr>
          <p:cNvSpPr>
            <a:spLocks noChangeAspect="1"/>
          </p:cNvSpPr>
          <p:nvPr/>
        </p:nvSpPr>
        <p:spPr>
          <a:xfrm>
            <a:off x="9492581" y="2438996"/>
            <a:ext cx="72000" cy="72000"/>
          </a:xfrm>
          <a:prstGeom prst="ellipse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1" name="Oval 430">
            <a:extLst>
              <a:ext uri="{FF2B5EF4-FFF2-40B4-BE49-F238E27FC236}">
                <a16:creationId xmlns:a16="http://schemas.microsoft.com/office/drawing/2014/main" id="{F0DB8F31-A7AF-E279-DE26-E8E58CB00A4F}"/>
              </a:ext>
            </a:extLst>
          </p:cNvPr>
          <p:cNvSpPr>
            <a:spLocks noChangeAspect="1"/>
          </p:cNvSpPr>
          <p:nvPr/>
        </p:nvSpPr>
        <p:spPr>
          <a:xfrm>
            <a:off x="8376671" y="2420540"/>
            <a:ext cx="72000" cy="72000"/>
          </a:xfrm>
          <a:prstGeom prst="ellipse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2" name="Oval 431">
            <a:extLst>
              <a:ext uri="{FF2B5EF4-FFF2-40B4-BE49-F238E27FC236}">
                <a16:creationId xmlns:a16="http://schemas.microsoft.com/office/drawing/2014/main" id="{6AD1FA01-8E52-0CA8-9B48-75827BFEEEF1}"/>
              </a:ext>
            </a:extLst>
          </p:cNvPr>
          <p:cNvSpPr>
            <a:spLocks noChangeAspect="1"/>
          </p:cNvSpPr>
          <p:nvPr/>
        </p:nvSpPr>
        <p:spPr>
          <a:xfrm>
            <a:off x="7545022" y="2760056"/>
            <a:ext cx="72000" cy="72000"/>
          </a:xfrm>
          <a:prstGeom prst="ellipse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3" name="Oval 432">
            <a:extLst>
              <a:ext uri="{FF2B5EF4-FFF2-40B4-BE49-F238E27FC236}">
                <a16:creationId xmlns:a16="http://schemas.microsoft.com/office/drawing/2014/main" id="{05BCFC0B-B8AE-E1E3-087E-AE4B5B0BD89B}"/>
              </a:ext>
            </a:extLst>
          </p:cNvPr>
          <p:cNvSpPr>
            <a:spLocks noChangeAspect="1"/>
          </p:cNvSpPr>
          <p:nvPr/>
        </p:nvSpPr>
        <p:spPr>
          <a:xfrm>
            <a:off x="7253910" y="3168165"/>
            <a:ext cx="72000" cy="72000"/>
          </a:xfrm>
          <a:prstGeom prst="ellipse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4" name="Graphic 97">
            <a:extLst>
              <a:ext uri="{FF2B5EF4-FFF2-40B4-BE49-F238E27FC236}">
                <a16:creationId xmlns:a16="http://schemas.microsoft.com/office/drawing/2014/main" id="{3BE13B03-15FB-C55D-2C12-5BB5FE2E0BCC}"/>
              </a:ext>
            </a:extLst>
          </p:cNvPr>
          <p:cNvSpPr/>
          <p:nvPr/>
        </p:nvSpPr>
        <p:spPr>
          <a:xfrm>
            <a:off x="7283382" y="2232031"/>
            <a:ext cx="2218572" cy="983147"/>
          </a:xfrm>
          <a:custGeom>
            <a:avLst/>
            <a:gdLst>
              <a:gd name="connsiteX0" fmla="*/ 2218572 w 2218572"/>
              <a:gd name="connsiteY0" fmla="*/ 0 h 983147"/>
              <a:gd name="connsiteX1" fmla="*/ 1112824 w 2218572"/>
              <a:gd name="connsiteY1" fmla="*/ 167395 h 983147"/>
              <a:gd name="connsiteX2" fmla="*/ 273490 w 2218572"/>
              <a:gd name="connsiteY2" fmla="*/ 358366 h 983147"/>
              <a:gd name="connsiteX3" fmla="*/ 0 w 2218572"/>
              <a:gd name="connsiteY3" fmla="*/ 983148 h 983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8572" h="983147">
                <a:moveTo>
                  <a:pt x="2218572" y="0"/>
                </a:moveTo>
                <a:lnTo>
                  <a:pt x="1112824" y="167395"/>
                </a:lnTo>
                <a:lnTo>
                  <a:pt x="273490" y="358366"/>
                </a:lnTo>
                <a:lnTo>
                  <a:pt x="0" y="983148"/>
                </a:lnTo>
              </a:path>
            </a:pathLst>
          </a:custGeom>
          <a:noFill/>
          <a:ln w="19050" cap="flat">
            <a:solidFill>
              <a:srgbClr val="82786F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435" name="Oval 434">
            <a:extLst>
              <a:ext uri="{FF2B5EF4-FFF2-40B4-BE49-F238E27FC236}">
                <a16:creationId xmlns:a16="http://schemas.microsoft.com/office/drawing/2014/main" id="{340F5FDE-9527-64F3-AF45-834F642628C9}"/>
              </a:ext>
            </a:extLst>
          </p:cNvPr>
          <p:cNvSpPr>
            <a:spLocks noChangeAspect="1"/>
          </p:cNvSpPr>
          <p:nvPr/>
        </p:nvSpPr>
        <p:spPr>
          <a:xfrm>
            <a:off x="9492581" y="2194181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6" name="Oval 435">
            <a:extLst>
              <a:ext uri="{FF2B5EF4-FFF2-40B4-BE49-F238E27FC236}">
                <a16:creationId xmlns:a16="http://schemas.microsoft.com/office/drawing/2014/main" id="{ED408190-CA66-9F55-360A-7BFB77722C6A}"/>
              </a:ext>
            </a:extLst>
          </p:cNvPr>
          <p:cNvSpPr>
            <a:spLocks noChangeAspect="1"/>
          </p:cNvSpPr>
          <p:nvPr/>
        </p:nvSpPr>
        <p:spPr>
          <a:xfrm>
            <a:off x="8376671" y="2354916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7" name="Oval 436">
            <a:extLst>
              <a:ext uri="{FF2B5EF4-FFF2-40B4-BE49-F238E27FC236}">
                <a16:creationId xmlns:a16="http://schemas.microsoft.com/office/drawing/2014/main" id="{AF4F985C-144B-611E-1C81-63D67E08E336}"/>
              </a:ext>
            </a:extLst>
          </p:cNvPr>
          <p:cNvSpPr>
            <a:spLocks noChangeAspect="1"/>
          </p:cNvSpPr>
          <p:nvPr/>
        </p:nvSpPr>
        <p:spPr>
          <a:xfrm>
            <a:off x="7545022" y="2554595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8" name="Oval 437">
            <a:extLst>
              <a:ext uri="{FF2B5EF4-FFF2-40B4-BE49-F238E27FC236}">
                <a16:creationId xmlns:a16="http://schemas.microsoft.com/office/drawing/2014/main" id="{F0885AFE-363E-0EAC-64AD-25145872C3F2}"/>
              </a:ext>
            </a:extLst>
          </p:cNvPr>
          <p:cNvSpPr>
            <a:spLocks noChangeAspect="1"/>
          </p:cNvSpPr>
          <p:nvPr/>
        </p:nvSpPr>
        <p:spPr>
          <a:xfrm>
            <a:off x="7265530" y="3172777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39" name="Graphic 104">
            <a:extLst>
              <a:ext uri="{FF2B5EF4-FFF2-40B4-BE49-F238E27FC236}">
                <a16:creationId xmlns:a16="http://schemas.microsoft.com/office/drawing/2014/main" id="{88AFD677-557C-217E-F4CA-BAA7AF8D08E4}"/>
              </a:ext>
            </a:extLst>
          </p:cNvPr>
          <p:cNvSpPr/>
          <p:nvPr/>
        </p:nvSpPr>
        <p:spPr>
          <a:xfrm>
            <a:off x="7268815" y="2153900"/>
            <a:ext cx="2220923" cy="1070382"/>
          </a:xfrm>
          <a:custGeom>
            <a:avLst/>
            <a:gdLst>
              <a:gd name="connsiteX0" fmla="*/ 2220924 w 2220923"/>
              <a:gd name="connsiteY0" fmla="*/ 0 h 1070382"/>
              <a:gd name="connsiteX1" fmla="*/ 1112824 w 2220923"/>
              <a:gd name="connsiteY1" fmla="*/ 188614 h 1070382"/>
              <a:gd name="connsiteX2" fmla="*/ 278205 w 2220923"/>
              <a:gd name="connsiteY2" fmla="*/ 624784 h 1070382"/>
              <a:gd name="connsiteX3" fmla="*/ 0 w 2220923"/>
              <a:gd name="connsiteY3" fmla="*/ 1070382 h 1070382"/>
              <a:gd name="connsiteX4" fmla="*/ 0 w 2220923"/>
              <a:gd name="connsiteY4" fmla="*/ 1070382 h 1070382"/>
              <a:gd name="connsiteX5" fmla="*/ 2358 w 2220923"/>
              <a:gd name="connsiteY5" fmla="*/ 1068030 h 1070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20923" h="1070382">
                <a:moveTo>
                  <a:pt x="2220924" y="0"/>
                </a:moveTo>
                <a:lnTo>
                  <a:pt x="1112824" y="188614"/>
                </a:lnTo>
                <a:lnTo>
                  <a:pt x="278205" y="624784"/>
                </a:lnTo>
                <a:lnTo>
                  <a:pt x="0" y="1070382"/>
                </a:lnTo>
                <a:lnTo>
                  <a:pt x="0" y="1070382"/>
                </a:lnTo>
                <a:lnTo>
                  <a:pt x="2358" y="1068030"/>
                </a:lnTo>
              </a:path>
            </a:pathLst>
          </a:custGeom>
          <a:noFill/>
          <a:ln w="19050" cap="flat">
            <a:solidFill>
              <a:srgbClr val="00A1DE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440" name="Oval 439">
            <a:extLst>
              <a:ext uri="{FF2B5EF4-FFF2-40B4-BE49-F238E27FC236}">
                <a16:creationId xmlns:a16="http://schemas.microsoft.com/office/drawing/2014/main" id="{73DAC127-43EE-B6D3-0DE5-DE9BC75676A5}"/>
              </a:ext>
            </a:extLst>
          </p:cNvPr>
          <p:cNvSpPr>
            <a:spLocks noChangeAspect="1"/>
          </p:cNvSpPr>
          <p:nvPr/>
        </p:nvSpPr>
        <p:spPr>
          <a:xfrm>
            <a:off x="9492581" y="2091971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1" name="Oval 440">
            <a:extLst>
              <a:ext uri="{FF2B5EF4-FFF2-40B4-BE49-F238E27FC236}">
                <a16:creationId xmlns:a16="http://schemas.microsoft.com/office/drawing/2014/main" id="{0CBC1AC7-2B4B-BC72-8BCA-62291A7FEEAE}"/>
              </a:ext>
            </a:extLst>
          </p:cNvPr>
          <p:cNvSpPr>
            <a:spLocks noChangeAspect="1"/>
          </p:cNvSpPr>
          <p:nvPr/>
        </p:nvSpPr>
        <p:spPr>
          <a:xfrm>
            <a:off x="8376671" y="2286496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2" name="Oval 441">
            <a:extLst>
              <a:ext uri="{FF2B5EF4-FFF2-40B4-BE49-F238E27FC236}">
                <a16:creationId xmlns:a16="http://schemas.microsoft.com/office/drawing/2014/main" id="{81C0D551-837A-CA47-543B-05D5D03CC40B}"/>
              </a:ext>
            </a:extLst>
          </p:cNvPr>
          <p:cNvSpPr>
            <a:spLocks noChangeAspect="1"/>
          </p:cNvSpPr>
          <p:nvPr/>
        </p:nvSpPr>
        <p:spPr>
          <a:xfrm>
            <a:off x="7545022" y="2713047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3" name="Oval 442">
            <a:extLst>
              <a:ext uri="{FF2B5EF4-FFF2-40B4-BE49-F238E27FC236}">
                <a16:creationId xmlns:a16="http://schemas.microsoft.com/office/drawing/2014/main" id="{99FBCDF3-1B49-48B7-D3B1-F9651F849FCA}"/>
              </a:ext>
            </a:extLst>
          </p:cNvPr>
          <p:cNvSpPr>
            <a:spLocks noChangeAspect="1"/>
          </p:cNvSpPr>
          <p:nvPr/>
        </p:nvSpPr>
        <p:spPr>
          <a:xfrm>
            <a:off x="7261756" y="3169541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002EA692-A772-B0C0-4C3D-FEC351850BF4}"/>
              </a:ext>
            </a:extLst>
          </p:cNvPr>
          <p:cNvCxnSpPr>
            <a:cxnSpLocks/>
          </p:cNvCxnSpPr>
          <p:nvPr/>
        </p:nvCxnSpPr>
        <p:spPr>
          <a:xfrm flipH="1">
            <a:off x="7297756" y="3207712"/>
            <a:ext cx="2266825" cy="0"/>
          </a:xfrm>
          <a:prstGeom prst="line">
            <a:avLst/>
          </a:prstGeom>
          <a:ln w="19050">
            <a:solidFill>
              <a:srgbClr val="FED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5" name="Oval 444">
            <a:extLst>
              <a:ext uri="{FF2B5EF4-FFF2-40B4-BE49-F238E27FC236}">
                <a16:creationId xmlns:a16="http://schemas.microsoft.com/office/drawing/2014/main" id="{F37546AC-C9BC-4C46-B2CE-6A6B7A4E10E1}"/>
              </a:ext>
            </a:extLst>
          </p:cNvPr>
          <p:cNvSpPr>
            <a:spLocks noChangeAspect="1"/>
          </p:cNvSpPr>
          <p:nvPr/>
        </p:nvSpPr>
        <p:spPr>
          <a:xfrm>
            <a:off x="7255890" y="3174594"/>
            <a:ext cx="72000" cy="72000"/>
          </a:xfrm>
          <a:prstGeom prst="ellipse">
            <a:avLst/>
          </a:prstGeom>
          <a:solidFill>
            <a:srgbClr val="FED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6" name="Oval 445">
            <a:extLst>
              <a:ext uri="{FF2B5EF4-FFF2-40B4-BE49-F238E27FC236}">
                <a16:creationId xmlns:a16="http://schemas.microsoft.com/office/drawing/2014/main" id="{43FBCA47-4AA2-3DC1-0302-47307E4E8816}"/>
              </a:ext>
            </a:extLst>
          </p:cNvPr>
          <p:cNvSpPr>
            <a:spLocks noChangeAspect="1"/>
          </p:cNvSpPr>
          <p:nvPr/>
        </p:nvSpPr>
        <p:spPr>
          <a:xfrm>
            <a:off x="7545022" y="3162530"/>
            <a:ext cx="72000" cy="72000"/>
          </a:xfrm>
          <a:prstGeom prst="ellipse">
            <a:avLst/>
          </a:prstGeom>
          <a:solidFill>
            <a:srgbClr val="FED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7" name="Oval 446">
            <a:extLst>
              <a:ext uri="{FF2B5EF4-FFF2-40B4-BE49-F238E27FC236}">
                <a16:creationId xmlns:a16="http://schemas.microsoft.com/office/drawing/2014/main" id="{230A4B24-15C6-CD45-0877-446F998AF84C}"/>
              </a:ext>
            </a:extLst>
          </p:cNvPr>
          <p:cNvSpPr>
            <a:spLocks noChangeAspect="1"/>
          </p:cNvSpPr>
          <p:nvPr/>
        </p:nvSpPr>
        <p:spPr>
          <a:xfrm>
            <a:off x="8376671" y="3167472"/>
            <a:ext cx="72000" cy="72000"/>
          </a:xfrm>
          <a:prstGeom prst="ellipse">
            <a:avLst/>
          </a:prstGeom>
          <a:solidFill>
            <a:srgbClr val="FED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8" name="Oval 447">
            <a:extLst>
              <a:ext uri="{FF2B5EF4-FFF2-40B4-BE49-F238E27FC236}">
                <a16:creationId xmlns:a16="http://schemas.microsoft.com/office/drawing/2014/main" id="{B085A2AC-6AF7-EEFA-6270-C8AA060A3FBB}"/>
              </a:ext>
            </a:extLst>
          </p:cNvPr>
          <p:cNvSpPr>
            <a:spLocks noChangeAspect="1"/>
          </p:cNvSpPr>
          <p:nvPr/>
        </p:nvSpPr>
        <p:spPr>
          <a:xfrm>
            <a:off x="9492581" y="3165181"/>
            <a:ext cx="72000" cy="72000"/>
          </a:xfrm>
          <a:prstGeom prst="ellipse">
            <a:avLst/>
          </a:prstGeom>
          <a:solidFill>
            <a:srgbClr val="FED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49" name="TextBox 448">
            <a:extLst>
              <a:ext uri="{FF2B5EF4-FFF2-40B4-BE49-F238E27FC236}">
                <a16:creationId xmlns:a16="http://schemas.microsoft.com/office/drawing/2014/main" id="{9B161575-5517-F7EB-2484-45122FA8F91F}"/>
              </a:ext>
            </a:extLst>
          </p:cNvPr>
          <p:cNvSpPr txBox="1"/>
          <p:nvPr/>
        </p:nvSpPr>
        <p:spPr>
          <a:xfrm>
            <a:off x="10423110" y="1699186"/>
            <a:ext cx="92365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CAL-27</a:t>
            </a:r>
          </a:p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KYSE-30</a:t>
            </a:r>
          </a:p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HT-29</a:t>
            </a:r>
          </a:p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MKN-45</a:t>
            </a:r>
          </a:p>
          <a:p>
            <a:pPr rtl="0"/>
            <a:r>
              <a:rPr lang="zh-cn" sz="1400">
                <a:solidFill>
                  <a:schemeClr val="tx1"/>
                </a:solidFill>
                <a:latin typeface="+mn-lt"/>
              </a:rPr>
              <a:t>THP-1</a:t>
            </a:r>
          </a:p>
        </p:txBody>
      </p: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E1F7F1A8-1F1B-5562-B639-3498D2A0CC5E}"/>
              </a:ext>
            </a:extLst>
          </p:cNvPr>
          <p:cNvCxnSpPr>
            <a:cxnSpLocks/>
          </p:cNvCxnSpPr>
          <p:nvPr/>
        </p:nvCxnSpPr>
        <p:spPr>
          <a:xfrm>
            <a:off x="9972716" y="1862704"/>
            <a:ext cx="403138" cy="0"/>
          </a:xfrm>
          <a:prstGeom prst="line">
            <a:avLst/>
          </a:prstGeom>
          <a:noFill/>
          <a:ln w="19050" cap="flat">
            <a:solidFill>
              <a:srgbClr val="D52B1E"/>
            </a:solidFill>
            <a:prstDash val="solid"/>
            <a:miter/>
          </a:ln>
        </p:spPr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E29F8318-6F30-B9C5-911B-EAC5D08943E5}"/>
              </a:ext>
            </a:extLst>
          </p:cNvPr>
          <p:cNvCxnSpPr>
            <a:cxnSpLocks/>
          </p:cNvCxnSpPr>
          <p:nvPr/>
        </p:nvCxnSpPr>
        <p:spPr>
          <a:xfrm>
            <a:off x="9972716" y="2056578"/>
            <a:ext cx="403138" cy="0"/>
          </a:xfrm>
          <a:prstGeom prst="line">
            <a:avLst/>
          </a:prstGeom>
          <a:noFill/>
          <a:ln w="19050" cap="flat">
            <a:solidFill>
              <a:srgbClr val="00AF3F"/>
            </a:solidFill>
            <a:prstDash val="solid"/>
            <a:miter/>
          </a:ln>
        </p:spPr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D8462C7-2A50-56C6-9A0D-DFFABCFE98C2}"/>
              </a:ext>
            </a:extLst>
          </p:cNvPr>
          <p:cNvCxnSpPr>
            <a:cxnSpLocks/>
          </p:cNvCxnSpPr>
          <p:nvPr/>
        </p:nvCxnSpPr>
        <p:spPr>
          <a:xfrm>
            <a:off x="9972716" y="2286091"/>
            <a:ext cx="403138" cy="0"/>
          </a:xfrm>
          <a:prstGeom prst="line">
            <a:avLst/>
          </a:prstGeom>
          <a:noFill/>
          <a:ln w="19050" cap="flat">
            <a:solidFill>
              <a:srgbClr val="82786F"/>
            </a:solidFill>
            <a:prstDash val="solid"/>
            <a:miter/>
          </a:ln>
        </p:spPr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36F957CC-C40E-8915-6351-5B7C224790F4}"/>
              </a:ext>
            </a:extLst>
          </p:cNvPr>
          <p:cNvCxnSpPr>
            <a:cxnSpLocks/>
          </p:cNvCxnSpPr>
          <p:nvPr/>
        </p:nvCxnSpPr>
        <p:spPr>
          <a:xfrm>
            <a:off x="9972716" y="2488691"/>
            <a:ext cx="403138" cy="0"/>
          </a:xfrm>
          <a:prstGeom prst="line">
            <a:avLst/>
          </a:prstGeom>
          <a:noFill/>
          <a:ln w="19050" cap="flat">
            <a:solidFill>
              <a:srgbClr val="00A1DE"/>
            </a:solidFill>
            <a:prstDash val="solid"/>
            <a:miter/>
          </a:ln>
        </p:spPr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47162A44-9A37-E7C8-27DE-81431C903E3D}"/>
              </a:ext>
            </a:extLst>
          </p:cNvPr>
          <p:cNvCxnSpPr>
            <a:cxnSpLocks/>
          </p:cNvCxnSpPr>
          <p:nvPr/>
        </p:nvCxnSpPr>
        <p:spPr>
          <a:xfrm>
            <a:off x="9972716" y="2707921"/>
            <a:ext cx="403138" cy="0"/>
          </a:xfrm>
          <a:prstGeom prst="line">
            <a:avLst/>
          </a:prstGeom>
          <a:ln w="19050">
            <a:solidFill>
              <a:srgbClr val="FED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Oval 454">
            <a:extLst>
              <a:ext uri="{FF2B5EF4-FFF2-40B4-BE49-F238E27FC236}">
                <a16:creationId xmlns:a16="http://schemas.microsoft.com/office/drawing/2014/main" id="{974AD854-1D85-4363-7B5E-ED065958A72A}"/>
              </a:ext>
            </a:extLst>
          </p:cNvPr>
          <p:cNvSpPr>
            <a:spLocks noChangeAspect="1"/>
          </p:cNvSpPr>
          <p:nvPr/>
        </p:nvSpPr>
        <p:spPr>
          <a:xfrm>
            <a:off x="10138285" y="1826704"/>
            <a:ext cx="72000" cy="72000"/>
          </a:xfrm>
          <a:prstGeom prst="ellipse">
            <a:avLst/>
          </a:prstGeom>
          <a:solidFill>
            <a:srgbClr val="D52B1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6" name="Oval 455">
            <a:extLst>
              <a:ext uri="{FF2B5EF4-FFF2-40B4-BE49-F238E27FC236}">
                <a16:creationId xmlns:a16="http://schemas.microsoft.com/office/drawing/2014/main" id="{0B111A0F-F602-DBAC-C515-6CF2DA722519}"/>
              </a:ext>
            </a:extLst>
          </p:cNvPr>
          <p:cNvSpPr>
            <a:spLocks noChangeAspect="1"/>
          </p:cNvSpPr>
          <p:nvPr/>
        </p:nvSpPr>
        <p:spPr>
          <a:xfrm>
            <a:off x="10138285" y="2020578"/>
            <a:ext cx="72000" cy="72000"/>
          </a:xfrm>
          <a:prstGeom prst="ellipse">
            <a:avLst/>
          </a:prstGeom>
          <a:solidFill>
            <a:srgbClr val="00AF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7" name="Oval 456">
            <a:extLst>
              <a:ext uri="{FF2B5EF4-FFF2-40B4-BE49-F238E27FC236}">
                <a16:creationId xmlns:a16="http://schemas.microsoft.com/office/drawing/2014/main" id="{BC0720DC-752B-6785-EF9F-33EDDECA25CC}"/>
              </a:ext>
            </a:extLst>
          </p:cNvPr>
          <p:cNvSpPr>
            <a:spLocks noChangeAspect="1"/>
          </p:cNvSpPr>
          <p:nvPr/>
        </p:nvSpPr>
        <p:spPr>
          <a:xfrm>
            <a:off x="10138285" y="2250091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8" name="Oval 457">
            <a:extLst>
              <a:ext uri="{FF2B5EF4-FFF2-40B4-BE49-F238E27FC236}">
                <a16:creationId xmlns:a16="http://schemas.microsoft.com/office/drawing/2014/main" id="{81F10F58-6AB3-09A5-0BEB-F9CE10E3B9A2}"/>
              </a:ext>
            </a:extLst>
          </p:cNvPr>
          <p:cNvSpPr>
            <a:spLocks noChangeAspect="1"/>
          </p:cNvSpPr>
          <p:nvPr/>
        </p:nvSpPr>
        <p:spPr>
          <a:xfrm>
            <a:off x="10138285" y="2452691"/>
            <a:ext cx="72000" cy="72000"/>
          </a:xfrm>
          <a:prstGeom prst="ellipse">
            <a:avLst/>
          </a:prstGeom>
          <a:solidFill>
            <a:srgbClr val="00A1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9" name="Oval 458">
            <a:extLst>
              <a:ext uri="{FF2B5EF4-FFF2-40B4-BE49-F238E27FC236}">
                <a16:creationId xmlns:a16="http://schemas.microsoft.com/office/drawing/2014/main" id="{18E0B5D0-BCAF-2AF1-3660-D71E753A0AA4}"/>
              </a:ext>
            </a:extLst>
          </p:cNvPr>
          <p:cNvSpPr>
            <a:spLocks noChangeAspect="1"/>
          </p:cNvSpPr>
          <p:nvPr/>
        </p:nvSpPr>
        <p:spPr>
          <a:xfrm>
            <a:off x="10138285" y="2671921"/>
            <a:ext cx="72000" cy="72000"/>
          </a:xfrm>
          <a:prstGeom prst="ellipse">
            <a:avLst/>
          </a:prstGeom>
          <a:solidFill>
            <a:srgbClr val="FED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60" name="TextBox 459">
            <a:extLst>
              <a:ext uri="{FF2B5EF4-FFF2-40B4-BE49-F238E27FC236}">
                <a16:creationId xmlns:a16="http://schemas.microsoft.com/office/drawing/2014/main" id="{9F878923-79A0-F1E0-E62E-C185EDCC2A62}"/>
              </a:ext>
            </a:extLst>
          </p:cNvPr>
          <p:cNvSpPr txBox="1"/>
          <p:nvPr/>
        </p:nvSpPr>
        <p:spPr>
          <a:xfrm>
            <a:off x="5395056" y="3759441"/>
            <a:ext cx="12073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细胞毒性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B0EBE604-B5C7-1A7C-D353-957E67F6553C}"/>
              </a:ext>
            </a:extLst>
          </p:cNvPr>
          <p:cNvSpPr txBox="1"/>
          <p:nvPr/>
        </p:nvSpPr>
        <p:spPr>
          <a:xfrm>
            <a:off x="1514992" y="4007326"/>
            <a:ext cx="1768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NCI-H292 (NSCLC)</a:t>
            </a:r>
          </a:p>
        </p:txBody>
      </p:sp>
      <p:grpSp>
        <p:nvGrpSpPr>
          <p:cNvPr id="462" name="Group 461">
            <a:extLst>
              <a:ext uri="{FF2B5EF4-FFF2-40B4-BE49-F238E27FC236}">
                <a16:creationId xmlns:a16="http://schemas.microsoft.com/office/drawing/2014/main" id="{8479C4C7-37DC-5A85-7C87-9C33CDD2A244}"/>
              </a:ext>
            </a:extLst>
          </p:cNvPr>
          <p:cNvGrpSpPr/>
          <p:nvPr/>
        </p:nvGrpSpPr>
        <p:grpSpPr>
          <a:xfrm>
            <a:off x="70653" y="4452680"/>
            <a:ext cx="3940070" cy="2003499"/>
            <a:chOff x="70653" y="4190378"/>
            <a:chExt cx="3940070" cy="2003499"/>
          </a:xfrm>
        </p:grpSpPr>
        <p:sp>
          <p:nvSpPr>
            <p:cNvPr id="463" name="TextBox 462">
              <a:extLst>
                <a:ext uri="{FF2B5EF4-FFF2-40B4-BE49-F238E27FC236}">
                  <a16:creationId xmlns:a16="http://schemas.microsoft.com/office/drawing/2014/main" id="{D120207F-974A-7CEC-6FC6-434A9F9084B7}"/>
                </a:ext>
              </a:extLst>
            </p:cNvPr>
            <p:cNvSpPr txBox="1"/>
            <p:nvPr/>
          </p:nvSpPr>
          <p:spPr>
            <a:xfrm>
              <a:off x="1615754" y="5886100"/>
              <a:ext cx="16466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浓度，nM</a:t>
              </a:r>
              <a:endParaRPr lang="en-GB" sz="14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64" name="Freeform 21">
              <a:extLst>
                <a:ext uri="{FF2B5EF4-FFF2-40B4-BE49-F238E27FC236}">
                  <a16:creationId xmlns:a16="http://schemas.microsoft.com/office/drawing/2014/main" id="{0D43FFF2-CD4B-E9B3-3ADD-D20DF302F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093" y="4346431"/>
              <a:ext cx="2678976" cy="1314460"/>
            </a:xfrm>
            <a:custGeom>
              <a:avLst/>
              <a:gdLst>
                <a:gd name="T0" fmla="*/ 0 w 2091"/>
                <a:gd name="T1" fmla="*/ 0 h 1310"/>
                <a:gd name="T2" fmla="*/ 0 w 2091"/>
                <a:gd name="T3" fmla="*/ 1310 h 1310"/>
                <a:gd name="T4" fmla="*/ 2091 w 2091"/>
                <a:gd name="T5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1" h="1310">
                  <a:moveTo>
                    <a:pt x="0" y="0"/>
                  </a:moveTo>
                  <a:lnTo>
                    <a:pt x="0" y="1310"/>
                  </a:lnTo>
                  <a:lnTo>
                    <a:pt x="2091" y="1310"/>
                  </a:lnTo>
                </a:path>
              </a:pathLst>
            </a:custGeom>
            <a:noFill/>
            <a:ln w="19050" cap="sq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65" name="TextBox 464">
              <a:extLst>
                <a:ext uri="{FF2B5EF4-FFF2-40B4-BE49-F238E27FC236}">
                  <a16:creationId xmlns:a16="http://schemas.microsoft.com/office/drawing/2014/main" id="{6A071AF2-102A-D9CF-0512-A69EF19640A1}"/>
                </a:ext>
              </a:extLst>
            </p:cNvPr>
            <p:cNvSpPr txBox="1"/>
            <p:nvPr/>
          </p:nvSpPr>
          <p:spPr>
            <a:xfrm rot="16200000">
              <a:off x="-191598" y="4839324"/>
              <a:ext cx="8322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MFI，PE</a:t>
              </a:r>
            </a:p>
          </p:txBody>
        </p:sp>
        <p:sp>
          <p:nvSpPr>
            <p:cNvPr id="466" name="Line 8">
              <a:extLst>
                <a:ext uri="{FF2B5EF4-FFF2-40B4-BE49-F238E27FC236}">
                  <a16:creationId xmlns:a16="http://schemas.microsoft.com/office/drawing/2014/main" id="{7F24A716-74A1-FB7F-2B11-422873FC95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5317" y="4345186"/>
              <a:ext cx="76708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67" name="Line 9">
              <a:extLst>
                <a:ext uri="{FF2B5EF4-FFF2-40B4-BE49-F238E27FC236}">
                  <a16:creationId xmlns:a16="http://schemas.microsoft.com/office/drawing/2014/main" id="{66064C91-EDD8-C58B-151E-481C17D59B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5317" y="4788092"/>
              <a:ext cx="76708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68" name="Line 10">
              <a:extLst>
                <a:ext uri="{FF2B5EF4-FFF2-40B4-BE49-F238E27FC236}">
                  <a16:creationId xmlns:a16="http://schemas.microsoft.com/office/drawing/2014/main" id="{EAFF760B-6974-9580-572C-5DD73883E6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5317" y="5221757"/>
              <a:ext cx="76708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69" name="Line 11">
              <a:extLst>
                <a:ext uri="{FF2B5EF4-FFF2-40B4-BE49-F238E27FC236}">
                  <a16:creationId xmlns:a16="http://schemas.microsoft.com/office/drawing/2014/main" id="{8B4A6E8F-4EB2-7376-D063-5D1C4EA73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5317" y="5660342"/>
              <a:ext cx="76708" cy="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70" name="TextBox 469">
              <a:extLst>
                <a:ext uri="{FF2B5EF4-FFF2-40B4-BE49-F238E27FC236}">
                  <a16:creationId xmlns:a16="http://schemas.microsoft.com/office/drawing/2014/main" id="{0372EEE7-E748-B3AB-132E-C4205F942A51}"/>
                </a:ext>
              </a:extLst>
            </p:cNvPr>
            <p:cNvSpPr txBox="1"/>
            <p:nvPr/>
          </p:nvSpPr>
          <p:spPr>
            <a:xfrm>
              <a:off x="255786" y="4190378"/>
              <a:ext cx="780983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150000</a:t>
              </a:r>
            </a:p>
          </p:txBody>
        </p:sp>
        <p:sp>
          <p:nvSpPr>
            <p:cNvPr id="471" name="TextBox 470">
              <a:extLst>
                <a:ext uri="{FF2B5EF4-FFF2-40B4-BE49-F238E27FC236}">
                  <a16:creationId xmlns:a16="http://schemas.microsoft.com/office/drawing/2014/main" id="{63837B97-F20C-072A-B34D-9B529CA846D6}"/>
                </a:ext>
              </a:extLst>
            </p:cNvPr>
            <p:cNvSpPr txBox="1"/>
            <p:nvPr/>
          </p:nvSpPr>
          <p:spPr>
            <a:xfrm>
              <a:off x="255786" y="4633090"/>
              <a:ext cx="780983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100000</a:t>
              </a:r>
            </a:p>
          </p:txBody>
        </p:sp>
        <p:sp>
          <p:nvSpPr>
            <p:cNvPr id="472" name="TextBox 471">
              <a:extLst>
                <a:ext uri="{FF2B5EF4-FFF2-40B4-BE49-F238E27FC236}">
                  <a16:creationId xmlns:a16="http://schemas.microsoft.com/office/drawing/2014/main" id="{EF6857E6-BE5E-DD0E-F2E6-D128641F2BFB}"/>
                </a:ext>
              </a:extLst>
            </p:cNvPr>
            <p:cNvSpPr txBox="1"/>
            <p:nvPr/>
          </p:nvSpPr>
          <p:spPr>
            <a:xfrm>
              <a:off x="355172" y="5066554"/>
              <a:ext cx="681597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50000</a:t>
              </a:r>
            </a:p>
          </p:txBody>
        </p:sp>
        <p:sp>
          <p:nvSpPr>
            <p:cNvPr id="473" name="TextBox 472">
              <a:extLst>
                <a:ext uri="{FF2B5EF4-FFF2-40B4-BE49-F238E27FC236}">
                  <a16:creationId xmlns:a16="http://schemas.microsoft.com/office/drawing/2014/main" id="{EB0DCE7F-9910-93CF-1B52-2CB0038FF5C6}"/>
                </a:ext>
              </a:extLst>
            </p:cNvPr>
            <p:cNvSpPr txBox="1"/>
            <p:nvPr/>
          </p:nvSpPr>
          <p:spPr>
            <a:xfrm>
              <a:off x="752716" y="5504641"/>
              <a:ext cx="284053" cy="307777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474" name="Line 21">
              <a:extLst>
                <a:ext uri="{FF2B5EF4-FFF2-40B4-BE49-F238E27FC236}">
                  <a16:creationId xmlns:a16="http://schemas.microsoft.com/office/drawing/2014/main" id="{8F23CC88-F6B0-E5AD-4FF5-48ECF055C2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9071" y="5653454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6BBFAD17-90AA-4D6D-8958-1576E4B97775}"/>
                </a:ext>
              </a:extLst>
            </p:cNvPr>
            <p:cNvSpPr txBox="1"/>
            <p:nvPr/>
          </p:nvSpPr>
          <p:spPr>
            <a:xfrm>
              <a:off x="3441089" y="5715294"/>
              <a:ext cx="569634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10000</a:t>
              </a:r>
            </a:p>
          </p:txBody>
        </p:sp>
        <p:sp>
          <p:nvSpPr>
            <p:cNvPr id="476" name="Line 21">
              <a:extLst>
                <a:ext uri="{FF2B5EF4-FFF2-40B4-BE49-F238E27FC236}">
                  <a16:creationId xmlns:a16="http://schemas.microsoft.com/office/drawing/2014/main" id="{F376E1EA-E6B7-3F20-F0B1-97729B4B51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64827" y="5653454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77" name="TextBox 476">
              <a:extLst>
                <a:ext uri="{FF2B5EF4-FFF2-40B4-BE49-F238E27FC236}">
                  <a16:creationId xmlns:a16="http://schemas.microsoft.com/office/drawing/2014/main" id="{099B5CD4-A7CD-D3AD-89A9-CCEEF862FC0C}"/>
                </a:ext>
              </a:extLst>
            </p:cNvPr>
            <p:cNvSpPr txBox="1"/>
            <p:nvPr/>
          </p:nvSpPr>
          <p:spPr>
            <a:xfrm>
              <a:off x="2776232" y="5715294"/>
              <a:ext cx="37086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478" name="Line 21">
              <a:extLst>
                <a:ext uri="{FF2B5EF4-FFF2-40B4-BE49-F238E27FC236}">
                  <a16:creationId xmlns:a16="http://schemas.microsoft.com/office/drawing/2014/main" id="{F4ED5D54-AE10-68D2-F05D-7FC7BA5167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0584" y="5653454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79" name="TextBox 478">
              <a:extLst>
                <a:ext uri="{FF2B5EF4-FFF2-40B4-BE49-F238E27FC236}">
                  <a16:creationId xmlns:a16="http://schemas.microsoft.com/office/drawing/2014/main" id="{31423B98-AD90-AC83-47C8-E99C7AAD5058}"/>
                </a:ext>
              </a:extLst>
            </p:cNvPr>
            <p:cNvSpPr txBox="1"/>
            <p:nvPr/>
          </p:nvSpPr>
          <p:spPr>
            <a:xfrm>
              <a:off x="2111374" y="5715294"/>
              <a:ext cx="172089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480" name="Line 21">
              <a:extLst>
                <a:ext uri="{FF2B5EF4-FFF2-40B4-BE49-F238E27FC236}">
                  <a16:creationId xmlns:a16="http://schemas.microsoft.com/office/drawing/2014/main" id="{C6F3DE7C-777B-A4A3-CEA0-34C281E671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36341" y="5643390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81" name="TextBox 480">
              <a:extLst>
                <a:ext uri="{FF2B5EF4-FFF2-40B4-BE49-F238E27FC236}">
                  <a16:creationId xmlns:a16="http://schemas.microsoft.com/office/drawing/2014/main" id="{A568A528-25D6-D0B9-86E9-903FC7832215}"/>
                </a:ext>
              </a:extLst>
            </p:cNvPr>
            <p:cNvSpPr txBox="1"/>
            <p:nvPr/>
          </p:nvSpPr>
          <p:spPr>
            <a:xfrm>
              <a:off x="1222898" y="5715294"/>
              <a:ext cx="420555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0.01</a:t>
              </a:r>
            </a:p>
          </p:txBody>
        </p:sp>
        <p:sp>
          <p:nvSpPr>
            <p:cNvPr id="482" name="Line 21">
              <a:extLst>
                <a:ext uri="{FF2B5EF4-FFF2-40B4-BE49-F238E27FC236}">
                  <a16:creationId xmlns:a16="http://schemas.microsoft.com/office/drawing/2014/main" id="{B308042A-01E7-00C8-E650-E38AEFB5DD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4219" y="5653454"/>
              <a:ext cx="0" cy="72000"/>
            </a:xfrm>
            <a:prstGeom prst="line">
              <a:avLst/>
            </a:prstGeom>
            <a:noFill/>
            <a:ln w="19050" cap="flat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483" name="TextBox 482">
              <a:extLst>
                <a:ext uri="{FF2B5EF4-FFF2-40B4-BE49-F238E27FC236}">
                  <a16:creationId xmlns:a16="http://schemas.microsoft.com/office/drawing/2014/main" id="{EA677862-C664-D2A1-6010-DAD3436BEC88}"/>
                </a:ext>
              </a:extLst>
            </p:cNvPr>
            <p:cNvSpPr txBox="1"/>
            <p:nvPr/>
          </p:nvSpPr>
          <p:spPr>
            <a:xfrm>
              <a:off x="963524" y="5715294"/>
              <a:ext cx="175060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 anchor="t" anchorCtr="0">
              <a:spAutoFit/>
            </a:bodyPr>
            <a:lstStyle/>
            <a:p>
              <a:pPr algn="ctr" rtl="0"/>
              <a:r>
                <a:rPr lang="zh-cn" sz="140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484" name="Graphic 168">
              <a:extLst>
                <a:ext uri="{FF2B5EF4-FFF2-40B4-BE49-F238E27FC236}">
                  <a16:creationId xmlns:a16="http://schemas.microsoft.com/office/drawing/2014/main" id="{790C7FCB-3143-93B7-B9DE-FC4DABCA3D01}"/>
                </a:ext>
              </a:extLst>
            </p:cNvPr>
            <p:cNvSpPr/>
            <p:nvPr/>
          </p:nvSpPr>
          <p:spPr>
            <a:xfrm>
              <a:off x="1224702" y="4778242"/>
              <a:ext cx="1984763" cy="893245"/>
            </a:xfrm>
            <a:custGeom>
              <a:avLst/>
              <a:gdLst>
                <a:gd name="connsiteX0" fmla="*/ 0 w 1980447"/>
                <a:gd name="connsiteY0" fmla="*/ 886201 h 886413"/>
                <a:gd name="connsiteX1" fmla="*/ 719090 w 1980447"/>
                <a:gd name="connsiteY1" fmla="*/ 815471 h 886413"/>
                <a:gd name="connsiteX2" fmla="*/ 719090 w 1980447"/>
                <a:gd name="connsiteY2" fmla="*/ 815471 h 886413"/>
                <a:gd name="connsiteX3" fmla="*/ 1063314 w 1980447"/>
                <a:gd name="connsiteY3" fmla="*/ 506616 h 886413"/>
                <a:gd name="connsiteX4" fmla="*/ 1063314 w 1980447"/>
                <a:gd name="connsiteY4" fmla="*/ 506616 h 886413"/>
                <a:gd name="connsiteX5" fmla="*/ 1603220 w 1980447"/>
                <a:gd name="connsiteY5" fmla="*/ 39797 h 886413"/>
                <a:gd name="connsiteX6" fmla="*/ 1980448 w 1980447"/>
                <a:gd name="connsiteY6" fmla="*/ 4431 h 886413"/>
                <a:gd name="connsiteX0" fmla="*/ 0 w 1985211"/>
                <a:gd name="connsiteY0" fmla="*/ 907121 h 907333"/>
                <a:gd name="connsiteX1" fmla="*/ 719090 w 1985211"/>
                <a:gd name="connsiteY1" fmla="*/ 836391 h 907333"/>
                <a:gd name="connsiteX2" fmla="*/ 719090 w 1985211"/>
                <a:gd name="connsiteY2" fmla="*/ 836391 h 907333"/>
                <a:gd name="connsiteX3" fmla="*/ 1063314 w 1985211"/>
                <a:gd name="connsiteY3" fmla="*/ 527536 h 907333"/>
                <a:gd name="connsiteX4" fmla="*/ 1063314 w 1985211"/>
                <a:gd name="connsiteY4" fmla="*/ 527536 h 907333"/>
                <a:gd name="connsiteX5" fmla="*/ 1603220 w 1985211"/>
                <a:gd name="connsiteY5" fmla="*/ 60717 h 907333"/>
                <a:gd name="connsiteX6" fmla="*/ 1985211 w 1985211"/>
                <a:gd name="connsiteY6" fmla="*/ 1162 h 907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85211" h="907333">
                  <a:moveTo>
                    <a:pt x="0" y="907121"/>
                  </a:moveTo>
                  <a:cubicBezTo>
                    <a:pt x="594134" y="911837"/>
                    <a:pt x="719090" y="836391"/>
                    <a:pt x="719090" y="836391"/>
                  </a:cubicBezTo>
                  <a:lnTo>
                    <a:pt x="719090" y="836391"/>
                  </a:lnTo>
                  <a:cubicBezTo>
                    <a:pt x="914778" y="751515"/>
                    <a:pt x="1063314" y="527536"/>
                    <a:pt x="1063314" y="527536"/>
                  </a:cubicBezTo>
                  <a:lnTo>
                    <a:pt x="1063314" y="527536"/>
                  </a:lnTo>
                  <a:cubicBezTo>
                    <a:pt x="1292009" y="152666"/>
                    <a:pt x="1603220" y="60717"/>
                    <a:pt x="1603220" y="60717"/>
                  </a:cubicBezTo>
                  <a:cubicBezTo>
                    <a:pt x="1710414" y="11443"/>
                    <a:pt x="1911887" y="-4755"/>
                    <a:pt x="1985211" y="1162"/>
                  </a:cubicBez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2988391C-55C6-7548-B8B1-575810C14C6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27802" y="5538920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6" name="Oval 485">
              <a:extLst>
                <a:ext uri="{FF2B5EF4-FFF2-40B4-BE49-F238E27FC236}">
                  <a16:creationId xmlns:a16="http://schemas.microsoft.com/office/drawing/2014/main" id="{FB1E3986-5405-0E9A-81CD-BF0155839CC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13585" y="5424545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7" name="Oval 486">
              <a:extLst>
                <a:ext uri="{FF2B5EF4-FFF2-40B4-BE49-F238E27FC236}">
                  <a16:creationId xmlns:a16="http://schemas.microsoft.com/office/drawing/2014/main" id="{9C458522-DC68-CDFE-9D54-9CC16BCA1A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99368" y="5176814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8" name="Oval 487">
              <a:extLst>
                <a:ext uri="{FF2B5EF4-FFF2-40B4-BE49-F238E27FC236}">
                  <a16:creationId xmlns:a16="http://schemas.microsoft.com/office/drawing/2014/main" id="{38B1A41F-2F73-E601-1C7B-3DCDC3DFBB2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85151" y="4954332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9" name="Oval 488">
              <a:extLst>
                <a:ext uri="{FF2B5EF4-FFF2-40B4-BE49-F238E27FC236}">
                  <a16:creationId xmlns:a16="http://schemas.microsoft.com/office/drawing/2014/main" id="{AE94EA7F-06D8-7AB9-55D1-793EB391767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70934" y="4878991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0" name="Oval 489">
              <a:extLst>
                <a:ext uri="{FF2B5EF4-FFF2-40B4-BE49-F238E27FC236}">
                  <a16:creationId xmlns:a16="http://schemas.microsoft.com/office/drawing/2014/main" id="{0009FB91-5016-F9B7-DBF2-62E524730AD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47191" y="4829868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1" name="Oval 490">
              <a:extLst>
                <a:ext uri="{FF2B5EF4-FFF2-40B4-BE49-F238E27FC236}">
                  <a16:creationId xmlns:a16="http://schemas.microsoft.com/office/drawing/2014/main" id="{71BCE335-5754-EA8E-AC37-D9F2FE118B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23448" y="4780284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2" name="Oval 491">
              <a:extLst>
                <a:ext uri="{FF2B5EF4-FFF2-40B4-BE49-F238E27FC236}">
                  <a16:creationId xmlns:a16="http://schemas.microsoft.com/office/drawing/2014/main" id="{BC3A638D-3F5E-9512-D4A1-3AA7BE3D930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99705" y="4688345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493" name="Straight Connector 492">
              <a:extLst>
                <a:ext uri="{FF2B5EF4-FFF2-40B4-BE49-F238E27FC236}">
                  <a16:creationId xmlns:a16="http://schemas.microsoft.com/office/drawing/2014/main" id="{0A4BF708-6A2F-EC8A-7CB1-59B2B1FFA1BE}"/>
                </a:ext>
              </a:extLst>
            </p:cNvPr>
            <p:cNvCxnSpPr>
              <a:cxnSpLocks/>
            </p:cNvCxnSpPr>
            <p:nvPr/>
          </p:nvCxnSpPr>
          <p:spPr>
            <a:xfrm>
              <a:off x="1054219" y="5657805"/>
              <a:ext cx="2235486" cy="0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4" name="Oval 493">
              <a:extLst>
                <a:ext uri="{FF2B5EF4-FFF2-40B4-BE49-F238E27FC236}">
                  <a16:creationId xmlns:a16="http://schemas.microsoft.com/office/drawing/2014/main" id="{AAB4E986-0B96-3223-31E4-2755390C0C2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01553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5" name="Oval 494">
              <a:extLst>
                <a:ext uri="{FF2B5EF4-FFF2-40B4-BE49-F238E27FC236}">
                  <a16:creationId xmlns:a16="http://schemas.microsoft.com/office/drawing/2014/main" id="{98A4EEA8-2AC8-A392-DD6C-4475545A00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40288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6" name="Oval 495">
              <a:extLst>
                <a:ext uri="{FF2B5EF4-FFF2-40B4-BE49-F238E27FC236}">
                  <a16:creationId xmlns:a16="http://schemas.microsoft.com/office/drawing/2014/main" id="{48841FEA-5129-D224-FE73-CC99112DDC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33844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7" name="Oval 496">
              <a:extLst>
                <a:ext uri="{FF2B5EF4-FFF2-40B4-BE49-F238E27FC236}">
                  <a16:creationId xmlns:a16="http://schemas.microsoft.com/office/drawing/2014/main" id="{72A13F63-22FB-56C1-52D3-1F021040D6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45126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8" name="Oval 497">
              <a:extLst>
                <a:ext uri="{FF2B5EF4-FFF2-40B4-BE49-F238E27FC236}">
                  <a16:creationId xmlns:a16="http://schemas.microsoft.com/office/drawing/2014/main" id="{5CA37211-6772-111F-03ED-4884A54D67E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33874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9" name="Oval 498">
              <a:extLst>
                <a:ext uri="{FF2B5EF4-FFF2-40B4-BE49-F238E27FC236}">
                  <a16:creationId xmlns:a16="http://schemas.microsoft.com/office/drawing/2014/main" id="{17550EF6-F6BC-7930-3869-0059E63314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22622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0" name="Oval 499">
              <a:extLst>
                <a:ext uri="{FF2B5EF4-FFF2-40B4-BE49-F238E27FC236}">
                  <a16:creationId xmlns:a16="http://schemas.microsoft.com/office/drawing/2014/main" id="{6E689AD9-7520-3303-FB1D-5EB272A274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05020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1" name="Oval 500">
              <a:extLst>
                <a:ext uri="{FF2B5EF4-FFF2-40B4-BE49-F238E27FC236}">
                  <a16:creationId xmlns:a16="http://schemas.microsoft.com/office/drawing/2014/main" id="{B1272C28-AF63-38FE-7005-34CB8705C4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87418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2" name="Oval 501">
              <a:extLst>
                <a:ext uri="{FF2B5EF4-FFF2-40B4-BE49-F238E27FC236}">
                  <a16:creationId xmlns:a16="http://schemas.microsoft.com/office/drawing/2014/main" id="{680CAF71-DA1C-1717-947B-54A5C961FFA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69816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3" name="Oval 502">
              <a:extLst>
                <a:ext uri="{FF2B5EF4-FFF2-40B4-BE49-F238E27FC236}">
                  <a16:creationId xmlns:a16="http://schemas.microsoft.com/office/drawing/2014/main" id="{8B8BD907-7C9F-7B66-4381-8111C48A766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52214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4" name="Oval 503">
              <a:extLst>
                <a:ext uri="{FF2B5EF4-FFF2-40B4-BE49-F238E27FC236}">
                  <a16:creationId xmlns:a16="http://schemas.microsoft.com/office/drawing/2014/main" id="{D3636E99-9469-D73A-5876-45E9675EDE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34612" y="5615342"/>
              <a:ext cx="90000" cy="90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5" name="Oval 504">
              <a:extLst>
                <a:ext uri="{FF2B5EF4-FFF2-40B4-BE49-F238E27FC236}">
                  <a16:creationId xmlns:a16="http://schemas.microsoft.com/office/drawing/2014/main" id="{0276A1A2-E424-1F06-C2FA-989A8F7362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17743" y="5615342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6" name="Oval 505">
              <a:extLst>
                <a:ext uri="{FF2B5EF4-FFF2-40B4-BE49-F238E27FC236}">
                  <a16:creationId xmlns:a16="http://schemas.microsoft.com/office/drawing/2014/main" id="{1F836BE2-1371-B706-3862-BB984B19D2C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51373" y="5615342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07" name="Oval 506">
              <a:extLst>
                <a:ext uri="{FF2B5EF4-FFF2-40B4-BE49-F238E27FC236}">
                  <a16:creationId xmlns:a16="http://schemas.microsoft.com/office/drawing/2014/main" id="{D76BBE49-560A-D136-13E7-F2B9D9CB8B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94357" y="5615342"/>
              <a:ext cx="90000" cy="9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08" name="TextBox 507">
            <a:extLst>
              <a:ext uri="{FF2B5EF4-FFF2-40B4-BE49-F238E27FC236}">
                <a16:creationId xmlns:a16="http://schemas.microsoft.com/office/drawing/2014/main" id="{901CDA53-54C5-4FD1-849C-85508D86F9FC}"/>
              </a:ext>
            </a:extLst>
          </p:cNvPr>
          <p:cNvSpPr txBox="1"/>
          <p:nvPr/>
        </p:nvSpPr>
        <p:spPr>
          <a:xfrm>
            <a:off x="5259106" y="6217031"/>
            <a:ext cx="16466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浓度，nM</a:t>
            </a:r>
            <a:endParaRPr lang="en-GB" sz="14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09" name="Freeform 21">
            <a:extLst>
              <a:ext uri="{FF2B5EF4-FFF2-40B4-BE49-F238E27FC236}">
                <a16:creationId xmlns:a16="http://schemas.microsoft.com/office/drawing/2014/main" id="{A7284EBD-52C7-BB72-09AE-52FFB0BF054A}"/>
              </a:ext>
            </a:extLst>
          </p:cNvPr>
          <p:cNvSpPr>
            <a:spLocks/>
          </p:cNvSpPr>
          <p:nvPr/>
        </p:nvSpPr>
        <p:spPr bwMode="auto">
          <a:xfrm>
            <a:off x="4676969" y="4677362"/>
            <a:ext cx="2678976" cy="1314460"/>
          </a:xfrm>
          <a:custGeom>
            <a:avLst/>
            <a:gdLst>
              <a:gd name="T0" fmla="*/ 0 w 2091"/>
              <a:gd name="T1" fmla="*/ 0 h 1310"/>
              <a:gd name="T2" fmla="*/ 0 w 2091"/>
              <a:gd name="T3" fmla="*/ 1310 h 1310"/>
              <a:gd name="T4" fmla="*/ 2091 w 2091"/>
              <a:gd name="T5" fmla="*/ 1310 h 1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1" h="1310">
                <a:moveTo>
                  <a:pt x="0" y="0"/>
                </a:moveTo>
                <a:lnTo>
                  <a:pt x="0" y="1310"/>
                </a:lnTo>
                <a:lnTo>
                  <a:pt x="2091" y="1310"/>
                </a:lnTo>
              </a:path>
            </a:pathLst>
          </a:custGeom>
          <a:noFill/>
          <a:ln w="19050" cap="sq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510" name="TextBox 509">
            <a:extLst>
              <a:ext uri="{FF2B5EF4-FFF2-40B4-BE49-F238E27FC236}">
                <a16:creationId xmlns:a16="http://schemas.microsoft.com/office/drawing/2014/main" id="{92E5D3C3-16D7-81F6-C868-A2D0F5B398CD}"/>
              </a:ext>
            </a:extLst>
          </p:cNvPr>
          <p:cNvSpPr txBox="1"/>
          <p:nvPr/>
        </p:nvSpPr>
        <p:spPr>
          <a:xfrm rot="16200000">
            <a:off x="3630969" y="5170255"/>
            <a:ext cx="10631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生存力，%</a:t>
            </a:r>
          </a:p>
        </p:txBody>
      </p:sp>
      <p:sp>
        <p:nvSpPr>
          <p:cNvPr id="511" name="Line 8">
            <a:extLst>
              <a:ext uri="{FF2B5EF4-FFF2-40B4-BE49-F238E27FC236}">
                <a16:creationId xmlns:a16="http://schemas.microsoft.com/office/drawing/2014/main" id="{20C725D7-D870-F53A-7646-70C57486904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2193" y="4676117"/>
            <a:ext cx="76708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12" name="Line 9">
            <a:extLst>
              <a:ext uri="{FF2B5EF4-FFF2-40B4-BE49-F238E27FC236}">
                <a16:creationId xmlns:a16="http://schemas.microsoft.com/office/drawing/2014/main" id="{F77A5B07-96A9-0582-1110-ACFB3E3B3F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2193" y="5119023"/>
            <a:ext cx="76708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13" name="Line 10">
            <a:extLst>
              <a:ext uri="{FF2B5EF4-FFF2-40B4-BE49-F238E27FC236}">
                <a16:creationId xmlns:a16="http://schemas.microsoft.com/office/drawing/2014/main" id="{119A5AB9-D7D1-077C-D68B-ABD7291E3CDC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2193" y="5552688"/>
            <a:ext cx="76708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14" name="Line 11">
            <a:extLst>
              <a:ext uri="{FF2B5EF4-FFF2-40B4-BE49-F238E27FC236}">
                <a16:creationId xmlns:a16="http://schemas.microsoft.com/office/drawing/2014/main" id="{6CE3FDCC-EE95-43EE-68A4-1C0F54F12BC3}"/>
              </a:ext>
            </a:extLst>
          </p:cNvPr>
          <p:cNvSpPr>
            <a:spLocks noChangeShapeType="1"/>
          </p:cNvSpPr>
          <p:nvPr/>
        </p:nvSpPr>
        <p:spPr bwMode="auto">
          <a:xfrm>
            <a:off x="4592193" y="5991273"/>
            <a:ext cx="76708" cy="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15" name="TextBox 514">
            <a:extLst>
              <a:ext uri="{FF2B5EF4-FFF2-40B4-BE49-F238E27FC236}">
                <a16:creationId xmlns:a16="http://schemas.microsoft.com/office/drawing/2014/main" id="{D8E2C048-9159-A4B6-FB9F-3A6FD7FE1864}"/>
              </a:ext>
            </a:extLst>
          </p:cNvPr>
          <p:cNvSpPr txBox="1"/>
          <p:nvPr/>
        </p:nvSpPr>
        <p:spPr>
          <a:xfrm>
            <a:off x="4180821" y="4521309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150</a:t>
            </a:r>
          </a:p>
        </p:txBody>
      </p:sp>
      <p:sp>
        <p:nvSpPr>
          <p:cNvPr id="516" name="TextBox 515">
            <a:extLst>
              <a:ext uri="{FF2B5EF4-FFF2-40B4-BE49-F238E27FC236}">
                <a16:creationId xmlns:a16="http://schemas.microsoft.com/office/drawing/2014/main" id="{E81CF0F5-9B06-31B6-24C5-42EAC3CA751B}"/>
              </a:ext>
            </a:extLst>
          </p:cNvPr>
          <p:cNvSpPr txBox="1"/>
          <p:nvPr/>
        </p:nvSpPr>
        <p:spPr>
          <a:xfrm>
            <a:off x="4180821" y="4964021"/>
            <a:ext cx="48282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517" name="TextBox 516">
            <a:extLst>
              <a:ext uri="{FF2B5EF4-FFF2-40B4-BE49-F238E27FC236}">
                <a16:creationId xmlns:a16="http://schemas.microsoft.com/office/drawing/2014/main" id="{46D641E4-5A88-2619-06D8-DA13D02A7727}"/>
              </a:ext>
            </a:extLst>
          </p:cNvPr>
          <p:cNvSpPr txBox="1"/>
          <p:nvPr/>
        </p:nvSpPr>
        <p:spPr>
          <a:xfrm>
            <a:off x="4280207" y="5397485"/>
            <a:ext cx="38343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50</a:t>
            </a:r>
          </a:p>
        </p:txBody>
      </p:sp>
      <p:sp>
        <p:nvSpPr>
          <p:cNvPr id="518" name="TextBox 517">
            <a:extLst>
              <a:ext uri="{FF2B5EF4-FFF2-40B4-BE49-F238E27FC236}">
                <a16:creationId xmlns:a16="http://schemas.microsoft.com/office/drawing/2014/main" id="{CE8D48CF-0A21-C3B1-2D15-43A663F6DB49}"/>
              </a:ext>
            </a:extLst>
          </p:cNvPr>
          <p:cNvSpPr txBox="1"/>
          <p:nvPr/>
        </p:nvSpPr>
        <p:spPr>
          <a:xfrm>
            <a:off x="4379592" y="5835572"/>
            <a:ext cx="2840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19" name="Line 21">
            <a:extLst>
              <a:ext uri="{FF2B5EF4-FFF2-40B4-BE49-F238E27FC236}">
                <a16:creationId xmlns:a16="http://schemas.microsoft.com/office/drawing/2014/main" id="{24BAED8E-892D-F120-098B-02109D15D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5947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20" name="TextBox 519">
            <a:extLst>
              <a:ext uri="{FF2B5EF4-FFF2-40B4-BE49-F238E27FC236}">
                <a16:creationId xmlns:a16="http://schemas.microsoft.com/office/drawing/2014/main" id="{7EBF11E3-C7D5-7548-6A73-7F7035788860}"/>
              </a:ext>
            </a:extLst>
          </p:cNvPr>
          <p:cNvSpPr txBox="1"/>
          <p:nvPr/>
        </p:nvSpPr>
        <p:spPr>
          <a:xfrm>
            <a:off x="7167351" y="6046225"/>
            <a:ext cx="370862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100</a:t>
            </a:r>
          </a:p>
        </p:txBody>
      </p:sp>
      <p:sp>
        <p:nvSpPr>
          <p:cNvPr id="521" name="Line 21">
            <a:extLst>
              <a:ext uri="{FF2B5EF4-FFF2-40B4-BE49-F238E27FC236}">
                <a16:creationId xmlns:a16="http://schemas.microsoft.com/office/drawing/2014/main" id="{4766284C-8CA3-4FD6-61CE-C9E52E26BB7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35543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22" name="TextBox 521">
            <a:extLst>
              <a:ext uri="{FF2B5EF4-FFF2-40B4-BE49-F238E27FC236}">
                <a16:creationId xmlns:a16="http://schemas.microsoft.com/office/drawing/2014/main" id="{5A28B6F4-FDF7-4D3F-6D67-F2ED9B7FDE6C}"/>
              </a:ext>
            </a:extLst>
          </p:cNvPr>
          <p:cNvSpPr txBox="1"/>
          <p:nvPr/>
        </p:nvSpPr>
        <p:spPr>
          <a:xfrm>
            <a:off x="6696641" y="6046225"/>
            <a:ext cx="271475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523" name="Line 21">
            <a:extLst>
              <a:ext uri="{FF2B5EF4-FFF2-40B4-BE49-F238E27FC236}">
                <a16:creationId xmlns:a16="http://schemas.microsoft.com/office/drawing/2014/main" id="{CB3051E8-C8D1-3374-6092-03835B78388A}"/>
              </a:ext>
            </a:extLst>
          </p:cNvPr>
          <p:cNvSpPr>
            <a:spLocks noChangeShapeType="1"/>
          </p:cNvSpPr>
          <p:nvPr/>
        </p:nvSpPr>
        <p:spPr bwMode="auto">
          <a:xfrm>
            <a:off x="5827460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24" name="TextBox 523">
            <a:extLst>
              <a:ext uri="{FF2B5EF4-FFF2-40B4-BE49-F238E27FC236}">
                <a16:creationId xmlns:a16="http://schemas.microsoft.com/office/drawing/2014/main" id="{DD8D576A-80E6-39A4-0CA0-44733F56165B}"/>
              </a:ext>
            </a:extLst>
          </p:cNvPr>
          <p:cNvSpPr txBox="1"/>
          <p:nvPr/>
        </p:nvSpPr>
        <p:spPr>
          <a:xfrm>
            <a:off x="5582430" y="6046225"/>
            <a:ext cx="321169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0.1</a:t>
            </a:r>
          </a:p>
        </p:txBody>
      </p:sp>
      <p:sp>
        <p:nvSpPr>
          <p:cNvPr id="525" name="TextBox 524">
            <a:extLst>
              <a:ext uri="{FF2B5EF4-FFF2-40B4-BE49-F238E27FC236}">
                <a16:creationId xmlns:a16="http://schemas.microsoft.com/office/drawing/2014/main" id="{81680658-6373-DEAB-CCB8-3F53FF03785C}"/>
              </a:ext>
            </a:extLst>
          </p:cNvPr>
          <p:cNvSpPr txBox="1"/>
          <p:nvPr/>
        </p:nvSpPr>
        <p:spPr>
          <a:xfrm>
            <a:off x="5012334" y="6046225"/>
            <a:ext cx="420555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0.01</a:t>
            </a:r>
          </a:p>
        </p:txBody>
      </p:sp>
      <p:sp>
        <p:nvSpPr>
          <p:cNvPr id="526" name="Line 21">
            <a:extLst>
              <a:ext uri="{FF2B5EF4-FFF2-40B4-BE49-F238E27FC236}">
                <a16:creationId xmlns:a16="http://schemas.microsoft.com/office/drawing/2014/main" id="{AC0B2C1E-7E70-734B-542E-30D9C45C1357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1095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27" name="TextBox 526">
            <a:extLst>
              <a:ext uri="{FF2B5EF4-FFF2-40B4-BE49-F238E27FC236}">
                <a16:creationId xmlns:a16="http://schemas.microsoft.com/office/drawing/2014/main" id="{D30F0FB0-F62E-CDF2-2451-F4371217AC60}"/>
              </a:ext>
            </a:extLst>
          </p:cNvPr>
          <p:cNvSpPr txBox="1"/>
          <p:nvPr/>
        </p:nvSpPr>
        <p:spPr>
          <a:xfrm>
            <a:off x="4417960" y="6046225"/>
            <a:ext cx="519941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0.001</a:t>
            </a:r>
          </a:p>
        </p:txBody>
      </p:sp>
      <p:sp>
        <p:nvSpPr>
          <p:cNvPr id="528" name="TextBox 527">
            <a:extLst>
              <a:ext uri="{FF2B5EF4-FFF2-40B4-BE49-F238E27FC236}">
                <a16:creationId xmlns:a16="http://schemas.microsoft.com/office/drawing/2014/main" id="{6A8BDDC1-6406-E80F-D2A3-163063CDF0C8}"/>
              </a:ext>
            </a:extLst>
          </p:cNvPr>
          <p:cNvSpPr txBox="1"/>
          <p:nvPr/>
        </p:nvSpPr>
        <p:spPr>
          <a:xfrm>
            <a:off x="5114531" y="4001686"/>
            <a:ext cx="1768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NCI-H292 (NSCLC)</a:t>
            </a:r>
          </a:p>
        </p:txBody>
      </p:sp>
      <p:sp>
        <p:nvSpPr>
          <p:cNvPr id="529" name="TextBox 528">
            <a:extLst>
              <a:ext uri="{FF2B5EF4-FFF2-40B4-BE49-F238E27FC236}">
                <a16:creationId xmlns:a16="http://schemas.microsoft.com/office/drawing/2014/main" id="{27E652B2-6330-CB4C-294C-3F23CE64ABB7}"/>
              </a:ext>
            </a:extLst>
          </p:cNvPr>
          <p:cNvSpPr txBox="1"/>
          <p:nvPr/>
        </p:nvSpPr>
        <p:spPr>
          <a:xfrm>
            <a:off x="8314597" y="4001686"/>
            <a:ext cx="36583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NCI-H1975（NSCLC、EGFR T790M/L858R）</a:t>
            </a:r>
          </a:p>
        </p:txBody>
      </p:sp>
      <p:sp>
        <p:nvSpPr>
          <p:cNvPr id="530" name="TextBox 529">
            <a:extLst>
              <a:ext uri="{FF2B5EF4-FFF2-40B4-BE49-F238E27FC236}">
                <a16:creationId xmlns:a16="http://schemas.microsoft.com/office/drawing/2014/main" id="{D83B532B-BC38-735D-E3C7-09D49AB81EB2}"/>
              </a:ext>
            </a:extLst>
          </p:cNvPr>
          <p:cNvSpPr txBox="1"/>
          <p:nvPr/>
        </p:nvSpPr>
        <p:spPr>
          <a:xfrm>
            <a:off x="6205686" y="6046225"/>
            <a:ext cx="172089" cy="288147"/>
          </a:xfrm>
          <a:prstGeom prst="rect">
            <a:avLst/>
          </a:prstGeom>
          <a:noFill/>
        </p:spPr>
        <p:txBody>
          <a:bodyPr wrap="none" lIns="36000" tIns="36000" rIns="36000" bIns="36000" rtlCol="0" anchor="t" anchorCtr="0">
            <a:spAutoFit/>
          </a:bodyPr>
          <a:lstStyle/>
          <a:p>
            <a:pPr algn="ctr" rtl="0"/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31" name="Line 21">
            <a:extLst>
              <a:ext uri="{FF2B5EF4-FFF2-40B4-BE49-F238E27FC236}">
                <a16:creationId xmlns:a16="http://schemas.microsoft.com/office/drawing/2014/main" id="{EC501324-44DA-BE90-AEDE-3A73D939C39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71547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32" name="Line 21">
            <a:extLst>
              <a:ext uri="{FF2B5EF4-FFF2-40B4-BE49-F238E27FC236}">
                <a16:creationId xmlns:a16="http://schemas.microsoft.com/office/drawing/2014/main" id="{C92F41F8-A7DD-A816-254A-5C45900A07B4}"/>
              </a:ext>
            </a:extLst>
          </p:cNvPr>
          <p:cNvSpPr>
            <a:spLocks noChangeShapeType="1"/>
          </p:cNvSpPr>
          <p:nvPr/>
        </p:nvSpPr>
        <p:spPr bwMode="auto">
          <a:xfrm>
            <a:off x="6309467" y="5984385"/>
            <a:ext cx="0" cy="72000"/>
          </a:xfrm>
          <a:prstGeom prst="line">
            <a:avLst/>
          </a:prstGeom>
          <a:noFill/>
          <a:ln w="19050" cap="flat">
            <a:solidFill>
              <a:srgbClr val="36363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GB" sz="140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33" name="Graphic 299">
            <a:extLst>
              <a:ext uri="{FF2B5EF4-FFF2-40B4-BE49-F238E27FC236}">
                <a16:creationId xmlns:a16="http://schemas.microsoft.com/office/drawing/2014/main" id="{3F499517-EB72-A62F-4D1E-34FF9D95C322}"/>
              </a:ext>
            </a:extLst>
          </p:cNvPr>
          <p:cNvSpPr/>
          <p:nvPr/>
        </p:nvSpPr>
        <p:spPr>
          <a:xfrm>
            <a:off x="5046967" y="5113782"/>
            <a:ext cx="2039389" cy="720000"/>
          </a:xfrm>
          <a:custGeom>
            <a:avLst/>
            <a:gdLst>
              <a:gd name="connsiteX0" fmla="*/ 0 w 2039388"/>
              <a:gd name="connsiteY0" fmla="*/ 146 h 733382"/>
              <a:gd name="connsiteX1" fmla="*/ 558769 w 2039388"/>
              <a:gd name="connsiteY1" fmla="*/ 106242 h 733382"/>
              <a:gd name="connsiteX2" fmla="*/ 558769 w 2039388"/>
              <a:gd name="connsiteY2" fmla="*/ 106242 h 733382"/>
              <a:gd name="connsiteX3" fmla="*/ 987343 w 2039388"/>
              <a:gd name="connsiteY3" fmla="*/ 408756 h 733382"/>
              <a:gd name="connsiteX4" fmla="*/ 1258996 w 2039388"/>
              <a:gd name="connsiteY4" fmla="*/ 594280 h 733382"/>
              <a:gd name="connsiteX5" fmla="*/ 1258996 w 2039388"/>
              <a:gd name="connsiteY5" fmla="*/ 594280 h 733382"/>
              <a:gd name="connsiteX6" fmla="*/ 1862557 w 2039388"/>
              <a:gd name="connsiteY6" fmla="*/ 726310 h 733382"/>
              <a:gd name="connsiteX7" fmla="*/ 1862557 w 2039388"/>
              <a:gd name="connsiteY7" fmla="*/ 726310 h 733382"/>
              <a:gd name="connsiteX8" fmla="*/ 2039389 w 2039388"/>
              <a:gd name="connsiteY8" fmla="*/ 733382 h 733382"/>
              <a:gd name="connsiteX0" fmla="*/ 0 w 2039389"/>
              <a:gd name="connsiteY0" fmla="*/ 146 h 733382"/>
              <a:gd name="connsiteX1" fmla="*/ 558769 w 2039389"/>
              <a:gd name="connsiteY1" fmla="*/ 106242 h 733382"/>
              <a:gd name="connsiteX2" fmla="*/ 558769 w 2039389"/>
              <a:gd name="connsiteY2" fmla="*/ 106242 h 733382"/>
              <a:gd name="connsiteX3" fmla="*/ 1002583 w 2039389"/>
              <a:gd name="connsiteY3" fmla="*/ 396337 h 733382"/>
              <a:gd name="connsiteX4" fmla="*/ 1258996 w 2039389"/>
              <a:gd name="connsiteY4" fmla="*/ 594280 h 733382"/>
              <a:gd name="connsiteX5" fmla="*/ 1258996 w 2039389"/>
              <a:gd name="connsiteY5" fmla="*/ 594280 h 733382"/>
              <a:gd name="connsiteX6" fmla="*/ 1862557 w 2039389"/>
              <a:gd name="connsiteY6" fmla="*/ 726310 h 733382"/>
              <a:gd name="connsiteX7" fmla="*/ 1862557 w 2039389"/>
              <a:gd name="connsiteY7" fmla="*/ 726310 h 733382"/>
              <a:gd name="connsiteX8" fmla="*/ 2039389 w 2039389"/>
              <a:gd name="connsiteY8" fmla="*/ 733382 h 733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39389" h="733382">
                <a:moveTo>
                  <a:pt x="0" y="146"/>
                </a:moveTo>
                <a:cubicBezTo>
                  <a:pt x="297067" y="-4569"/>
                  <a:pt x="558769" y="106242"/>
                  <a:pt x="558769" y="106242"/>
                </a:cubicBezTo>
                <a:lnTo>
                  <a:pt x="558769" y="106242"/>
                </a:lnTo>
                <a:cubicBezTo>
                  <a:pt x="674609" y="174587"/>
                  <a:pt x="846750" y="262308"/>
                  <a:pt x="1002583" y="396337"/>
                </a:cubicBezTo>
                <a:cubicBezTo>
                  <a:pt x="1141743" y="516031"/>
                  <a:pt x="1258996" y="594280"/>
                  <a:pt x="1258996" y="594280"/>
                </a:cubicBezTo>
                <a:lnTo>
                  <a:pt x="1258996" y="594280"/>
                </a:lnTo>
                <a:cubicBezTo>
                  <a:pt x="1497121" y="721594"/>
                  <a:pt x="1862557" y="726310"/>
                  <a:pt x="1862557" y="726310"/>
                </a:cubicBezTo>
                <a:lnTo>
                  <a:pt x="1862557" y="726310"/>
                </a:lnTo>
                <a:cubicBezTo>
                  <a:pt x="1980448" y="723951"/>
                  <a:pt x="2039389" y="733382"/>
                  <a:pt x="2039389" y="733382"/>
                </a:cubicBezTo>
              </a:path>
            </a:pathLst>
          </a:custGeom>
          <a:noFill/>
          <a:ln w="19050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sp>
        <p:nvSpPr>
          <p:cNvPr id="534" name="Oval 533">
            <a:extLst>
              <a:ext uri="{FF2B5EF4-FFF2-40B4-BE49-F238E27FC236}">
                <a16:creationId xmlns:a16="http://schemas.microsoft.com/office/drawing/2014/main" id="{A8B9D7BC-360B-9C97-6C0A-C2C91986A0F8}"/>
              </a:ext>
            </a:extLst>
          </p:cNvPr>
          <p:cNvSpPr>
            <a:spLocks noChangeAspect="1"/>
          </p:cNvSpPr>
          <p:nvPr/>
        </p:nvSpPr>
        <p:spPr>
          <a:xfrm>
            <a:off x="5015876" y="5070608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35" name="Oval 534">
            <a:extLst>
              <a:ext uri="{FF2B5EF4-FFF2-40B4-BE49-F238E27FC236}">
                <a16:creationId xmlns:a16="http://schemas.microsoft.com/office/drawing/2014/main" id="{49E6E42A-B25C-DD8D-F0FB-5B45E063167F}"/>
              </a:ext>
            </a:extLst>
          </p:cNvPr>
          <p:cNvSpPr>
            <a:spLocks noChangeAspect="1"/>
          </p:cNvSpPr>
          <p:nvPr/>
        </p:nvSpPr>
        <p:spPr>
          <a:xfrm>
            <a:off x="5277035" y="5089819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36" name="Oval 535">
            <a:extLst>
              <a:ext uri="{FF2B5EF4-FFF2-40B4-BE49-F238E27FC236}">
                <a16:creationId xmlns:a16="http://schemas.microsoft.com/office/drawing/2014/main" id="{26A9B83D-7333-2B74-4392-A74ABFC6DAE7}"/>
              </a:ext>
            </a:extLst>
          </p:cNvPr>
          <p:cNvSpPr>
            <a:spLocks noChangeAspect="1"/>
          </p:cNvSpPr>
          <p:nvPr/>
        </p:nvSpPr>
        <p:spPr>
          <a:xfrm>
            <a:off x="5532371" y="5145343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37" name="Oval 536">
            <a:extLst>
              <a:ext uri="{FF2B5EF4-FFF2-40B4-BE49-F238E27FC236}">
                <a16:creationId xmlns:a16="http://schemas.microsoft.com/office/drawing/2014/main" id="{B007BB6D-6921-D799-386B-700396A84BB8}"/>
              </a:ext>
            </a:extLst>
          </p:cNvPr>
          <p:cNvSpPr>
            <a:spLocks noChangeAspect="1"/>
          </p:cNvSpPr>
          <p:nvPr/>
        </p:nvSpPr>
        <p:spPr>
          <a:xfrm>
            <a:off x="5791460" y="5298592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38" name="Oval 537">
            <a:extLst>
              <a:ext uri="{FF2B5EF4-FFF2-40B4-BE49-F238E27FC236}">
                <a16:creationId xmlns:a16="http://schemas.microsoft.com/office/drawing/2014/main" id="{577DDC26-52DD-4EED-CFB5-3675460066A5}"/>
              </a:ext>
            </a:extLst>
          </p:cNvPr>
          <p:cNvSpPr>
            <a:spLocks noChangeAspect="1"/>
          </p:cNvSpPr>
          <p:nvPr/>
        </p:nvSpPr>
        <p:spPr>
          <a:xfrm>
            <a:off x="6037800" y="5533360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39" name="Oval 538">
            <a:extLst>
              <a:ext uri="{FF2B5EF4-FFF2-40B4-BE49-F238E27FC236}">
                <a16:creationId xmlns:a16="http://schemas.microsoft.com/office/drawing/2014/main" id="{DE119131-0D7D-128B-A9FD-F9262F24DC6B}"/>
              </a:ext>
            </a:extLst>
          </p:cNvPr>
          <p:cNvSpPr>
            <a:spLocks noChangeAspect="1"/>
          </p:cNvSpPr>
          <p:nvPr/>
        </p:nvSpPr>
        <p:spPr>
          <a:xfrm>
            <a:off x="6284328" y="5635133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40" name="Oval 539">
            <a:extLst>
              <a:ext uri="{FF2B5EF4-FFF2-40B4-BE49-F238E27FC236}">
                <a16:creationId xmlns:a16="http://schemas.microsoft.com/office/drawing/2014/main" id="{D57E4888-AEED-04E4-5D8C-73744B3C6D1D}"/>
              </a:ext>
            </a:extLst>
          </p:cNvPr>
          <p:cNvSpPr>
            <a:spLocks noChangeAspect="1"/>
          </p:cNvSpPr>
          <p:nvPr/>
        </p:nvSpPr>
        <p:spPr>
          <a:xfrm>
            <a:off x="6537781" y="5724326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41" name="Oval 540">
            <a:extLst>
              <a:ext uri="{FF2B5EF4-FFF2-40B4-BE49-F238E27FC236}">
                <a16:creationId xmlns:a16="http://schemas.microsoft.com/office/drawing/2014/main" id="{727A7F29-DA6B-A0FA-BA51-4383E15C0C7F}"/>
              </a:ext>
            </a:extLst>
          </p:cNvPr>
          <p:cNvSpPr>
            <a:spLocks noChangeAspect="1"/>
          </p:cNvSpPr>
          <p:nvPr/>
        </p:nvSpPr>
        <p:spPr>
          <a:xfrm>
            <a:off x="6796378" y="5782401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42" name="Oval 541">
            <a:extLst>
              <a:ext uri="{FF2B5EF4-FFF2-40B4-BE49-F238E27FC236}">
                <a16:creationId xmlns:a16="http://schemas.microsoft.com/office/drawing/2014/main" id="{9BB8990E-07A7-2BE6-5C58-5793BDC20830}"/>
              </a:ext>
            </a:extLst>
          </p:cNvPr>
          <p:cNvSpPr>
            <a:spLocks noChangeAspect="1"/>
          </p:cNvSpPr>
          <p:nvPr/>
        </p:nvSpPr>
        <p:spPr>
          <a:xfrm>
            <a:off x="7054975" y="5815762"/>
            <a:ext cx="72000" cy="7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43" name="Graphic 311">
            <a:extLst>
              <a:ext uri="{FF2B5EF4-FFF2-40B4-BE49-F238E27FC236}">
                <a16:creationId xmlns:a16="http://schemas.microsoft.com/office/drawing/2014/main" id="{47264F88-DCAB-8DBE-25F3-A87681145F24}"/>
              </a:ext>
            </a:extLst>
          </p:cNvPr>
          <p:cNvSpPr/>
          <p:nvPr/>
        </p:nvSpPr>
        <p:spPr>
          <a:xfrm>
            <a:off x="5057372" y="5102961"/>
            <a:ext cx="2016000" cy="540000"/>
          </a:xfrm>
          <a:custGeom>
            <a:avLst/>
            <a:gdLst>
              <a:gd name="connsiteX0" fmla="*/ 0 w 2037033"/>
              <a:gd name="connsiteY0" fmla="*/ 0 h 568199"/>
              <a:gd name="connsiteX1" fmla="*/ 860551 w 2037033"/>
              <a:gd name="connsiteY1" fmla="*/ 28292 h 568199"/>
              <a:gd name="connsiteX2" fmla="*/ 865266 w 2037033"/>
              <a:gd name="connsiteY2" fmla="*/ 28292 h 568199"/>
              <a:gd name="connsiteX3" fmla="*/ 1322659 w 2037033"/>
              <a:gd name="connsiteY3" fmla="*/ 30650 h 568199"/>
              <a:gd name="connsiteX4" fmla="*/ 1322659 w 2037033"/>
              <a:gd name="connsiteY4" fmla="*/ 30650 h 568199"/>
              <a:gd name="connsiteX5" fmla="*/ 1683380 w 2037033"/>
              <a:gd name="connsiteY5" fmla="*/ 148534 h 568199"/>
              <a:gd name="connsiteX6" fmla="*/ 1683380 w 2037033"/>
              <a:gd name="connsiteY6" fmla="*/ 148534 h 568199"/>
              <a:gd name="connsiteX7" fmla="*/ 2037034 w 2037033"/>
              <a:gd name="connsiteY7" fmla="*/ 568200 h 568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37033" h="568199">
                <a:moveTo>
                  <a:pt x="0" y="0"/>
                </a:moveTo>
                <a:cubicBezTo>
                  <a:pt x="254629" y="42438"/>
                  <a:pt x="860551" y="28292"/>
                  <a:pt x="860551" y="28292"/>
                </a:cubicBezTo>
                <a:cubicBezTo>
                  <a:pt x="860551" y="28292"/>
                  <a:pt x="860551" y="28292"/>
                  <a:pt x="865266" y="28292"/>
                </a:cubicBezTo>
                <a:cubicBezTo>
                  <a:pt x="1294522" y="28292"/>
                  <a:pt x="1322659" y="30650"/>
                  <a:pt x="1322659" y="30650"/>
                </a:cubicBezTo>
                <a:lnTo>
                  <a:pt x="1322659" y="30650"/>
                </a:lnTo>
                <a:cubicBezTo>
                  <a:pt x="1532485" y="58942"/>
                  <a:pt x="1683380" y="148534"/>
                  <a:pt x="1683380" y="148534"/>
                </a:cubicBezTo>
                <a:lnTo>
                  <a:pt x="1683380" y="148534"/>
                </a:lnTo>
                <a:cubicBezTo>
                  <a:pt x="1876709" y="297068"/>
                  <a:pt x="2037034" y="568200"/>
                  <a:pt x="2037034" y="568200"/>
                </a:cubicBezTo>
              </a:path>
            </a:pathLst>
          </a:custGeom>
          <a:noFill/>
          <a:ln w="19050" cap="flat">
            <a:solidFill>
              <a:srgbClr val="82786F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rtl="0"/>
            <a:endParaRPr lang="en-GB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544" name="Group 543">
            <a:extLst>
              <a:ext uri="{FF2B5EF4-FFF2-40B4-BE49-F238E27FC236}">
                <a16:creationId xmlns:a16="http://schemas.microsoft.com/office/drawing/2014/main" id="{E8D12226-51A3-B26F-D8E8-0A15DF4879DB}"/>
              </a:ext>
            </a:extLst>
          </p:cNvPr>
          <p:cNvGrpSpPr/>
          <p:nvPr/>
        </p:nvGrpSpPr>
        <p:grpSpPr>
          <a:xfrm>
            <a:off x="6802129" y="5271478"/>
            <a:ext cx="86859" cy="144000"/>
            <a:chOff x="7199635" y="4511442"/>
            <a:chExt cx="86859" cy="144000"/>
          </a:xfrm>
        </p:grpSpPr>
        <p:sp>
          <p:nvSpPr>
            <p:cNvPr id="545" name="Oval 544">
              <a:extLst>
                <a:ext uri="{FF2B5EF4-FFF2-40B4-BE49-F238E27FC236}">
                  <a16:creationId xmlns:a16="http://schemas.microsoft.com/office/drawing/2014/main" id="{749A35F1-90CC-64C7-AFF7-F06150FE4DE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07064" y="4547442"/>
              <a:ext cx="72000" cy="72000"/>
            </a:xfrm>
            <a:prstGeom prst="ellipse">
              <a:avLst/>
            </a:prstGeom>
            <a:solidFill>
              <a:srgbClr val="82786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546" name="Group 545">
              <a:extLst>
                <a:ext uri="{FF2B5EF4-FFF2-40B4-BE49-F238E27FC236}">
                  <a16:creationId xmlns:a16="http://schemas.microsoft.com/office/drawing/2014/main" id="{CC9F88C8-3F53-36EB-330B-7BAC2DACE5FE}"/>
                </a:ext>
              </a:extLst>
            </p:cNvPr>
            <p:cNvGrpSpPr/>
            <p:nvPr/>
          </p:nvGrpSpPr>
          <p:grpSpPr>
            <a:xfrm>
              <a:off x="7199635" y="4511442"/>
              <a:ext cx="86859" cy="144000"/>
              <a:chOff x="7263978" y="4321868"/>
              <a:chExt cx="86859" cy="144000"/>
            </a:xfrm>
          </p:grpSpPr>
          <p:cxnSp>
            <p:nvCxnSpPr>
              <p:cNvPr id="547" name="Straight Connector 546">
                <a:extLst>
                  <a:ext uri="{FF2B5EF4-FFF2-40B4-BE49-F238E27FC236}">
                    <a16:creationId xmlns:a16="http://schemas.microsoft.com/office/drawing/2014/main" id="{A1198429-53F0-0E6B-C85D-F840ADD695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8" name="Straight Connector 547">
                <a:extLst>
                  <a:ext uri="{FF2B5EF4-FFF2-40B4-BE49-F238E27FC236}">
                    <a16:creationId xmlns:a16="http://schemas.microsoft.com/office/drawing/2014/main" id="{995FBDF1-F29F-712F-509D-58A7C880A6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:a16="http://schemas.microsoft.com/office/drawing/2014/main" id="{8AEA0D6A-987B-CA6D-9036-37868DC80F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50" name="Group 549">
            <a:extLst>
              <a:ext uri="{FF2B5EF4-FFF2-40B4-BE49-F238E27FC236}">
                <a16:creationId xmlns:a16="http://schemas.microsoft.com/office/drawing/2014/main" id="{71D5C4A1-9C04-C77F-EA34-AF1C0BF8EE17}"/>
              </a:ext>
            </a:extLst>
          </p:cNvPr>
          <p:cNvGrpSpPr/>
          <p:nvPr/>
        </p:nvGrpSpPr>
        <p:grpSpPr>
          <a:xfrm>
            <a:off x="6280722" y="5088108"/>
            <a:ext cx="86859" cy="144000"/>
            <a:chOff x="7199635" y="4511442"/>
            <a:chExt cx="86859" cy="144000"/>
          </a:xfrm>
        </p:grpSpPr>
        <p:sp>
          <p:nvSpPr>
            <p:cNvPr id="551" name="Oval 550">
              <a:extLst>
                <a:ext uri="{FF2B5EF4-FFF2-40B4-BE49-F238E27FC236}">
                  <a16:creationId xmlns:a16="http://schemas.microsoft.com/office/drawing/2014/main" id="{5C98D57D-24B1-D864-C19E-DB2B8722C8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07064" y="4547442"/>
              <a:ext cx="72000" cy="72000"/>
            </a:xfrm>
            <a:prstGeom prst="ellipse">
              <a:avLst/>
            </a:prstGeom>
            <a:solidFill>
              <a:srgbClr val="82786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552" name="Group 551">
              <a:extLst>
                <a:ext uri="{FF2B5EF4-FFF2-40B4-BE49-F238E27FC236}">
                  <a16:creationId xmlns:a16="http://schemas.microsoft.com/office/drawing/2014/main" id="{B85C8698-A5F5-6284-B746-01ED10439869}"/>
                </a:ext>
              </a:extLst>
            </p:cNvPr>
            <p:cNvGrpSpPr/>
            <p:nvPr/>
          </p:nvGrpSpPr>
          <p:grpSpPr>
            <a:xfrm>
              <a:off x="7199635" y="4511442"/>
              <a:ext cx="86859" cy="144000"/>
              <a:chOff x="7263978" y="4321868"/>
              <a:chExt cx="86859" cy="144000"/>
            </a:xfrm>
          </p:grpSpPr>
          <p:cxnSp>
            <p:nvCxnSpPr>
              <p:cNvPr id="553" name="Straight Connector 552">
                <a:extLst>
                  <a:ext uri="{FF2B5EF4-FFF2-40B4-BE49-F238E27FC236}">
                    <a16:creationId xmlns:a16="http://schemas.microsoft.com/office/drawing/2014/main" id="{DDDF2657-FED2-7EF8-2493-127FA0D4D2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4" name="Straight Connector 553">
                <a:extLst>
                  <a:ext uri="{FF2B5EF4-FFF2-40B4-BE49-F238E27FC236}">
                    <a16:creationId xmlns:a16="http://schemas.microsoft.com/office/drawing/2014/main" id="{CF0E8AF0-9723-B0C5-47C5-72823C616D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5" name="Straight Connector 554">
                <a:extLst>
                  <a:ext uri="{FF2B5EF4-FFF2-40B4-BE49-F238E27FC236}">
                    <a16:creationId xmlns:a16="http://schemas.microsoft.com/office/drawing/2014/main" id="{9820D2E2-45C5-B8E1-ABF6-7EC76F6AD2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56" name="Group 555">
            <a:extLst>
              <a:ext uri="{FF2B5EF4-FFF2-40B4-BE49-F238E27FC236}">
                <a16:creationId xmlns:a16="http://schemas.microsoft.com/office/drawing/2014/main" id="{52138C89-79A8-1CC7-867E-E14093CCE6A2}"/>
              </a:ext>
            </a:extLst>
          </p:cNvPr>
          <p:cNvGrpSpPr/>
          <p:nvPr/>
        </p:nvGrpSpPr>
        <p:grpSpPr>
          <a:xfrm>
            <a:off x="5775101" y="5080585"/>
            <a:ext cx="86859" cy="108000"/>
            <a:chOff x="7199635" y="4511442"/>
            <a:chExt cx="86859" cy="144000"/>
          </a:xfrm>
        </p:grpSpPr>
        <p:sp>
          <p:nvSpPr>
            <p:cNvPr id="557" name="Oval 556">
              <a:extLst>
                <a:ext uri="{FF2B5EF4-FFF2-40B4-BE49-F238E27FC236}">
                  <a16:creationId xmlns:a16="http://schemas.microsoft.com/office/drawing/2014/main" id="{D6815B83-8658-ABCF-8A73-B700A16AC8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07064" y="4547442"/>
              <a:ext cx="72000" cy="72000"/>
            </a:xfrm>
            <a:prstGeom prst="ellipse">
              <a:avLst/>
            </a:prstGeom>
            <a:solidFill>
              <a:srgbClr val="82786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558" name="Group 557">
              <a:extLst>
                <a:ext uri="{FF2B5EF4-FFF2-40B4-BE49-F238E27FC236}">
                  <a16:creationId xmlns:a16="http://schemas.microsoft.com/office/drawing/2014/main" id="{7209FA01-063D-0594-207F-D7432444BA15}"/>
                </a:ext>
              </a:extLst>
            </p:cNvPr>
            <p:cNvGrpSpPr/>
            <p:nvPr/>
          </p:nvGrpSpPr>
          <p:grpSpPr>
            <a:xfrm>
              <a:off x="7199635" y="4511442"/>
              <a:ext cx="86859" cy="144000"/>
              <a:chOff x="7263978" y="4321868"/>
              <a:chExt cx="86859" cy="144000"/>
            </a:xfrm>
          </p:grpSpPr>
          <p:cxnSp>
            <p:nvCxnSpPr>
              <p:cNvPr id="559" name="Straight Connector 558">
                <a:extLst>
                  <a:ext uri="{FF2B5EF4-FFF2-40B4-BE49-F238E27FC236}">
                    <a16:creationId xmlns:a16="http://schemas.microsoft.com/office/drawing/2014/main" id="{1BE47027-4A36-D44C-ADB5-F0E109250A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0" name="Straight Connector 559">
                <a:extLst>
                  <a:ext uri="{FF2B5EF4-FFF2-40B4-BE49-F238E27FC236}">
                    <a16:creationId xmlns:a16="http://schemas.microsoft.com/office/drawing/2014/main" id="{8A9CF65B-786D-4167-FF9F-EEC1FD5CE5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:a16="http://schemas.microsoft.com/office/drawing/2014/main" id="{13606A79-3D01-C7B0-1400-5D3E8C60EC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2" name="Group 561">
            <a:extLst>
              <a:ext uri="{FF2B5EF4-FFF2-40B4-BE49-F238E27FC236}">
                <a16:creationId xmlns:a16="http://schemas.microsoft.com/office/drawing/2014/main" id="{D3028280-9ECC-3030-A1D2-984D2C289D73}"/>
              </a:ext>
            </a:extLst>
          </p:cNvPr>
          <p:cNvGrpSpPr/>
          <p:nvPr/>
        </p:nvGrpSpPr>
        <p:grpSpPr>
          <a:xfrm>
            <a:off x="6035234" y="5076437"/>
            <a:ext cx="86859" cy="108000"/>
            <a:chOff x="7199635" y="4511442"/>
            <a:chExt cx="86859" cy="144000"/>
          </a:xfrm>
        </p:grpSpPr>
        <p:sp>
          <p:nvSpPr>
            <p:cNvPr id="563" name="Oval 562">
              <a:extLst>
                <a:ext uri="{FF2B5EF4-FFF2-40B4-BE49-F238E27FC236}">
                  <a16:creationId xmlns:a16="http://schemas.microsoft.com/office/drawing/2014/main" id="{EEB450AC-301C-48C3-15BA-2E3ACB53B1E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07064" y="4547442"/>
              <a:ext cx="72000" cy="72000"/>
            </a:xfrm>
            <a:prstGeom prst="ellipse">
              <a:avLst/>
            </a:prstGeom>
            <a:solidFill>
              <a:srgbClr val="82786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564" name="Group 563">
              <a:extLst>
                <a:ext uri="{FF2B5EF4-FFF2-40B4-BE49-F238E27FC236}">
                  <a16:creationId xmlns:a16="http://schemas.microsoft.com/office/drawing/2014/main" id="{DE6E488E-BB25-1AC4-30D2-C45F94F584F7}"/>
                </a:ext>
              </a:extLst>
            </p:cNvPr>
            <p:cNvGrpSpPr/>
            <p:nvPr/>
          </p:nvGrpSpPr>
          <p:grpSpPr>
            <a:xfrm>
              <a:off x="7199635" y="4511442"/>
              <a:ext cx="86859" cy="144000"/>
              <a:chOff x="7263978" y="4321868"/>
              <a:chExt cx="86859" cy="144000"/>
            </a:xfrm>
          </p:grpSpPr>
          <p:cxnSp>
            <p:nvCxnSpPr>
              <p:cNvPr id="565" name="Straight Connector 564">
                <a:extLst>
                  <a:ext uri="{FF2B5EF4-FFF2-40B4-BE49-F238E27FC236}">
                    <a16:creationId xmlns:a16="http://schemas.microsoft.com/office/drawing/2014/main" id="{941FAA6B-F97D-995A-AB98-99B414099F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Straight Connector 565">
                <a:extLst>
                  <a:ext uri="{FF2B5EF4-FFF2-40B4-BE49-F238E27FC236}">
                    <a16:creationId xmlns:a16="http://schemas.microsoft.com/office/drawing/2014/main" id="{6331CB0C-1D82-74E7-C339-0F18EFC109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Straight Connector 566">
                <a:extLst>
                  <a:ext uri="{FF2B5EF4-FFF2-40B4-BE49-F238E27FC236}">
                    <a16:creationId xmlns:a16="http://schemas.microsoft.com/office/drawing/2014/main" id="{945C9D7E-1E1A-9F94-26D8-B0FE1DA728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5875">
                <a:solidFill>
                  <a:srgbClr val="82786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68" name="Oval 567">
            <a:extLst>
              <a:ext uri="{FF2B5EF4-FFF2-40B4-BE49-F238E27FC236}">
                <a16:creationId xmlns:a16="http://schemas.microsoft.com/office/drawing/2014/main" id="{43400E5F-A2EE-AF78-DBE2-26E6C6500EE5}"/>
              </a:ext>
            </a:extLst>
          </p:cNvPr>
          <p:cNvSpPr>
            <a:spLocks noChangeAspect="1"/>
          </p:cNvSpPr>
          <p:nvPr/>
        </p:nvSpPr>
        <p:spPr>
          <a:xfrm>
            <a:off x="6553906" y="5154832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69" name="Oval 568">
            <a:extLst>
              <a:ext uri="{FF2B5EF4-FFF2-40B4-BE49-F238E27FC236}">
                <a16:creationId xmlns:a16="http://schemas.microsoft.com/office/drawing/2014/main" id="{2ECA4167-4874-9FFD-5C4D-556FD8DC1660}"/>
              </a:ext>
            </a:extLst>
          </p:cNvPr>
          <p:cNvSpPr>
            <a:spLocks noChangeAspect="1"/>
          </p:cNvSpPr>
          <p:nvPr/>
        </p:nvSpPr>
        <p:spPr>
          <a:xfrm>
            <a:off x="7054975" y="5633522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70" name="Oval 569">
            <a:extLst>
              <a:ext uri="{FF2B5EF4-FFF2-40B4-BE49-F238E27FC236}">
                <a16:creationId xmlns:a16="http://schemas.microsoft.com/office/drawing/2014/main" id="{3A2AB7BB-FF29-9422-1DF3-77CD11D3AE50}"/>
              </a:ext>
            </a:extLst>
          </p:cNvPr>
          <p:cNvSpPr>
            <a:spLocks noChangeAspect="1"/>
          </p:cNvSpPr>
          <p:nvPr/>
        </p:nvSpPr>
        <p:spPr>
          <a:xfrm>
            <a:off x="5526083" y="5085627"/>
            <a:ext cx="72000" cy="72000"/>
          </a:xfrm>
          <a:prstGeom prst="ellipse">
            <a:avLst/>
          </a:prstGeom>
          <a:solidFill>
            <a:srgbClr val="82786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8D2A4F4D-4BBF-7837-7286-8B46B43FA195}"/>
              </a:ext>
            </a:extLst>
          </p:cNvPr>
          <p:cNvSpPr txBox="1"/>
          <p:nvPr/>
        </p:nvSpPr>
        <p:spPr>
          <a:xfrm>
            <a:off x="9782393" y="6217031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sz="14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天</a:t>
            </a:r>
          </a:p>
        </p:txBody>
      </p:sp>
      <p:grpSp>
        <p:nvGrpSpPr>
          <p:cNvPr id="572" name="Group 571">
            <a:extLst>
              <a:ext uri="{FF2B5EF4-FFF2-40B4-BE49-F238E27FC236}">
                <a16:creationId xmlns:a16="http://schemas.microsoft.com/office/drawing/2014/main" id="{714350AE-9F68-53AF-E0E9-6C5B4093795E}"/>
              </a:ext>
            </a:extLst>
          </p:cNvPr>
          <p:cNvGrpSpPr/>
          <p:nvPr/>
        </p:nvGrpSpPr>
        <p:grpSpPr>
          <a:xfrm>
            <a:off x="8594019" y="4226989"/>
            <a:ext cx="3644941" cy="461665"/>
            <a:chOff x="8258252" y="4546717"/>
            <a:chExt cx="3644941" cy="461665"/>
          </a:xfrm>
        </p:grpSpPr>
        <p:sp>
          <p:nvSpPr>
            <p:cNvPr id="573" name="TextBox 572">
              <a:extLst>
                <a:ext uri="{FF2B5EF4-FFF2-40B4-BE49-F238E27FC236}">
                  <a16:creationId xmlns:a16="http://schemas.microsoft.com/office/drawing/2014/main" id="{4937012E-D0B3-BDA4-7C4D-70D21DFD2C3F}"/>
                </a:ext>
              </a:extLst>
            </p:cNvPr>
            <p:cNvSpPr txBox="1"/>
            <p:nvPr/>
          </p:nvSpPr>
          <p:spPr>
            <a:xfrm>
              <a:off x="8506676" y="4546717"/>
              <a:ext cx="33965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rtl="0">
                <a:tabLst>
                  <a:tab pos="1706563" algn="l"/>
                </a:tabLst>
              </a:pPr>
              <a:r>
                <a:rPr lang="zh-cn" sz="1200">
                  <a:solidFill>
                    <a:schemeClr val="tx1"/>
                  </a:solidFill>
                  <a:latin typeface="+mn-lt"/>
                </a:rPr>
                <a:t>PBS	PRO1286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</a:rPr>
                <a:t>8</a:t>
              </a:r>
              <a:r>
                <a:rPr lang="zh-cn" sz="1200">
                  <a:solidFill>
                    <a:schemeClr val="tx1"/>
                  </a:solidFill>
                  <a:latin typeface="+mn-lt"/>
                </a:rPr>
                <a:t>，0.5 mg/kg </a:t>
              </a:r>
            </a:p>
            <a:p>
              <a:pPr rtl="0">
                <a:tabLst>
                  <a:tab pos="1706563" algn="l"/>
                </a:tabLst>
              </a:pPr>
              <a:r>
                <a:rPr lang="zh-cn" sz="1200">
                  <a:solidFill>
                    <a:schemeClr val="tx1"/>
                  </a:solidFill>
                  <a:latin typeface="+mn-lt"/>
                </a:rPr>
                <a:t>PRO1286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</a:rPr>
                <a:t>8</a:t>
              </a:r>
              <a:r>
                <a:rPr lang="zh-cn" sz="1200">
                  <a:solidFill>
                    <a:schemeClr val="tx1"/>
                  </a:solidFill>
                  <a:latin typeface="+mn-lt"/>
                </a:rPr>
                <a:t>，1 mg/kg	PRO1286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</a:rPr>
                <a:t>8</a:t>
              </a:r>
              <a:r>
                <a:rPr lang="zh-cn" sz="1200">
                  <a:solidFill>
                    <a:schemeClr val="tx1"/>
                  </a:solidFill>
                  <a:latin typeface="+mn-lt"/>
                </a:rPr>
                <a:t>，2 mg/kg</a:t>
              </a:r>
            </a:p>
          </p:txBody>
        </p:sp>
        <p:cxnSp>
          <p:nvCxnSpPr>
            <p:cNvPr id="574" name="Straight Connector 573">
              <a:extLst>
                <a:ext uri="{FF2B5EF4-FFF2-40B4-BE49-F238E27FC236}">
                  <a16:creationId xmlns:a16="http://schemas.microsoft.com/office/drawing/2014/main" id="{FDEA0B8F-ED54-2114-D2BD-8DDA476E7D83}"/>
                </a:ext>
              </a:extLst>
            </p:cNvPr>
            <p:cNvCxnSpPr>
              <a:cxnSpLocks/>
            </p:cNvCxnSpPr>
            <p:nvPr/>
          </p:nvCxnSpPr>
          <p:spPr>
            <a:xfrm>
              <a:off x="8258252" y="4690907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bg2"/>
              </a:solidFill>
              <a:prstDash val="solid"/>
              <a:miter/>
            </a:ln>
          </p:spPr>
        </p:cxnSp>
        <p:cxnSp>
          <p:nvCxnSpPr>
            <p:cNvPr id="575" name="Straight Connector 574">
              <a:extLst>
                <a:ext uri="{FF2B5EF4-FFF2-40B4-BE49-F238E27FC236}">
                  <a16:creationId xmlns:a16="http://schemas.microsoft.com/office/drawing/2014/main" id="{99CF0660-FB9B-E867-612B-A69651AB95A7}"/>
                </a:ext>
              </a:extLst>
            </p:cNvPr>
            <p:cNvCxnSpPr>
              <a:cxnSpLocks/>
            </p:cNvCxnSpPr>
            <p:nvPr/>
          </p:nvCxnSpPr>
          <p:spPr>
            <a:xfrm>
              <a:off x="9989287" y="4697487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/>
            </a:ln>
          </p:spPr>
        </p:cxnSp>
        <p:cxnSp>
          <p:nvCxnSpPr>
            <p:cNvPr id="576" name="Straight Connector 575">
              <a:extLst>
                <a:ext uri="{FF2B5EF4-FFF2-40B4-BE49-F238E27FC236}">
                  <a16:creationId xmlns:a16="http://schemas.microsoft.com/office/drawing/2014/main" id="{9292A5B6-5415-0BFC-494C-9F4EBC4309D1}"/>
                </a:ext>
              </a:extLst>
            </p:cNvPr>
            <p:cNvCxnSpPr>
              <a:cxnSpLocks/>
            </p:cNvCxnSpPr>
            <p:nvPr/>
          </p:nvCxnSpPr>
          <p:spPr>
            <a:xfrm>
              <a:off x="8263083" y="4860055"/>
              <a:ext cx="288000" cy="0"/>
            </a:xfrm>
            <a:prstGeom prst="line">
              <a:avLst/>
            </a:prstGeom>
            <a:noFill/>
            <a:ln w="19050" cap="flat">
              <a:solidFill>
                <a:srgbClr val="00A1DE"/>
              </a:solidFill>
              <a:prstDash val="solid"/>
              <a:miter/>
            </a:ln>
          </p:spPr>
        </p:cxnSp>
        <p:cxnSp>
          <p:nvCxnSpPr>
            <p:cNvPr id="577" name="Straight Connector 576">
              <a:extLst>
                <a:ext uri="{FF2B5EF4-FFF2-40B4-BE49-F238E27FC236}">
                  <a16:creationId xmlns:a16="http://schemas.microsoft.com/office/drawing/2014/main" id="{95271934-82DF-D38D-CFE7-E63C463974FA}"/>
                </a:ext>
              </a:extLst>
            </p:cNvPr>
            <p:cNvCxnSpPr>
              <a:cxnSpLocks/>
            </p:cNvCxnSpPr>
            <p:nvPr/>
          </p:nvCxnSpPr>
          <p:spPr>
            <a:xfrm>
              <a:off x="9994118" y="4859777"/>
              <a:ext cx="288000" cy="0"/>
            </a:xfrm>
            <a:prstGeom prst="line">
              <a:avLst/>
            </a:prstGeom>
            <a:noFill/>
            <a:ln w="19050" cap="flat">
              <a:solidFill>
                <a:srgbClr val="263F6A"/>
              </a:solidFill>
              <a:prstDash val="solid"/>
              <a:miter/>
            </a:ln>
          </p:spPr>
        </p:cxnSp>
        <p:sp>
          <p:nvSpPr>
            <p:cNvPr id="578" name="Oval 577">
              <a:extLst>
                <a:ext uri="{FF2B5EF4-FFF2-40B4-BE49-F238E27FC236}">
                  <a16:creationId xmlns:a16="http://schemas.microsoft.com/office/drawing/2014/main" id="{4EA4CC18-679E-60EC-6F93-34A55F70994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68360" y="4654907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79" name="Oval 578">
              <a:extLst>
                <a:ext uri="{FF2B5EF4-FFF2-40B4-BE49-F238E27FC236}">
                  <a16:creationId xmlns:a16="http://schemas.microsoft.com/office/drawing/2014/main" id="{65066BBC-779D-2B66-E4F4-F095BAAD34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68360" y="4825238"/>
              <a:ext cx="72000" cy="72000"/>
            </a:xfrm>
            <a:prstGeom prst="ellipse">
              <a:avLst/>
            </a:prstGeom>
            <a:solidFill>
              <a:srgbClr val="00A1D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80" name="Oval 579">
              <a:extLst>
                <a:ext uri="{FF2B5EF4-FFF2-40B4-BE49-F238E27FC236}">
                  <a16:creationId xmlns:a16="http://schemas.microsoft.com/office/drawing/2014/main" id="{815636FB-9AAB-E50E-1CFF-48C9F2D218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094695" y="4661487"/>
              <a:ext cx="72000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81" name="Oval 580">
              <a:extLst>
                <a:ext uri="{FF2B5EF4-FFF2-40B4-BE49-F238E27FC236}">
                  <a16:creationId xmlns:a16="http://schemas.microsoft.com/office/drawing/2014/main" id="{A31EA134-3532-E340-F139-9B6B5E445B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102118" y="4823777"/>
              <a:ext cx="72000" cy="72000"/>
            </a:xfrm>
            <a:prstGeom prst="ellipse">
              <a:avLst/>
            </a:prstGeom>
            <a:solidFill>
              <a:srgbClr val="263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82" name="Group 581">
            <a:extLst>
              <a:ext uri="{FF2B5EF4-FFF2-40B4-BE49-F238E27FC236}">
                <a16:creationId xmlns:a16="http://schemas.microsoft.com/office/drawing/2014/main" id="{58BC9F3E-7B13-8E7F-B095-0476DDA60BAB}"/>
              </a:ext>
            </a:extLst>
          </p:cNvPr>
          <p:cNvGrpSpPr/>
          <p:nvPr/>
        </p:nvGrpSpPr>
        <p:grpSpPr>
          <a:xfrm>
            <a:off x="7854557" y="4434433"/>
            <a:ext cx="3642188" cy="1920128"/>
            <a:chOff x="7854338" y="4345129"/>
            <a:chExt cx="3642188" cy="1920128"/>
          </a:xfrm>
        </p:grpSpPr>
        <p:sp>
          <p:nvSpPr>
            <p:cNvPr id="602" name="Oval 601">
              <a:extLst>
                <a:ext uri="{FF2B5EF4-FFF2-40B4-BE49-F238E27FC236}">
                  <a16:creationId xmlns:a16="http://schemas.microsoft.com/office/drawing/2014/main" id="{90FFAC99-BF63-4302-70D5-CF1B2BA120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381392" y="5446538"/>
              <a:ext cx="72000" cy="72000"/>
            </a:xfrm>
            <a:prstGeom prst="ellipse">
              <a:avLst/>
            </a:prstGeom>
            <a:solidFill>
              <a:srgbClr val="00A1D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83" name="Freeform 21">
              <a:extLst>
                <a:ext uri="{FF2B5EF4-FFF2-40B4-BE49-F238E27FC236}">
                  <a16:creationId xmlns:a16="http://schemas.microsoft.com/office/drawing/2014/main" id="{1B8487FB-1796-86A5-0E0C-2110D60CD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3063" y="4594586"/>
              <a:ext cx="2678976" cy="1314460"/>
            </a:xfrm>
            <a:custGeom>
              <a:avLst/>
              <a:gdLst>
                <a:gd name="T0" fmla="*/ 0 w 2091"/>
                <a:gd name="T1" fmla="*/ 0 h 1310"/>
                <a:gd name="T2" fmla="*/ 0 w 2091"/>
                <a:gd name="T3" fmla="*/ 1310 h 1310"/>
                <a:gd name="T4" fmla="*/ 2091 w 2091"/>
                <a:gd name="T5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1" h="1310">
                  <a:moveTo>
                    <a:pt x="0" y="0"/>
                  </a:moveTo>
                  <a:lnTo>
                    <a:pt x="0" y="1310"/>
                  </a:lnTo>
                  <a:lnTo>
                    <a:pt x="2091" y="1310"/>
                  </a:lnTo>
                </a:path>
              </a:pathLst>
            </a:custGeom>
            <a:noFill/>
            <a:ln w="19050" cap="sq">
              <a:solidFill>
                <a:srgbClr val="36363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584" name="TextBox 583">
              <a:extLst>
                <a:ext uri="{FF2B5EF4-FFF2-40B4-BE49-F238E27FC236}">
                  <a16:creationId xmlns:a16="http://schemas.microsoft.com/office/drawing/2014/main" id="{9E3348E8-9A48-0E5D-66C2-F8DE7CB08359}"/>
                </a:ext>
              </a:extLst>
            </p:cNvPr>
            <p:cNvSpPr txBox="1"/>
            <p:nvPr/>
          </p:nvSpPr>
          <p:spPr>
            <a:xfrm rot="16200000">
              <a:off x="7111988" y="5087479"/>
              <a:ext cx="17924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sz="14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肿瘤体积，mm</a:t>
              </a:r>
              <a:r>
                <a:rPr lang="zh-cn" sz="1400" baseline="300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3</a:t>
              </a:r>
              <a:endParaRPr lang="en-GB" sz="14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endParaRPr>
            </a:p>
          </p:txBody>
        </p:sp>
        <p:grpSp>
          <p:nvGrpSpPr>
            <p:cNvPr id="586" name="Group 585">
              <a:extLst>
                <a:ext uri="{FF2B5EF4-FFF2-40B4-BE49-F238E27FC236}">
                  <a16:creationId xmlns:a16="http://schemas.microsoft.com/office/drawing/2014/main" id="{F58A1A30-2614-02A1-04F8-CC30FDA8C138}"/>
                </a:ext>
              </a:extLst>
            </p:cNvPr>
            <p:cNvGrpSpPr/>
            <p:nvPr/>
          </p:nvGrpSpPr>
          <p:grpSpPr>
            <a:xfrm>
              <a:off x="8067416" y="4452974"/>
              <a:ext cx="612525" cy="1608781"/>
              <a:chOff x="1357749" y="1118092"/>
              <a:chExt cx="626606" cy="3153871"/>
            </a:xfrm>
          </p:grpSpPr>
          <p:sp>
            <p:nvSpPr>
              <p:cNvPr id="669" name="TextBox 668">
                <a:extLst>
                  <a:ext uri="{FF2B5EF4-FFF2-40B4-BE49-F238E27FC236}">
                    <a16:creationId xmlns:a16="http://schemas.microsoft.com/office/drawing/2014/main" id="{95F54592-A598-5BCD-7E9E-A072BA2DA5E6}"/>
                  </a:ext>
                </a:extLst>
              </p:cNvPr>
              <p:cNvSpPr txBox="1"/>
              <p:nvPr/>
            </p:nvSpPr>
            <p:spPr>
              <a:xfrm>
                <a:off x="1357749" y="1118092"/>
                <a:ext cx="595596" cy="603369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1000</a:t>
                </a:r>
              </a:p>
            </p:txBody>
          </p:sp>
          <p:sp>
            <p:nvSpPr>
              <p:cNvPr id="670" name="Line 6">
                <a:extLst>
                  <a:ext uri="{FF2B5EF4-FFF2-40B4-BE49-F238E27FC236}">
                    <a16:creationId xmlns:a16="http://schemas.microsoft.com/office/drawing/2014/main" id="{95B47762-B1C1-1D8C-C245-BA764AF50E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8121" y="1422545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672" name="Line 8">
                <a:extLst>
                  <a:ext uri="{FF2B5EF4-FFF2-40B4-BE49-F238E27FC236}">
                    <a16:creationId xmlns:a16="http://schemas.microsoft.com/office/drawing/2014/main" id="{FD472877-83BB-4742-FFF5-0A6316CC49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8121" y="2059918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673" name="Line 9">
                <a:extLst>
                  <a:ext uri="{FF2B5EF4-FFF2-40B4-BE49-F238E27FC236}">
                    <a16:creationId xmlns:a16="http://schemas.microsoft.com/office/drawing/2014/main" id="{67048930-0FE0-EDB9-B25B-75CF234E89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8121" y="2697291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674" name="Line 10">
                <a:extLst>
                  <a:ext uri="{FF2B5EF4-FFF2-40B4-BE49-F238E27FC236}">
                    <a16:creationId xmlns:a16="http://schemas.microsoft.com/office/drawing/2014/main" id="{F54BFFD0-5654-48F4-A73A-18E45816CA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8121" y="3334663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675" name="Line 11">
                <a:extLst>
                  <a:ext uri="{FF2B5EF4-FFF2-40B4-BE49-F238E27FC236}">
                    <a16:creationId xmlns:a16="http://schemas.microsoft.com/office/drawing/2014/main" id="{5B1AB5FE-5163-4849-0AF5-13DA50E212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8121" y="3972037"/>
                <a:ext cx="86234" cy="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>
                  <a:solidFill>
                    <a:schemeClr val="tx1"/>
                  </a:solidFill>
                  <a:latin typeface="+mn-lt"/>
                </a:endParaRPr>
              </a:p>
            </p:txBody>
          </p:sp>
          <p:sp>
            <p:nvSpPr>
              <p:cNvPr id="676" name="TextBox 675">
                <a:extLst>
                  <a:ext uri="{FF2B5EF4-FFF2-40B4-BE49-F238E27FC236}">
                    <a16:creationId xmlns:a16="http://schemas.microsoft.com/office/drawing/2014/main" id="{FEFD0AA3-2CA9-9075-EB87-E5302344755D}"/>
                  </a:ext>
                </a:extLst>
              </p:cNvPr>
              <p:cNvSpPr txBox="1"/>
              <p:nvPr/>
            </p:nvSpPr>
            <p:spPr>
              <a:xfrm>
                <a:off x="1459421" y="1755717"/>
                <a:ext cx="493924" cy="603369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750</a:t>
                </a:r>
              </a:p>
            </p:txBody>
          </p:sp>
          <p:sp>
            <p:nvSpPr>
              <p:cNvPr id="677" name="TextBox 676">
                <a:extLst>
                  <a:ext uri="{FF2B5EF4-FFF2-40B4-BE49-F238E27FC236}">
                    <a16:creationId xmlns:a16="http://schemas.microsoft.com/office/drawing/2014/main" id="{57A31314-2A37-B740-2CCD-FFFEEAE7DF1F}"/>
                  </a:ext>
                </a:extLst>
              </p:cNvPr>
              <p:cNvSpPr txBox="1"/>
              <p:nvPr/>
            </p:nvSpPr>
            <p:spPr>
              <a:xfrm>
                <a:off x="1459421" y="2393343"/>
                <a:ext cx="493924" cy="603369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500</a:t>
                </a:r>
              </a:p>
            </p:txBody>
          </p:sp>
          <p:sp>
            <p:nvSpPr>
              <p:cNvPr id="679" name="TextBox 678">
                <a:extLst>
                  <a:ext uri="{FF2B5EF4-FFF2-40B4-BE49-F238E27FC236}">
                    <a16:creationId xmlns:a16="http://schemas.microsoft.com/office/drawing/2014/main" id="{7E126318-99B1-EB15-5D32-DD29D6CD980B}"/>
                  </a:ext>
                </a:extLst>
              </p:cNvPr>
              <p:cNvSpPr txBox="1"/>
              <p:nvPr/>
            </p:nvSpPr>
            <p:spPr>
              <a:xfrm>
                <a:off x="1459422" y="3030968"/>
                <a:ext cx="493924" cy="603369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250</a:t>
                </a:r>
              </a:p>
            </p:txBody>
          </p:sp>
          <p:sp>
            <p:nvSpPr>
              <p:cNvPr id="680" name="TextBox 679">
                <a:extLst>
                  <a:ext uri="{FF2B5EF4-FFF2-40B4-BE49-F238E27FC236}">
                    <a16:creationId xmlns:a16="http://schemas.microsoft.com/office/drawing/2014/main" id="{95239B0F-9BD8-1297-FDF6-5ADB247DCC0F}"/>
                  </a:ext>
                </a:extLst>
              </p:cNvPr>
              <p:cNvSpPr txBox="1"/>
              <p:nvPr/>
            </p:nvSpPr>
            <p:spPr>
              <a:xfrm>
                <a:off x="1662769" y="3668594"/>
                <a:ext cx="290583" cy="603369"/>
              </a:xfrm>
              <a:prstGeom prst="rect">
                <a:avLst/>
              </a:prstGeom>
              <a:noFill/>
            </p:spPr>
            <p:txBody>
              <a:bodyPr wrap="none" rtlCol="0" anchor="ctr" anchorCtr="0">
                <a:spAutoFit/>
              </a:bodyPr>
              <a:lstStyle/>
              <a:p>
                <a:pPr algn="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grpSp>
          <p:nvGrpSpPr>
            <p:cNvPr id="587" name="Group 586">
              <a:extLst>
                <a:ext uri="{FF2B5EF4-FFF2-40B4-BE49-F238E27FC236}">
                  <a16:creationId xmlns:a16="http://schemas.microsoft.com/office/drawing/2014/main" id="{F6D68C14-4084-47AB-6F3B-9023F21E8799}"/>
                </a:ext>
              </a:extLst>
            </p:cNvPr>
            <p:cNvGrpSpPr/>
            <p:nvPr/>
          </p:nvGrpSpPr>
          <p:grpSpPr>
            <a:xfrm>
              <a:off x="8593800" y="5905110"/>
              <a:ext cx="2902726" cy="360147"/>
              <a:chOff x="8683026" y="4559332"/>
              <a:chExt cx="1626845" cy="360147"/>
            </a:xfrm>
          </p:grpSpPr>
          <p:sp>
            <p:nvSpPr>
              <p:cNvPr id="659" name="Line 21">
                <a:extLst>
                  <a:ext uri="{FF2B5EF4-FFF2-40B4-BE49-F238E27FC236}">
                    <a16:creationId xmlns:a16="http://schemas.microsoft.com/office/drawing/2014/main" id="{25F81038-2A31-B6D7-156E-D745A2281F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236909" y="4559332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660" name="TextBox 659">
                <a:extLst>
                  <a:ext uri="{FF2B5EF4-FFF2-40B4-BE49-F238E27FC236}">
                    <a16:creationId xmlns:a16="http://schemas.microsoft.com/office/drawing/2014/main" id="{B816FABD-056A-422B-DF05-33B80E0A67CC}"/>
                  </a:ext>
                </a:extLst>
              </p:cNvPr>
              <p:cNvSpPr txBox="1"/>
              <p:nvPr/>
            </p:nvSpPr>
            <p:spPr>
              <a:xfrm>
                <a:off x="10157722" y="4631332"/>
                <a:ext cx="152149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20</a:t>
                </a:r>
              </a:p>
            </p:txBody>
          </p:sp>
          <p:sp>
            <p:nvSpPr>
              <p:cNvPr id="661" name="Line 21">
                <a:extLst>
                  <a:ext uri="{FF2B5EF4-FFF2-40B4-BE49-F238E27FC236}">
                    <a16:creationId xmlns:a16="http://schemas.microsoft.com/office/drawing/2014/main" id="{C2E09602-FBA6-8B00-BBF5-EF33C16615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861272" y="4559332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662" name="TextBox 661">
                <a:extLst>
                  <a:ext uri="{FF2B5EF4-FFF2-40B4-BE49-F238E27FC236}">
                    <a16:creationId xmlns:a16="http://schemas.microsoft.com/office/drawing/2014/main" id="{26334F56-4C82-EC41-4D50-F0EAB0560FC2}"/>
                  </a:ext>
                </a:extLst>
              </p:cNvPr>
              <p:cNvSpPr txBox="1"/>
              <p:nvPr/>
            </p:nvSpPr>
            <p:spPr>
              <a:xfrm>
                <a:off x="9782085" y="4631332"/>
                <a:ext cx="152149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15</a:t>
                </a:r>
              </a:p>
            </p:txBody>
          </p:sp>
          <p:sp>
            <p:nvSpPr>
              <p:cNvPr id="663" name="Line 21">
                <a:extLst>
                  <a:ext uri="{FF2B5EF4-FFF2-40B4-BE49-F238E27FC236}">
                    <a16:creationId xmlns:a16="http://schemas.microsoft.com/office/drawing/2014/main" id="{5B97F9C7-109F-F05A-0977-05A906EFA7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485635" y="4559332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664" name="TextBox 663">
                <a:extLst>
                  <a:ext uri="{FF2B5EF4-FFF2-40B4-BE49-F238E27FC236}">
                    <a16:creationId xmlns:a16="http://schemas.microsoft.com/office/drawing/2014/main" id="{81FD17A7-05F6-3666-6EF3-FC900F58721A}"/>
                  </a:ext>
                </a:extLst>
              </p:cNvPr>
              <p:cNvSpPr txBox="1"/>
              <p:nvPr/>
            </p:nvSpPr>
            <p:spPr>
              <a:xfrm>
                <a:off x="9406449" y="4631332"/>
                <a:ext cx="152149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10</a:t>
                </a:r>
              </a:p>
            </p:txBody>
          </p:sp>
          <p:sp>
            <p:nvSpPr>
              <p:cNvPr id="665" name="Line 21">
                <a:extLst>
                  <a:ext uri="{FF2B5EF4-FFF2-40B4-BE49-F238E27FC236}">
                    <a16:creationId xmlns:a16="http://schemas.microsoft.com/office/drawing/2014/main" id="{7ABA8921-D3E9-C883-F8B9-11E8565A14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09998" y="4559332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666" name="TextBox 665">
                <a:extLst>
                  <a:ext uri="{FF2B5EF4-FFF2-40B4-BE49-F238E27FC236}">
                    <a16:creationId xmlns:a16="http://schemas.microsoft.com/office/drawing/2014/main" id="{988B1A74-B349-4B7A-2F65-CF05EF8CD722}"/>
                  </a:ext>
                </a:extLst>
              </p:cNvPr>
              <p:cNvSpPr txBox="1"/>
              <p:nvPr/>
            </p:nvSpPr>
            <p:spPr>
              <a:xfrm>
                <a:off x="9058663" y="4631332"/>
                <a:ext cx="9644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5</a:t>
                </a:r>
              </a:p>
            </p:txBody>
          </p:sp>
          <p:sp>
            <p:nvSpPr>
              <p:cNvPr id="667" name="Line 21">
                <a:extLst>
                  <a:ext uri="{FF2B5EF4-FFF2-40B4-BE49-F238E27FC236}">
                    <a16:creationId xmlns:a16="http://schemas.microsoft.com/office/drawing/2014/main" id="{D1A94865-F636-A85C-BF85-E5F0B52257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734361" y="4559332"/>
                <a:ext cx="0" cy="72000"/>
              </a:xfrm>
              <a:prstGeom prst="line">
                <a:avLst/>
              </a:prstGeom>
              <a:noFill/>
              <a:ln w="19050" cap="flat">
                <a:solidFill>
                  <a:srgbClr val="363636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  <p:sp>
            <p:nvSpPr>
              <p:cNvPr id="668" name="TextBox 667">
                <a:extLst>
                  <a:ext uri="{FF2B5EF4-FFF2-40B4-BE49-F238E27FC236}">
                    <a16:creationId xmlns:a16="http://schemas.microsoft.com/office/drawing/2014/main" id="{11D79FBA-FBAF-BC4C-DC90-CBB8D01DAD89}"/>
                  </a:ext>
                </a:extLst>
              </p:cNvPr>
              <p:cNvSpPr txBox="1"/>
              <p:nvPr/>
            </p:nvSpPr>
            <p:spPr>
              <a:xfrm>
                <a:off x="8683026" y="4631332"/>
                <a:ext cx="9644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 anchor="t" anchorCtr="0">
                <a:spAutoFit/>
              </a:bodyPr>
              <a:lstStyle/>
              <a:p>
                <a:pPr algn="ctr" rtl="0"/>
                <a:r>
                  <a:rPr lang="zh-cn" sz="1400">
                    <a:solidFill>
                      <a:schemeClr val="tx1"/>
                    </a:solidFill>
                    <a:latin typeface="+mn-lt"/>
                    <a:cs typeface="Arial" panose="020B0604020202020204" pitchFamily="34" charset="0"/>
                  </a:rPr>
                  <a:t>0</a:t>
                </a:r>
              </a:p>
            </p:txBody>
          </p:sp>
        </p:grpSp>
        <p:sp>
          <p:nvSpPr>
            <p:cNvPr id="588" name="Graphic 381">
              <a:extLst>
                <a:ext uri="{FF2B5EF4-FFF2-40B4-BE49-F238E27FC236}">
                  <a16:creationId xmlns:a16="http://schemas.microsoft.com/office/drawing/2014/main" id="{02B190A1-C3C7-BC76-453A-849EA418AEC8}"/>
                </a:ext>
              </a:extLst>
            </p:cNvPr>
            <p:cNvSpPr/>
            <p:nvPr/>
          </p:nvSpPr>
          <p:spPr>
            <a:xfrm>
              <a:off x="8685395" y="5221007"/>
              <a:ext cx="2139645" cy="531741"/>
            </a:xfrm>
            <a:custGeom>
              <a:avLst/>
              <a:gdLst>
                <a:gd name="connsiteX0" fmla="*/ 2119547 w 2119546"/>
                <a:gd name="connsiteY0" fmla="*/ 0 h 532833"/>
                <a:gd name="connsiteX1" fmla="*/ 1711667 w 2119546"/>
                <a:gd name="connsiteY1" fmla="*/ 143819 h 532833"/>
                <a:gd name="connsiteX2" fmla="*/ 1185906 w 2119546"/>
                <a:gd name="connsiteY2" fmla="*/ 280563 h 532833"/>
                <a:gd name="connsiteX3" fmla="*/ 792178 w 2119546"/>
                <a:gd name="connsiteY3" fmla="*/ 431454 h 532833"/>
                <a:gd name="connsiteX4" fmla="*/ 261701 w 2119546"/>
                <a:gd name="connsiteY4" fmla="*/ 464461 h 532833"/>
                <a:gd name="connsiteX5" fmla="*/ 0 w 2119546"/>
                <a:gd name="connsiteY5" fmla="*/ 532834 h 532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19546" h="532833">
                  <a:moveTo>
                    <a:pt x="2119547" y="0"/>
                  </a:moveTo>
                  <a:lnTo>
                    <a:pt x="1711667" y="143819"/>
                  </a:lnTo>
                  <a:lnTo>
                    <a:pt x="1185906" y="280563"/>
                  </a:lnTo>
                  <a:lnTo>
                    <a:pt x="792178" y="431454"/>
                  </a:lnTo>
                  <a:lnTo>
                    <a:pt x="261701" y="464461"/>
                  </a:lnTo>
                  <a:lnTo>
                    <a:pt x="0" y="532834"/>
                  </a:lnTo>
                </a:path>
              </a:pathLst>
            </a:custGeom>
            <a:noFill/>
            <a:ln w="19050" cap="flat">
              <a:solidFill>
                <a:schemeClr val="accent1">
                  <a:lumMod val="20000"/>
                  <a:lumOff val="8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589" name="Graphic 384">
              <a:extLst>
                <a:ext uri="{FF2B5EF4-FFF2-40B4-BE49-F238E27FC236}">
                  <a16:creationId xmlns:a16="http://schemas.microsoft.com/office/drawing/2014/main" id="{C98C23FE-5031-DDB3-A3D7-ABB830164DF5}"/>
                </a:ext>
              </a:extLst>
            </p:cNvPr>
            <p:cNvSpPr/>
            <p:nvPr/>
          </p:nvSpPr>
          <p:spPr>
            <a:xfrm>
              <a:off x="8691349" y="5349643"/>
              <a:ext cx="2140770" cy="396089"/>
            </a:xfrm>
            <a:custGeom>
              <a:avLst/>
              <a:gdLst>
                <a:gd name="connsiteX0" fmla="*/ 2140770 w 2140770"/>
                <a:gd name="connsiteY0" fmla="*/ 0 h 396089"/>
                <a:gd name="connsiteX1" fmla="*/ 1723461 w 2140770"/>
                <a:gd name="connsiteY1" fmla="*/ 127315 h 396089"/>
                <a:gd name="connsiteX2" fmla="*/ 1200052 w 2140770"/>
                <a:gd name="connsiteY2" fmla="*/ 240483 h 396089"/>
                <a:gd name="connsiteX3" fmla="*/ 803967 w 2140770"/>
                <a:gd name="connsiteY3" fmla="*/ 330074 h 396089"/>
                <a:gd name="connsiteX4" fmla="*/ 268775 w 2140770"/>
                <a:gd name="connsiteY4" fmla="*/ 325359 h 396089"/>
                <a:gd name="connsiteX5" fmla="*/ 0 w 2140770"/>
                <a:gd name="connsiteY5" fmla="*/ 396089 h 396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0770" h="396089">
                  <a:moveTo>
                    <a:pt x="2140770" y="0"/>
                  </a:moveTo>
                  <a:lnTo>
                    <a:pt x="1723461" y="127315"/>
                  </a:lnTo>
                  <a:lnTo>
                    <a:pt x="1200052" y="240483"/>
                  </a:lnTo>
                  <a:lnTo>
                    <a:pt x="803967" y="330074"/>
                  </a:lnTo>
                  <a:lnTo>
                    <a:pt x="268775" y="325359"/>
                  </a:lnTo>
                  <a:lnTo>
                    <a:pt x="0" y="396089"/>
                  </a:lnTo>
                </a:path>
              </a:pathLst>
            </a:custGeom>
            <a:noFill/>
            <a:ln w="19050" cap="flat">
              <a:solidFill>
                <a:srgbClr val="00A1DE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590" name="Graphic 387">
              <a:extLst>
                <a:ext uri="{FF2B5EF4-FFF2-40B4-BE49-F238E27FC236}">
                  <a16:creationId xmlns:a16="http://schemas.microsoft.com/office/drawing/2014/main" id="{394B38F8-2F0E-BE05-7DE4-34DEB2D5C89D}"/>
                </a:ext>
              </a:extLst>
            </p:cNvPr>
            <p:cNvSpPr/>
            <p:nvPr/>
          </p:nvSpPr>
          <p:spPr>
            <a:xfrm>
              <a:off x="8677829" y="5681699"/>
              <a:ext cx="2140769" cy="75445"/>
            </a:xfrm>
            <a:custGeom>
              <a:avLst/>
              <a:gdLst>
                <a:gd name="connsiteX0" fmla="*/ 2140770 w 2140769"/>
                <a:gd name="connsiteY0" fmla="*/ 0 h 75445"/>
                <a:gd name="connsiteX1" fmla="*/ 1732890 w 2140769"/>
                <a:gd name="connsiteY1" fmla="*/ 68373 h 75445"/>
                <a:gd name="connsiteX2" fmla="*/ 1204767 w 2140769"/>
                <a:gd name="connsiteY2" fmla="*/ 75446 h 75445"/>
                <a:gd name="connsiteX3" fmla="*/ 792179 w 2140769"/>
                <a:gd name="connsiteY3" fmla="*/ 49511 h 75445"/>
                <a:gd name="connsiteX4" fmla="*/ 271132 w 2140769"/>
                <a:gd name="connsiteY4" fmla="*/ 2358 h 75445"/>
                <a:gd name="connsiteX5" fmla="*/ 0 w 2140769"/>
                <a:gd name="connsiteY5" fmla="*/ 70730 h 75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0769" h="75445">
                  <a:moveTo>
                    <a:pt x="2140770" y="0"/>
                  </a:moveTo>
                  <a:lnTo>
                    <a:pt x="1732890" y="68373"/>
                  </a:lnTo>
                  <a:lnTo>
                    <a:pt x="1204767" y="75446"/>
                  </a:lnTo>
                  <a:lnTo>
                    <a:pt x="792179" y="49511"/>
                  </a:lnTo>
                  <a:lnTo>
                    <a:pt x="271132" y="2358"/>
                  </a:lnTo>
                  <a:lnTo>
                    <a:pt x="0" y="70730"/>
                  </a:lnTo>
                </a:path>
              </a:pathLst>
            </a:custGeom>
            <a:noFill/>
            <a:ln w="19050" cap="flat">
              <a:solidFill>
                <a:srgbClr val="263F6A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591" name="Oval 590">
              <a:extLst>
                <a:ext uri="{FF2B5EF4-FFF2-40B4-BE49-F238E27FC236}">
                  <a16:creationId xmlns:a16="http://schemas.microsoft.com/office/drawing/2014/main" id="{874E2F81-FB91-32C3-EF89-D1708A8D26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87453" y="5331931"/>
              <a:ext cx="72000" cy="72000"/>
            </a:xfrm>
            <a:prstGeom prst="ellipse">
              <a:avLst/>
            </a:prstGeom>
            <a:solidFill>
              <a:srgbClr val="00A1D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95" name="Oval 594">
              <a:extLst>
                <a:ext uri="{FF2B5EF4-FFF2-40B4-BE49-F238E27FC236}">
                  <a16:creationId xmlns:a16="http://schemas.microsoft.com/office/drawing/2014/main" id="{A12F9958-611E-8BF5-5E0A-AF1CB14E0BC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922393" y="5628265"/>
              <a:ext cx="72000" cy="72000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596" name="Group 595">
              <a:extLst>
                <a:ext uri="{FF2B5EF4-FFF2-40B4-BE49-F238E27FC236}">
                  <a16:creationId xmlns:a16="http://schemas.microsoft.com/office/drawing/2014/main" id="{CECDCCAD-B0AF-CF6A-1246-1653A1B4A2B6}"/>
                </a:ext>
              </a:extLst>
            </p:cNvPr>
            <p:cNvGrpSpPr/>
            <p:nvPr/>
          </p:nvGrpSpPr>
          <p:grpSpPr>
            <a:xfrm>
              <a:off x="10780024" y="5194432"/>
              <a:ext cx="86859" cy="324000"/>
              <a:chOff x="7263978" y="4321868"/>
              <a:chExt cx="86859" cy="144000"/>
            </a:xfrm>
          </p:grpSpPr>
          <p:cxnSp>
            <p:nvCxnSpPr>
              <p:cNvPr id="656" name="Straight Connector 655">
                <a:extLst>
                  <a:ext uri="{FF2B5EF4-FFF2-40B4-BE49-F238E27FC236}">
                    <a16:creationId xmlns:a16="http://schemas.microsoft.com/office/drawing/2014/main" id="{658A860B-861B-8590-626D-196198B580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Straight Connector 656">
                <a:extLst>
                  <a:ext uri="{FF2B5EF4-FFF2-40B4-BE49-F238E27FC236}">
                    <a16:creationId xmlns:a16="http://schemas.microsoft.com/office/drawing/2014/main" id="{3C250131-9A5A-4404-16C0-1043E6998B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8" name="Straight Connector 657">
                <a:extLst>
                  <a:ext uri="{FF2B5EF4-FFF2-40B4-BE49-F238E27FC236}">
                    <a16:creationId xmlns:a16="http://schemas.microsoft.com/office/drawing/2014/main" id="{7A22799C-13A9-A2D0-5F7A-22F97B208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7" name="Group 596">
              <a:extLst>
                <a:ext uri="{FF2B5EF4-FFF2-40B4-BE49-F238E27FC236}">
                  <a16:creationId xmlns:a16="http://schemas.microsoft.com/office/drawing/2014/main" id="{8A73B845-0E15-3D7F-D7F8-D947974E936E}"/>
                </a:ext>
              </a:extLst>
            </p:cNvPr>
            <p:cNvGrpSpPr/>
            <p:nvPr/>
          </p:nvGrpSpPr>
          <p:grpSpPr>
            <a:xfrm>
              <a:off x="9850004" y="5402360"/>
              <a:ext cx="86859" cy="144000"/>
              <a:chOff x="7263978" y="4321868"/>
              <a:chExt cx="86859" cy="144000"/>
            </a:xfrm>
          </p:grpSpPr>
          <p:cxnSp>
            <p:nvCxnSpPr>
              <p:cNvPr id="653" name="Straight Connector 652">
                <a:extLst>
                  <a:ext uri="{FF2B5EF4-FFF2-40B4-BE49-F238E27FC236}">
                    <a16:creationId xmlns:a16="http://schemas.microsoft.com/office/drawing/2014/main" id="{7B0387C1-469C-B8E9-C14C-FDC1A3856C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Straight Connector 653">
                <a:extLst>
                  <a:ext uri="{FF2B5EF4-FFF2-40B4-BE49-F238E27FC236}">
                    <a16:creationId xmlns:a16="http://schemas.microsoft.com/office/drawing/2014/main" id="{3C014A05-D876-5236-2583-487C397753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Straight Connector 654">
                <a:extLst>
                  <a:ext uri="{FF2B5EF4-FFF2-40B4-BE49-F238E27FC236}">
                    <a16:creationId xmlns:a16="http://schemas.microsoft.com/office/drawing/2014/main" id="{0FF6A656-8091-89BC-5237-1246CDC2C1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8" name="Group 597">
              <a:extLst>
                <a:ext uri="{FF2B5EF4-FFF2-40B4-BE49-F238E27FC236}">
                  <a16:creationId xmlns:a16="http://schemas.microsoft.com/office/drawing/2014/main" id="{8512DB02-2D37-F8E4-420E-693839FD5728}"/>
                </a:ext>
              </a:extLst>
            </p:cNvPr>
            <p:cNvGrpSpPr/>
            <p:nvPr/>
          </p:nvGrpSpPr>
          <p:grpSpPr>
            <a:xfrm>
              <a:off x="9455304" y="5571853"/>
              <a:ext cx="86859" cy="108000"/>
              <a:chOff x="7263978" y="4321868"/>
              <a:chExt cx="86859" cy="144000"/>
            </a:xfrm>
          </p:grpSpPr>
          <p:cxnSp>
            <p:nvCxnSpPr>
              <p:cNvPr id="650" name="Straight Connector 649">
                <a:extLst>
                  <a:ext uri="{FF2B5EF4-FFF2-40B4-BE49-F238E27FC236}">
                    <a16:creationId xmlns:a16="http://schemas.microsoft.com/office/drawing/2014/main" id="{B922187B-7557-893E-C30C-7D91F39F86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Straight Connector 650">
                <a:extLst>
                  <a:ext uri="{FF2B5EF4-FFF2-40B4-BE49-F238E27FC236}">
                    <a16:creationId xmlns:a16="http://schemas.microsoft.com/office/drawing/2014/main" id="{DFBBD5C6-0B4C-7721-4261-14B861A047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36363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Straight Connector 651">
                <a:extLst>
                  <a:ext uri="{FF2B5EF4-FFF2-40B4-BE49-F238E27FC236}">
                    <a16:creationId xmlns:a16="http://schemas.microsoft.com/office/drawing/2014/main" id="{BA52D96A-EC87-3645-4E1E-885CAFA106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9" name="Group 598">
              <a:extLst>
                <a:ext uri="{FF2B5EF4-FFF2-40B4-BE49-F238E27FC236}">
                  <a16:creationId xmlns:a16="http://schemas.microsoft.com/office/drawing/2014/main" id="{5D518B45-0BD8-A84C-FAD2-02B62AC0462B}"/>
                </a:ext>
              </a:extLst>
            </p:cNvPr>
            <p:cNvGrpSpPr/>
            <p:nvPr/>
          </p:nvGrpSpPr>
          <p:grpSpPr>
            <a:xfrm>
              <a:off x="8914964" y="5610831"/>
              <a:ext cx="86859" cy="108000"/>
              <a:chOff x="7263978" y="4321868"/>
              <a:chExt cx="86859" cy="144000"/>
            </a:xfrm>
          </p:grpSpPr>
          <p:cxnSp>
            <p:nvCxnSpPr>
              <p:cNvPr id="647" name="Straight Connector 646">
                <a:extLst>
                  <a:ext uri="{FF2B5EF4-FFF2-40B4-BE49-F238E27FC236}">
                    <a16:creationId xmlns:a16="http://schemas.microsoft.com/office/drawing/2014/main" id="{E9557C61-3EAA-146D-C385-C35E683241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Straight Connector 647">
                <a:extLst>
                  <a:ext uri="{FF2B5EF4-FFF2-40B4-BE49-F238E27FC236}">
                    <a16:creationId xmlns:a16="http://schemas.microsoft.com/office/drawing/2014/main" id="{81AB6930-6DCD-73AB-02BC-7342CA6DF0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9" name="Straight Connector 648">
                <a:extLst>
                  <a:ext uri="{FF2B5EF4-FFF2-40B4-BE49-F238E27FC236}">
                    <a16:creationId xmlns:a16="http://schemas.microsoft.com/office/drawing/2014/main" id="{298A40DF-B11C-DBDA-AB19-9164E8EEA5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00" name="Graphic 374">
              <a:extLst>
                <a:ext uri="{FF2B5EF4-FFF2-40B4-BE49-F238E27FC236}">
                  <a16:creationId xmlns:a16="http://schemas.microsoft.com/office/drawing/2014/main" id="{FC595BC7-22A0-A2D9-0B2A-6025217B7AF5}"/>
                </a:ext>
              </a:extLst>
            </p:cNvPr>
            <p:cNvSpPr/>
            <p:nvPr/>
          </p:nvSpPr>
          <p:spPr>
            <a:xfrm>
              <a:off x="8663745" y="5162806"/>
              <a:ext cx="2133693" cy="603564"/>
            </a:xfrm>
            <a:custGeom>
              <a:avLst/>
              <a:gdLst>
                <a:gd name="connsiteX0" fmla="*/ 2133694 w 2133693"/>
                <a:gd name="connsiteY0" fmla="*/ 0 h 603564"/>
                <a:gd name="connsiteX1" fmla="*/ 1725814 w 2133693"/>
                <a:gd name="connsiteY1" fmla="*/ 179183 h 603564"/>
                <a:gd name="connsiteX2" fmla="*/ 1195338 w 2133693"/>
                <a:gd name="connsiteY2" fmla="*/ 330074 h 603564"/>
                <a:gd name="connsiteX3" fmla="*/ 794536 w 2133693"/>
                <a:gd name="connsiteY3" fmla="*/ 490396 h 603564"/>
                <a:gd name="connsiteX4" fmla="*/ 266417 w 2133693"/>
                <a:gd name="connsiteY4" fmla="*/ 525761 h 603564"/>
                <a:gd name="connsiteX5" fmla="*/ 0 w 2133693"/>
                <a:gd name="connsiteY5" fmla="*/ 603564 h 603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3693" h="603564">
                  <a:moveTo>
                    <a:pt x="2133694" y="0"/>
                  </a:moveTo>
                  <a:lnTo>
                    <a:pt x="1725814" y="179183"/>
                  </a:lnTo>
                  <a:lnTo>
                    <a:pt x="1195338" y="330074"/>
                  </a:lnTo>
                  <a:lnTo>
                    <a:pt x="794536" y="490396"/>
                  </a:lnTo>
                  <a:lnTo>
                    <a:pt x="266417" y="525761"/>
                  </a:lnTo>
                  <a:lnTo>
                    <a:pt x="0" y="603564"/>
                  </a:lnTo>
                </a:path>
              </a:pathLst>
            </a:custGeom>
            <a:noFill/>
            <a:ln w="19050" cap="flat">
              <a:solidFill>
                <a:schemeClr val="bg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>
                <a:solidFill>
                  <a:schemeClr val="tx1"/>
                </a:solidFill>
                <a:latin typeface="+mn-lt"/>
              </a:endParaRPr>
            </a:p>
          </p:txBody>
        </p:sp>
        <p:cxnSp>
          <p:nvCxnSpPr>
            <p:cNvPr id="646" name="Straight Connector 645">
              <a:extLst>
                <a:ext uri="{FF2B5EF4-FFF2-40B4-BE49-F238E27FC236}">
                  <a16:creationId xmlns:a16="http://schemas.microsoft.com/office/drawing/2014/main" id="{5BEFD4A8-993A-3FF9-8D18-2719DD39C4B1}"/>
                </a:ext>
              </a:extLst>
            </p:cNvPr>
            <p:cNvCxnSpPr>
              <a:cxnSpLocks/>
            </p:cNvCxnSpPr>
            <p:nvPr/>
          </p:nvCxnSpPr>
          <p:spPr>
            <a:xfrm>
              <a:off x="10373963" y="5188847"/>
              <a:ext cx="86859" cy="0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3" name="Oval 602">
              <a:extLst>
                <a:ext uri="{FF2B5EF4-FFF2-40B4-BE49-F238E27FC236}">
                  <a16:creationId xmlns:a16="http://schemas.microsoft.com/office/drawing/2014/main" id="{D4F59D41-354B-1DA6-FE2F-94E75BC5861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57433" y="5552820"/>
              <a:ext cx="72000" cy="72000"/>
            </a:xfrm>
            <a:prstGeom prst="ellipse">
              <a:avLst/>
            </a:prstGeom>
            <a:solidFill>
              <a:srgbClr val="00A1D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04" name="Oval 603">
              <a:extLst>
                <a:ext uri="{FF2B5EF4-FFF2-40B4-BE49-F238E27FC236}">
                  <a16:creationId xmlns:a16="http://schemas.microsoft.com/office/drawing/2014/main" id="{BCE0D5D4-739A-9271-19FD-67D13E0C27C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42234" y="5714060"/>
              <a:ext cx="72000" cy="72000"/>
            </a:xfrm>
            <a:prstGeom prst="ellipse">
              <a:avLst/>
            </a:prstGeom>
            <a:solidFill>
              <a:srgbClr val="00A1D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05" name="Oval 604">
              <a:extLst>
                <a:ext uri="{FF2B5EF4-FFF2-40B4-BE49-F238E27FC236}">
                  <a16:creationId xmlns:a16="http://schemas.microsoft.com/office/drawing/2014/main" id="{92C28392-4D3F-E46C-9588-8B8CC4AB97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46133" y="5717379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606" name="Group 605">
              <a:extLst>
                <a:ext uri="{FF2B5EF4-FFF2-40B4-BE49-F238E27FC236}">
                  <a16:creationId xmlns:a16="http://schemas.microsoft.com/office/drawing/2014/main" id="{6F4746A5-608A-69BD-2B3B-030C9917ACD5}"/>
                </a:ext>
              </a:extLst>
            </p:cNvPr>
            <p:cNvGrpSpPr/>
            <p:nvPr/>
          </p:nvGrpSpPr>
          <p:grpSpPr>
            <a:xfrm>
              <a:off x="10373963" y="5390047"/>
              <a:ext cx="86859" cy="258625"/>
              <a:chOff x="7263978" y="4318083"/>
              <a:chExt cx="86859" cy="147785"/>
            </a:xfrm>
          </p:grpSpPr>
          <p:cxnSp>
            <p:nvCxnSpPr>
              <p:cNvPr id="641" name="Straight Connector 640">
                <a:extLst>
                  <a:ext uri="{FF2B5EF4-FFF2-40B4-BE49-F238E27FC236}">
                    <a16:creationId xmlns:a16="http://schemas.microsoft.com/office/drawing/2014/main" id="{0B5463E5-A1B3-438D-BFC6-45A23BDF8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18083"/>
                <a:ext cx="0" cy="14400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2" name="Straight Connector 641">
                <a:extLst>
                  <a:ext uri="{FF2B5EF4-FFF2-40B4-BE49-F238E27FC236}">
                    <a16:creationId xmlns:a16="http://schemas.microsoft.com/office/drawing/2014/main" id="{E736CAAD-9C39-403B-F093-CA909A3B9B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3" name="Straight Connector 642">
                <a:extLst>
                  <a:ext uri="{FF2B5EF4-FFF2-40B4-BE49-F238E27FC236}">
                    <a16:creationId xmlns:a16="http://schemas.microsoft.com/office/drawing/2014/main" id="{A365EAF6-B1C6-17D5-36A2-B3DF7EC0D4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7" name="Group 606">
              <a:extLst>
                <a:ext uri="{FF2B5EF4-FFF2-40B4-BE49-F238E27FC236}">
                  <a16:creationId xmlns:a16="http://schemas.microsoft.com/office/drawing/2014/main" id="{FAE365C8-1D92-84BB-C782-5B0CC37970EA}"/>
                </a:ext>
              </a:extLst>
            </p:cNvPr>
            <p:cNvGrpSpPr/>
            <p:nvPr/>
          </p:nvGrpSpPr>
          <p:grpSpPr>
            <a:xfrm>
              <a:off x="9850004" y="5539852"/>
              <a:ext cx="86859" cy="108000"/>
              <a:chOff x="7263978" y="4321868"/>
              <a:chExt cx="86859" cy="144000"/>
            </a:xfrm>
          </p:grpSpPr>
          <p:cxnSp>
            <p:nvCxnSpPr>
              <p:cNvPr id="638" name="Straight Connector 637">
                <a:extLst>
                  <a:ext uri="{FF2B5EF4-FFF2-40B4-BE49-F238E27FC236}">
                    <a16:creationId xmlns:a16="http://schemas.microsoft.com/office/drawing/2014/main" id="{7A2F7280-6C8F-E63C-081F-12349FB5DA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9" name="Straight Connector 638">
                <a:extLst>
                  <a:ext uri="{FF2B5EF4-FFF2-40B4-BE49-F238E27FC236}">
                    <a16:creationId xmlns:a16="http://schemas.microsoft.com/office/drawing/2014/main" id="{CFB92988-267E-A1F3-3091-B645D3C05B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0" name="Straight Connector 639">
                <a:extLst>
                  <a:ext uri="{FF2B5EF4-FFF2-40B4-BE49-F238E27FC236}">
                    <a16:creationId xmlns:a16="http://schemas.microsoft.com/office/drawing/2014/main" id="{8DE7CAE0-4D06-B9BE-BBB1-1F1787A4DC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8" name="Group 607">
              <a:extLst>
                <a:ext uri="{FF2B5EF4-FFF2-40B4-BE49-F238E27FC236}">
                  <a16:creationId xmlns:a16="http://schemas.microsoft.com/office/drawing/2014/main" id="{0434846B-01DA-7CD6-F7FD-27209316A214}"/>
                </a:ext>
              </a:extLst>
            </p:cNvPr>
            <p:cNvGrpSpPr/>
            <p:nvPr/>
          </p:nvGrpSpPr>
          <p:grpSpPr>
            <a:xfrm>
              <a:off x="9455304" y="5646469"/>
              <a:ext cx="86859" cy="72000"/>
              <a:chOff x="7263978" y="4321868"/>
              <a:chExt cx="86859" cy="144000"/>
            </a:xfrm>
          </p:grpSpPr>
          <p:cxnSp>
            <p:nvCxnSpPr>
              <p:cNvPr id="635" name="Straight Connector 634">
                <a:extLst>
                  <a:ext uri="{FF2B5EF4-FFF2-40B4-BE49-F238E27FC236}">
                    <a16:creationId xmlns:a16="http://schemas.microsoft.com/office/drawing/2014/main" id="{6868FB34-E951-ECC0-B2D4-12179E9E87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6" name="Straight Connector 635">
                <a:extLst>
                  <a:ext uri="{FF2B5EF4-FFF2-40B4-BE49-F238E27FC236}">
                    <a16:creationId xmlns:a16="http://schemas.microsoft.com/office/drawing/2014/main" id="{B8B09087-0818-948D-BAA4-C4D35E18E1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7" name="Straight Connector 636">
                <a:extLst>
                  <a:ext uri="{FF2B5EF4-FFF2-40B4-BE49-F238E27FC236}">
                    <a16:creationId xmlns:a16="http://schemas.microsoft.com/office/drawing/2014/main" id="{B7E0F9FD-1705-6351-15CA-6852461FF3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00A1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9" name="Group 608">
              <a:extLst>
                <a:ext uri="{FF2B5EF4-FFF2-40B4-BE49-F238E27FC236}">
                  <a16:creationId xmlns:a16="http://schemas.microsoft.com/office/drawing/2014/main" id="{01DA5DF5-72E5-436E-9BC4-A0CF0AD83877}"/>
                </a:ext>
              </a:extLst>
            </p:cNvPr>
            <p:cNvGrpSpPr/>
            <p:nvPr/>
          </p:nvGrpSpPr>
          <p:grpSpPr>
            <a:xfrm>
              <a:off x="10780024" y="5532235"/>
              <a:ext cx="86859" cy="252000"/>
              <a:chOff x="7263978" y="4321868"/>
              <a:chExt cx="86859" cy="144000"/>
            </a:xfrm>
          </p:grpSpPr>
          <p:cxnSp>
            <p:nvCxnSpPr>
              <p:cNvPr id="632" name="Straight Connector 631">
                <a:extLst>
                  <a:ext uri="{FF2B5EF4-FFF2-40B4-BE49-F238E27FC236}">
                    <a16:creationId xmlns:a16="http://schemas.microsoft.com/office/drawing/2014/main" id="{4706057F-6C2C-1DE4-A790-9F2BD24F87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3" name="Straight Connector 632">
                <a:extLst>
                  <a:ext uri="{FF2B5EF4-FFF2-40B4-BE49-F238E27FC236}">
                    <a16:creationId xmlns:a16="http://schemas.microsoft.com/office/drawing/2014/main" id="{182E14F6-7531-B4BE-4D82-5CF0BA80FC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4" name="Straight Connector 633">
                <a:extLst>
                  <a:ext uri="{FF2B5EF4-FFF2-40B4-BE49-F238E27FC236}">
                    <a16:creationId xmlns:a16="http://schemas.microsoft.com/office/drawing/2014/main" id="{92FE71D4-420E-5659-A6B0-BADFFD8424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0" name="Oval 609">
              <a:extLst>
                <a:ext uri="{FF2B5EF4-FFF2-40B4-BE49-F238E27FC236}">
                  <a16:creationId xmlns:a16="http://schemas.microsoft.com/office/drawing/2014/main" id="{4834290F-6526-183D-8C87-C79CB9C7A6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87453" y="5642440"/>
              <a:ext cx="72000" cy="72000"/>
            </a:xfrm>
            <a:prstGeom prst="ellipse">
              <a:avLst/>
            </a:prstGeom>
            <a:solidFill>
              <a:srgbClr val="263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11" name="Oval 610">
              <a:extLst>
                <a:ext uri="{FF2B5EF4-FFF2-40B4-BE49-F238E27FC236}">
                  <a16:creationId xmlns:a16="http://schemas.microsoft.com/office/drawing/2014/main" id="{54D82E08-0701-4E99-D195-78E82A955A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381392" y="5709414"/>
              <a:ext cx="72000" cy="72000"/>
            </a:xfrm>
            <a:prstGeom prst="ellipse">
              <a:avLst/>
            </a:prstGeom>
            <a:solidFill>
              <a:srgbClr val="263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12" name="Oval 611">
              <a:extLst>
                <a:ext uri="{FF2B5EF4-FFF2-40B4-BE49-F238E27FC236}">
                  <a16:creationId xmlns:a16="http://schemas.microsoft.com/office/drawing/2014/main" id="{115D6976-8A74-1EB1-FB6E-FF67408133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57433" y="5712727"/>
              <a:ext cx="72000" cy="72000"/>
            </a:xfrm>
            <a:prstGeom prst="ellipse">
              <a:avLst/>
            </a:prstGeom>
            <a:solidFill>
              <a:srgbClr val="263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13" name="Oval 612">
              <a:extLst>
                <a:ext uri="{FF2B5EF4-FFF2-40B4-BE49-F238E27FC236}">
                  <a16:creationId xmlns:a16="http://schemas.microsoft.com/office/drawing/2014/main" id="{7E42E28B-5BDD-2827-482C-847561E62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462733" y="5694370"/>
              <a:ext cx="72000" cy="72000"/>
            </a:xfrm>
            <a:prstGeom prst="ellipse">
              <a:avLst/>
            </a:prstGeom>
            <a:solidFill>
              <a:srgbClr val="263F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14" name="Oval 613">
              <a:extLst>
                <a:ext uri="{FF2B5EF4-FFF2-40B4-BE49-F238E27FC236}">
                  <a16:creationId xmlns:a16="http://schemas.microsoft.com/office/drawing/2014/main" id="{35D7C8AA-4000-1C83-3843-721BFAC913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922393" y="5633565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615" name="Group 614">
              <a:extLst>
                <a:ext uri="{FF2B5EF4-FFF2-40B4-BE49-F238E27FC236}">
                  <a16:creationId xmlns:a16="http://schemas.microsoft.com/office/drawing/2014/main" id="{6C9C5265-FB38-2376-90CD-C7D4E39DE3A7}"/>
                </a:ext>
              </a:extLst>
            </p:cNvPr>
            <p:cNvGrpSpPr/>
            <p:nvPr/>
          </p:nvGrpSpPr>
          <p:grpSpPr>
            <a:xfrm>
              <a:off x="10373963" y="5688447"/>
              <a:ext cx="86859" cy="108000"/>
              <a:chOff x="7263978" y="4321868"/>
              <a:chExt cx="86859" cy="144000"/>
            </a:xfrm>
          </p:grpSpPr>
          <p:cxnSp>
            <p:nvCxnSpPr>
              <p:cNvPr id="629" name="Straight Connector 628">
                <a:extLst>
                  <a:ext uri="{FF2B5EF4-FFF2-40B4-BE49-F238E27FC236}">
                    <a16:creationId xmlns:a16="http://schemas.microsoft.com/office/drawing/2014/main" id="{57D669B6-A5C5-D0C6-575D-62B36EE90B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Straight Connector 629">
                <a:extLst>
                  <a:ext uri="{FF2B5EF4-FFF2-40B4-BE49-F238E27FC236}">
                    <a16:creationId xmlns:a16="http://schemas.microsoft.com/office/drawing/2014/main" id="{39DAF70D-DBCA-2E6D-F559-4B7A3B2FD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Straight Connector 630">
                <a:extLst>
                  <a:ext uri="{FF2B5EF4-FFF2-40B4-BE49-F238E27FC236}">
                    <a16:creationId xmlns:a16="http://schemas.microsoft.com/office/drawing/2014/main" id="{F7D18708-FD05-33A4-A742-EB0128838C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6" name="Group 615">
              <a:extLst>
                <a:ext uri="{FF2B5EF4-FFF2-40B4-BE49-F238E27FC236}">
                  <a16:creationId xmlns:a16="http://schemas.microsoft.com/office/drawing/2014/main" id="{783D380A-B2CE-8192-A345-B82F3F1A3ABE}"/>
                </a:ext>
              </a:extLst>
            </p:cNvPr>
            <p:cNvGrpSpPr/>
            <p:nvPr/>
          </p:nvGrpSpPr>
          <p:grpSpPr>
            <a:xfrm>
              <a:off x="9850004" y="5683752"/>
              <a:ext cx="86859" cy="108000"/>
              <a:chOff x="7263978" y="4321868"/>
              <a:chExt cx="86859" cy="144000"/>
            </a:xfrm>
          </p:grpSpPr>
          <p:cxnSp>
            <p:nvCxnSpPr>
              <p:cNvPr id="626" name="Straight Connector 625">
                <a:extLst>
                  <a:ext uri="{FF2B5EF4-FFF2-40B4-BE49-F238E27FC236}">
                    <a16:creationId xmlns:a16="http://schemas.microsoft.com/office/drawing/2014/main" id="{AF8B6B24-161F-C63D-8F34-7411CE2A8A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Straight Connector 626">
                <a:extLst>
                  <a:ext uri="{FF2B5EF4-FFF2-40B4-BE49-F238E27FC236}">
                    <a16:creationId xmlns:a16="http://schemas.microsoft.com/office/drawing/2014/main" id="{F2645022-19F3-FF13-ECA0-67A61B6625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Straight Connector 627">
                <a:extLst>
                  <a:ext uri="{FF2B5EF4-FFF2-40B4-BE49-F238E27FC236}">
                    <a16:creationId xmlns:a16="http://schemas.microsoft.com/office/drawing/2014/main" id="{EF3F8B14-EFC7-1D37-E11B-BE680F1C53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7" name="Group 616">
              <a:extLst>
                <a:ext uri="{FF2B5EF4-FFF2-40B4-BE49-F238E27FC236}">
                  <a16:creationId xmlns:a16="http://schemas.microsoft.com/office/drawing/2014/main" id="{10CDA8FA-D0E7-FDA3-8878-F91D60D53E80}"/>
                </a:ext>
              </a:extLst>
            </p:cNvPr>
            <p:cNvGrpSpPr/>
            <p:nvPr/>
          </p:nvGrpSpPr>
          <p:grpSpPr>
            <a:xfrm>
              <a:off x="9455304" y="5679342"/>
              <a:ext cx="86859" cy="108000"/>
              <a:chOff x="7263978" y="4321868"/>
              <a:chExt cx="86859" cy="144000"/>
            </a:xfrm>
          </p:grpSpPr>
          <p:cxnSp>
            <p:nvCxnSpPr>
              <p:cNvPr id="623" name="Straight Connector 622">
                <a:extLst>
                  <a:ext uri="{FF2B5EF4-FFF2-40B4-BE49-F238E27FC236}">
                    <a16:creationId xmlns:a16="http://schemas.microsoft.com/office/drawing/2014/main" id="{5027593F-1E25-C8D6-A888-B2C1ABD2A8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Straight Connector 623">
                <a:extLst>
                  <a:ext uri="{FF2B5EF4-FFF2-40B4-BE49-F238E27FC236}">
                    <a16:creationId xmlns:a16="http://schemas.microsoft.com/office/drawing/2014/main" id="{5A38D04D-2415-F3F5-A5A5-E626D89B69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Straight Connector 624">
                <a:extLst>
                  <a:ext uri="{FF2B5EF4-FFF2-40B4-BE49-F238E27FC236}">
                    <a16:creationId xmlns:a16="http://schemas.microsoft.com/office/drawing/2014/main" id="{BD1EAAB1-3FFE-D70F-3D21-AB09AAC05F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rgbClr val="263F6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8" name="Group 617">
              <a:extLst>
                <a:ext uri="{FF2B5EF4-FFF2-40B4-BE49-F238E27FC236}">
                  <a16:creationId xmlns:a16="http://schemas.microsoft.com/office/drawing/2014/main" id="{DDAA17C3-7CD8-42DD-0E20-3AF8F758F219}"/>
                </a:ext>
              </a:extLst>
            </p:cNvPr>
            <p:cNvGrpSpPr/>
            <p:nvPr/>
          </p:nvGrpSpPr>
          <p:grpSpPr>
            <a:xfrm>
              <a:off x="10774181" y="5000238"/>
              <a:ext cx="86859" cy="324000"/>
              <a:chOff x="7263978" y="4321868"/>
              <a:chExt cx="86859" cy="144000"/>
            </a:xfrm>
          </p:grpSpPr>
          <p:cxnSp>
            <p:nvCxnSpPr>
              <p:cNvPr id="620" name="Straight Connector 619">
                <a:extLst>
                  <a:ext uri="{FF2B5EF4-FFF2-40B4-BE49-F238E27FC236}">
                    <a16:creationId xmlns:a16="http://schemas.microsoft.com/office/drawing/2014/main" id="{D0058AFB-EB0F-47C2-6ECC-4647A4691C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07407" y="4321868"/>
                <a:ext cx="0" cy="14400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Straight Connector 620">
                <a:extLst>
                  <a:ext uri="{FF2B5EF4-FFF2-40B4-BE49-F238E27FC236}">
                    <a16:creationId xmlns:a16="http://schemas.microsoft.com/office/drawing/2014/main" id="{F9E3ECC5-7C90-2F1D-63E3-BDF8293C1F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465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Straight Connector 621">
                <a:extLst>
                  <a:ext uri="{FF2B5EF4-FFF2-40B4-BE49-F238E27FC236}">
                    <a16:creationId xmlns:a16="http://schemas.microsoft.com/office/drawing/2014/main" id="{0618A83E-A882-6807-03D7-759D011FFA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3978" y="4321868"/>
                <a:ext cx="86859" cy="0"/>
              </a:xfrm>
              <a:prstGeom prst="line">
                <a:avLst/>
              </a:prstGeom>
              <a:ln w="1905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9" name="Oval 618">
              <a:extLst>
                <a:ext uri="{FF2B5EF4-FFF2-40B4-BE49-F238E27FC236}">
                  <a16:creationId xmlns:a16="http://schemas.microsoft.com/office/drawing/2014/main" id="{F17599F7-51D0-3785-9483-D8A042D70F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780877" y="5108516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92" name="Oval 591">
              <a:extLst>
                <a:ext uri="{FF2B5EF4-FFF2-40B4-BE49-F238E27FC236}">
                  <a16:creationId xmlns:a16="http://schemas.microsoft.com/office/drawing/2014/main" id="{426DECBC-E0E9-2A56-4664-CD0BC33E008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381392" y="5273950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93" name="Oval 592">
              <a:extLst>
                <a:ext uri="{FF2B5EF4-FFF2-40B4-BE49-F238E27FC236}">
                  <a16:creationId xmlns:a16="http://schemas.microsoft.com/office/drawing/2014/main" id="{F50D608B-A0AB-BB96-2F7E-01AA81735D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57433" y="5444518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94" name="Oval 593">
              <a:extLst>
                <a:ext uri="{FF2B5EF4-FFF2-40B4-BE49-F238E27FC236}">
                  <a16:creationId xmlns:a16="http://schemas.microsoft.com/office/drawing/2014/main" id="{7F29C128-D80E-C9D4-D0DC-8F1F2FF1E9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462733" y="5591234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81" name="TextBox 680">
            <a:extLst>
              <a:ext uri="{FF2B5EF4-FFF2-40B4-BE49-F238E27FC236}">
                <a16:creationId xmlns:a16="http://schemas.microsoft.com/office/drawing/2014/main" id="{55696A03-0719-5CDC-1570-0427FFD994B2}"/>
              </a:ext>
            </a:extLst>
          </p:cNvPr>
          <p:cNvSpPr txBox="1"/>
          <p:nvPr/>
        </p:nvSpPr>
        <p:spPr>
          <a:xfrm>
            <a:off x="1295580" y="3759441"/>
            <a:ext cx="20730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与肿瘤细胞结合</a:t>
            </a:r>
          </a:p>
        </p:txBody>
      </p:sp>
      <p:grpSp>
        <p:nvGrpSpPr>
          <p:cNvPr id="682" name="Group 681">
            <a:extLst>
              <a:ext uri="{FF2B5EF4-FFF2-40B4-BE49-F238E27FC236}">
                <a16:creationId xmlns:a16="http://schemas.microsoft.com/office/drawing/2014/main" id="{07AE82EF-C32F-6EEE-D5D6-26DEB6B49C63}"/>
              </a:ext>
            </a:extLst>
          </p:cNvPr>
          <p:cNvGrpSpPr/>
          <p:nvPr/>
        </p:nvGrpSpPr>
        <p:grpSpPr>
          <a:xfrm>
            <a:off x="1468860" y="4226989"/>
            <a:ext cx="2135479" cy="461665"/>
            <a:chOff x="195834" y="6260472"/>
            <a:chExt cx="2135479" cy="461665"/>
          </a:xfrm>
        </p:grpSpPr>
        <p:sp>
          <p:nvSpPr>
            <p:cNvPr id="683" name="TextBox 682">
              <a:extLst>
                <a:ext uri="{FF2B5EF4-FFF2-40B4-BE49-F238E27FC236}">
                  <a16:creationId xmlns:a16="http://schemas.microsoft.com/office/drawing/2014/main" id="{F7D2DB12-F917-A220-7E7F-D8D3137B4559}"/>
                </a:ext>
              </a:extLst>
            </p:cNvPr>
            <p:cNvSpPr txBox="1"/>
            <p:nvPr/>
          </p:nvSpPr>
          <p:spPr>
            <a:xfrm>
              <a:off x="444258" y="6260472"/>
              <a:ext cx="18870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rtl="0"/>
              <a:r>
                <a:rPr lang="zh-cn" sz="1200">
                  <a:solidFill>
                    <a:schemeClr val="tx1"/>
                  </a:solidFill>
                  <a:latin typeface="+mn-lt"/>
                </a:rPr>
                <a:t>mAb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</a:rPr>
                <a:t>PRO1286</a:t>
              </a:r>
              <a:endParaRPr lang="en-GB" sz="1200" dirty="0">
                <a:solidFill>
                  <a:schemeClr val="tx1"/>
                </a:solidFill>
                <a:latin typeface="+mn-lt"/>
              </a:endParaRPr>
            </a:p>
            <a:p>
              <a:pPr rtl="0"/>
              <a:r>
                <a:rPr lang="zh-cn" sz="1200">
                  <a:solidFill>
                    <a:schemeClr val="tx1"/>
                  </a:solidFill>
                  <a:latin typeface="+mn-lt"/>
                </a:rPr>
                <a:t>b12（非约束性控制）</a:t>
              </a:r>
            </a:p>
          </p:txBody>
        </p:sp>
        <p:cxnSp>
          <p:nvCxnSpPr>
            <p:cNvPr id="684" name="Straight Connector 683">
              <a:extLst>
                <a:ext uri="{FF2B5EF4-FFF2-40B4-BE49-F238E27FC236}">
                  <a16:creationId xmlns:a16="http://schemas.microsoft.com/office/drawing/2014/main" id="{9302D6A1-C2B2-E449-7EC7-A3E98F0038C0}"/>
                </a:ext>
              </a:extLst>
            </p:cNvPr>
            <p:cNvCxnSpPr>
              <a:cxnSpLocks/>
            </p:cNvCxnSpPr>
            <p:nvPr/>
          </p:nvCxnSpPr>
          <p:spPr>
            <a:xfrm>
              <a:off x="195834" y="6404662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</p:cxnSp>
        <p:cxnSp>
          <p:nvCxnSpPr>
            <p:cNvPr id="685" name="Straight Connector 684">
              <a:extLst>
                <a:ext uri="{FF2B5EF4-FFF2-40B4-BE49-F238E27FC236}">
                  <a16:creationId xmlns:a16="http://schemas.microsoft.com/office/drawing/2014/main" id="{56922D95-BAF2-3BCA-3E3E-EC42BA72263B}"/>
                </a:ext>
              </a:extLst>
            </p:cNvPr>
            <p:cNvCxnSpPr>
              <a:cxnSpLocks/>
            </p:cNvCxnSpPr>
            <p:nvPr/>
          </p:nvCxnSpPr>
          <p:spPr>
            <a:xfrm>
              <a:off x="200665" y="6573810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bg2"/>
              </a:solidFill>
              <a:prstDash val="solid"/>
              <a:miter/>
            </a:ln>
          </p:spPr>
        </p:cxnSp>
        <p:sp>
          <p:nvSpPr>
            <p:cNvPr id="686" name="Oval 685">
              <a:extLst>
                <a:ext uri="{FF2B5EF4-FFF2-40B4-BE49-F238E27FC236}">
                  <a16:creationId xmlns:a16="http://schemas.microsoft.com/office/drawing/2014/main" id="{1A0EA22A-92FA-3CAB-A281-3759C4F1E2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5942" y="6368662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7" name="Oval 686">
              <a:extLst>
                <a:ext uri="{FF2B5EF4-FFF2-40B4-BE49-F238E27FC236}">
                  <a16:creationId xmlns:a16="http://schemas.microsoft.com/office/drawing/2014/main" id="{3812CAF9-8C9C-EB7E-8F0D-EEFA91DF2E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5942" y="6538993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88" name="Group 687">
            <a:extLst>
              <a:ext uri="{FF2B5EF4-FFF2-40B4-BE49-F238E27FC236}">
                <a16:creationId xmlns:a16="http://schemas.microsoft.com/office/drawing/2014/main" id="{C6D15540-90C8-9B90-E9C5-15F528C53653}"/>
              </a:ext>
            </a:extLst>
          </p:cNvPr>
          <p:cNvGrpSpPr/>
          <p:nvPr/>
        </p:nvGrpSpPr>
        <p:grpSpPr>
          <a:xfrm>
            <a:off x="4855329" y="4226989"/>
            <a:ext cx="2877670" cy="461665"/>
            <a:chOff x="195834" y="6260472"/>
            <a:chExt cx="2877670" cy="461665"/>
          </a:xfrm>
        </p:grpSpPr>
        <p:sp>
          <p:nvSpPr>
            <p:cNvPr id="689" name="TextBox 688">
              <a:extLst>
                <a:ext uri="{FF2B5EF4-FFF2-40B4-BE49-F238E27FC236}">
                  <a16:creationId xmlns:a16="http://schemas.microsoft.com/office/drawing/2014/main" id="{1F2ED7DA-9F89-E10D-F540-22D146C9E7DA}"/>
                </a:ext>
              </a:extLst>
            </p:cNvPr>
            <p:cNvSpPr txBox="1"/>
            <p:nvPr/>
          </p:nvSpPr>
          <p:spPr>
            <a:xfrm>
              <a:off x="444258" y="6260472"/>
              <a:ext cx="262924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rtl="0"/>
              <a:r>
                <a:rPr lang="zh-cn" sz="1200">
                  <a:solidFill>
                    <a:schemeClr val="tx1"/>
                  </a:solidFill>
                  <a:latin typeface="+mn-lt"/>
                </a:rPr>
                <a:t>PRO1286</a:t>
              </a:r>
              <a:r>
                <a:rPr lang="zh-cn" sz="1200" baseline="-25000">
                  <a:solidFill>
                    <a:schemeClr val="tx1"/>
                  </a:solidFill>
                  <a:latin typeface="+mn-lt"/>
                </a:rPr>
                <a:t>8</a:t>
              </a:r>
            </a:p>
            <a:p>
              <a:pPr rtl="0"/>
              <a:r>
                <a:rPr lang="zh-cn" sz="1200">
                  <a:solidFill>
                    <a:schemeClr val="tx1"/>
                  </a:solidFill>
                  <a:latin typeface="+mn-lt"/>
                </a:rPr>
                <a:t>b12 sesutecan（非约束性控制）</a:t>
              </a:r>
            </a:p>
          </p:txBody>
        </p:sp>
        <p:cxnSp>
          <p:nvCxnSpPr>
            <p:cNvPr id="690" name="Straight Connector 689">
              <a:extLst>
                <a:ext uri="{FF2B5EF4-FFF2-40B4-BE49-F238E27FC236}">
                  <a16:creationId xmlns:a16="http://schemas.microsoft.com/office/drawing/2014/main" id="{FE31F745-E482-9F20-7473-7604D739B55C}"/>
                </a:ext>
              </a:extLst>
            </p:cNvPr>
            <p:cNvCxnSpPr>
              <a:cxnSpLocks/>
            </p:cNvCxnSpPr>
            <p:nvPr/>
          </p:nvCxnSpPr>
          <p:spPr>
            <a:xfrm>
              <a:off x="195834" y="6404662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</p:cxnSp>
        <p:cxnSp>
          <p:nvCxnSpPr>
            <p:cNvPr id="691" name="Straight Connector 690">
              <a:extLst>
                <a:ext uri="{FF2B5EF4-FFF2-40B4-BE49-F238E27FC236}">
                  <a16:creationId xmlns:a16="http://schemas.microsoft.com/office/drawing/2014/main" id="{F1D39528-7C54-6402-5323-CB7391B2D866}"/>
                </a:ext>
              </a:extLst>
            </p:cNvPr>
            <p:cNvCxnSpPr>
              <a:cxnSpLocks/>
            </p:cNvCxnSpPr>
            <p:nvPr/>
          </p:nvCxnSpPr>
          <p:spPr>
            <a:xfrm>
              <a:off x="200665" y="6573810"/>
              <a:ext cx="288000" cy="0"/>
            </a:xfrm>
            <a:prstGeom prst="line">
              <a:avLst/>
            </a:prstGeom>
            <a:noFill/>
            <a:ln w="19050" cap="flat">
              <a:solidFill>
                <a:schemeClr val="bg2"/>
              </a:solidFill>
              <a:prstDash val="solid"/>
              <a:miter/>
            </a:ln>
          </p:spPr>
        </p:cxnSp>
        <p:sp>
          <p:nvSpPr>
            <p:cNvPr id="692" name="Oval 691">
              <a:extLst>
                <a:ext uri="{FF2B5EF4-FFF2-40B4-BE49-F238E27FC236}">
                  <a16:creationId xmlns:a16="http://schemas.microsoft.com/office/drawing/2014/main" id="{213D8D45-2086-7329-B19B-2780C812B2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5942" y="6368662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93" name="Oval 692">
              <a:extLst>
                <a:ext uri="{FF2B5EF4-FFF2-40B4-BE49-F238E27FC236}">
                  <a16:creationId xmlns:a16="http://schemas.microsoft.com/office/drawing/2014/main" id="{3744BED3-777C-647D-A0E0-186D28B359F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5942" y="6538993"/>
              <a:ext cx="72000" cy="720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94" name="TextBox 693">
            <a:extLst>
              <a:ext uri="{FF2B5EF4-FFF2-40B4-BE49-F238E27FC236}">
                <a16:creationId xmlns:a16="http://schemas.microsoft.com/office/drawing/2014/main" id="{75747061-2280-924F-B994-7E54FD90B12B}"/>
              </a:ext>
            </a:extLst>
          </p:cNvPr>
          <p:cNvSpPr txBox="1"/>
          <p:nvPr/>
        </p:nvSpPr>
        <p:spPr>
          <a:xfrm>
            <a:off x="9290826" y="3759441"/>
            <a:ext cx="17059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r>
              <a:rPr lang="zh-cn" sz="1400" b="1">
                <a:solidFill>
                  <a:schemeClr val="tx1"/>
                </a:solidFill>
                <a:latin typeface="+mn-lt"/>
              </a:rPr>
              <a:t>抗肿瘤活性</a:t>
            </a:r>
          </a:p>
        </p:txBody>
      </p: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A57910B3-F74B-C751-D649-4398B64674DA}"/>
              </a:ext>
            </a:extLst>
          </p:cNvPr>
          <p:cNvCxnSpPr>
            <a:cxnSpLocks/>
          </p:cNvCxnSpPr>
          <p:nvPr/>
        </p:nvCxnSpPr>
        <p:spPr>
          <a:xfrm flipH="1">
            <a:off x="10415029" y="5278151"/>
            <a:ext cx="2582" cy="288111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1" name="Straight Connector 700">
            <a:extLst>
              <a:ext uri="{FF2B5EF4-FFF2-40B4-BE49-F238E27FC236}">
                <a16:creationId xmlns:a16="http://schemas.microsoft.com/office/drawing/2014/main" id="{0096DE11-6996-F2E0-46DE-E127BAAA0BBC}"/>
              </a:ext>
            </a:extLst>
          </p:cNvPr>
          <p:cNvCxnSpPr>
            <a:cxnSpLocks/>
          </p:cNvCxnSpPr>
          <p:nvPr/>
        </p:nvCxnSpPr>
        <p:spPr>
          <a:xfrm>
            <a:off x="10374182" y="5567972"/>
            <a:ext cx="86859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7050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45D7E-2864-04E4-5B83-3268B3668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D81A129F-3D68-6574-ECA6-767157CA5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 rtlCol="0"/>
          <a:lstStyle/>
          <a:p>
            <a:pPr rtl="0"/>
            <a:r>
              <a:rPr lang="zh-cn" sz="2000"/>
              <a:t>6580：一种新型 EGFR x cMEt 双特异性 ADC PRO1286 在临床前模型中表现出广泛的抗肿瘤活性和良好的耐受性 — Xiao Y 等人</a:t>
            </a:r>
            <a:endParaRPr lang="en-GB" sz="2000" dirty="0"/>
          </a:p>
        </p:txBody>
      </p:sp>
      <p:sp>
        <p:nvSpPr>
          <p:cNvPr id="23" name="Content Placeholder 7">
            <a:extLst>
              <a:ext uri="{FF2B5EF4-FFF2-40B4-BE49-F238E27FC236}">
                <a16:creationId xmlns:a16="http://schemas.microsoft.com/office/drawing/2014/main" id="{3F6A2116-7AC8-8329-0FD5-305E929CD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 rtlCol="0"/>
          <a:lstStyle/>
          <a:p>
            <a:pPr rtl="0"/>
            <a:r>
              <a:rPr lang="zh-cn" b="1"/>
              <a:t>关键结果（续）</a:t>
            </a:r>
          </a:p>
          <a:p>
            <a:pPr lvl="1" rtl="0"/>
            <a:r>
              <a:rPr lang="zh-cn"/>
              <a:t>为食蟹猴注射 PRO1286 </a:t>
            </a:r>
            <a:r>
              <a:rPr lang="zh-cn" baseline="-25000"/>
              <a:t>8</a:t>
            </a:r>
            <a:r>
              <a:rPr lang="zh-cn"/>
              <a:t> 30 mg/kg IV（每三周一次，x2）具有有效载荷驱动的毒性特征，红细胞和白细胞降低，主要毒性存在于骨髓中</a:t>
            </a:r>
          </a:p>
          <a:p>
            <a:pPr rtl="0">
              <a:spcBef>
                <a:spcPts val="1800"/>
              </a:spcBef>
            </a:pPr>
            <a:r>
              <a:rPr lang="zh-cn" b="1"/>
              <a:t>结论</a:t>
            </a:r>
          </a:p>
          <a:p>
            <a:pPr lvl="1" rtl="0"/>
            <a:r>
              <a:rPr lang="zh-cn"/>
              <a:t>PRO1286 的临床前特性显示出可喜的抗肿瘤活性、PK 和耐受性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A35F4E0E-7201-63AD-CD48-4DB21DE759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 rtlCol="0"/>
          <a:lstStyle/>
          <a:p>
            <a:pPr rtl="0"/>
            <a:r>
              <a:rPr lang="zh-cn"/>
              <a:t>Xiao Y 等人AACR; 2024.摘要 nr 6580</a:t>
            </a:r>
          </a:p>
        </p:txBody>
      </p:sp>
    </p:spTree>
    <p:extLst>
      <p:ext uri="{BB962C8B-B14F-4D97-AF65-F5344CB8AC3E}">
        <p14:creationId xmlns:p14="http://schemas.microsoft.com/office/powerpoint/2010/main" val="3466546429"/>
      </p:ext>
    </p:extLst>
  </p:cSld>
  <p:clrMapOvr>
    <a:masterClrMapping/>
  </p:clrMapOvr>
</p:sld>
</file>

<file path=ppt/theme/theme1.xml><?xml version="1.0" encoding="utf-8"?>
<a:theme xmlns:a="http://schemas.openxmlformats.org/drawingml/2006/main" name="3_Default Design">
  <a:themeElements>
    <a:clrScheme name="3_Default Design">
      <a:dk1>
        <a:srgbClr val="FFFFFF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00FF"/>
      </a:hlink>
      <a:folHlink>
        <a:srgbClr val="FF00FF"/>
      </a:folHlink>
    </a:clrScheme>
    <a:fontScheme name="3_Default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3_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2_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5EA6AB"/>
      </a:accent3>
      <a:accent4>
        <a:srgbClr val="084C61"/>
      </a:accent4>
      <a:accent5>
        <a:srgbClr val="2BC4A6"/>
      </a:accent5>
      <a:accent6>
        <a:srgbClr val="53A5DE"/>
      </a:accent6>
      <a:hlink>
        <a:srgbClr val="0000FF"/>
      </a:hlink>
      <a:folHlink>
        <a:srgbClr val="FF00FF"/>
      </a:folHlink>
    </a:clrScheme>
    <a:fontScheme name="2_Office Theme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2_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4_Default Design">
  <a:themeElements>
    <a:clrScheme name="ETOP IBCSG">
      <a:dk1>
        <a:srgbClr val="969696"/>
      </a:dk1>
      <a:lt1>
        <a:srgbClr val="363636"/>
      </a:lt1>
      <a:dk2>
        <a:srgbClr val="002850"/>
      </a:dk2>
      <a:lt2>
        <a:srgbClr val="FFFFFF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CC66"/>
      </a:hlink>
      <a:folHlink>
        <a:srgbClr val="FF66C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0033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0000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A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0033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08080"/>
        </a:dk1>
        <a:lt1>
          <a:srgbClr val="FFFFFF"/>
        </a:lt1>
        <a:dk2>
          <a:srgbClr val="003366"/>
        </a:dk2>
        <a:lt2>
          <a:srgbClr val="FFFF66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Default Design">
  <a:themeElements>
    <a:clrScheme name="3_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00FF"/>
      </a:hlink>
      <a:folHlink>
        <a:srgbClr val="FF00FF"/>
      </a:folHlink>
    </a:clrScheme>
    <a:fontScheme name="3_Default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3_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2234</TotalTime>
  <Words>10621</Words>
  <Application>Microsoft Office PowerPoint</Application>
  <PresentationFormat>Widescreen</PresentationFormat>
  <Paragraphs>1177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SimSun</vt:lpstr>
      <vt:lpstr>Arial</vt:lpstr>
      <vt:lpstr>Calibri</vt:lpstr>
      <vt:lpstr>Helvetica</vt:lpstr>
      <vt:lpstr>3_Default Design</vt:lpstr>
      <vt:lpstr>2_Office Theme</vt:lpstr>
      <vt:lpstr>4_Default Design</vt:lpstr>
      <vt:lpstr>2024 年 AACR 年会</vt:lpstr>
      <vt:lpstr>Rolf Stahel 教授来信</vt:lpstr>
      <vt:lpstr>2024 年 ETOP 内科肿瘤幻灯片集编辑</vt:lpstr>
      <vt:lpstr>目录</vt:lpstr>
      <vt:lpstr>早期和局部晚期 NSCLC—— I、II 和 III 期</vt:lpstr>
      <vt:lpstr>1211:派姆单抗和雷莫芦单抗新辅助疗法治疗 PD-L1 阳性 IB-IIIA 期肺癌的生物标志物分析：EAST ENERGY 试验 — Nomura K 等人</vt:lpstr>
      <vt:lpstr>1211:派姆单抗和雷莫芦单抗新辅助疗法治疗 PD-L1 阳性 IB-IIIA 期肺癌的生物标志物分析：EAST ENERGY 试验 — Nomura K 等人</vt:lpstr>
      <vt:lpstr>1211:派姆单抗和雷莫芦单抗新辅助疗法治疗 PD-L1 阳性 IB-IIIA 期肺癌的生物标志物分析：EAST ENERGY 试验 — Nomura K 等人</vt:lpstr>
      <vt:lpstr>晚期 NSCLC—— 不可根治的 III 期和 IV 期</vt:lpstr>
      <vt:lpstr>CT021：治疗性癌症疫苗 PDC*LUNG01 与抗 PD-1 联合用于 IV 期 NSCLC 患者的初步临床结果  — Theelan W 等人</vt:lpstr>
      <vt:lpstr>CT021：治疗性癌症疫苗 PDC*LUNG01 与抗 PD-1 联合用于 IV 期 NSCLC 患者的初步临床结果  — Theelan W 等人</vt:lpstr>
      <vt:lpstr>CT021：治疗性癌症疫苗 PDC*LUNG01 与抗 PD-1 联合用于 IV 期 NSCLC 患者的初步临床结果  — Theelan W 等人</vt:lpstr>
      <vt:lpstr>CT032：派姆单抗和耐昔妥珠单抗在 II 期研究中对 PD-L1 表达为 50% 或更高的晚期非小细胞肺癌患者的临床促进作用 (K-TAIL-202) – Horiike A 等人</vt:lpstr>
      <vt:lpstr>CT032：派姆单抗和耐昔妥珠单抗在 II 期研究中对 PD-L1 表达为 50% 或更高的晚期非小细胞肺癌患者的临床促进作用 (K-TAIL-202) – Horiike A 等人</vt:lpstr>
      <vt:lpstr>CT032：派姆单抗和耐昔妥珠单抗在 II 期研究中对 PD-L1 表达为 50% 或更高的晚期非小细胞肺癌患者的临床促进作用 (K-TAIL-202) – Horiike A 等人</vt:lpstr>
      <vt:lpstr>CT034：3 期 KEYLYNK-008 的结果：转移性鳞状非小细胞肺癌 (sqNSCLC) 患者的一线 (1L) 派姆单抗 (pembro) + 化疗后使用 pembro 联合奥拉帕尼 (ola) 和不联合 ola 维持治疗 – Hochmair M 等人</vt:lpstr>
      <vt:lpstr>CT034：3 期 KEYLYNK-008 的结果：转移性鳞状非小细胞肺癌 (sqNSCLC) 患者的一线 (1L) 派姆单抗 (pembro) + 化疗后使用 pembro 联合奥拉帕尼 (ola) 和不联合 ola 维持治疗 – Hochmair M 等人</vt:lpstr>
      <vt:lpstr>CT034：3 期 KEYLYNK-008 的结果：转移性鳞状非小细胞肺癌 (sqNSCLC) 患者的一线 (1L) 派姆单抗 (pembro) + 化疗后使用 pembro 联合奥拉帕尼 (ola) 和不联合 ola 维持治疗 – Hochmair M 等人</vt:lpstr>
      <vt:lpstr>晚期 NSCLC—— 不可根治的 III 期和 IV 期</vt:lpstr>
      <vt:lpstr>CT017：FLAURA2：一线 (1L) 奥西替尼 (osi) ± 铂类培美曲塞治疗 EGFRm 晚期 NSCLC 患者基线 (BL) 和治疗时血浆 EGFRm 动力学的探索性分析 — Jänne PA 等人</vt:lpstr>
      <vt:lpstr>CT017：FLAURA2：一线 (1L) 奥西替尼 (osi) ± 铂类培美曲塞治疗 EGFRm 晚期 NSCLC 患者基线 (BL) 和治疗时血浆 EGFRm 动力学的探索性分析 — Jänne PA 等人</vt:lpstr>
      <vt:lpstr>CT017：FLAURA2：一线 (1L) 奥西替尼 (osi) ± 铂类培美曲塞治疗 EGFRm 晚期 NSCLC 患者基线 (BL) 和治疗时血浆 EGFRm 动力学的探索性分析 — Jänne PA 等人</vt:lpstr>
      <vt:lpstr>1229：BDTX-1535：一款针对经典和非经典致癌驱动突变以及 C797S 获得性耐药突变的 MasterKey EGFR 抑制剂，以应对 EGFR 突变 NSCLC 的分子景观 — Dardenne E 等人</vt:lpstr>
      <vt:lpstr>1229：BDTX-1535：一款针对经典和非经典致癌驱动突变以及 C797S 获得性耐药突变的 MasterKey EGFR 抑制剂，以应对 EGFR 突变 NSCLC 的分子景观 — Dardenne E 等人</vt:lpstr>
      <vt:lpstr>1229：BDTX-1535：一款针对经典和非经典致癌驱动突变以及 C797S 获得性耐药突变的 MasterKey EGFR 抑制剂，以应对 EGFR 突变 NSCLC 的分子景观 — Dardenne E 等人</vt:lpstr>
      <vt:lpstr>晚期 NSCLC—— 不可根治的 III 期和 IV 期</vt:lpstr>
      <vt:lpstr>6580：一种新型 EGFR x cMEt 双特异性 ADC PRO1286 在临床前模型中表现出广泛的抗肿瘤活性和良好的耐受性 — Xiao Y 等人</vt:lpstr>
      <vt:lpstr>6580：一种新型 EGFR x cMEt 双特异性 ADC PRO1286 在临床前模型中表现出广泛的抗肿瘤活性和良好的耐受性 — Xiao Y 等人</vt:lpstr>
      <vt:lpstr>6580：一种新型 EGFR x cMEt 双特异性 ADC PRO1286 在临床前模型中表现出广泛的抗肿瘤活性和良好的耐受性 — Xiao Y 等人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ESMO Congress 2023</dc:title>
  <dc:creator>Clare Wheatcroft</dc:creator>
  <cp:lastModifiedBy>Clare Wheatcroft</cp:lastModifiedBy>
  <cp:revision>64</cp:revision>
  <dcterms:modified xsi:type="dcterms:W3CDTF">2024-04-23T09:09:15Z</dcterms:modified>
</cp:coreProperties>
</file>