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2.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95" r:id="rId2"/>
    <p:sldMasterId id="2147483772" r:id="rId3"/>
  </p:sldMasterIdLst>
  <p:notesMasterIdLst>
    <p:notesMasterId r:id="rId80"/>
  </p:notesMasterIdLst>
  <p:sldIdLst>
    <p:sldId id="256" r:id="rId4"/>
    <p:sldId id="260" r:id="rId5"/>
    <p:sldId id="496" r:id="rId6"/>
    <p:sldId id="292" r:id="rId7"/>
    <p:sldId id="291" r:id="rId8"/>
    <p:sldId id="577" r:id="rId9"/>
    <p:sldId id="578" r:id="rId10"/>
    <p:sldId id="580" r:id="rId11"/>
    <p:sldId id="581" r:id="rId12"/>
    <p:sldId id="582" r:id="rId13"/>
    <p:sldId id="583" r:id="rId14"/>
    <p:sldId id="584" r:id="rId15"/>
    <p:sldId id="603" r:id="rId16"/>
    <p:sldId id="604" r:id="rId17"/>
    <p:sldId id="605" r:id="rId18"/>
    <p:sldId id="576" r:id="rId19"/>
    <p:sldId id="572" r:id="rId20"/>
    <p:sldId id="573" r:id="rId21"/>
    <p:sldId id="575" r:id="rId22"/>
    <p:sldId id="574" r:id="rId23"/>
    <p:sldId id="600" r:id="rId24"/>
    <p:sldId id="601" r:id="rId25"/>
    <p:sldId id="602" r:id="rId26"/>
    <p:sldId id="625" r:id="rId27"/>
    <p:sldId id="626" r:id="rId28"/>
    <p:sldId id="627" r:id="rId29"/>
    <p:sldId id="628" r:id="rId30"/>
    <p:sldId id="629" r:id="rId31"/>
    <p:sldId id="630" r:id="rId32"/>
    <p:sldId id="631" r:id="rId33"/>
    <p:sldId id="632" r:id="rId34"/>
    <p:sldId id="633" r:id="rId35"/>
    <p:sldId id="634" r:id="rId36"/>
    <p:sldId id="635" r:id="rId37"/>
    <p:sldId id="643" r:id="rId38"/>
    <p:sldId id="636" r:id="rId39"/>
    <p:sldId id="498" r:id="rId40"/>
    <p:sldId id="615" r:id="rId41"/>
    <p:sldId id="616" r:id="rId42"/>
    <p:sldId id="617" r:id="rId43"/>
    <p:sldId id="622" r:id="rId44"/>
    <p:sldId id="623" r:id="rId45"/>
    <p:sldId id="624" r:id="rId46"/>
    <p:sldId id="637" r:id="rId47"/>
    <p:sldId id="638" r:id="rId48"/>
    <p:sldId id="639" r:id="rId49"/>
    <p:sldId id="640" r:id="rId50"/>
    <p:sldId id="641" r:id="rId51"/>
    <p:sldId id="642" r:id="rId52"/>
    <p:sldId id="262" r:id="rId53"/>
    <p:sldId id="585" r:id="rId54"/>
    <p:sldId id="586" r:id="rId55"/>
    <p:sldId id="588" r:id="rId56"/>
    <p:sldId id="606" r:id="rId57"/>
    <p:sldId id="607" r:id="rId58"/>
    <p:sldId id="608" r:id="rId59"/>
    <p:sldId id="612" r:id="rId60"/>
    <p:sldId id="613" r:id="rId61"/>
    <p:sldId id="614" r:id="rId62"/>
    <p:sldId id="609" r:id="rId63"/>
    <p:sldId id="610" r:id="rId64"/>
    <p:sldId id="611" r:id="rId65"/>
    <p:sldId id="263" r:id="rId66"/>
    <p:sldId id="589" r:id="rId67"/>
    <p:sldId id="590" r:id="rId68"/>
    <p:sldId id="591" r:id="rId69"/>
    <p:sldId id="592" r:id="rId70"/>
    <p:sldId id="593" r:id="rId71"/>
    <p:sldId id="595" r:id="rId72"/>
    <p:sldId id="596" r:id="rId73"/>
    <p:sldId id="597" r:id="rId74"/>
    <p:sldId id="598" r:id="rId75"/>
    <p:sldId id="599" r:id="rId76"/>
    <p:sldId id="618" r:id="rId77"/>
    <p:sldId id="619" r:id="rId78"/>
    <p:sldId id="620" r:id="rId7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ja-JP"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1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9" d="100"/>
          <a:sy n="119" d="100"/>
        </p:scale>
        <p:origin x="1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tableStyles" Target="tableStyle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7"/>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3" y="4411134"/>
            <a:ext cx="4450419" cy="12707"/>
            <a:chOff x="0" y="0"/>
            <a:chExt cx="4450418" cy="12705"/>
          </a:xfrm>
        </p:grpSpPr>
        <p:sp>
          <p:nvSpPr>
            <p:cNvPr id="21" name="Straight Connector 5"/>
            <p:cNvSpPr/>
            <p:nvPr/>
          </p:nvSpPr>
          <p:spPr>
            <a:xfrm flipH="1" flipV="1">
              <a:off x="-1" y="0"/>
              <a:ext cx="3772037" cy="12707"/>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9" y="0"/>
              <a:ext cx="3772039" cy="12707"/>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10" y="6791316"/>
            <a:ext cx="12192015" cy="66694"/>
            <a:chOff x="0" y="0"/>
            <a:chExt cx="12192012" cy="66692"/>
          </a:xfrm>
        </p:grpSpPr>
        <p:sp>
          <p:nvSpPr>
            <p:cNvPr id="24" name="Rectangle 8"/>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35"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10" y="6791316"/>
            <a:ext cx="12192015" cy="66694"/>
            <a:chOff x="0" y="0"/>
            <a:chExt cx="12192012" cy="66692"/>
          </a:xfrm>
        </p:grpSpPr>
        <p:sp>
          <p:nvSpPr>
            <p:cNvPr id="36" name="Rectangle 4"/>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10" y="6791316"/>
            <a:ext cx="12192015" cy="66694"/>
            <a:chOff x="0" y="0"/>
            <a:chExt cx="12192012" cy="66692"/>
          </a:xfrm>
        </p:grpSpPr>
        <p:sp>
          <p:nvSpPr>
            <p:cNvPr id="46"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11" y="1072646"/>
            <a:ext cx="9288395" cy="53124"/>
            <a:chOff x="0" y="0"/>
            <a:chExt cx="9288394" cy="53122"/>
          </a:xfrm>
        </p:grpSpPr>
        <p:sp>
          <p:nvSpPr>
            <p:cNvPr id="49"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70"/>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1" y="6521312"/>
            <a:ext cx="5507576" cy="200032"/>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6" y="6564402"/>
            <a:ext cx="245399"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10" y="6791316"/>
            <a:ext cx="12192015" cy="66694"/>
            <a:chOff x="0" y="0"/>
            <a:chExt cx="12192012" cy="66692"/>
          </a:xfrm>
        </p:grpSpPr>
        <p:sp>
          <p:nvSpPr>
            <p:cNvPr id="63"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11" y="1072646"/>
            <a:ext cx="9288395" cy="53124"/>
            <a:chOff x="0" y="0"/>
            <a:chExt cx="9288394" cy="53122"/>
          </a:xfrm>
        </p:grpSpPr>
        <p:sp>
          <p:nvSpPr>
            <p:cNvPr id="66"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2"/>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4"/>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10" y="6791316"/>
            <a:ext cx="12192015" cy="66694"/>
            <a:chOff x="0" y="0"/>
            <a:chExt cx="12192012" cy="66692"/>
          </a:xfrm>
        </p:grpSpPr>
        <p:sp>
          <p:nvSpPr>
            <p:cNvPr id="87"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11" y="1072646"/>
            <a:ext cx="9288395" cy="53124"/>
            <a:chOff x="0" y="0"/>
            <a:chExt cx="9288394" cy="53122"/>
          </a:xfrm>
        </p:grpSpPr>
        <p:sp>
          <p:nvSpPr>
            <p:cNvPr id="90"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10" y="6791316"/>
            <a:ext cx="12192015" cy="66694"/>
            <a:chOff x="0" y="0"/>
            <a:chExt cx="12192012" cy="66692"/>
          </a:xfrm>
        </p:grpSpPr>
        <p:sp>
          <p:nvSpPr>
            <p:cNvPr id="102"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11" y="1072646"/>
            <a:ext cx="9288395" cy="53124"/>
            <a:chOff x="0" y="0"/>
            <a:chExt cx="9288394" cy="53122"/>
          </a:xfrm>
        </p:grpSpPr>
        <p:sp>
          <p:nvSpPr>
            <p:cNvPr id="10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10" y="6791316"/>
            <a:ext cx="12192015" cy="66694"/>
            <a:chOff x="0" y="0"/>
            <a:chExt cx="12192012" cy="66692"/>
          </a:xfrm>
        </p:grpSpPr>
        <p:sp>
          <p:nvSpPr>
            <p:cNvPr id="118"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11" y="1072646"/>
            <a:ext cx="9288395" cy="53124"/>
            <a:chOff x="0" y="0"/>
            <a:chExt cx="9288394" cy="53122"/>
          </a:xfrm>
        </p:grpSpPr>
        <p:sp>
          <p:nvSpPr>
            <p:cNvPr id="121"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10" y="6791316"/>
            <a:ext cx="12192015" cy="66694"/>
            <a:chOff x="0" y="0"/>
            <a:chExt cx="12192012" cy="66692"/>
          </a:xfrm>
        </p:grpSpPr>
        <p:sp>
          <p:nvSpPr>
            <p:cNvPr id="132"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11" y="1072646"/>
            <a:ext cx="9288395" cy="53124"/>
            <a:chOff x="0" y="0"/>
            <a:chExt cx="9288394" cy="53122"/>
          </a:xfrm>
        </p:grpSpPr>
        <p:sp>
          <p:nvSpPr>
            <p:cNvPr id="13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46"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10" y="6791316"/>
            <a:ext cx="12192015" cy="66694"/>
            <a:chOff x="0" y="0"/>
            <a:chExt cx="12192012" cy="66692"/>
          </a:xfrm>
        </p:grpSpPr>
        <p:sp>
          <p:nvSpPr>
            <p:cNvPr id="154"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11" y="1072646"/>
            <a:ext cx="9288395" cy="53124"/>
            <a:chOff x="0" y="0"/>
            <a:chExt cx="9288394" cy="53122"/>
          </a:xfrm>
        </p:grpSpPr>
        <p:sp>
          <p:nvSpPr>
            <p:cNvPr id="157"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71"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10" y="6791316"/>
            <a:ext cx="12192015" cy="66694"/>
            <a:chOff x="0" y="0"/>
            <a:chExt cx="12192012" cy="66692"/>
          </a:xfrm>
        </p:grpSpPr>
        <p:sp>
          <p:nvSpPr>
            <p:cNvPr id="179"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11" y="1072646"/>
            <a:ext cx="9288395" cy="53124"/>
            <a:chOff x="0" y="0"/>
            <a:chExt cx="9288394" cy="53122"/>
          </a:xfrm>
        </p:grpSpPr>
        <p:sp>
          <p:nvSpPr>
            <p:cNvPr id="182"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2" cy="639770"/>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117" y="1852016"/>
            <a:ext cx="5419825" cy="11240953"/>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4" y="-3066613"/>
            <a:ext cx="8269305" cy="11588809"/>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40" y="-1171954"/>
            <a:ext cx="11117622"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8" cy="1"/>
            <a:chOff x="0" y="0"/>
            <a:chExt cx="4450416" cy="0"/>
          </a:xfrm>
        </p:grpSpPr>
        <p:sp>
          <p:nvSpPr>
            <p:cNvPr id="201" name="Straight Connector 23"/>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5"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3"/>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6"/>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2" y="4261626"/>
            <a:ext cx="4450417" cy="12715"/>
            <a:chOff x="0" y="0"/>
            <a:chExt cx="4450416" cy="12713"/>
          </a:xfrm>
        </p:grpSpPr>
        <p:sp>
          <p:nvSpPr>
            <p:cNvPr id="217" name="Straight Connector 23"/>
            <p:cNvSpPr/>
            <p:nvPr/>
          </p:nvSpPr>
          <p:spPr>
            <a:xfrm flipH="1" flipV="1">
              <a:off x="-1" y="-1"/>
              <a:ext cx="3772036" cy="12714"/>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1"/>
              <a:ext cx="3772037" cy="12714"/>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6" cy="273784"/>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5" cy="575891"/>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5"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900"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8" cy="1"/>
            <a:chOff x="0" y="0"/>
            <a:chExt cx="4450416" cy="0"/>
          </a:xfrm>
        </p:grpSpPr>
        <p:sp>
          <p:nvSpPr>
            <p:cNvPr id="235" name="Straight Connector 34"/>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2" y="4135100"/>
            <a:ext cx="10180334" cy="68945"/>
            <a:chOff x="-1" y="0"/>
            <a:chExt cx="10180333" cy="68943"/>
          </a:xfrm>
        </p:grpSpPr>
        <p:sp>
          <p:nvSpPr>
            <p:cNvPr id="247" name="Rectangle 14"/>
            <p:cNvSpPr/>
            <p:nvPr/>
          </p:nvSpPr>
          <p:spPr>
            <a:xfrm>
              <a:off x="-2" y="-1"/>
              <a:ext cx="3396026"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7" cy="68944"/>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5" y="-1"/>
              <a:ext cx="3396028"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3"/>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253" name="Picture 2" descr="Picture 2"/>
          <p:cNvPicPr>
            <a:picLocks noChangeAspect="1"/>
          </p:cNvPicPr>
          <p:nvPr/>
        </p:nvPicPr>
        <p:blipFill>
          <a:blip r:embed="rId2"/>
          <a:stretch>
            <a:fillRect/>
          </a:stretch>
        </p:blipFill>
        <p:spPr>
          <a:xfrm>
            <a:off x="2011363" y="777316"/>
            <a:ext cx="2271166"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7" cy="18811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285" name="Group 22"/>
          <p:cNvGrpSpPr/>
          <p:nvPr/>
        </p:nvGrpSpPr>
        <p:grpSpPr>
          <a:xfrm>
            <a:off x="-4" y="1863525"/>
            <a:ext cx="2452701" cy="1"/>
            <a:chOff x="0" y="0"/>
            <a:chExt cx="2452699" cy="0"/>
          </a:xfrm>
        </p:grpSpPr>
        <p:sp>
          <p:nvSpPr>
            <p:cNvPr id="28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6" y="6791314"/>
            <a:ext cx="12192028" cy="66697"/>
            <a:chOff x="-1" y="-1"/>
            <a:chExt cx="12192026" cy="66695"/>
          </a:xfrm>
        </p:grpSpPr>
        <p:sp>
          <p:nvSpPr>
            <p:cNvPr id="28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8"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320" name="Group 22"/>
          <p:cNvGrpSpPr/>
          <p:nvPr/>
        </p:nvGrpSpPr>
        <p:grpSpPr>
          <a:xfrm>
            <a:off x="-4" y="1863525"/>
            <a:ext cx="2452701" cy="1"/>
            <a:chOff x="0" y="0"/>
            <a:chExt cx="2452699" cy="0"/>
          </a:xfrm>
        </p:grpSpPr>
        <p:sp>
          <p:nvSpPr>
            <p:cNvPr id="31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9"/>
          </a:xfrm>
          <a:prstGeom prst="rect">
            <a:avLst/>
          </a:prstGeom>
          <a:ln w="12700">
            <a:miter lim="400000"/>
          </a:ln>
        </p:spPr>
      </p:pic>
      <p:grpSp>
        <p:nvGrpSpPr>
          <p:cNvPr id="324" name="Group 35"/>
          <p:cNvGrpSpPr/>
          <p:nvPr/>
        </p:nvGrpSpPr>
        <p:grpSpPr>
          <a:xfrm>
            <a:off x="-16" y="6791314"/>
            <a:ext cx="12192028" cy="66697"/>
            <a:chOff x="-1" y="-1"/>
            <a:chExt cx="12192026" cy="66695"/>
          </a:xfrm>
        </p:grpSpPr>
        <p:sp>
          <p:nvSpPr>
            <p:cNvPr id="322" name="Rectangle 4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5"/>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4" y="457200"/>
            <a:ext cx="2452701" cy="0"/>
            <a:chOff x="0" y="0"/>
            <a:chExt cx="2452699" cy="0"/>
          </a:xfrm>
        </p:grpSpPr>
        <p:sp>
          <p:nvSpPr>
            <p:cNvPr id="360"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6" y="6791314"/>
            <a:ext cx="12192028" cy="66697"/>
            <a:chOff x="-1" y="-1"/>
            <a:chExt cx="12192026" cy="66695"/>
          </a:xfrm>
        </p:grpSpPr>
        <p:sp>
          <p:nvSpPr>
            <p:cNvPr id="36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5" cy="621765"/>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380" name="Group 22"/>
          <p:cNvGrpSpPr/>
          <p:nvPr/>
        </p:nvGrpSpPr>
        <p:grpSpPr>
          <a:xfrm>
            <a:off x="-4" y="457200"/>
            <a:ext cx="2452701" cy="0"/>
            <a:chOff x="0" y="0"/>
            <a:chExt cx="2452699" cy="0"/>
          </a:xfrm>
        </p:grpSpPr>
        <p:sp>
          <p:nvSpPr>
            <p:cNvPr id="37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6" y="6791314"/>
            <a:ext cx="12192028" cy="66697"/>
            <a:chOff x="-1" y="-1"/>
            <a:chExt cx="12192026" cy="66695"/>
          </a:xfrm>
        </p:grpSpPr>
        <p:sp>
          <p:nvSpPr>
            <p:cNvPr id="38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8"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06" name="Group 22"/>
          <p:cNvGrpSpPr/>
          <p:nvPr/>
        </p:nvGrpSpPr>
        <p:grpSpPr>
          <a:xfrm>
            <a:off x="-4" y="457200"/>
            <a:ext cx="2452701" cy="0"/>
            <a:chOff x="0" y="0"/>
            <a:chExt cx="2452699" cy="0"/>
          </a:xfrm>
        </p:grpSpPr>
        <p:sp>
          <p:nvSpPr>
            <p:cNvPr id="404"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6" y="6791314"/>
            <a:ext cx="12192028" cy="66697"/>
            <a:chOff x="-1" y="-1"/>
            <a:chExt cx="12192026" cy="66695"/>
          </a:xfrm>
        </p:grpSpPr>
        <p:sp>
          <p:nvSpPr>
            <p:cNvPr id="407"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5"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6"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8"/>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8"/>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8"/>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1" y="2095665"/>
            <a:ext cx="3727617" cy="3727618"/>
            <a:chOff x="-1" y="-1"/>
            <a:chExt cx="3727616" cy="3727617"/>
          </a:xfrm>
        </p:grpSpPr>
        <p:sp>
          <p:nvSpPr>
            <p:cNvPr id="436" name="Partial Circle 28"/>
            <p:cNvSpPr/>
            <p:nvPr/>
          </p:nvSpPr>
          <p:spPr>
            <a:xfrm rot="10800000">
              <a:off x="1863802" y="313"/>
              <a:ext cx="627497" cy="186349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1" y="119571"/>
              <a:ext cx="1863815" cy="1744240"/>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2"/>
              <a:ext cx="3727618" cy="372761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43" name="Group 22"/>
          <p:cNvGrpSpPr/>
          <p:nvPr/>
        </p:nvGrpSpPr>
        <p:grpSpPr>
          <a:xfrm>
            <a:off x="-4" y="457200"/>
            <a:ext cx="2452701" cy="0"/>
            <a:chOff x="0" y="0"/>
            <a:chExt cx="2452699" cy="0"/>
          </a:xfrm>
        </p:grpSpPr>
        <p:sp>
          <p:nvSpPr>
            <p:cNvPr id="441"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6" y="6791314"/>
            <a:ext cx="12192028" cy="66697"/>
            <a:chOff x="-1" y="-1"/>
            <a:chExt cx="12192026" cy="66695"/>
          </a:xfrm>
        </p:grpSpPr>
        <p:sp>
          <p:nvSpPr>
            <p:cNvPr id="444"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8"/>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70" name="Group 22"/>
          <p:cNvGrpSpPr/>
          <p:nvPr/>
        </p:nvGrpSpPr>
        <p:grpSpPr>
          <a:xfrm>
            <a:off x="-4" y="457200"/>
            <a:ext cx="2452701" cy="0"/>
            <a:chOff x="0" y="0"/>
            <a:chExt cx="2452699" cy="0"/>
          </a:xfrm>
        </p:grpSpPr>
        <p:sp>
          <p:nvSpPr>
            <p:cNvPr id="46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6" y="6791314"/>
            <a:ext cx="12192028" cy="66697"/>
            <a:chOff x="-1" y="-1"/>
            <a:chExt cx="12192026" cy="66695"/>
          </a:xfrm>
        </p:grpSpPr>
        <p:sp>
          <p:nvSpPr>
            <p:cNvPr id="47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6" y="6791314"/>
            <a:ext cx="12192028" cy="66697"/>
            <a:chOff x="-1" y="-1"/>
            <a:chExt cx="12192026" cy="66695"/>
          </a:xfrm>
        </p:grpSpPr>
        <p:sp>
          <p:nvSpPr>
            <p:cNvPr id="492"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5" y="1892300"/>
            <a:ext cx="2452701" cy="0"/>
            <a:chOff x="0" y="0"/>
            <a:chExt cx="2452699" cy="0"/>
          </a:xfrm>
        </p:grpSpPr>
        <p:sp>
          <p:nvSpPr>
            <p:cNvPr id="512"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6" y="6791314"/>
            <a:ext cx="12192028" cy="66697"/>
            <a:chOff x="-1" y="-1"/>
            <a:chExt cx="12192026" cy="66695"/>
          </a:xfrm>
        </p:grpSpPr>
        <p:sp>
          <p:nvSpPr>
            <p:cNvPr id="515"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7" cy="2155835"/>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5"/>
          </a:xfrm>
          <a:prstGeom prst="rect">
            <a:avLst/>
          </a:prstGeom>
        </p:spPr>
        <p:txBody>
          <a:bodyPr rtlCol="0"/>
          <a:lstStyle/>
          <a:p>
            <a:pPr rtl="0"/>
            <a:endParaRPr/>
          </a:p>
        </p:txBody>
      </p:sp>
      <p:sp>
        <p:nvSpPr>
          <p:cNvPr id="521" name="Oval 1"/>
          <p:cNvSpPr/>
          <p:nvPr/>
        </p:nvSpPr>
        <p:spPr>
          <a:xfrm>
            <a:off x="4321740"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5" cy="1225065"/>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6"/>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7" cy="578656"/>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6"/>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5" y="1379537"/>
            <a:ext cx="2452701" cy="1"/>
            <a:chOff x="0" y="0"/>
            <a:chExt cx="2452699" cy="0"/>
          </a:xfrm>
        </p:grpSpPr>
        <p:sp>
          <p:nvSpPr>
            <p:cNvPr id="545"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6" y="6791314"/>
            <a:ext cx="12192028" cy="66697"/>
            <a:chOff x="-1" y="-1"/>
            <a:chExt cx="12192026" cy="66695"/>
          </a:xfrm>
        </p:grpSpPr>
        <p:sp>
          <p:nvSpPr>
            <p:cNvPr id="548"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5"/>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5"/>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5"/>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5"/>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6" y="6791314"/>
            <a:ext cx="12192028" cy="66697"/>
            <a:chOff x="-1" y="-1"/>
            <a:chExt cx="12192026" cy="66695"/>
          </a:xfrm>
        </p:grpSpPr>
        <p:sp>
          <p:nvSpPr>
            <p:cNvPr id="57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8"/>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20" cy="2852748"/>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2" cy="2852748"/>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2" cy="2852748"/>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5" y="486408"/>
            <a:ext cx="2452701" cy="1"/>
            <a:chOff x="0" y="0"/>
            <a:chExt cx="2452699" cy="0"/>
          </a:xfrm>
        </p:grpSpPr>
        <p:sp>
          <p:nvSpPr>
            <p:cNvPr id="586" name="Straight Connector 51"/>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5" y="1892300"/>
            <a:ext cx="2452701" cy="0"/>
            <a:chOff x="0" y="0"/>
            <a:chExt cx="2452699" cy="0"/>
          </a:xfrm>
        </p:grpSpPr>
        <p:sp>
          <p:nvSpPr>
            <p:cNvPr id="59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6" y="6791314"/>
            <a:ext cx="12192028" cy="66697"/>
            <a:chOff x="-1" y="-1"/>
            <a:chExt cx="12192026" cy="66695"/>
          </a:xfrm>
        </p:grpSpPr>
        <p:sp>
          <p:nvSpPr>
            <p:cNvPr id="60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6" y="6791314"/>
            <a:ext cx="12192028" cy="66697"/>
            <a:chOff x="-1" y="-1"/>
            <a:chExt cx="12192026" cy="66695"/>
          </a:xfrm>
        </p:grpSpPr>
        <p:sp>
          <p:nvSpPr>
            <p:cNvPr id="62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8"/>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8"/>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6" y="6791314"/>
            <a:ext cx="12192028" cy="66697"/>
            <a:chOff x="-1" y="-1"/>
            <a:chExt cx="12192026" cy="66695"/>
          </a:xfrm>
        </p:grpSpPr>
        <p:sp>
          <p:nvSpPr>
            <p:cNvPr id="639"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2"/>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2"/>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2"/>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8" y="6197358"/>
            <a:ext cx="3175460" cy="341562"/>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4" y="4135103"/>
            <a:ext cx="10180331" cy="68941"/>
            <a:chOff x="-1" y="0"/>
            <a:chExt cx="10180329" cy="68939"/>
          </a:xfrm>
        </p:grpSpPr>
        <p:sp>
          <p:nvSpPr>
            <p:cNvPr id="664" name="Rectangle 14"/>
            <p:cNvSpPr/>
            <p:nvPr/>
          </p:nvSpPr>
          <p:spPr>
            <a:xfrm>
              <a:off x="-2"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4"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190906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49409717"/>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04792986"/>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80660708"/>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953522339"/>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75807929"/>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86308658"/>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028244020"/>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30683785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165"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1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6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32993246"/>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301156790"/>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23825778"/>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44942045"/>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500382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392372821"/>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02037073"/>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83853593"/>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1577670"/>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733916536"/>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83991621"/>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31440154"/>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6276866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8653186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348841"/>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61915824"/>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512156768"/>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61623175"/>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91837975"/>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89761840"/>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51967762"/>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5737236"/>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68288746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27900078"/>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68087221"/>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64937945"/>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4623949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0837512"/>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24991919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1180249"/>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48609595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363975"/>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003303582"/>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1511561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6815025"/>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51797058"/>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216976231"/>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35292323"/>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24392396"/>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55369672"/>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2376559"/>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3820902"/>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01055007"/>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30275890"/>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5320788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89350034"/>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46170019"/>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289997212"/>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6732809"/>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414518068"/>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59813558"/>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55781584"/>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23717656"/>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07315064"/>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63612073"/>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09611295"/>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62242635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82425513"/>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22743106"/>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40517289"/>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99336550"/>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555809697"/>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99368577"/>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0281021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38604756"/>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01234795"/>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6814770"/>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04787978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2544683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334864522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257181219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59958305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10547322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46285591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9499492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209976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1795575945"/>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70351633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408896427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61156709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590986583"/>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theme" Target="../theme/theme2.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78" Type="http://schemas.openxmlformats.org/officeDocument/2006/relationships/image" Target="../media/image1.jpeg"/><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slideLayout" Target="../slideLayouts/slideLayout12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theme" Target="../theme/theme3.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4" y="457200"/>
            <a:ext cx="2452701" cy="0"/>
            <a:chOff x="0" y="0"/>
            <a:chExt cx="2452699" cy="0"/>
          </a:xfrm>
        </p:grpSpPr>
        <p:sp>
          <p:nvSpPr>
            <p:cNvPr id="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6" y="6791314"/>
            <a:ext cx="12192028" cy="66697"/>
            <a:chOff x="-1" y="-1"/>
            <a:chExt cx="12192026" cy="66695"/>
          </a:xfrm>
        </p:grpSpPr>
        <p:sp>
          <p:nvSpPr>
            <p:cNvPr id="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8"/>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178822255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 id="2147483771" r:id="rId7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noProof="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noProof="0"/>
              <a:t>Click to edit Master text styles</a:t>
            </a:r>
          </a:p>
          <a:p>
            <a:pPr lvl="1" rtl="0"/>
            <a:r>
              <a:rPr lang="ja-jp" noProof="0"/>
              <a:t>Second level</a:t>
            </a:r>
          </a:p>
          <a:p>
            <a:pPr lvl="2" rtl="0"/>
            <a:r>
              <a:rPr lang="ja-jp" noProof="0"/>
              <a:t>Third level</a:t>
            </a:r>
          </a:p>
          <a:p>
            <a:pPr lvl="3" rtl="0"/>
            <a:r>
              <a:rPr lang="ja-jp" noProof="0"/>
              <a:t>Fourth level</a:t>
            </a:r>
          </a:p>
          <a:p>
            <a:pPr lvl="4" rtl="0"/>
            <a:r>
              <a:rPr lang="ja-jp" noProof="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96683560"/>
      </p:ext>
    </p:extLst>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1.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5.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itle 2"/>
          <p:cNvSpPr txBox="1">
            <a:spLocks noGrp="1"/>
          </p:cNvSpPr>
          <p:nvPr>
            <p:ph type="title"/>
          </p:nvPr>
        </p:nvSpPr>
        <p:spPr>
          <a:xfrm>
            <a:off x="2011359" y="4372311"/>
            <a:ext cx="9571043" cy="728551"/>
          </a:xfrm>
          <a:prstGeom prst="rect">
            <a:avLst/>
          </a:prstGeom>
        </p:spPr>
        <p:txBody>
          <a:bodyPr rtlCol="0"/>
          <a:lstStyle>
            <a:lvl1pPr>
              <a:defRPr sz="3200"/>
            </a:lvl1pPr>
          </a:lstStyle>
          <a:p>
            <a:pPr rtl="0"/>
            <a:r>
              <a:t>2024年WCLC年次総会</a:t>
            </a:r>
          </a:p>
        </p:txBody>
      </p:sp>
      <p:sp>
        <p:nvSpPr>
          <p:cNvPr id="681" name="Subtitle 3"/>
          <p:cNvSpPr txBox="1">
            <a:spLocks noGrp="1"/>
          </p:cNvSpPr>
          <p:nvPr>
            <p:ph type="body" sz="quarter" idx="1"/>
          </p:nvPr>
        </p:nvSpPr>
        <p:spPr>
          <a:xfrm>
            <a:off x="2011359" y="5182608"/>
            <a:ext cx="9571043" cy="345856"/>
          </a:xfrm>
          <a:prstGeom prst="rect">
            <a:avLst/>
          </a:prstGeom>
        </p:spPr>
        <p:txBody>
          <a:bodyPr rtlCol="0"/>
          <a:lstStyle>
            <a:lvl1pPr defTabSz="825246">
              <a:lnSpc>
                <a:spcPct val="99000"/>
              </a:lnSpc>
              <a:spcBef>
                <a:spcPts val="1600"/>
              </a:spcBef>
              <a:defRPr sz="1500"/>
            </a:lvl1pPr>
          </a:lstStyle>
          <a:p>
            <a:pPr rtl="0"/>
            <a:r>
              <a:t>2024年9月7日～10日</a:t>
            </a:r>
          </a:p>
        </p:txBody>
      </p:sp>
      <p:grpSp>
        <p:nvGrpSpPr>
          <p:cNvPr id="689" name="Group 10"/>
          <p:cNvGrpSpPr/>
          <p:nvPr/>
        </p:nvGrpSpPr>
        <p:grpSpPr>
          <a:xfrm>
            <a:off x="1860885" y="6227099"/>
            <a:ext cx="10029132" cy="532391"/>
            <a:chOff x="-904052" y="-6"/>
            <a:chExt cx="10029130" cy="532390"/>
          </a:xfrm>
        </p:grpSpPr>
        <p:grpSp>
          <p:nvGrpSpPr>
            <p:cNvPr id="687" name="Group 9"/>
            <p:cNvGrpSpPr/>
            <p:nvPr/>
          </p:nvGrpSpPr>
          <p:grpSpPr>
            <a:xfrm>
              <a:off x="-904052" y="-6"/>
              <a:ext cx="10029130" cy="532390"/>
              <a:chOff x="-904049" y="-3"/>
              <a:chExt cx="10029128" cy="532388"/>
            </a:xfrm>
          </p:grpSpPr>
          <p:grpSp>
            <p:nvGrpSpPr>
              <p:cNvPr id="685" name="Group 1"/>
              <p:cNvGrpSpPr/>
              <p:nvPr/>
            </p:nvGrpSpPr>
            <p:grpSpPr>
              <a:xfrm>
                <a:off x="-904049" y="-3"/>
                <a:ext cx="10029128" cy="532388"/>
                <a:chOff x="-904048" y="-1"/>
                <a:chExt cx="10029127" cy="532387"/>
              </a:xfrm>
            </p:grpSpPr>
            <p:pic>
              <p:nvPicPr>
                <p:cNvPr id="682" name="Picture 9" descr="Picture 9"/>
                <p:cNvPicPr>
                  <a:picLocks noChangeAspect="1"/>
                </p:cNvPicPr>
                <p:nvPr/>
              </p:nvPicPr>
              <p:blipFill>
                <a:blip r:embed="rId2"/>
                <a:stretch>
                  <a:fillRect/>
                </a:stretch>
              </p:blipFill>
              <p:spPr>
                <a:xfrm>
                  <a:off x="4915352" y="93606"/>
                  <a:ext cx="635933" cy="345172"/>
                </a:xfrm>
                <a:prstGeom prst="rect">
                  <a:avLst/>
                </a:prstGeom>
                <a:ln w="12700" cap="flat">
                  <a:noFill/>
                  <a:miter lim="400000"/>
                </a:ln>
                <a:effectLst/>
              </p:spPr>
            </p:pic>
            <p:sp>
              <p:nvSpPr>
                <p:cNvPr id="683" name="Subtitle 2"/>
                <p:cNvSpPr txBox="1"/>
                <p:nvPr/>
              </p:nvSpPr>
              <p:spPr>
                <a:xfrm>
                  <a:off x="-904048" y="-1"/>
                  <a:ext cx="5615957" cy="532387"/>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45718" tIns="45718" rIns="45718" bIns="45718" numCol="1" rtlCol="0" anchor="b">
                  <a:normAutofit/>
                </a:bodyPr>
                <a:lstStyle/>
                <a:p>
                  <a:pPr algn="r" rtl="0">
                    <a:spcBef>
                      <a:spcPts val="200"/>
                    </a:spcBef>
                    <a:defRPr sz="1000" b="1">
                      <a:solidFill>
                        <a:srgbClr val="000000"/>
                      </a:solidFill>
                      <a:latin typeface="Arial"/>
                      <a:ea typeface="Arial"/>
                      <a:cs typeface="Arial"/>
                      <a:sym typeface="Arial"/>
                    </a:defRPr>
                  </a:pPr>
                  <a:r>
                    <a:rPr dirty="0" err="1"/>
                    <a:t>イーライリリ</a:t>
                  </a:r>
                  <a:r>
                    <a:rPr dirty="0"/>
                    <a:t>ー・</a:t>
                  </a:r>
                  <a:r>
                    <a:rPr dirty="0" err="1"/>
                    <a:t>アンド・カンパニ</a:t>
                  </a:r>
                  <a:r>
                    <a:rPr dirty="0"/>
                    <a:t>ー、</a:t>
                  </a:r>
                  <a:r>
                    <a:rPr dirty="0" err="1"/>
                    <a:t>GSK、ジョンソン・エンド・ジョンソン、ロシュ後援</a:t>
                  </a:r>
                  <a:r>
                    <a:rPr dirty="0"/>
                    <a:t>。</a:t>
                  </a:r>
                </a:p>
                <a:p>
                  <a:pPr algn="r" rtl="0">
                    <a:spcBef>
                      <a:spcPts val="200"/>
                    </a:spcBef>
                    <a:defRPr sz="1000">
                      <a:solidFill>
                        <a:srgbClr val="000000"/>
                      </a:solidFill>
                      <a:latin typeface="Arial"/>
                      <a:ea typeface="Arial"/>
                      <a:cs typeface="Arial"/>
                      <a:sym typeface="Arial"/>
                    </a:defRPr>
                  </a:pPr>
                  <a:r>
                    <a:rPr dirty="0" err="1"/>
                    <a:t>上記の企業はいずれも、本書の内容に影響力を持つものではありません</a:t>
                  </a:r>
                  <a:endParaRPr dirty="0"/>
                </a:p>
              </p:txBody>
            </p:sp>
            <p:pic>
              <p:nvPicPr>
                <p:cNvPr id="684" name="Picture 4" descr="Picture 4"/>
                <p:cNvPicPr>
                  <a:picLocks noChangeAspect="1"/>
                </p:cNvPicPr>
                <p:nvPr/>
              </p:nvPicPr>
              <p:blipFill>
                <a:blip r:embed="rId3"/>
                <a:stretch>
                  <a:fillRect/>
                </a:stretch>
              </p:blipFill>
              <p:spPr>
                <a:xfrm>
                  <a:off x="8461313" y="93608"/>
                  <a:ext cx="663766" cy="345170"/>
                </a:xfrm>
                <a:prstGeom prst="rect">
                  <a:avLst/>
                </a:prstGeom>
                <a:ln w="12700" cap="flat">
                  <a:noFill/>
                  <a:miter lim="400000"/>
                </a:ln>
                <a:effectLst/>
              </p:spPr>
            </p:pic>
          </p:grpSp>
          <p:pic>
            <p:nvPicPr>
              <p:cNvPr id="686" name="Picture 8" descr="Picture 8"/>
              <p:cNvPicPr>
                <a:picLocks noChangeAspect="1"/>
              </p:cNvPicPr>
              <p:nvPr/>
            </p:nvPicPr>
            <p:blipFill>
              <a:blip r:embed="rId4"/>
              <a:stretch>
                <a:fillRect/>
              </a:stretch>
            </p:blipFill>
            <p:spPr>
              <a:xfrm>
                <a:off x="6890212" y="200809"/>
                <a:ext cx="1403328" cy="130764"/>
              </a:xfrm>
              <a:prstGeom prst="rect">
                <a:avLst/>
              </a:prstGeom>
              <a:ln w="12700" cap="flat">
                <a:noFill/>
                <a:miter lim="400000"/>
              </a:ln>
              <a:effectLst/>
            </p:spPr>
          </p:pic>
        </p:grpSp>
        <p:pic>
          <p:nvPicPr>
            <p:cNvPr id="688" name="Picture 7" descr="Picture 7"/>
            <p:cNvPicPr>
              <a:picLocks noChangeAspect="1"/>
            </p:cNvPicPr>
            <p:nvPr/>
          </p:nvPicPr>
          <p:blipFill>
            <a:blip r:embed="rId5"/>
            <a:srcRect l="18224" t="32566" r="18469" b="32508"/>
            <a:stretch>
              <a:fillRect/>
            </a:stretch>
          </p:blipFill>
          <p:spPr>
            <a:xfrm>
              <a:off x="5735238" y="110035"/>
              <a:ext cx="1003386" cy="312309"/>
            </a:xfrm>
            <a:prstGeom prst="rect">
              <a:avLst/>
            </a:prstGeom>
            <a:ln w="12700" cap="flat">
              <a:noFill/>
              <a:miter lim="400000"/>
            </a:ln>
            <a:effectLst/>
          </p:spPr>
        </p:pic>
      </p:grpSp>
      <p:pic>
        <p:nvPicPr>
          <p:cNvPr id="2" name="Picture 1">
            <a:extLst>
              <a:ext uri="{FF2B5EF4-FFF2-40B4-BE49-F238E27FC236}">
                <a16:creationId xmlns:a16="http://schemas.microsoft.com/office/drawing/2014/main" id="{1DAB7F12-B7F2-0434-BCE3-DD7E694A7B1F}"/>
              </a:ext>
            </a:extLst>
          </p:cNvPr>
          <p:cNvPicPr>
            <a:picLocks noChangeAspect="1"/>
          </p:cNvPicPr>
          <p:nvPr/>
        </p:nvPicPr>
        <p:blipFill>
          <a:blip r:embed="rId6"/>
          <a:stretch>
            <a:fillRect/>
          </a:stretch>
        </p:blipFill>
        <p:spPr>
          <a:xfrm>
            <a:off x="2011359" y="2116995"/>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71659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t>Rolf Stahel教授からのご挨拶</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lstStyle/>
          <a:p>
            <a:pPr marL="0" indent="0" rtl="0">
              <a:buSzTx/>
              <a:buNone/>
              <a:tabLst>
                <a:tab pos="431800" algn="l"/>
              </a:tabLst>
              <a:defRPr sz="1400"/>
            </a:pPr>
            <a:r>
              <a:rPr dirty="0" err="1"/>
              <a:t>親愛なる会員の皆様</a:t>
            </a:r>
            <a:endParaRPr dirty="0"/>
          </a:p>
          <a:p>
            <a:pPr marL="0" indent="0" rtl="0">
              <a:buSzTx/>
              <a:buNone/>
              <a:tabLst>
                <a:tab pos="431800" algn="l"/>
              </a:tabLst>
              <a:defRPr sz="1400"/>
            </a:pPr>
            <a:r>
              <a:rPr dirty="0" err="1"/>
              <a:t>今回、この</a:t>
            </a:r>
            <a:r>
              <a:rPr dirty="0"/>
              <a:t> ETOPスライドセットをご紹介できることを大変光栄に思います。このスライドセットは、2024年に開催された主要な学会で発表された、胸腺がんに関する重要な知見を取り上げ、概要を示すことを目的としています。このスライドセットは、特に</a:t>
            </a:r>
            <a:r>
              <a:rPr lang="ja-jp" sz="1400" b="1" dirty="0"/>
              <a:t>IASLC 2024 世界肺がん学会議</a:t>
            </a:r>
            <a:r>
              <a:rPr dirty="0"/>
              <a:t>に焦点を当てており、英語、中国語、日本語の3か国語に対応しています。</a:t>
            </a:r>
          </a:p>
          <a:p>
            <a:pPr marL="0" indent="0" rtl="0">
              <a:buSzTx/>
              <a:buNone/>
              <a:tabLst>
                <a:tab pos="431800" algn="l"/>
              </a:tabLst>
              <a:defRPr sz="1400"/>
            </a:pPr>
            <a:r>
              <a:rPr dirty="0"/>
              <a:t>腫瘍学の臨床研究の分野は、挑戦的で常に変化する環境と言えるでしょう。そうした環境下において、我々は皆、科学者、臨床医および教育者としての役割において、知識の深化を促進し、さらなる進歩の契機をもたらしてくれる、科学的なデータや研究所見の入手の機会を貴重なものであると考えています。胸腺がんの最新の進展について、このレビューが皆さんの診療のお役に立つことを願っています。ご意見をお聞かせいただければ幸いです。お問い合わせは</a:t>
            </a:r>
            <a:r>
              <a:rPr lang="ja-jp" u="sng" dirty="0">
                <a:solidFill>
                  <a:srgbClr val="0000FF"/>
                </a:solidFill>
                <a:uFill>
                  <a:solidFill>
                    <a:srgbClr val="0000FF"/>
                  </a:solidFill>
                </a:uFill>
                <a:hlinkClick r:id="rId3"/>
              </a:rPr>
              <a:t>etop@etop.eu-org</a:t>
            </a:r>
            <a:r>
              <a:rPr dirty="0" err="1"/>
              <a:t>へお願いします</a:t>
            </a:r>
            <a:r>
              <a:rPr dirty="0"/>
              <a:t>。</a:t>
            </a:r>
            <a:endParaRPr dirty="0">
              <a:solidFill>
                <a:srgbClr val="FF0000"/>
              </a:solidFill>
            </a:endParaRPr>
          </a:p>
          <a:p>
            <a:pPr marL="0" indent="0" rtl="0">
              <a:buSzTx/>
              <a:buNone/>
              <a:tabLst>
                <a:tab pos="431800" algn="l"/>
              </a:tabLst>
              <a:defRPr sz="1400"/>
            </a:pPr>
            <a:r>
              <a:rPr lang="ja-jp" dirty="0"/>
              <a:t>ETOPのメンバーであるEnriqueta Felip医師、Solange Peters医師、Martin Reck医師、Egbert Smit医師が、編集者として抄録の優先順位付けとスライドの内容のレビューを行ってくれたことに大変感謝しております。以前ご覧いただいたスライドセットは彼等の取り組みと努力なしには実現不可能でした。 </a:t>
            </a:r>
          </a:p>
          <a:p>
            <a:pPr marL="0" indent="0" rtl="0">
              <a:spcBef>
                <a:spcPts val="1200"/>
              </a:spcBef>
              <a:buSzTx/>
              <a:buNone/>
              <a:tabLst>
                <a:tab pos="431800" algn="l"/>
              </a:tabLst>
              <a:defRPr sz="1400"/>
            </a:pPr>
            <a:r>
              <a:rPr dirty="0" err="1"/>
              <a:t>最後に、この複雑かつやりがいのある活動の実現に際し、資金、運営管理および物流管理の面においてご支援いただいたイーライリリ</a:t>
            </a:r>
            <a:r>
              <a:rPr dirty="0"/>
              <a:t>ー・</a:t>
            </a:r>
            <a:r>
              <a:rPr dirty="0" err="1"/>
              <a:t>アンド・カンパニ</a:t>
            </a:r>
            <a:r>
              <a:rPr dirty="0"/>
              <a:t>ー、</a:t>
            </a:r>
            <a:r>
              <a:rPr dirty="0" err="1"/>
              <a:t>GSK、ジョンソン・エンド・ジョンソン、ロシュの各社様に心より御礼申し上げます</a:t>
            </a:r>
            <a:r>
              <a:rPr dirty="0"/>
              <a:t>。</a:t>
            </a:r>
          </a:p>
          <a:p>
            <a:pPr marL="0" indent="0" rtl="0">
              <a:spcBef>
                <a:spcPts val="7200"/>
              </a:spcBef>
              <a:buSzTx/>
              <a:buNone/>
              <a:tabLst>
                <a:tab pos="431800" algn="l"/>
              </a:tabLst>
              <a:defRPr sz="1400"/>
            </a:pPr>
            <a:r>
              <a:rPr dirty="0" err="1"/>
              <a:t>敬具</a:t>
            </a:r>
            <a:r>
              <a:rPr dirty="0"/>
              <a:t>、</a:t>
            </a:r>
            <a:br>
              <a:rPr dirty="0"/>
            </a:br>
            <a:r>
              <a:rPr lang="ja-jp" i="1" dirty="0"/>
              <a:t>Rolf Stahel </a:t>
            </a:r>
            <a:br>
              <a:rPr i="1" dirty="0"/>
            </a:br>
            <a:r>
              <a:rPr lang="ja-jp" b="1" dirty="0"/>
              <a:t>ETOP財団評議会会長</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2024年　ETOP内科的腫瘍学スライドデッキ編集者</a:t>
            </a:r>
          </a:p>
        </p:txBody>
      </p:sp>
      <p:sp>
        <p:nvSpPr>
          <p:cNvPr id="6" name="Content Placeholder 9">
            <a:extLst>
              <a:ext uri="{FF2B5EF4-FFF2-40B4-BE49-F238E27FC236}">
                <a16:creationId xmlns:a16="http://schemas.microsoft.com/office/drawing/2014/main" id="{49A2E203-7CEF-31FD-9995-6F0C0131962A}"/>
              </a:ext>
            </a:extLst>
          </p:cNvPr>
          <p:cNvSpPr txBox="1">
            <a:spLocks/>
          </p:cNvSpPr>
          <p:nvPr/>
        </p:nvSpPr>
        <p:spPr>
          <a:xfrm>
            <a:off x="2422511" y="1420162"/>
            <a:ext cx="7381659" cy="1110029"/>
          </a:xfrm>
          <a:prstGeom prst="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600" b="0" i="0" u="none" strike="noStrike" kern="0" cap="none" spc="0" normalizeH="0" noProof="0">
                <a:ln>
                  <a:noFill/>
                </a:ln>
                <a:solidFill>
                  <a:srgbClr val="FFFFFF"/>
                </a:solidFill>
                <a:effectLst/>
                <a:uLnTx/>
                <a:uFillTx/>
                <a:latin typeface="Arial"/>
                <a:cs typeface="Arial"/>
                <a:sym typeface="Arial"/>
              </a:rPr>
              <a:t>重点分野：バイオマーカー(全ステージ)</a:t>
            </a:r>
            <a:endParaRPr kumimoji="0" lang="en-GB" sz="1400" b="0" i="0" u="none" strike="noStrike" kern="0" cap="none" spc="0" normalizeH="0" baseline="0" noProof="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ja-jp" sz="1400" b="1" i="0" u="none" strike="noStrike" kern="0" cap="none" spc="0" normalizeH="0" noProof="0">
                <a:ln>
                  <a:noFill/>
                </a:ln>
                <a:solidFill>
                  <a:srgbClr val="FFFFFF"/>
                </a:solidFill>
                <a:effectLst/>
                <a:uLnTx/>
                <a:uFillTx/>
                <a:latin typeface="Arial"/>
                <a:cs typeface="Arial"/>
                <a:sym typeface="Arial"/>
              </a:rPr>
              <a:t>Enriqueta Felip博士</a:t>
            </a:r>
            <a:endParaRPr kumimoji="0" lang="en-GB" sz="1200" b="1" i="0" u="none" strike="noStrike" kern="0" cap="none" spc="0" normalizeH="0" baseline="0" noProof="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ja-jp" sz="1200" b="0" i="1" u="none" strike="noStrike" kern="0" cap="none" spc="0" normalizeH="0" noProof="0">
                <a:ln>
                  <a:noFill/>
                </a:ln>
                <a:solidFill>
                  <a:srgbClr val="FFFFFF"/>
                </a:solidFill>
                <a:effectLst/>
                <a:uLnTx/>
                <a:uFillTx/>
                <a:latin typeface="Arial"/>
                <a:cs typeface="Arial"/>
                <a:sym typeface="Arial"/>
              </a:rPr>
              <a:t>スペイン、バルセロナ、Vall d'Hebron大学病院腫瘍学部</a:t>
            </a:r>
          </a:p>
        </p:txBody>
      </p:sp>
      <p:grpSp>
        <p:nvGrpSpPr>
          <p:cNvPr id="7" name="Content Placeholder 9">
            <a:extLst>
              <a:ext uri="{FF2B5EF4-FFF2-40B4-BE49-F238E27FC236}">
                <a16:creationId xmlns:a16="http://schemas.microsoft.com/office/drawing/2014/main" id="{A7869870-5AEE-0AAF-90DA-BA6EACD01EEF}"/>
              </a:ext>
            </a:extLst>
          </p:cNvPr>
          <p:cNvGrpSpPr/>
          <p:nvPr/>
        </p:nvGrpSpPr>
        <p:grpSpPr>
          <a:xfrm>
            <a:off x="2407897" y="3929839"/>
            <a:ext cx="7421907" cy="1161296"/>
            <a:chOff x="0" y="-1"/>
            <a:chExt cx="7421906" cy="1161295"/>
          </a:xfrm>
        </p:grpSpPr>
        <p:sp>
          <p:nvSpPr>
            <p:cNvPr id="8" name="Rounded Rectangle">
              <a:extLst>
                <a:ext uri="{FF2B5EF4-FFF2-40B4-BE49-F238E27FC236}">
                  <a16:creationId xmlns:a16="http://schemas.microsoft.com/office/drawing/2014/main" id="{6E595A09-2620-3201-D6B7-5CE3D73E98A3}"/>
                </a:ext>
              </a:extLst>
            </p:cNvPr>
            <p:cNvSpPr/>
            <p:nvPr/>
          </p:nvSpPr>
          <p:spPr>
            <a:xfrm>
              <a:off x="0" y="-2"/>
              <a:ext cx="7421907" cy="1161296"/>
            </a:xfrm>
            <a:prstGeom prst="roundRect">
              <a:avLst>
                <a:gd name="adj" fmla="val 5981"/>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latin typeface="Arial"/>
                  <a:ea typeface="Arial"/>
                  <a:cs typeface="Arial"/>
                  <a:sym typeface="Arial"/>
                </a:defRPr>
              </a:pPr>
              <a:endParaRPr kumimoji="0" sz="20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9" name="Focus: advanced NSCLC (not radically treatable stage III &amp; stage IV)…">
              <a:extLst>
                <a:ext uri="{FF2B5EF4-FFF2-40B4-BE49-F238E27FC236}">
                  <a16:creationId xmlns:a16="http://schemas.microsoft.com/office/drawing/2014/main" id="{EBE32A41-3950-A8BD-7853-010BC96090AC}"/>
                </a:ext>
              </a:extLst>
            </p:cNvPr>
            <p:cNvSpPr txBox="1"/>
            <p:nvPr/>
          </p:nvSpPr>
          <p:spPr>
            <a:xfrm>
              <a:off x="1071903" y="207216"/>
              <a:ext cx="6293502"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焦点：進行性NSCLC(根治的治療が不可能なステージIIIおよびステージIV)</a:t>
              </a:r>
              <a:endParaRPr kumimoji="0" sz="2000" b="0"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Arial"/>
                  <a:ea typeface="Arial"/>
                  <a:cs typeface="Arial"/>
                  <a:sym typeface="Arial"/>
                </a:rPr>
                <a:t>Solange Peters博士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スイス、ローザンヌ、Multidisciplinary Oncology Center、Lausanne Cancer Center</a:t>
              </a:r>
            </a:p>
          </p:txBody>
        </p:sp>
      </p:grpSp>
      <p:grpSp>
        <p:nvGrpSpPr>
          <p:cNvPr id="10" name="Content Placeholder 9">
            <a:extLst>
              <a:ext uri="{FF2B5EF4-FFF2-40B4-BE49-F238E27FC236}">
                <a16:creationId xmlns:a16="http://schemas.microsoft.com/office/drawing/2014/main" id="{7201D741-B17E-63EE-D140-DCEDE227AA17}"/>
              </a:ext>
            </a:extLst>
          </p:cNvPr>
          <p:cNvGrpSpPr/>
          <p:nvPr/>
        </p:nvGrpSpPr>
        <p:grpSpPr>
          <a:xfrm>
            <a:off x="2407897" y="5204090"/>
            <a:ext cx="7421907" cy="1161296"/>
            <a:chOff x="0" y="-1"/>
            <a:chExt cx="7421906" cy="1161295"/>
          </a:xfrm>
        </p:grpSpPr>
        <p:sp>
          <p:nvSpPr>
            <p:cNvPr id="11" name="Rounded Rectangle">
              <a:extLst>
                <a:ext uri="{FF2B5EF4-FFF2-40B4-BE49-F238E27FC236}">
                  <a16:creationId xmlns:a16="http://schemas.microsoft.com/office/drawing/2014/main" id="{A4DD8A71-D81D-AA94-B98D-1D5115C4C475}"/>
                </a:ext>
              </a:extLst>
            </p:cNvPr>
            <p:cNvSpPr/>
            <p:nvPr/>
          </p:nvSpPr>
          <p:spPr>
            <a:xfrm>
              <a:off x="0" y="-2"/>
              <a:ext cx="7421907" cy="1161296"/>
            </a:xfrm>
            <a:prstGeom prst="roundRect">
              <a:avLst>
                <a:gd name="adj" fmla="val 6180"/>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endParaRPr kumimoji="0" sz="16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 name="Focus: other malignancies, SCLC, mesothelioma, rare tumors…">
              <a:extLst>
                <a:ext uri="{FF2B5EF4-FFF2-40B4-BE49-F238E27FC236}">
                  <a16:creationId xmlns:a16="http://schemas.microsoft.com/office/drawing/2014/main" id="{CD7FFFEE-881A-CF48-B812-89FD89726B2C}"/>
                </a:ext>
              </a:extLst>
            </p:cNvPr>
            <p:cNvSpPr txBox="1"/>
            <p:nvPr/>
          </p:nvSpPr>
          <p:spPr>
            <a:xfrm>
              <a:off x="1072579" y="207216"/>
              <a:ext cx="5844140"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焦点：他の悪性腫瘍、SCLC、中皮腫、まれな腫瘍 </a:t>
              </a: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Arial"/>
                  <a:ea typeface="Arial"/>
                  <a:cs typeface="Arial"/>
                  <a:sym typeface="Arial"/>
                </a:rPr>
                <a:t>Martin Reck博士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ドイツ、グロースハンスドルフ、Hospital Grosshansdorf、胸部腫瘍科</a:t>
              </a:r>
            </a:p>
          </p:txBody>
        </p:sp>
      </p:grpSp>
      <p:pic>
        <p:nvPicPr>
          <p:cNvPr id="13" name="Picture 10">
            <a:extLst>
              <a:ext uri="{FF2B5EF4-FFF2-40B4-BE49-F238E27FC236}">
                <a16:creationId xmlns:a16="http://schemas.microsoft.com/office/drawing/2014/main" id="{FA877540-DD0E-26D9-AAA2-370979C8ECB7}"/>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394766"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15" name="Picture 2">
            <a:extLst>
              <a:ext uri="{FF2B5EF4-FFF2-40B4-BE49-F238E27FC236}">
                <a16:creationId xmlns:a16="http://schemas.microsoft.com/office/drawing/2014/main" id="{C61680B4-4752-95AD-4AA2-04C9AAEF4E53}"/>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394766"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grpSp>
        <p:nvGrpSpPr>
          <p:cNvPr id="16" name="Content Placeholder 9">
            <a:extLst>
              <a:ext uri="{FF2B5EF4-FFF2-40B4-BE49-F238E27FC236}">
                <a16:creationId xmlns:a16="http://schemas.microsoft.com/office/drawing/2014/main" id="{92E2F72C-23C7-52C8-AF41-074E44DE3BB9}"/>
              </a:ext>
            </a:extLst>
          </p:cNvPr>
          <p:cNvGrpSpPr/>
          <p:nvPr/>
        </p:nvGrpSpPr>
        <p:grpSpPr>
          <a:xfrm>
            <a:off x="2394766" y="2657353"/>
            <a:ext cx="7432928" cy="1161296"/>
            <a:chOff x="0" y="-1"/>
            <a:chExt cx="7432926" cy="1161295"/>
          </a:xfrm>
        </p:grpSpPr>
        <p:sp>
          <p:nvSpPr>
            <p:cNvPr id="17" name="Rounded Rectangle">
              <a:extLst>
                <a:ext uri="{FF2B5EF4-FFF2-40B4-BE49-F238E27FC236}">
                  <a16:creationId xmlns:a16="http://schemas.microsoft.com/office/drawing/2014/main" id="{3A0282F8-B025-D707-29D8-4D9166DC649D}"/>
                </a:ext>
              </a:extLst>
            </p:cNvPr>
            <p:cNvSpPr/>
            <p:nvPr/>
          </p:nvSpPr>
          <p:spPr>
            <a:xfrm>
              <a:off x="-1" y="-2"/>
              <a:ext cx="7432928" cy="1161296"/>
            </a:xfrm>
            <a:prstGeom prst="roundRect">
              <a:avLst>
                <a:gd name="adj" fmla="val 7536"/>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solidFill>
                    <a:srgbClr val="363636"/>
                  </a:solidFill>
                  <a:latin typeface="Arial"/>
                  <a:ea typeface="Arial"/>
                  <a:cs typeface="Arial"/>
                  <a:sym typeface="Arial"/>
                </a:defRPr>
              </a:pPr>
              <a:endParaRPr kumimoji="0" sz="2000" b="0" i="0" u="none" strike="noStrike" kern="0" cap="none" spc="0" normalizeH="0" baseline="0" noProof="0">
                <a:ln>
                  <a:noFill/>
                </a:ln>
                <a:solidFill>
                  <a:srgbClr val="363636"/>
                </a:solidFill>
                <a:effectLst/>
                <a:uLnTx/>
                <a:uFillTx/>
                <a:latin typeface="Arial"/>
                <a:ea typeface="Arial"/>
                <a:cs typeface="Arial"/>
                <a:sym typeface="Arial"/>
              </a:endParaRPr>
            </a:p>
          </p:txBody>
        </p:sp>
        <p:sp>
          <p:nvSpPr>
            <p:cNvPr id="18" name="Focus: early and locally advanced NSCLC (stages I–III)…">
              <a:extLst>
                <a:ext uri="{FF2B5EF4-FFF2-40B4-BE49-F238E27FC236}">
                  <a16:creationId xmlns:a16="http://schemas.microsoft.com/office/drawing/2014/main" id="{E17C1DC0-CF7F-C4AB-8777-F1B0E4AD9E15}"/>
                </a:ext>
              </a:extLst>
            </p:cNvPr>
            <p:cNvSpPr txBox="1"/>
            <p:nvPr/>
          </p:nvSpPr>
          <p:spPr>
            <a:xfrm>
              <a:off x="1077191" y="207216"/>
              <a:ext cx="6183691"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重点分野：早期および局所進行性NSCLC(ステージI～III)</a:t>
              </a: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Arial"/>
                  <a:ea typeface="Arial"/>
                  <a:cs typeface="Arial"/>
                  <a:sym typeface="Arial"/>
                </a:rPr>
                <a:t>Egbert Smit博士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オランダ、アムステルダム、Antoni van Leeuwenhoek Hospital、Netherlands Cancer Institute</a:t>
              </a:r>
            </a:p>
          </p:txBody>
        </p:sp>
      </p:grpSp>
      <p:pic>
        <p:nvPicPr>
          <p:cNvPr id="5" name="Picture 15">
            <a:extLst>
              <a:ext uri="{FF2B5EF4-FFF2-40B4-BE49-F238E27FC236}">
                <a16:creationId xmlns:a16="http://schemas.microsoft.com/office/drawing/2014/main" id="{7B34B713-CC7D-C5EC-C3D8-4A6CFC469993}"/>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394767"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0" name="Picture 19">
            <a:extLst>
              <a:ext uri="{FF2B5EF4-FFF2-40B4-BE49-F238E27FC236}">
                <a16:creationId xmlns:a16="http://schemas.microsoft.com/office/drawing/2014/main" id="{879A36BA-C584-33BD-83E1-B649103BA73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398872"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latin typeface="+mn-lt"/>
              </a:rPr>
              <a:t>目次</a:t>
            </a:r>
            <a:endParaRPr lang="en-GB" dirty="0">
              <a:latin typeface="+mn-lt"/>
            </a:endParaRPr>
          </a:p>
        </p:txBody>
      </p:sp>
      <p:sp>
        <p:nvSpPr>
          <p:cNvPr id="3" name="Content Placeholder 2"/>
          <p:cNvSpPr>
            <a:spLocks noGrp="1"/>
          </p:cNvSpPr>
          <p:nvPr>
            <p:ph idx="1"/>
          </p:nvPr>
        </p:nvSpPr>
        <p:spPr/>
        <p:txBody>
          <a:bodyPr rtlCol="0"/>
          <a:lstStyle/>
          <a:p>
            <a:pPr rtl="0"/>
            <a:r>
              <a:rPr lang="ja-jp"/>
              <a:t>早期段階および局所進行NSCLC – ステージI、IIおよびIII</a:t>
            </a:r>
          </a:p>
          <a:p>
            <a:pPr rtl="0"/>
            <a:r>
              <a:rPr lang="ja-jp"/>
              <a:t>進行性NSCLC - 根治的治療が不可能なステージIIIおよびステージIV</a:t>
            </a:r>
          </a:p>
          <a:p>
            <a:pPr lvl="1" rtl="0"/>
            <a:r>
              <a:rPr lang="ja-jp"/>
              <a:t>免疫療法</a:t>
            </a:r>
          </a:p>
          <a:p>
            <a:pPr lvl="1" rtl="0"/>
            <a:r>
              <a:rPr lang="ja-jp"/>
              <a:t>標的療法</a:t>
            </a:r>
          </a:p>
          <a:p>
            <a:pPr lvl="1" rtl="0"/>
            <a:r>
              <a:rPr lang="ja-jp"/>
              <a:t>ADCおよびその他の治療法</a:t>
            </a:r>
          </a:p>
          <a:p>
            <a:pPr rtl="0"/>
            <a:r>
              <a:rPr lang="ja-jp"/>
              <a:t>その他の悪性腫瘍</a:t>
            </a:r>
          </a:p>
          <a:p>
            <a:pPr lvl="1" rtl="0"/>
            <a:r>
              <a:rPr lang="ja-jp"/>
              <a:t>SCLC、中皮腫および胸腺上皮性腫瘍</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a:t>早期および局所進行NSCLC –</a:t>
            </a:r>
            <a:br>
              <a:rPr lang="en-GB" dirty="0"/>
            </a:br>
            <a:r>
              <a:rPr lang="ja-jp"/>
              <a:t>ステージI、II、III</a:t>
            </a:r>
          </a:p>
        </p:txBody>
      </p:sp>
    </p:spTree>
    <p:extLst>
      <p:ext uri="{BB962C8B-B14F-4D97-AF65-F5344CB8AC3E}">
        <p14:creationId xmlns:p14="http://schemas.microsoft.com/office/powerpoint/2010/main" val="97407613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PL02.07：NeoCOAST-2：切除可能なNSCLCにおけるデュルバルマブ（D）＋新規抗癌剤＋CTのネオアジュバントとD±新規抗癌剤のアジュバントの有効性と安全性</a:t>
            </a:r>
            <a:r>
              <a:rPr lang="en-GB" altLang="ja-JP" dirty="0"/>
              <a:t> </a:t>
            </a:r>
            <a:r>
              <a:rPr lang="ja-jp" dirty="0"/>
              <a:t>- Cascone T、他</a:t>
            </a:r>
          </a:p>
        </p:txBody>
      </p:sp>
      <p:sp>
        <p:nvSpPr>
          <p:cNvPr id="20" name="Text Placeholder 19">
            <a:extLst>
              <a:ext uri="{FF2B5EF4-FFF2-40B4-BE49-F238E27FC236}">
                <a16:creationId xmlns:a16="http://schemas.microsoft.com/office/drawing/2014/main" id="{9311636D-35EE-705F-9005-245B72B43D5A}"/>
              </a:ext>
            </a:extLst>
          </p:cNvPr>
          <p:cNvSpPr>
            <a:spLocks noGrp="1"/>
          </p:cNvSpPr>
          <p:nvPr>
            <p:ph type="body" sz="quarter" idx="10"/>
          </p:nvPr>
        </p:nvSpPr>
        <p:spPr>
          <a:xfrm>
            <a:off x="304800" y="6233974"/>
            <a:ext cx="6540806" cy="487363"/>
          </a:xfrm>
        </p:spPr>
        <p:txBody>
          <a:bodyPr rtlCol="0"/>
          <a:lstStyle/>
          <a:p>
            <a:pPr rtl="0"/>
            <a:r>
              <a:rPr lang="ja-jp" baseline="30000" dirty="0"/>
              <a:t>*</a:t>
            </a:r>
            <a:r>
              <a:rPr lang="ja-jp" dirty="0"/>
              <a:t>腫瘍組織型がSQの場合はカルボプラチン+パクリタキセル；NSQの場合はペメトレキセド＋シスプラチンまたはカルボプラチン</a:t>
            </a:r>
            <a:r>
              <a:rPr lang="en-gb" baseline="30000" dirty="0"/>
              <a:t>；†</a:t>
            </a:r>
            <a:r>
              <a:rPr lang="en-gb" dirty="0" err="1"/>
              <a:t>医師の選択によりカルボプラチンまたはシスプラチンを選択</a:t>
            </a:r>
            <a:r>
              <a:rPr lang="en-gb" dirty="0"/>
              <a:t>。</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切除可能なNSCLC患者におけるデュルバルマブ＋新規抗癌剤＋化学療法のネオアジュバントの有効性と安全性を評価すること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Cascone T、他。J Thorac Oncol 2024年；19（補遺）：抄録番号 PL02.07</a:t>
            </a:r>
          </a:p>
        </p:txBody>
      </p:sp>
      <p:sp>
        <p:nvSpPr>
          <p:cNvPr id="40" name="Rectangle 9">
            <a:extLst>
              <a:ext uri="{FF2B5EF4-FFF2-40B4-BE49-F238E27FC236}">
                <a16:creationId xmlns:a16="http://schemas.microsoft.com/office/drawing/2014/main" id="{DC1038E4-05CB-18D1-8BB0-A3E01F901805}"/>
              </a:ext>
            </a:extLst>
          </p:cNvPr>
          <p:cNvSpPr txBox="1">
            <a:spLocks noChangeArrowheads="1"/>
          </p:cNvSpPr>
          <p:nvPr/>
        </p:nvSpPr>
        <p:spPr bwMode="auto">
          <a:xfrm>
            <a:off x="2046666" y="547030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a:cs typeface="Arial"/>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a:solidFill>
                  <a:srgbClr val="363636"/>
                </a:solidFill>
                <a:latin typeface="Arial"/>
                <a:cs typeface="Arial"/>
              </a:rPr>
              <a:t>pCR率、安全性</a:t>
            </a:r>
            <a:endParaRPr kumimoji="0" lang="en-GB" sz="1400" b="0" i="0" u="none" strike="noStrike" kern="1200" cap="none" spc="0" normalizeH="0" baseline="0" noProof="0" dirty="0">
              <a:ln>
                <a:noFill/>
              </a:ln>
              <a:solidFill>
                <a:srgbClr val="363636"/>
              </a:solidFill>
              <a:effectLst/>
              <a:uLnTx/>
              <a:uFillTx/>
              <a:latin typeface="Arial"/>
              <a:cs typeface="Arial"/>
            </a:endParaRPr>
          </a:p>
        </p:txBody>
      </p:sp>
      <p:sp>
        <p:nvSpPr>
          <p:cNvPr id="41" name="Content Placeholder 26">
            <a:extLst>
              <a:ext uri="{FF2B5EF4-FFF2-40B4-BE49-F238E27FC236}">
                <a16:creationId xmlns:a16="http://schemas.microsoft.com/office/drawing/2014/main" id="{8C516DE2-AAC8-DD22-42EB-DB55A3D0AC48}"/>
              </a:ext>
            </a:extLst>
          </p:cNvPr>
          <p:cNvSpPr txBox="1">
            <a:spLocks/>
          </p:cNvSpPr>
          <p:nvPr/>
        </p:nvSpPr>
        <p:spPr>
          <a:xfrm>
            <a:off x="5940328" y="5470309"/>
            <a:ext cx="4625375"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a:cs typeface="Arial"/>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a:solidFill>
                  <a:srgbClr val="363636"/>
                </a:solidFill>
                <a:latin typeface="Arial"/>
                <a:cs typeface="Arial"/>
              </a:rPr>
              <a:t>mPR率、EFS、手術の実施可能性</a:t>
            </a:r>
            <a:endParaRPr kumimoji="0" lang="en-GB" sz="1400" b="0" i="0" u="none" strike="noStrike" kern="1200" cap="none" spc="0" normalizeH="0" baseline="30000" noProof="0" dirty="0">
              <a:ln>
                <a:noFill/>
              </a:ln>
              <a:solidFill>
                <a:srgbClr val="363636"/>
              </a:solidFill>
              <a:effectLst/>
              <a:uLnTx/>
              <a:uFillTx/>
              <a:latin typeface="Arial"/>
              <a:cs typeface="Arial"/>
            </a:endParaRPr>
          </a:p>
        </p:txBody>
      </p:sp>
      <p:sp>
        <p:nvSpPr>
          <p:cNvPr id="42" name="AutoShape 8">
            <a:extLst>
              <a:ext uri="{FF2B5EF4-FFF2-40B4-BE49-F238E27FC236}">
                <a16:creationId xmlns:a16="http://schemas.microsoft.com/office/drawing/2014/main" id="{0066FBE3-B454-3AFB-0E52-264CBD061CD5}"/>
              </a:ext>
            </a:extLst>
          </p:cNvPr>
          <p:cNvSpPr>
            <a:spLocks noChangeArrowheads="1"/>
          </p:cNvSpPr>
          <p:nvPr/>
        </p:nvSpPr>
        <p:spPr bwMode="auto">
          <a:xfrm>
            <a:off x="3896856" y="3827993"/>
            <a:ext cx="4173504" cy="629295"/>
          </a:xfrm>
          <a:prstGeom prst="roundRect">
            <a:avLst>
              <a:gd name="adj" fmla="val 16667"/>
            </a:avLst>
          </a:prstGeom>
          <a:solidFill>
            <a:schemeClr val="tx1">
              <a:lumMod val="20000"/>
              <a:lumOff val="80000"/>
            </a:schemeClr>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ja-jp" sz="1600" u="sng" kern="1200">
                <a:solidFill>
                  <a:srgbClr val="FFFFFF"/>
                </a:solidFill>
                <a:latin typeface="Arial" charset="0"/>
                <a:ea typeface="SimSun" pitchFamily="2" charset="-122"/>
                <a:cs typeface="Arial" charset="0"/>
              </a:rPr>
              <a:t>3群</a:t>
            </a:r>
            <a:r>
              <a:rPr lang="ja-jp" sz="1600" kern="1200">
                <a:solidFill>
                  <a:srgbClr val="FFFFFF"/>
                </a:solidFill>
                <a:latin typeface="Arial" charset="0"/>
                <a:ea typeface="SimSun" pitchFamily="2" charset="-122"/>
                <a:cs typeface="Arial" charset="0"/>
              </a:rPr>
              <a:t>：ボルストミグ+化学療法</a:t>
            </a:r>
            <a:r>
              <a:rPr lang="en-gb" sz="1600" kern="1200" baseline="30000">
                <a:solidFill>
                  <a:srgbClr val="FFFFFF"/>
                </a:solidFill>
                <a:latin typeface="Arial" charset="0"/>
                <a:ea typeface="SimSun" pitchFamily="2" charset="-122"/>
                <a:cs typeface="Arial" charset="0"/>
              </a:rPr>
              <a:t>*</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noProof="0">
                <a:solidFill>
                  <a:srgbClr val="FFFFFF"/>
                </a:solidFill>
                <a:ea typeface="SimSun" pitchFamily="2" charset="-122"/>
              </a:rPr>
              <a:t>(</a:t>
            </a:r>
            <a:r>
              <a:rPr lang="ja-jp" sz="1600">
                <a:ea typeface="SimSun" pitchFamily="2" charset="-122"/>
              </a:rPr>
              <a:t>n～70</a:t>
            </a:r>
            <a:r>
              <a:rPr lang="ja-jp" sz="1600" noProof="0">
                <a:solidFill>
                  <a:srgbClr val="FFFFFF"/>
                </a:solidFill>
                <a:ea typeface="SimSun" pitchFamily="2" charset="-122"/>
              </a:rPr>
              <a:t>)</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43" name="Oval 14">
            <a:extLst>
              <a:ext uri="{FF2B5EF4-FFF2-40B4-BE49-F238E27FC236}">
                <a16:creationId xmlns:a16="http://schemas.microsoft.com/office/drawing/2014/main" id="{4329CFDE-2350-10F4-105D-65049B0E317F}"/>
              </a:ext>
            </a:extLst>
          </p:cNvPr>
          <p:cNvSpPr>
            <a:spLocks noChangeArrowheads="1"/>
          </p:cNvSpPr>
          <p:nvPr/>
        </p:nvSpPr>
        <p:spPr bwMode="auto">
          <a:xfrm>
            <a:off x="3152857" y="348644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1" i="0" u="none" strike="noStrike" kern="1200" cap="none" spc="0" normalizeH="0" noProof="0">
                <a:ln>
                  <a:noFill/>
                </a:ln>
                <a:solidFill>
                  <a:srgbClr val="002850"/>
                </a:solidFill>
                <a:effectLst/>
                <a:uLnTx/>
                <a:uFillTx/>
                <a:ea typeface="SimSun" pitchFamily="2" charset="-122"/>
              </a:rPr>
              <a:t>R</a:t>
            </a:r>
            <a:endParaRPr kumimoji="0" lang="en-GB" altLang="zh-CN" sz="1200" b="1" i="0" u="none" strike="noStrike" kern="1200" cap="none" spc="0" normalizeH="0" baseline="0" noProof="0" dirty="0">
              <a:ln>
                <a:noFill/>
              </a:ln>
              <a:solidFill>
                <a:srgbClr val="002850"/>
              </a:solidFill>
              <a:effectLst/>
              <a:uLnTx/>
              <a:uFillTx/>
              <a:ea typeface="SimSun" pitchFamily="2" charset="-122"/>
            </a:endParaRPr>
          </a:p>
        </p:txBody>
      </p:sp>
      <p:cxnSp>
        <p:nvCxnSpPr>
          <p:cNvPr id="44" name="AutoShape 15">
            <a:extLst>
              <a:ext uri="{FF2B5EF4-FFF2-40B4-BE49-F238E27FC236}">
                <a16:creationId xmlns:a16="http://schemas.microsoft.com/office/drawing/2014/main" id="{79AA19F4-703A-23FE-4950-8E95A9A281F5}"/>
              </a:ext>
            </a:extLst>
          </p:cNvPr>
          <p:cNvCxnSpPr>
            <a:cxnSpLocks noChangeShapeType="1"/>
            <a:stCxn id="43" idx="0"/>
            <a:endCxn id="47" idx="1"/>
          </p:cNvCxnSpPr>
          <p:nvPr/>
        </p:nvCxnSpPr>
        <p:spPr bwMode="auto">
          <a:xfrm rot="5400000" flipH="1" flipV="1">
            <a:off x="3265227" y="2854818"/>
            <a:ext cx="811057" cy="452201"/>
          </a:xfrm>
          <a:prstGeom prst="bentConnector2">
            <a:avLst/>
          </a:prstGeom>
          <a:noFill/>
          <a:ln w="38100">
            <a:solidFill>
              <a:schemeClr val="bg1"/>
            </a:solidFill>
            <a:miter lim="800000"/>
            <a:headEnd/>
            <a:tailEnd type="triangle" w="med" len="med"/>
          </a:ln>
        </p:spPr>
      </p:cxnSp>
      <p:cxnSp>
        <p:nvCxnSpPr>
          <p:cNvPr id="45" name="AutoShape 16">
            <a:extLst>
              <a:ext uri="{FF2B5EF4-FFF2-40B4-BE49-F238E27FC236}">
                <a16:creationId xmlns:a16="http://schemas.microsoft.com/office/drawing/2014/main" id="{E6549990-82D3-3DC3-338B-F75B6A87DDAA}"/>
              </a:ext>
            </a:extLst>
          </p:cNvPr>
          <p:cNvCxnSpPr>
            <a:cxnSpLocks noChangeShapeType="1"/>
            <a:stCxn id="43" idx="4"/>
            <a:endCxn id="55" idx="1"/>
          </p:cNvCxnSpPr>
          <p:nvPr/>
        </p:nvCxnSpPr>
        <p:spPr bwMode="auto">
          <a:xfrm rot="16200000" flipH="1">
            <a:off x="3271434" y="4243866"/>
            <a:ext cx="798643" cy="452201"/>
          </a:xfrm>
          <a:prstGeom prst="bentConnector2">
            <a:avLst/>
          </a:prstGeom>
          <a:noFill/>
          <a:ln w="38100">
            <a:solidFill>
              <a:schemeClr val="bg1"/>
            </a:solidFill>
            <a:miter lim="800000"/>
            <a:headEnd/>
            <a:tailEnd type="triangle" w="med" len="med"/>
          </a:ln>
        </p:spPr>
      </p:cxnSp>
      <p:sp>
        <p:nvSpPr>
          <p:cNvPr id="46" name="AutoShape 12">
            <a:extLst>
              <a:ext uri="{FF2B5EF4-FFF2-40B4-BE49-F238E27FC236}">
                <a16:creationId xmlns:a16="http://schemas.microsoft.com/office/drawing/2014/main" id="{8D16C93B-3B36-3F72-6364-A7D59C5542D3}"/>
              </a:ext>
            </a:extLst>
          </p:cNvPr>
          <p:cNvSpPr>
            <a:spLocks noChangeArrowheads="1"/>
          </p:cNvSpPr>
          <p:nvPr/>
        </p:nvSpPr>
        <p:spPr bwMode="auto">
          <a:xfrm>
            <a:off x="3896363" y="3095264"/>
            <a:ext cx="4171042" cy="635375"/>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u="sng" kern="1200">
                <a:solidFill>
                  <a:srgbClr val="FFFFFF"/>
                </a:solidFill>
                <a:latin typeface="Arial" charset="0"/>
                <a:ea typeface="SimSun" pitchFamily="2" charset="-122"/>
                <a:cs typeface="Arial" charset="0"/>
              </a:rPr>
              <a:t>2群</a:t>
            </a:r>
            <a:r>
              <a:rPr lang="ja-jp" sz="1600" kern="1200">
                <a:solidFill>
                  <a:srgbClr val="FFFFFF"/>
                </a:solidFill>
                <a:latin typeface="Arial" charset="0"/>
                <a:ea typeface="SimSun" pitchFamily="2" charset="-122"/>
                <a:cs typeface="Arial" charset="0"/>
              </a:rPr>
              <a:t>：モナリズマブ＋デュルバルマブ＋プラチナ製剤ベースの化学療法</a:t>
            </a:r>
            <a:r>
              <a:rPr lang="en-gb" sz="1600" kern="1200" baseline="30000">
                <a:solidFill>
                  <a:srgbClr val="FFFFFF"/>
                </a:solidFill>
                <a:latin typeface="Arial" charset="0"/>
                <a:ea typeface="SimSun" pitchFamily="2" charset="-122"/>
                <a:cs typeface="Arial" charset="0"/>
              </a:rPr>
              <a:t>*</a:t>
            </a:r>
            <a:r>
              <a:rPr lang="ja-jp" sz="1600">
                <a:solidFill>
                  <a:srgbClr val="FFFFFF"/>
                </a:solidFill>
                <a:ea typeface="SimSun" pitchFamily="2" charset="-122"/>
              </a:rPr>
              <a:t>（n=72）</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47" name="AutoShape 8">
            <a:extLst>
              <a:ext uri="{FF2B5EF4-FFF2-40B4-BE49-F238E27FC236}">
                <a16:creationId xmlns:a16="http://schemas.microsoft.com/office/drawing/2014/main" id="{A10EF153-B492-AB5B-807B-69D3D4CE84A1}"/>
              </a:ext>
            </a:extLst>
          </p:cNvPr>
          <p:cNvSpPr>
            <a:spLocks noChangeArrowheads="1"/>
          </p:cNvSpPr>
          <p:nvPr/>
        </p:nvSpPr>
        <p:spPr bwMode="auto">
          <a:xfrm>
            <a:off x="3896856" y="2352867"/>
            <a:ext cx="4173504" cy="645043"/>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u="sng" strike="noStrike" kern="1200" cap="none" spc="0" normalizeH="0" noProof="0">
                <a:ln>
                  <a:noFill/>
                </a:ln>
                <a:solidFill>
                  <a:srgbClr val="FFFFFF"/>
                </a:solidFill>
                <a:effectLst/>
                <a:uLnTx/>
                <a:uFillTx/>
                <a:latin typeface="Arial" charset="0"/>
                <a:ea typeface="SimSun" pitchFamily="2" charset="-122"/>
                <a:cs typeface="Arial" charset="0"/>
              </a:rPr>
              <a:t>1群</a:t>
            </a:r>
            <a:r>
              <a:rPr lang="ja-jp" sz="1600" b="0" i="0" u="none" strike="noStrike" kern="1200" cap="none" spc="0" normalizeH="0" noProof="0">
                <a:ln>
                  <a:noFill/>
                </a:ln>
                <a:solidFill>
                  <a:srgbClr val="FFFFFF"/>
                </a:solidFill>
                <a:effectLst/>
                <a:uLnTx/>
                <a:uFillTx/>
                <a:latin typeface="Arial" charset="0"/>
                <a:ea typeface="SimSun" pitchFamily="2" charset="-122"/>
                <a:cs typeface="Arial" charset="0"/>
              </a:rPr>
              <a:t>：オレクルマブ+デュルバルマブ</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a:solidFill>
                  <a:srgbClr val="FFFFFF"/>
                </a:solidFill>
                <a:ea typeface="SimSun" pitchFamily="2" charset="-122"/>
              </a:rPr>
              <a:t>+プラチナダブレット化学療法</a:t>
            </a:r>
            <a:r>
              <a:rPr lang="en-gb" sz="1600" baseline="30000">
                <a:solidFill>
                  <a:srgbClr val="FFFFFF"/>
                </a:solidFill>
                <a:ea typeface="SimSun" pitchFamily="2" charset="-122"/>
              </a:rPr>
              <a:t>*</a:t>
            </a:r>
            <a:r>
              <a:rPr lang="en-gb" sz="1600">
                <a:solidFill>
                  <a:srgbClr val="FFFFFF"/>
                </a:solidFill>
                <a:ea typeface="SimSun" pitchFamily="2" charset="-122"/>
              </a:rPr>
              <a:t> (n=76)</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48" name="AutoShape 19">
            <a:extLst>
              <a:ext uri="{FF2B5EF4-FFF2-40B4-BE49-F238E27FC236}">
                <a16:creationId xmlns:a16="http://schemas.microsoft.com/office/drawing/2014/main" id="{F5D5C47D-C546-C050-8735-68A4DFB00405}"/>
              </a:ext>
            </a:extLst>
          </p:cNvPr>
          <p:cNvCxnSpPr>
            <a:cxnSpLocks noChangeShapeType="1"/>
            <a:stCxn id="49" idx="3"/>
            <a:endCxn id="43" idx="2"/>
          </p:cNvCxnSpPr>
          <p:nvPr/>
        </p:nvCxnSpPr>
        <p:spPr bwMode="auto">
          <a:xfrm>
            <a:off x="3049429" y="3778546"/>
            <a:ext cx="103428" cy="0"/>
          </a:xfrm>
          <a:prstGeom prst="straightConnector1">
            <a:avLst/>
          </a:prstGeom>
          <a:noFill/>
          <a:ln w="38100">
            <a:solidFill>
              <a:schemeClr val="bg1"/>
            </a:solidFill>
            <a:round/>
            <a:headEnd type="none" w="med" len="med"/>
            <a:tailEnd type="none" w="med" len="med"/>
          </a:ln>
        </p:spPr>
      </p:cxnSp>
      <p:sp>
        <p:nvSpPr>
          <p:cNvPr id="49" name="AutoShape 9">
            <a:extLst>
              <a:ext uri="{FF2B5EF4-FFF2-40B4-BE49-F238E27FC236}">
                <a16:creationId xmlns:a16="http://schemas.microsoft.com/office/drawing/2014/main" id="{0A34A7AF-9ED6-F2B3-652D-74FD78CEE7CE}"/>
              </a:ext>
            </a:extLst>
          </p:cNvPr>
          <p:cNvSpPr>
            <a:spLocks noChangeArrowheads="1"/>
          </p:cNvSpPr>
          <p:nvPr/>
        </p:nvSpPr>
        <p:spPr bwMode="auto">
          <a:xfrm>
            <a:off x="155332" y="2918390"/>
            <a:ext cx="2894097" cy="172031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i="0" u="none" strike="noStrike" kern="1200" cap="none" spc="0" normalizeH="0" noProof="0" dirty="0">
                <a:ln>
                  <a:noFill/>
                </a:ln>
                <a:solidFill>
                  <a:srgbClr val="FFFFFF"/>
                </a:solidFill>
                <a:effectLst/>
                <a:uLnTx/>
                <a:uFillTx/>
                <a:latin typeface="Arial" charset="0"/>
                <a:ea typeface="SimSun" pitchFamily="2" charset="-122"/>
                <a:cs typeface="Arial" charset="0"/>
              </a:rPr>
              <a:t>患者の主要組み入れ基準</a:t>
            </a:r>
            <a:endParaRPr kumimoji="0" lang="en-GB" altLang="zh-CN" sz="14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dirty="0">
                <a:solidFill>
                  <a:srgbClr val="FFFFFF"/>
                </a:solidFill>
                <a:ea typeface="SimSun" pitchFamily="2" charset="-122"/>
              </a:rPr>
              <a:t>切除可能なIIA-IIIA期のN</a:t>
            </a:r>
            <a:r>
              <a:rPr lang="ja-jp" sz="1400" b="0" i="0" u="none" strike="noStrike" kern="1200" cap="none" spc="0" normalizeH="0" noProof="0" dirty="0">
                <a:ln>
                  <a:noFill/>
                </a:ln>
                <a:solidFill>
                  <a:srgbClr val="FFFFFF"/>
                </a:solidFill>
                <a:effectLst/>
                <a:uLnTx/>
                <a:uFillTx/>
                <a:latin typeface="Arial" charset="0"/>
                <a:ea typeface="SimSun" pitchFamily="2" charset="-122"/>
                <a:cs typeface="Arial" charset="0"/>
              </a:rPr>
              <a:t>SCLC（AJCC</a:t>
            </a:r>
            <a:r>
              <a:rPr lang="ja-jp" sz="1400" b="0" i="0" u="none" strike="noStrike" kern="1200" cap="none" spc="0" normalizeH="0" baseline="30000" noProof="0" dirty="0">
                <a:ln>
                  <a:noFill/>
                </a:ln>
                <a:solidFill>
                  <a:srgbClr val="FFFFFF"/>
                </a:solidFill>
                <a:effectLst/>
                <a:uLnTx/>
                <a:uFillTx/>
                <a:latin typeface="Arial" charset="0"/>
                <a:ea typeface="SimSun" pitchFamily="2" charset="-122"/>
                <a:cs typeface="Arial" charset="0"/>
              </a:rPr>
              <a:t>第</a:t>
            </a:r>
            <a:r>
              <a:rPr lang="ja-jp" sz="1400" b="0" i="0" u="none" strike="noStrike" kern="1200" cap="none" spc="0" normalizeH="0" noProof="0" dirty="0">
                <a:ln>
                  <a:noFill/>
                </a:ln>
                <a:solidFill>
                  <a:srgbClr val="FFFFFF"/>
                </a:solidFill>
                <a:effectLst/>
                <a:uLnTx/>
                <a:uFillTx/>
                <a:latin typeface="Arial" charset="0"/>
                <a:ea typeface="SimSun" pitchFamily="2" charset="-122"/>
                <a:cs typeface="Arial" charset="0"/>
              </a:rPr>
              <a:t>8版）</a:t>
            </a:r>
          </a:p>
          <a:p>
            <a:pPr marL="228600" lvl="0" indent="-228600" defTabSz="892175" rtl="0" eaLnBrk="0" hangingPunct="0">
              <a:spcAft>
                <a:spcPct val="30000"/>
              </a:spcAft>
              <a:buFont typeface="Arial" pitchFamily="34" charset="0"/>
              <a:buChar char="•"/>
              <a:defRPr/>
            </a:pPr>
            <a:r>
              <a:rPr lang="ja-jp" sz="1400" dirty="0">
                <a:solidFill>
                  <a:srgbClr val="FFFFFF"/>
                </a:solidFill>
                <a:ea typeface="SimSun" pitchFamily="2" charset="-122"/>
              </a:rPr>
              <a:t>EGFR/ALK WT</a:t>
            </a:r>
          </a:p>
          <a:p>
            <a:pPr marL="228600" lvl="0" indent="-228600" defTabSz="892175" rtl="0" eaLnBrk="0" hangingPunct="0">
              <a:spcAft>
                <a:spcPct val="30000"/>
              </a:spcAft>
              <a:buFont typeface="Arial" pitchFamily="34" charset="0"/>
              <a:buChar char="•"/>
              <a:defRPr/>
            </a:pPr>
            <a:r>
              <a:rPr lang="ja-jp" sz="1400" dirty="0">
                <a:solidFill>
                  <a:srgbClr val="FFFFFF"/>
                </a:solidFill>
                <a:ea typeface="SimSun" pitchFamily="2" charset="-122"/>
              </a:rPr>
              <a:t>ECOG PS 0–1 </a:t>
            </a:r>
          </a:p>
          <a:p>
            <a:pPr lvl="0" defTabSz="892175" rtl="0" eaLnBrk="0" hangingPunct="0">
              <a:spcAft>
                <a:spcPct val="30000"/>
              </a:spcAft>
              <a:defRPr/>
            </a:pPr>
            <a:r>
              <a:rPr lang="ja-jp" sz="1400" dirty="0">
                <a:solidFill>
                  <a:srgbClr val="FFFFFF"/>
                </a:solidFill>
                <a:ea typeface="SimSun" pitchFamily="2" charset="-122"/>
              </a:rPr>
              <a:t>(n=84)</a:t>
            </a:r>
          </a:p>
        </p:txBody>
      </p:sp>
      <p:cxnSp>
        <p:nvCxnSpPr>
          <p:cNvPr id="50" name="AutoShape 21">
            <a:extLst>
              <a:ext uri="{FF2B5EF4-FFF2-40B4-BE49-F238E27FC236}">
                <a16:creationId xmlns:a16="http://schemas.microsoft.com/office/drawing/2014/main" id="{63A8E7B6-603E-59A1-935F-849F1BF8F466}"/>
              </a:ext>
            </a:extLst>
          </p:cNvPr>
          <p:cNvCxnSpPr>
            <a:cxnSpLocks noChangeShapeType="1"/>
            <a:stCxn id="42" idx="3"/>
            <a:endCxn id="24" idx="1"/>
          </p:cNvCxnSpPr>
          <p:nvPr/>
        </p:nvCxnSpPr>
        <p:spPr bwMode="auto">
          <a:xfrm>
            <a:off x="8070360" y="4142641"/>
            <a:ext cx="1053741" cy="0"/>
          </a:xfrm>
          <a:prstGeom prst="straightConnector1">
            <a:avLst/>
          </a:prstGeom>
          <a:noFill/>
          <a:ln w="38100">
            <a:solidFill>
              <a:schemeClr val="bg1"/>
            </a:solidFill>
            <a:round/>
            <a:headEnd/>
            <a:tailEnd type="triangle" w="med" len="med"/>
          </a:ln>
        </p:spPr>
      </p:cxnSp>
      <p:sp>
        <p:nvSpPr>
          <p:cNvPr id="53" name="Content Placeholder 26">
            <a:extLst>
              <a:ext uri="{FF2B5EF4-FFF2-40B4-BE49-F238E27FC236}">
                <a16:creationId xmlns:a16="http://schemas.microsoft.com/office/drawing/2014/main" id="{1F90DA1B-4951-D290-32DD-7D4AFB6235F5}"/>
              </a:ext>
            </a:extLst>
          </p:cNvPr>
          <p:cNvSpPr txBox="1">
            <a:spLocks/>
          </p:cNvSpPr>
          <p:nvPr/>
        </p:nvSpPr>
        <p:spPr bwMode="auto">
          <a:xfrm>
            <a:off x="2557445" y="5001435"/>
            <a:ext cx="5254053" cy="892175"/>
          </a:xfrm>
          <a:prstGeom prst="rect">
            <a:avLst/>
          </a:prstGeom>
          <a:noFill/>
          <a:ln w="9525">
            <a:noFill/>
            <a:miter lim="800000"/>
            <a:headEnd/>
            <a:tailEnd/>
          </a:ln>
        </p:spPr>
        <p:txBody>
          <a:bodyPr rtlCol="0"/>
          <a:lstStyle/>
          <a:p>
            <a:pPr marL="190500" marR="0" lvl="0" indent="-190500" algn="l" defTabSz="914400" rtl="0" eaLnBrk="1" fontAlgn="base" latinLnBrk="0" hangingPunct="1">
              <a:lnSpc>
                <a:spcPct val="100000"/>
              </a:lnSpc>
              <a:spcBef>
                <a:spcPts val="0"/>
              </a:spcBef>
              <a:spcAft>
                <a:spcPts val="0"/>
              </a:spcAft>
              <a:buClrTx/>
              <a:buSzTx/>
              <a:buFontTx/>
              <a:buNone/>
              <a:tabLst/>
              <a:defRPr/>
            </a:pPr>
            <a:r>
              <a:rPr lang="ja-jp" sz="1200" b="1" i="0" u="none" strike="noStrike" kern="1200" cap="none" spc="0" normalizeH="0" noProof="0" dirty="0">
                <a:ln>
                  <a:noFill/>
                </a:ln>
                <a:solidFill>
                  <a:srgbClr val="363636"/>
                </a:solidFill>
                <a:effectLst/>
                <a:uLnTx/>
                <a:uFillTx/>
                <a:latin typeface="Arial"/>
                <a:ea typeface="+mn-ea"/>
                <a:cs typeface="Arial" charset="0"/>
              </a:rPr>
              <a:t>層別化</a:t>
            </a:r>
          </a:p>
          <a:p>
            <a:pPr marL="203200" marR="0" lvl="0" indent="-203200" algn="l" defTabSz="914400" rtl="0" eaLnBrk="1" fontAlgn="base" latinLnBrk="0" hangingPunct="1">
              <a:lnSpc>
                <a:spcPct val="100000"/>
              </a:lnSpc>
              <a:spcBef>
                <a:spcPts val="0"/>
              </a:spcBef>
              <a:spcAft>
                <a:spcPts val="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latin typeface="Arial"/>
                <a:ea typeface="+mn-ea"/>
                <a:cs typeface="Arial" charset="0"/>
              </a:rPr>
              <a:t>PD-L1 TPS(1%未満 対 1%以上)</a:t>
            </a:r>
          </a:p>
        </p:txBody>
      </p:sp>
      <p:sp>
        <p:nvSpPr>
          <p:cNvPr id="55" name="AutoShape 8">
            <a:extLst>
              <a:ext uri="{FF2B5EF4-FFF2-40B4-BE49-F238E27FC236}">
                <a16:creationId xmlns:a16="http://schemas.microsoft.com/office/drawing/2014/main" id="{D88802C7-4FF1-3256-32DE-805F6F4279E9}"/>
              </a:ext>
            </a:extLst>
          </p:cNvPr>
          <p:cNvSpPr>
            <a:spLocks noChangeArrowheads="1"/>
          </p:cNvSpPr>
          <p:nvPr/>
        </p:nvSpPr>
        <p:spPr bwMode="auto">
          <a:xfrm>
            <a:off x="3896856" y="4554641"/>
            <a:ext cx="4173504" cy="629295"/>
          </a:xfrm>
          <a:prstGeom prst="roundRect">
            <a:avLst>
              <a:gd name="adj" fmla="val 16667"/>
            </a:avLst>
          </a:prstGeom>
          <a:solidFill>
            <a:schemeClr val="accent3"/>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ja-jp" sz="1600" u="sng" kern="1200">
                <a:solidFill>
                  <a:srgbClr val="FFFFFF"/>
                </a:solidFill>
                <a:latin typeface="Arial" charset="0"/>
                <a:ea typeface="SimSun" pitchFamily="2" charset="-122"/>
                <a:cs typeface="Arial" charset="0"/>
              </a:rPr>
              <a:t>4群</a:t>
            </a:r>
            <a:r>
              <a:rPr lang="ja-jp" sz="1600" kern="1200">
                <a:solidFill>
                  <a:srgbClr val="FFFFFF"/>
                </a:solidFill>
                <a:latin typeface="Arial" charset="0"/>
                <a:ea typeface="SimSun" pitchFamily="2" charset="-122"/>
                <a:cs typeface="Arial" charset="0"/>
              </a:rPr>
              <a:t>：Dato-DXd+デュルバルマブ+プラチナ単剤化学療法</a:t>
            </a:r>
            <a:r>
              <a:rPr lang="ja-jp" sz="1600" kern="1200" baseline="30000">
                <a:solidFill>
                  <a:srgbClr val="FFFFFF"/>
                </a:solidFill>
                <a:latin typeface="Arial" charset="0"/>
                <a:ea typeface="SimSun" pitchFamily="2" charset="-122"/>
                <a:cs typeface="Arial" charset="0"/>
              </a:rPr>
              <a:t>†</a:t>
            </a:r>
            <a:r>
              <a:rPr lang="ja-jp" sz="1600" noProof="0">
                <a:solidFill>
                  <a:srgbClr val="FFFFFF"/>
                </a:solidFill>
                <a:ea typeface="SimSun" pitchFamily="2" charset="-122"/>
              </a:rPr>
              <a:t>（n=54）</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56" name="AutoShape 15">
            <a:extLst>
              <a:ext uri="{FF2B5EF4-FFF2-40B4-BE49-F238E27FC236}">
                <a16:creationId xmlns:a16="http://schemas.microsoft.com/office/drawing/2014/main" id="{E1125A70-1771-EDD0-A9D7-B2EEF6E68E5C}"/>
              </a:ext>
            </a:extLst>
          </p:cNvPr>
          <p:cNvCxnSpPr>
            <a:cxnSpLocks noChangeShapeType="1"/>
            <a:stCxn id="43" idx="0"/>
            <a:endCxn id="46" idx="1"/>
          </p:cNvCxnSpPr>
          <p:nvPr/>
        </p:nvCxnSpPr>
        <p:spPr bwMode="auto">
          <a:xfrm rot="5400000" flipH="1" flipV="1">
            <a:off x="3633762" y="3223845"/>
            <a:ext cx="73494" cy="451708"/>
          </a:xfrm>
          <a:prstGeom prst="bentConnector2">
            <a:avLst/>
          </a:prstGeom>
          <a:noFill/>
          <a:ln w="38100">
            <a:solidFill>
              <a:schemeClr val="bg1"/>
            </a:solidFill>
            <a:miter lim="800000"/>
            <a:headEnd/>
            <a:tailEnd type="triangle" w="med" len="med"/>
          </a:ln>
        </p:spPr>
      </p:cxnSp>
      <p:cxnSp>
        <p:nvCxnSpPr>
          <p:cNvPr id="57" name="AutoShape 15">
            <a:extLst>
              <a:ext uri="{FF2B5EF4-FFF2-40B4-BE49-F238E27FC236}">
                <a16:creationId xmlns:a16="http://schemas.microsoft.com/office/drawing/2014/main" id="{6350AC9D-8320-6D71-C70C-3A4B861E8462}"/>
              </a:ext>
            </a:extLst>
          </p:cNvPr>
          <p:cNvCxnSpPr>
            <a:cxnSpLocks noChangeShapeType="1"/>
            <a:stCxn id="43" idx="4"/>
            <a:endCxn id="42" idx="1"/>
          </p:cNvCxnSpPr>
          <p:nvPr/>
        </p:nvCxnSpPr>
        <p:spPr bwMode="auto">
          <a:xfrm rot="16200000" flipH="1">
            <a:off x="3634758" y="3880542"/>
            <a:ext cx="71995" cy="452201"/>
          </a:xfrm>
          <a:prstGeom prst="bentConnector2">
            <a:avLst/>
          </a:prstGeom>
          <a:noFill/>
          <a:ln w="38100">
            <a:solidFill>
              <a:schemeClr val="bg1"/>
            </a:solidFill>
            <a:miter lim="800000"/>
            <a:headEnd/>
            <a:tailEnd type="triangle" w="med" len="med"/>
          </a:ln>
        </p:spPr>
      </p:cxnSp>
      <p:cxnSp>
        <p:nvCxnSpPr>
          <p:cNvPr id="58" name="AutoShape 21">
            <a:extLst>
              <a:ext uri="{FF2B5EF4-FFF2-40B4-BE49-F238E27FC236}">
                <a16:creationId xmlns:a16="http://schemas.microsoft.com/office/drawing/2014/main" id="{C8AEE488-8EC0-14C6-34DD-B30AD7F9855E}"/>
              </a:ext>
            </a:extLst>
          </p:cNvPr>
          <p:cNvCxnSpPr>
            <a:cxnSpLocks noChangeShapeType="1"/>
            <a:stCxn id="55" idx="3"/>
            <a:endCxn id="29" idx="1"/>
          </p:cNvCxnSpPr>
          <p:nvPr/>
        </p:nvCxnSpPr>
        <p:spPr bwMode="auto">
          <a:xfrm>
            <a:off x="8070360" y="4869289"/>
            <a:ext cx="1053741" cy="0"/>
          </a:xfrm>
          <a:prstGeom prst="straightConnector1">
            <a:avLst/>
          </a:prstGeom>
          <a:noFill/>
          <a:ln w="38100">
            <a:solidFill>
              <a:schemeClr val="bg1"/>
            </a:solidFill>
            <a:round/>
            <a:headEnd/>
            <a:tailEnd type="triangle" w="med" len="med"/>
          </a:ln>
        </p:spPr>
      </p:cxnSp>
      <p:sp>
        <p:nvSpPr>
          <p:cNvPr id="24" name="AutoShape 8">
            <a:extLst>
              <a:ext uri="{FF2B5EF4-FFF2-40B4-BE49-F238E27FC236}">
                <a16:creationId xmlns:a16="http://schemas.microsoft.com/office/drawing/2014/main" id="{4829B91A-8136-54C8-24A9-9D4B34E22681}"/>
              </a:ext>
            </a:extLst>
          </p:cNvPr>
          <p:cNvSpPr>
            <a:spLocks noChangeArrowheads="1"/>
          </p:cNvSpPr>
          <p:nvPr/>
        </p:nvSpPr>
        <p:spPr bwMode="auto">
          <a:xfrm>
            <a:off x="9124101" y="3827993"/>
            <a:ext cx="2763099" cy="629295"/>
          </a:xfrm>
          <a:prstGeom prst="roundRect">
            <a:avLst>
              <a:gd name="adj" fmla="val 16667"/>
            </a:avLst>
          </a:prstGeom>
          <a:solidFill>
            <a:schemeClr val="tx1">
              <a:lumMod val="20000"/>
              <a:lumOff val="80000"/>
            </a:schemeClr>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ja-jp" sz="1600" kern="1200">
                <a:solidFill>
                  <a:srgbClr val="FFFFFF"/>
                </a:solidFill>
                <a:latin typeface="Arial" charset="0"/>
                <a:ea typeface="SimSun" pitchFamily="2" charset="-122"/>
                <a:cs typeface="Arial" charset="0"/>
              </a:rPr>
              <a:t>ボルストミグ</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27" name="AutoShape 12">
            <a:extLst>
              <a:ext uri="{FF2B5EF4-FFF2-40B4-BE49-F238E27FC236}">
                <a16:creationId xmlns:a16="http://schemas.microsoft.com/office/drawing/2014/main" id="{C7E09E0F-9DE7-742D-D7F2-A2D6EA6E7DDF}"/>
              </a:ext>
            </a:extLst>
          </p:cNvPr>
          <p:cNvSpPr>
            <a:spLocks noChangeArrowheads="1"/>
          </p:cNvSpPr>
          <p:nvPr/>
        </p:nvSpPr>
        <p:spPr bwMode="auto">
          <a:xfrm>
            <a:off x="9123608" y="3095264"/>
            <a:ext cx="2761469" cy="635375"/>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kern="1200">
                <a:solidFill>
                  <a:srgbClr val="FFFFFF"/>
                </a:solidFill>
                <a:latin typeface="Arial" charset="0"/>
                <a:ea typeface="SimSun" pitchFamily="2" charset="-122"/>
                <a:cs typeface="Arial" charset="0"/>
              </a:rPr>
              <a:t>モナリザブ+</a:t>
            </a:r>
            <a:br>
              <a:rPr lang="en-GB" altLang="zh-CN" sz="1600" kern="1200" dirty="0">
                <a:solidFill>
                  <a:srgbClr val="FFFFFF"/>
                </a:solidFill>
                <a:latin typeface="Arial" charset="0"/>
                <a:ea typeface="SimSun" pitchFamily="2" charset="-122"/>
                <a:cs typeface="Arial" charset="0"/>
              </a:rPr>
            </a:br>
            <a:r>
              <a:rPr lang="ja-jp" sz="1600" kern="1200">
                <a:solidFill>
                  <a:srgbClr val="FFFFFF"/>
                </a:solidFill>
                <a:latin typeface="Arial" charset="0"/>
                <a:ea typeface="SimSun" pitchFamily="2" charset="-122"/>
                <a:cs typeface="Arial" charset="0"/>
              </a:rPr>
              <a:t>デュルバルマブ</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28" name="AutoShape 8">
            <a:extLst>
              <a:ext uri="{FF2B5EF4-FFF2-40B4-BE49-F238E27FC236}">
                <a16:creationId xmlns:a16="http://schemas.microsoft.com/office/drawing/2014/main" id="{4F3B00A4-75C5-A6A4-5270-42B0DBF6689A}"/>
              </a:ext>
            </a:extLst>
          </p:cNvPr>
          <p:cNvSpPr>
            <a:spLocks noChangeArrowheads="1"/>
          </p:cNvSpPr>
          <p:nvPr/>
        </p:nvSpPr>
        <p:spPr bwMode="auto">
          <a:xfrm>
            <a:off x="9124101" y="2352867"/>
            <a:ext cx="2763099" cy="645043"/>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u="none" strike="noStrike" kern="1200" cap="none" spc="0" normalizeH="0" noProof="0">
                <a:ln>
                  <a:noFill/>
                </a:ln>
                <a:solidFill>
                  <a:srgbClr val="FFFFFF"/>
                </a:solidFill>
                <a:effectLst/>
                <a:uLnTx/>
                <a:uFillTx/>
                <a:latin typeface="Arial" charset="0"/>
                <a:ea typeface="SimSun" pitchFamily="2" charset="-122"/>
                <a:cs typeface="Arial" charset="0"/>
              </a:rPr>
              <a:t>オレクルマブ+</a:t>
            </a:r>
            <a:br>
              <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rPr>
            </a:br>
            <a:r>
              <a:rPr lang="ja-jp" sz="1600" b="0" i="0" u="none" strike="noStrike" kern="1200" cap="none" spc="0" normalizeH="0" noProof="0">
                <a:ln>
                  <a:noFill/>
                </a:ln>
                <a:solidFill>
                  <a:srgbClr val="FFFFFF"/>
                </a:solidFill>
                <a:effectLst/>
                <a:uLnTx/>
                <a:uFillTx/>
                <a:latin typeface="Arial" charset="0"/>
                <a:ea typeface="SimSun" pitchFamily="2" charset="-122"/>
                <a:cs typeface="Arial" charset="0"/>
              </a:rPr>
              <a:t>デュルバルマブ</a:t>
            </a:r>
          </a:p>
        </p:txBody>
      </p:sp>
      <p:sp>
        <p:nvSpPr>
          <p:cNvPr id="29" name="AutoShape 8">
            <a:extLst>
              <a:ext uri="{FF2B5EF4-FFF2-40B4-BE49-F238E27FC236}">
                <a16:creationId xmlns:a16="http://schemas.microsoft.com/office/drawing/2014/main" id="{79D2EE3D-BCF3-67DD-4503-E6FE8D6349EB}"/>
              </a:ext>
            </a:extLst>
          </p:cNvPr>
          <p:cNvSpPr>
            <a:spLocks noChangeArrowheads="1"/>
          </p:cNvSpPr>
          <p:nvPr/>
        </p:nvSpPr>
        <p:spPr bwMode="auto">
          <a:xfrm>
            <a:off x="9124101" y="4554641"/>
            <a:ext cx="2763099" cy="629295"/>
          </a:xfrm>
          <a:prstGeom prst="roundRect">
            <a:avLst>
              <a:gd name="adj" fmla="val 16667"/>
            </a:avLst>
          </a:prstGeom>
          <a:solidFill>
            <a:schemeClr val="accent3"/>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ja-jp" sz="1600" kern="1200">
                <a:solidFill>
                  <a:srgbClr val="FFFFFF"/>
                </a:solidFill>
                <a:latin typeface="Arial" charset="0"/>
                <a:ea typeface="SimSun" pitchFamily="2" charset="-122"/>
                <a:cs typeface="Arial" charset="0"/>
              </a:rPr>
              <a:t>デュルバルマブ</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30" name="AutoShape 21">
            <a:extLst>
              <a:ext uri="{FF2B5EF4-FFF2-40B4-BE49-F238E27FC236}">
                <a16:creationId xmlns:a16="http://schemas.microsoft.com/office/drawing/2014/main" id="{3A4FD26C-D359-876B-B257-A6F0BBD7215D}"/>
              </a:ext>
            </a:extLst>
          </p:cNvPr>
          <p:cNvCxnSpPr>
            <a:cxnSpLocks noChangeShapeType="1"/>
            <a:stCxn id="47" idx="3"/>
            <a:endCxn id="28" idx="1"/>
          </p:cNvCxnSpPr>
          <p:nvPr/>
        </p:nvCxnSpPr>
        <p:spPr bwMode="auto">
          <a:xfrm>
            <a:off x="8070360" y="2675389"/>
            <a:ext cx="1053741" cy="0"/>
          </a:xfrm>
          <a:prstGeom prst="straightConnector1">
            <a:avLst/>
          </a:prstGeom>
          <a:noFill/>
          <a:ln w="38100">
            <a:solidFill>
              <a:schemeClr val="bg1"/>
            </a:solidFill>
            <a:round/>
            <a:headEnd/>
            <a:tailEnd type="triangle" w="med" len="med"/>
          </a:ln>
        </p:spPr>
      </p:cxnSp>
      <p:cxnSp>
        <p:nvCxnSpPr>
          <p:cNvPr id="33" name="AutoShape 21">
            <a:extLst>
              <a:ext uri="{FF2B5EF4-FFF2-40B4-BE49-F238E27FC236}">
                <a16:creationId xmlns:a16="http://schemas.microsoft.com/office/drawing/2014/main" id="{E6B85C45-02AF-F1EA-67C6-E8ED98036F2E}"/>
              </a:ext>
            </a:extLst>
          </p:cNvPr>
          <p:cNvCxnSpPr>
            <a:cxnSpLocks noChangeShapeType="1"/>
            <a:stCxn id="46" idx="3"/>
            <a:endCxn id="27" idx="1"/>
          </p:cNvCxnSpPr>
          <p:nvPr/>
        </p:nvCxnSpPr>
        <p:spPr bwMode="auto">
          <a:xfrm>
            <a:off x="8067405" y="3412952"/>
            <a:ext cx="1056203" cy="0"/>
          </a:xfrm>
          <a:prstGeom prst="straightConnector1">
            <a:avLst/>
          </a:prstGeom>
          <a:noFill/>
          <a:ln w="38100">
            <a:solidFill>
              <a:schemeClr val="bg1"/>
            </a:solidFill>
            <a:round/>
            <a:headEnd/>
            <a:tailEnd type="triangle" w="med" len="med"/>
          </a:ln>
        </p:spPr>
      </p:cxnSp>
      <p:sp>
        <p:nvSpPr>
          <p:cNvPr id="54" name="AutoShape 8">
            <a:extLst>
              <a:ext uri="{FF2B5EF4-FFF2-40B4-BE49-F238E27FC236}">
                <a16:creationId xmlns:a16="http://schemas.microsoft.com/office/drawing/2014/main" id="{F00C2758-A21C-87B9-4F2B-59B153E903A1}"/>
              </a:ext>
            </a:extLst>
          </p:cNvPr>
          <p:cNvSpPr>
            <a:spLocks noChangeArrowheads="1"/>
          </p:cNvSpPr>
          <p:nvPr/>
        </p:nvSpPr>
        <p:spPr bwMode="auto">
          <a:xfrm>
            <a:off x="8253379" y="2398080"/>
            <a:ext cx="587002" cy="2752617"/>
          </a:xfrm>
          <a:prstGeom prst="roundRect">
            <a:avLst>
              <a:gd name="adj" fmla="val 16667"/>
            </a:avLst>
          </a:prstGeom>
          <a:solidFill>
            <a:schemeClr val="tx1"/>
          </a:solidFill>
          <a:ln w="9525" algn="ctr">
            <a:noFill/>
            <a:round/>
            <a:headEnd/>
            <a:tailEnd/>
          </a:ln>
        </p:spPr>
        <p:txBody>
          <a:bodyPr vert="wordArtVert"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strike="noStrike" kern="1200" cap="none" spc="0" normalizeH="0" noProof="0">
                <a:ln>
                  <a:noFill/>
                </a:ln>
                <a:solidFill>
                  <a:srgbClr val="FFFFFF"/>
                </a:solidFill>
                <a:effectLst/>
                <a:uLnTx/>
                <a:uFillTx/>
                <a:latin typeface="Arial" charset="0"/>
                <a:ea typeface="SimSun" pitchFamily="2" charset="-122"/>
                <a:cs typeface="Arial" charset="0"/>
              </a:rPr>
              <a:t>手術</a:t>
            </a:r>
            <a:endParaRPr kumimoji="0" lang="en-US"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61" name="Rectangle: Rounded Corners 60">
            <a:extLst>
              <a:ext uri="{FF2B5EF4-FFF2-40B4-BE49-F238E27FC236}">
                <a16:creationId xmlns:a16="http://schemas.microsoft.com/office/drawing/2014/main" id="{B2A154A7-51F6-7E38-6618-3B6265439C20}"/>
              </a:ext>
            </a:extLst>
          </p:cNvPr>
          <p:cNvSpPr/>
          <p:nvPr/>
        </p:nvSpPr>
        <p:spPr>
          <a:xfrm>
            <a:off x="3810000" y="2275443"/>
            <a:ext cx="8226668" cy="1492040"/>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p>
        </p:txBody>
      </p:sp>
      <p:sp>
        <p:nvSpPr>
          <p:cNvPr id="62" name="Rectangle: Rounded Corners 61">
            <a:extLst>
              <a:ext uri="{FF2B5EF4-FFF2-40B4-BE49-F238E27FC236}">
                <a16:creationId xmlns:a16="http://schemas.microsoft.com/office/drawing/2014/main" id="{A4A43B60-2D04-2066-4265-BBED3F1CA9D6}"/>
              </a:ext>
            </a:extLst>
          </p:cNvPr>
          <p:cNvSpPr/>
          <p:nvPr/>
        </p:nvSpPr>
        <p:spPr>
          <a:xfrm>
            <a:off x="3810000" y="4509778"/>
            <a:ext cx="8226668" cy="709614"/>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p>
        </p:txBody>
      </p:sp>
    </p:spTree>
    <p:extLst>
      <p:ext uri="{BB962C8B-B14F-4D97-AF65-F5344CB8AC3E}">
        <p14:creationId xmlns:p14="http://schemas.microsoft.com/office/powerpoint/2010/main" val="1268398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PL02.07：NeoCOAST-2：切除可能なNSCLCにおけるデュルバルマブ（D）＋新規抗癌剤＋CTのネオアジュバントとD±新規抗癌剤のアジュバントの有効性と安全性</a:t>
            </a:r>
            <a:r>
              <a:rPr lang="en-GB" altLang="ja-JP" dirty="0"/>
              <a:t> </a:t>
            </a:r>
            <a:r>
              <a:rPr lang="ja-jp" dirty="0"/>
              <a:t>- Cascone T、他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Cascone T、他。J Thorac Oncol 2024年；19（補遺）：抄録番号 PL02.07</a:t>
            </a:r>
          </a:p>
        </p:txBody>
      </p:sp>
      <p:sp>
        <p:nvSpPr>
          <p:cNvPr id="3" name="TextBox 2">
            <a:extLst>
              <a:ext uri="{FF2B5EF4-FFF2-40B4-BE49-F238E27FC236}">
                <a16:creationId xmlns:a16="http://schemas.microsoft.com/office/drawing/2014/main" id="{2F2C9252-D7D0-9E7A-D328-000CB8551951}"/>
              </a:ext>
            </a:extLst>
          </p:cNvPr>
          <p:cNvSpPr txBox="1"/>
          <p:nvPr/>
        </p:nvSpPr>
        <p:spPr>
          <a:xfrm>
            <a:off x="1522450" y="1506612"/>
            <a:ext cx="2760692" cy="523220"/>
          </a:xfrm>
          <a:prstGeom prst="rect">
            <a:avLst/>
          </a:prstGeom>
          <a:noFill/>
        </p:spPr>
        <p:txBody>
          <a:bodyPr wrap="none" rtlCol="0">
            <a:spAutoFit/>
          </a:bodyPr>
          <a:lstStyle/>
          <a:p>
            <a:pPr algn="ctr" rtl="0"/>
            <a:r>
              <a:rPr lang="ja-jp" sz="1400" b="1">
                <a:solidFill>
                  <a:schemeClr val="tx1"/>
                </a:solidFill>
              </a:rPr>
              <a:t>1群</a:t>
            </a:r>
          </a:p>
          <a:p>
            <a:pPr algn="ctr" rtl="0"/>
            <a:r>
              <a:rPr lang="ja-jp" sz="1400" b="1">
                <a:solidFill>
                  <a:schemeClr val="tx1"/>
                </a:solidFill>
              </a:rPr>
              <a:t>オレクルマブ+デュルバルマブ+化学療法</a:t>
            </a:r>
          </a:p>
        </p:txBody>
      </p:sp>
      <p:sp>
        <p:nvSpPr>
          <p:cNvPr id="6" name="TextBox 5">
            <a:extLst>
              <a:ext uri="{FF2B5EF4-FFF2-40B4-BE49-F238E27FC236}">
                <a16:creationId xmlns:a16="http://schemas.microsoft.com/office/drawing/2014/main" id="{95D1CA31-EE4F-6050-F085-82B614A65893}"/>
              </a:ext>
            </a:extLst>
          </p:cNvPr>
          <p:cNvSpPr txBox="1"/>
          <p:nvPr/>
        </p:nvSpPr>
        <p:spPr>
          <a:xfrm>
            <a:off x="4771112" y="1506612"/>
            <a:ext cx="2978701" cy="523220"/>
          </a:xfrm>
          <a:prstGeom prst="rect">
            <a:avLst/>
          </a:prstGeom>
          <a:noFill/>
        </p:spPr>
        <p:txBody>
          <a:bodyPr wrap="none" rtlCol="0">
            <a:spAutoFit/>
          </a:bodyPr>
          <a:lstStyle/>
          <a:p>
            <a:pPr algn="ctr" rtl="0"/>
            <a:r>
              <a:rPr lang="ja-jp" sz="1400" b="1">
                <a:solidFill>
                  <a:schemeClr val="tx1"/>
                </a:solidFill>
              </a:rPr>
              <a:t>2群</a:t>
            </a:r>
          </a:p>
          <a:p>
            <a:pPr algn="ctr" rtl="0"/>
            <a:r>
              <a:rPr lang="ja-jp" sz="1400" b="1">
                <a:solidFill>
                  <a:schemeClr val="tx1"/>
                </a:solidFill>
              </a:rPr>
              <a:t>モナリズマブ+デュルバルマブ+化学療法</a:t>
            </a:r>
          </a:p>
        </p:txBody>
      </p:sp>
      <p:sp>
        <p:nvSpPr>
          <p:cNvPr id="9" name="TextBox 8">
            <a:extLst>
              <a:ext uri="{FF2B5EF4-FFF2-40B4-BE49-F238E27FC236}">
                <a16:creationId xmlns:a16="http://schemas.microsoft.com/office/drawing/2014/main" id="{D6226539-C713-6842-70F5-E34620D1C3CC}"/>
              </a:ext>
            </a:extLst>
          </p:cNvPr>
          <p:cNvSpPr txBox="1"/>
          <p:nvPr/>
        </p:nvSpPr>
        <p:spPr>
          <a:xfrm>
            <a:off x="8417146" y="1506612"/>
            <a:ext cx="2661306" cy="523220"/>
          </a:xfrm>
          <a:prstGeom prst="rect">
            <a:avLst/>
          </a:prstGeom>
          <a:noFill/>
        </p:spPr>
        <p:txBody>
          <a:bodyPr wrap="none" rtlCol="0">
            <a:spAutoFit/>
          </a:bodyPr>
          <a:lstStyle/>
          <a:p>
            <a:pPr algn="ctr" rtl="0"/>
            <a:r>
              <a:rPr lang="ja-jp" sz="1400" b="1">
                <a:solidFill>
                  <a:schemeClr val="tx1"/>
                </a:solidFill>
              </a:rPr>
              <a:t>4群</a:t>
            </a:r>
          </a:p>
          <a:p>
            <a:pPr algn="ctr" rtl="0"/>
            <a:r>
              <a:rPr lang="ja-jp" sz="1400" b="1">
                <a:solidFill>
                  <a:schemeClr val="tx1"/>
                </a:solidFill>
              </a:rPr>
              <a:t>Dato-DXd+デュルバルマブ+化学療法</a:t>
            </a:r>
          </a:p>
        </p:txBody>
      </p:sp>
      <p:grpSp>
        <p:nvGrpSpPr>
          <p:cNvPr id="10" name="Group 9">
            <a:extLst>
              <a:ext uri="{FF2B5EF4-FFF2-40B4-BE49-F238E27FC236}">
                <a16:creationId xmlns:a16="http://schemas.microsoft.com/office/drawing/2014/main" id="{86A9D252-B81D-267C-BD39-E9A3C9D39C4E}"/>
              </a:ext>
            </a:extLst>
          </p:cNvPr>
          <p:cNvGrpSpPr/>
          <p:nvPr/>
        </p:nvGrpSpPr>
        <p:grpSpPr>
          <a:xfrm>
            <a:off x="740570" y="1992897"/>
            <a:ext cx="3536790" cy="1976903"/>
            <a:chOff x="740570" y="1971873"/>
            <a:chExt cx="3536790" cy="1976903"/>
          </a:xfrm>
        </p:grpSpPr>
        <p:grpSp>
          <p:nvGrpSpPr>
            <p:cNvPr id="11" name="Group 10">
              <a:extLst>
                <a:ext uri="{FF2B5EF4-FFF2-40B4-BE49-F238E27FC236}">
                  <a16:creationId xmlns:a16="http://schemas.microsoft.com/office/drawing/2014/main" id="{8B6972BA-6070-81CD-FF3A-46C458AFCE8B}"/>
                </a:ext>
              </a:extLst>
            </p:cNvPr>
            <p:cNvGrpSpPr/>
            <p:nvPr/>
          </p:nvGrpSpPr>
          <p:grpSpPr>
            <a:xfrm>
              <a:off x="740570" y="1971873"/>
              <a:ext cx="669780" cy="1851951"/>
              <a:chOff x="1299993" y="1195487"/>
              <a:chExt cx="684362" cy="2999081"/>
            </a:xfrm>
          </p:grpSpPr>
          <p:sp>
            <p:nvSpPr>
              <p:cNvPr id="28" name="TextBox 27">
                <a:extLst>
                  <a:ext uri="{FF2B5EF4-FFF2-40B4-BE49-F238E27FC236}">
                    <a16:creationId xmlns:a16="http://schemas.microsoft.com/office/drawing/2014/main" id="{20823367-3D02-6AF1-2470-DDA193A14E23}"/>
                  </a:ext>
                </a:extLst>
              </p:cNvPr>
              <p:cNvSpPr txBox="1"/>
              <p:nvPr/>
            </p:nvSpPr>
            <p:spPr>
              <a:xfrm rot="16200000">
                <a:off x="61512" y="2581791"/>
                <a:ext cx="2759992" cy="283030"/>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pCRおよびmPR率, %</a:t>
                </a:r>
              </a:p>
            </p:txBody>
          </p:sp>
          <p:sp>
            <p:nvSpPr>
              <p:cNvPr id="29" name="TextBox 28">
                <a:extLst>
                  <a:ext uri="{FF2B5EF4-FFF2-40B4-BE49-F238E27FC236}">
                    <a16:creationId xmlns:a16="http://schemas.microsoft.com/office/drawing/2014/main" id="{15E92B63-C99F-4DD8-2319-900385F41405}"/>
                  </a:ext>
                </a:extLst>
              </p:cNvPr>
              <p:cNvSpPr txBox="1"/>
              <p:nvPr/>
            </p:nvSpPr>
            <p:spPr>
              <a:xfrm>
                <a:off x="1487393" y="1195487"/>
                <a:ext cx="449113"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100</a:t>
                </a:r>
              </a:p>
            </p:txBody>
          </p:sp>
          <p:sp>
            <p:nvSpPr>
              <p:cNvPr id="30" name="Line 6">
                <a:extLst>
                  <a:ext uri="{FF2B5EF4-FFF2-40B4-BE49-F238E27FC236}">
                    <a16:creationId xmlns:a16="http://schemas.microsoft.com/office/drawing/2014/main" id="{8AC193A3-A337-0D1F-5E3D-F7CB81ECB810}"/>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1" name="Line 7">
                <a:extLst>
                  <a:ext uri="{FF2B5EF4-FFF2-40B4-BE49-F238E27FC236}">
                    <a16:creationId xmlns:a16="http://schemas.microsoft.com/office/drawing/2014/main" id="{570241F4-DFEA-21A4-52BE-3F7D59D610F9}"/>
                  </a:ext>
                </a:extLst>
              </p:cNvPr>
              <p:cNvSpPr>
                <a:spLocks noChangeShapeType="1"/>
              </p:cNvSpPr>
              <p:nvPr/>
            </p:nvSpPr>
            <p:spPr bwMode="auto">
              <a:xfrm>
                <a:off x="1898121" y="20599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2" name="Line 8">
                <a:extLst>
                  <a:ext uri="{FF2B5EF4-FFF2-40B4-BE49-F238E27FC236}">
                    <a16:creationId xmlns:a16="http://schemas.microsoft.com/office/drawing/2014/main" id="{51F23B8D-6E15-B3D9-F302-704DC76B2D4F}"/>
                  </a:ext>
                </a:extLst>
              </p:cNvPr>
              <p:cNvSpPr>
                <a:spLocks noChangeShapeType="1"/>
              </p:cNvSpPr>
              <p:nvPr/>
            </p:nvSpPr>
            <p:spPr bwMode="auto">
              <a:xfrm>
                <a:off x="1898121" y="26972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4" name="Line 10">
                <a:extLst>
                  <a:ext uri="{FF2B5EF4-FFF2-40B4-BE49-F238E27FC236}">
                    <a16:creationId xmlns:a16="http://schemas.microsoft.com/office/drawing/2014/main" id="{415C6BE4-21C1-BD62-E65C-10C2DDDE7677}"/>
                  </a:ext>
                </a:extLst>
              </p:cNvPr>
              <p:cNvSpPr>
                <a:spLocks noChangeShapeType="1"/>
              </p:cNvSpPr>
              <p:nvPr/>
            </p:nvSpPr>
            <p:spPr bwMode="auto">
              <a:xfrm>
                <a:off x="1898121" y="33346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5" name="Line 11">
                <a:extLst>
                  <a:ext uri="{FF2B5EF4-FFF2-40B4-BE49-F238E27FC236}">
                    <a16:creationId xmlns:a16="http://schemas.microsoft.com/office/drawing/2014/main" id="{8878887E-A30F-A814-00E8-D6741E22C0CA}"/>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6" name="TextBox 35">
                <a:extLst>
                  <a:ext uri="{FF2B5EF4-FFF2-40B4-BE49-F238E27FC236}">
                    <a16:creationId xmlns:a16="http://schemas.microsoft.com/office/drawing/2014/main" id="{F15DC2D8-150D-2924-361C-DFD3BDF67B4B}"/>
                  </a:ext>
                </a:extLst>
              </p:cNvPr>
              <p:cNvSpPr txBox="1"/>
              <p:nvPr/>
            </p:nvSpPr>
            <p:spPr>
              <a:xfrm>
                <a:off x="1574203" y="1833113"/>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75</a:t>
                </a:r>
              </a:p>
            </p:txBody>
          </p:sp>
          <p:sp>
            <p:nvSpPr>
              <p:cNvPr id="37" name="TextBox 36">
                <a:extLst>
                  <a:ext uri="{FF2B5EF4-FFF2-40B4-BE49-F238E27FC236}">
                    <a16:creationId xmlns:a16="http://schemas.microsoft.com/office/drawing/2014/main" id="{D9A73AF0-63DB-E9EC-690F-B29D4699842A}"/>
                  </a:ext>
                </a:extLst>
              </p:cNvPr>
              <p:cNvSpPr txBox="1"/>
              <p:nvPr/>
            </p:nvSpPr>
            <p:spPr>
              <a:xfrm>
                <a:off x="1574203" y="2470739"/>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50</a:t>
                </a:r>
              </a:p>
            </p:txBody>
          </p:sp>
          <p:sp>
            <p:nvSpPr>
              <p:cNvPr id="39" name="TextBox 38">
                <a:extLst>
                  <a:ext uri="{FF2B5EF4-FFF2-40B4-BE49-F238E27FC236}">
                    <a16:creationId xmlns:a16="http://schemas.microsoft.com/office/drawing/2014/main" id="{C5A510B1-B785-E3EF-22C8-BDC7AF8981F5}"/>
                  </a:ext>
                </a:extLst>
              </p:cNvPr>
              <p:cNvSpPr txBox="1"/>
              <p:nvPr/>
            </p:nvSpPr>
            <p:spPr>
              <a:xfrm>
                <a:off x="1574203" y="3108365"/>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25</a:t>
                </a:r>
              </a:p>
            </p:txBody>
          </p:sp>
          <p:sp>
            <p:nvSpPr>
              <p:cNvPr id="40" name="TextBox 39">
                <a:extLst>
                  <a:ext uri="{FF2B5EF4-FFF2-40B4-BE49-F238E27FC236}">
                    <a16:creationId xmlns:a16="http://schemas.microsoft.com/office/drawing/2014/main" id="{52FE86DA-77E2-D4C7-3C51-395F3BC09324}"/>
                  </a:ext>
                </a:extLst>
              </p:cNvPr>
              <p:cNvSpPr txBox="1"/>
              <p:nvPr/>
            </p:nvSpPr>
            <p:spPr>
              <a:xfrm>
                <a:off x="1661010" y="3745991"/>
                <a:ext cx="275496"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12" name="TextBox 11">
              <a:extLst>
                <a:ext uri="{FF2B5EF4-FFF2-40B4-BE49-F238E27FC236}">
                  <a16:creationId xmlns:a16="http://schemas.microsoft.com/office/drawing/2014/main" id="{2D802BFE-BA75-998E-F0DC-4CF87E17E007}"/>
                </a:ext>
              </a:extLst>
            </p:cNvPr>
            <p:cNvSpPr txBox="1"/>
            <p:nvPr/>
          </p:nvSpPr>
          <p:spPr>
            <a:xfrm>
              <a:off x="2324571" y="2010045"/>
              <a:ext cx="1035861" cy="276999"/>
            </a:xfrm>
            <a:prstGeom prst="rect">
              <a:avLst/>
            </a:prstGeom>
            <a:noFill/>
          </p:spPr>
          <p:txBody>
            <a:bodyPr wrap="none" rtlCol="0">
              <a:spAutoFit/>
            </a:bodyPr>
            <a:lstStyle/>
            <a:p>
              <a:pPr rtl="0"/>
              <a:r>
                <a:rPr lang="ja-jp" sz="1200">
                  <a:solidFill>
                    <a:schemeClr val="tx1"/>
                  </a:solidFill>
                </a:rPr>
                <a:t>mITT（n=60）</a:t>
              </a:r>
            </a:p>
          </p:txBody>
        </p:sp>
        <p:sp>
          <p:nvSpPr>
            <p:cNvPr id="13" name="Rectangle 12">
              <a:extLst>
                <a:ext uri="{FF2B5EF4-FFF2-40B4-BE49-F238E27FC236}">
                  <a16:creationId xmlns:a16="http://schemas.microsoft.com/office/drawing/2014/main" id="{540823A8-224D-A10D-79C7-6F87A3002DE7}"/>
                </a:ext>
              </a:extLst>
            </p:cNvPr>
            <p:cNvSpPr/>
            <p:nvPr/>
          </p:nvSpPr>
          <p:spPr>
            <a:xfrm rot="10800000">
              <a:off x="1679781" y="3429000"/>
              <a:ext cx="720000" cy="27113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 name="TextBox 13">
              <a:extLst>
                <a:ext uri="{FF2B5EF4-FFF2-40B4-BE49-F238E27FC236}">
                  <a16:creationId xmlns:a16="http://schemas.microsoft.com/office/drawing/2014/main" id="{FD1E3AA4-9E69-CE29-5272-1807C05C0B3F}"/>
                </a:ext>
              </a:extLst>
            </p:cNvPr>
            <p:cNvSpPr txBox="1"/>
            <p:nvPr/>
          </p:nvSpPr>
          <p:spPr>
            <a:xfrm>
              <a:off x="1794361" y="3671777"/>
              <a:ext cx="490840" cy="276999"/>
            </a:xfrm>
            <a:prstGeom prst="rect">
              <a:avLst/>
            </a:prstGeom>
            <a:noFill/>
          </p:spPr>
          <p:txBody>
            <a:bodyPr wrap="none" rtlCol="0">
              <a:spAutoFit/>
            </a:bodyPr>
            <a:lstStyle/>
            <a:p>
              <a:pPr rtl="0"/>
              <a:r>
                <a:rPr lang="ja-jp" sz="1200">
                  <a:solidFill>
                    <a:schemeClr val="tx1"/>
                  </a:solidFill>
                </a:rPr>
                <a:t>pCR</a:t>
              </a:r>
              <a:endParaRPr lang="en-GB" sz="1200" dirty="0">
                <a:solidFill>
                  <a:schemeClr val="tx1"/>
                </a:solidFill>
              </a:endParaRPr>
            </a:p>
          </p:txBody>
        </p:sp>
        <p:sp>
          <p:nvSpPr>
            <p:cNvPr id="15" name="Rectangle 14">
              <a:extLst>
                <a:ext uri="{FF2B5EF4-FFF2-40B4-BE49-F238E27FC236}">
                  <a16:creationId xmlns:a16="http://schemas.microsoft.com/office/drawing/2014/main" id="{51EC804B-74D9-A137-FF47-F928A5CB0C50}"/>
                </a:ext>
              </a:extLst>
            </p:cNvPr>
            <p:cNvSpPr/>
            <p:nvPr/>
          </p:nvSpPr>
          <p:spPr>
            <a:xfrm rot="10800000">
              <a:off x="3052670" y="2980130"/>
              <a:ext cx="720000" cy="72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 name="TextBox 15">
              <a:extLst>
                <a:ext uri="{FF2B5EF4-FFF2-40B4-BE49-F238E27FC236}">
                  <a16:creationId xmlns:a16="http://schemas.microsoft.com/office/drawing/2014/main" id="{5DD25E51-7A4C-082B-919A-66F3B8D8CE53}"/>
                </a:ext>
              </a:extLst>
            </p:cNvPr>
            <p:cNvSpPr txBox="1"/>
            <p:nvPr/>
          </p:nvSpPr>
          <p:spPr>
            <a:xfrm>
              <a:off x="3149616" y="3671777"/>
              <a:ext cx="526106" cy="276999"/>
            </a:xfrm>
            <a:prstGeom prst="rect">
              <a:avLst/>
            </a:prstGeom>
            <a:noFill/>
          </p:spPr>
          <p:txBody>
            <a:bodyPr wrap="none" rtlCol="0">
              <a:spAutoFit/>
            </a:bodyPr>
            <a:lstStyle/>
            <a:p>
              <a:pPr rtl="0"/>
              <a:r>
                <a:rPr lang="ja-jp" sz="1200">
                  <a:solidFill>
                    <a:schemeClr val="tx1"/>
                  </a:solidFill>
                </a:rPr>
                <a:t>mPR</a:t>
              </a:r>
              <a:endParaRPr lang="en-GB" sz="1200" dirty="0">
                <a:solidFill>
                  <a:schemeClr val="tx1"/>
                </a:solidFill>
              </a:endParaRPr>
            </a:p>
          </p:txBody>
        </p:sp>
        <p:grpSp>
          <p:nvGrpSpPr>
            <p:cNvPr id="17" name="Group 16">
              <a:extLst>
                <a:ext uri="{FF2B5EF4-FFF2-40B4-BE49-F238E27FC236}">
                  <a16:creationId xmlns:a16="http://schemas.microsoft.com/office/drawing/2014/main" id="{EB8FD58F-365C-74E3-494B-4DD61C5180A1}"/>
                </a:ext>
              </a:extLst>
            </p:cNvPr>
            <p:cNvGrpSpPr/>
            <p:nvPr/>
          </p:nvGrpSpPr>
          <p:grpSpPr>
            <a:xfrm>
              <a:off x="1954721" y="3223680"/>
              <a:ext cx="170121" cy="324000"/>
              <a:chOff x="3595577" y="4263656"/>
              <a:chExt cx="170121" cy="489098"/>
            </a:xfrm>
          </p:grpSpPr>
          <p:cxnSp>
            <p:nvCxnSpPr>
              <p:cNvPr id="25" name="Straight Connector 24">
                <a:extLst>
                  <a:ext uri="{FF2B5EF4-FFF2-40B4-BE49-F238E27FC236}">
                    <a16:creationId xmlns:a16="http://schemas.microsoft.com/office/drawing/2014/main" id="{D45C4255-B0D3-3E50-E6D9-74652C8DD5E5}"/>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ABF41E3-0D53-9FFD-EF2C-BE4D611B86B0}"/>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CC3DBE9-6E99-3932-8030-8A140CDE068F}"/>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18" name="TextBox 17">
              <a:extLst>
                <a:ext uri="{FF2B5EF4-FFF2-40B4-BE49-F238E27FC236}">
                  <a16:creationId xmlns:a16="http://schemas.microsoft.com/office/drawing/2014/main" id="{A759EAB4-9712-48DD-B887-00032FA56430}"/>
                </a:ext>
              </a:extLst>
            </p:cNvPr>
            <p:cNvSpPr txBox="1"/>
            <p:nvPr/>
          </p:nvSpPr>
          <p:spPr>
            <a:xfrm>
              <a:off x="1730241" y="2941919"/>
              <a:ext cx="619080" cy="276999"/>
            </a:xfrm>
            <a:prstGeom prst="rect">
              <a:avLst/>
            </a:prstGeom>
            <a:noFill/>
          </p:spPr>
          <p:txBody>
            <a:bodyPr wrap="none" rtlCol="0">
              <a:spAutoFit/>
            </a:bodyPr>
            <a:lstStyle/>
            <a:p>
              <a:pPr rtl="0"/>
              <a:r>
                <a:rPr lang="ja-jp" sz="1200">
                  <a:solidFill>
                    <a:srgbClr val="000000"/>
                  </a:solidFill>
                </a:rPr>
                <a:t>20.0%</a:t>
              </a:r>
            </a:p>
          </p:txBody>
        </p:sp>
        <p:sp>
          <p:nvSpPr>
            <p:cNvPr id="19" name="TextBox 18">
              <a:extLst>
                <a:ext uri="{FF2B5EF4-FFF2-40B4-BE49-F238E27FC236}">
                  <a16:creationId xmlns:a16="http://schemas.microsoft.com/office/drawing/2014/main" id="{5468CF27-44AA-4612-200D-2A3D0D5677EA}"/>
                </a:ext>
              </a:extLst>
            </p:cNvPr>
            <p:cNvSpPr txBox="1"/>
            <p:nvPr/>
          </p:nvSpPr>
          <p:spPr>
            <a:xfrm>
              <a:off x="3103129" y="2495231"/>
              <a:ext cx="619080" cy="276999"/>
            </a:xfrm>
            <a:prstGeom prst="rect">
              <a:avLst/>
            </a:prstGeom>
            <a:noFill/>
          </p:spPr>
          <p:txBody>
            <a:bodyPr wrap="none" rtlCol="0">
              <a:spAutoFit/>
            </a:bodyPr>
            <a:lstStyle/>
            <a:p>
              <a:pPr rtl="0"/>
              <a:r>
                <a:rPr lang="ja-jp" sz="1200">
                  <a:solidFill>
                    <a:srgbClr val="000000"/>
                  </a:solidFill>
                </a:rPr>
                <a:t>45.0%</a:t>
              </a:r>
            </a:p>
          </p:txBody>
        </p:sp>
        <p:grpSp>
          <p:nvGrpSpPr>
            <p:cNvPr id="20" name="Group 19">
              <a:extLst>
                <a:ext uri="{FF2B5EF4-FFF2-40B4-BE49-F238E27FC236}">
                  <a16:creationId xmlns:a16="http://schemas.microsoft.com/office/drawing/2014/main" id="{5D5BDA38-7BFB-4CBB-EBF4-38A681F6A497}"/>
                </a:ext>
              </a:extLst>
            </p:cNvPr>
            <p:cNvGrpSpPr/>
            <p:nvPr/>
          </p:nvGrpSpPr>
          <p:grpSpPr>
            <a:xfrm>
              <a:off x="3327609" y="2787501"/>
              <a:ext cx="170121" cy="396000"/>
              <a:chOff x="3595577" y="4263656"/>
              <a:chExt cx="170121" cy="489098"/>
            </a:xfrm>
          </p:grpSpPr>
          <p:cxnSp>
            <p:nvCxnSpPr>
              <p:cNvPr id="22" name="Straight Connector 21">
                <a:extLst>
                  <a:ext uri="{FF2B5EF4-FFF2-40B4-BE49-F238E27FC236}">
                    <a16:creationId xmlns:a16="http://schemas.microsoft.com/office/drawing/2014/main" id="{4D78E137-935A-9F1A-F5EA-91F0927B0652}"/>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409255F-4531-AD5C-8BE7-B8D0F436821C}"/>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D39ADF7-DF10-0870-47FF-CAF892BAFBD9}"/>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21" name="Freeform 21">
              <a:extLst>
                <a:ext uri="{FF2B5EF4-FFF2-40B4-BE49-F238E27FC236}">
                  <a16:creationId xmlns:a16="http://schemas.microsoft.com/office/drawing/2014/main" id="{8A8C30C5-5A07-3C21-EF94-16E54930BB47}"/>
                </a:ext>
              </a:extLst>
            </p:cNvPr>
            <p:cNvSpPr>
              <a:spLocks/>
            </p:cNvSpPr>
            <p:nvPr/>
          </p:nvSpPr>
          <p:spPr bwMode="auto">
            <a:xfrm>
              <a:off x="1415536" y="2125003"/>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endParaRPr>
            </a:p>
          </p:txBody>
        </p:sp>
      </p:grpSp>
      <p:grpSp>
        <p:nvGrpSpPr>
          <p:cNvPr id="41" name="Group 40">
            <a:extLst>
              <a:ext uri="{FF2B5EF4-FFF2-40B4-BE49-F238E27FC236}">
                <a16:creationId xmlns:a16="http://schemas.microsoft.com/office/drawing/2014/main" id="{60D19E4E-96C3-AF12-74CB-7FE222B8DB4A}"/>
              </a:ext>
            </a:extLst>
          </p:cNvPr>
          <p:cNvGrpSpPr/>
          <p:nvPr/>
        </p:nvGrpSpPr>
        <p:grpSpPr>
          <a:xfrm>
            <a:off x="4319347" y="2045872"/>
            <a:ext cx="669780" cy="1746001"/>
            <a:chOff x="1299993" y="1281276"/>
            <a:chExt cx="684362" cy="2827503"/>
          </a:xfrm>
        </p:grpSpPr>
        <p:sp>
          <p:nvSpPr>
            <p:cNvPr id="42" name="TextBox 41">
              <a:extLst>
                <a:ext uri="{FF2B5EF4-FFF2-40B4-BE49-F238E27FC236}">
                  <a16:creationId xmlns:a16="http://schemas.microsoft.com/office/drawing/2014/main" id="{9B117E38-5B81-C20F-470C-0C7D5734F445}"/>
                </a:ext>
              </a:extLst>
            </p:cNvPr>
            <p:cNvSpPr txBox="1"/>
            <p:nvPr/>
          </p:nvSpPr>
          <p:spPr>
            <a:xfrm rot="16200000">
              <a:off x="61512" y="2581791"/>
              <a:ext cx="2759992" cy="283030"/>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pCRおよびmPR率, %</a:t>
              </a:r>
            </a:p>
          </p:txBody>
        </p:sp>
        <p:sp>
          <p:nvSpPr>
            <p:cNvPr id="43" name="TextBox 42">
              <a:extLst>
                <a:ext uri="{FF2B5EF4-FFF2-40B4-BE49-F238E27FC236}">
                  <a16:creationId xmlns:a16="http://schemas.microsoft.com/office/drawing/2014/main" id="{E208C534-51FE-306C-CB32-ED9A93418D3C}"/>
                </a:ext>
              </a:extLst>
            </p:cNvPr>
            <p:cNvSpPr txBox="1"/>
            <p:nvPr/>
          </p:nvSpPr>
          <p:spPr>
            <a:xfrm>
              <a:off x="1496964" y="1281276"/>
              <a:ext cx="439543" cy="2770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100</a:t>
              </a:r>
            </a:p>
          </p:txBody>
        </p:sp>
        <p:sp>
          <p:nvSpPr>
            <p:cNvPr id="44" name="Line 6">
              <a:extLst>
                <a:ext uri="{FF2B5EF4-FFF2-40B4-BE49-F238E27FC236}">
                  <a16:creationId xmlns:a16="http://schemas.microsoft.com/office/drawing/2014/main" id="{999E58BD-39BD-D29A-6517-569D2747F730}"/>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5" name="Line 7">
              <a:extLst>
                <a:ext uri="{FF2B5EF4-FFF2-40B4-BE49-F238E27FC236}">
                  <a16:creationId xmlns:a16="http://schemas.microsoft.com/office/drawing/2014/main" id="{62E85D75-5AD5-1690-953E-D6FE8A2D8B9F}"/>
                </a:ext>
              </a:extLst>
            </p:cNvPr>
            <p:cNvSpPr>
              <a:spLocks noChangeShapeType="1"/>
            </p:cNvSpPr>
            <p:nvPr/>
          </p:nvSpPr>
          <p:spPr bwMode="auto">
            <a:xfrm>
              <a:off x="1898121" y="20599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6" name="Line 8">
              <a:extLst>
                <a:ext uri="{FF2B5EF4-FFF2-40B4-BE49-F238E27FC236}">
                  <a16:creationId xmlns:a16="http://schemas.microsoft.com/office/drawing/2014/main" id="{797C69D0-599C-D408-DC2C-9F46C55521FA}"/>
                </a:ext>
              </a:extLst>
            </p:cNvPr>
            <p:cNvSpPr>
              <a:spLocks noChangeShapeType="1"/>
            </p:cNvSpPr>
            <p:nvPr/>
          </p:nvSpPr>
          <p:spPr bwMode="auto">
            <a:xfrm>
              <a:off x="1898121" y="26972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8" name="Line 10">
              <a:extLst>
                <a:ext uri="{FF2B5EF4-FFF2-40B4-BE49-F238E27FC236}">
                  <a16:creationId xmlns:a16="http://schemas.microsoft.com/office/drawing/2014/main" id="{E3E01F23-A40F-A6B3-435A-0EBA67778FB8}"/>
                </a:ext>
              </a:extLst>
            </p:cNvPr>
            <p:cNvSpPr>
              <a:spLocks noChangeShapeType="1"/>
            </p:cNvSpPr>
            <p:nvPr/>
          </p:nvSpPr>
          <p:spPr bwMode="auto">
            <a:xfrm>
              <a:off x="1898121" y="333466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9" name="Line 11">
              <a:extLst>
                <a:ext uri="{FF2B5EF4-FFF2-40B4-BE49-F238E27FC236}">
                  <a16:creationId xmlns:a16="http://schemas.microsoft.com/office/drawing/2014/main" id="{6088578E-323C-93BD-F565-D5C852A16ED8}"/>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50" name="TextBox 49">
              <a:extLst>
                <a:ext uri="{FF2B5EF4-FFF2-40B4-BE49-F238E27FC236}">
                  <a16:creationId xmlns:a16="http://schemas.microsoft.com/office/drawing/2014/main" id="{6C7950E1-2124-44B4-7C0A-8D4C92E832D1}"/>
                </a:ext>
              </a:extLst>
            </p:cNvPr>
            <p:cNvSpPr txBox="1"/>
            <p:nvPr/>
          </p:nvSpPr>
          <p:spPr>
            <a:xfrm>
              <a:off x="1574203" y="1790220"/>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75</a:t>
              </a:r>
            </a:p>
          </p:txBody>
        </p:sp>
        <p:sp>
          <p:nvSpPr>
            <p:cNvPr id="51" name="TextBox 50">
              <a:extLst>
                <a:ext uri="{FF2B5EF4-FFF2-40B4-BE49-F238E27FC236}">
                  <a16:creationId xmlns:a16="http://schemas.microsoft.com/office/drawing/2014/main" id="{1B0934A9-D49D-E199-D697-21EFFC2BBC82}"/>
                </a:ext>
              </a:extLst>
            </p:cNvPr>
            <p:cNvSpPr txBox="1"/>
            <p:nvPr/>
          </p:nvSpPr>
          <p:spPr>
            <a:xfrm>
              <a:off x="1574203" y="2470741"/>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50</a:t>
              </a:r>
            </a:p>
          </p:txBody>
        </p:sp>
        <p:sp>
          <p:nvSpPr>
            <p:cNvPr id="53" name="TextBox 52">
              <a:extLst>
                <a:ext uri="{FF2B5EF4-FFF2-40B4-BE49-F238E27FC236}">
                  <a16:creationId xmlns:a16="http://schemas.microsoft.com/office/drawing/2014/main" id="{F8DEA372-4A95-323E-0758-8A3B9FD61E63}"/>
                </a:ext>
              </a:extLst>
            </p:cNvPr>
            <p:cNvSpPr txBox="1"/>
            <p:nvPr/>
          </p:nvSpPr>
          <p:spPr>
            <a:xfrm>
              <a:off x="1574203" y="3151260"/>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25</a:t>
              </a:r>
            </a:p>
          </p:txBody>
        </p:sp>
        <p:sp>
          <p:nvSpPr>
            <p:cNvPr id="54" name="TextBox 53">
              <a:extLst>
                <a:ext uri="{FF2B5EF4-FFF2-40B4-BE49-F238E27FC236}">
                  <a16:creationId xmlns:a16="http://schemas.microsoft.com/office/drawing/2014/main" id="{70D211E0-C78C-9900-BC2C-73E11B77713B}"/>
                </a:ext>
              </a:extLst>
            </p:cNvPr>
            <p:cNvSpPr txBox="1"/>
            <p:nvPr/>
          </p:nvSpPr>
          <p:spPr>
            <a:xfrm>
              <a:off x="1666880" y="3831779"/>
              <a:ext cx="269626" cy="2770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55" name="TextBox 54">
            <a:extLst>
              <a:ext uri="{FF2B5EF4-FFF2-40B4-BE49-F238E27FC236}">
                <a16:creationId xmlns:a16="http://schemas.microsoft.com/office/drawing/2014/main" id="{E8C25BF3-3919-DD1B-1B01-8693B5C11F88}"/>
              </a:ext>
            </a:extLst>
          </p:cNvPr>
          <p:cNvSpPr txBox="1"/>
          <p:nvPr/>
        </p:nvSpPr>
        <p:spPr>
          <a:xfrm>
            <a:off x="5928473" y="2031069"/>
            <a:ext cx="1035861" cy="276999"/>
          </a:xfrm>
          <a:prstGeom prst="rect">
            <a:avLst/>
          </a:prstGeom>
          <a:noFill/>
        </p:spPr>
        <p:txBody>
          <a:bodyPr wrap="none" rtlCol="0">
            <a:spAutoFit/>
          </a:bodyPr>
          <a:lstStyle/>
          <a:p>
            <a:pPr rtl="0"/>
            <a:r>
              <a:rPr lang="ja-jp" sz="1200">
                <a:solidFill>
                  <a:schemeClr val="tx1"/>
                </a:solidFill>
              </a:rPr>
              <a:t>mITT（n=60）</a:t>
            </a:r>
          </a:p>
        </p:txBody>
      </p:sp>
      <p:sp>
        <p:nvSpPr>
          <p:cNvPr id="56" name="Rectangle 55">
            <a:extLst>
              <a:ext uri="{FF2B5EF4-FFF2-40B4-BE49-F238E27FC236}">
                <a16:creationId xmlns:a16="http://schemas.microsoft.com/office/drawing/2014/main" id="{E8EBF51D-F059-0CB2-B463-636AB82BB1F8}"/>
              </a:ext>
            </a:extLst>
          </p:cNvPr>
          <p:cNvSpPr/>
          <p:nvPr/>
        </p:nvSpPr>
        <p:spPr>
          <a:xfrm rot="10800000">
            <a:off x="5258558" y="3289154"/>
            <a:ext cx="720000" cy="432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7" name="TextBox 56">
            <a:extLst>
              <a:ext uri="{FF2B5EF4-FFF2-40B4-BE49-F238E27FC236}">
                <a16:creationId xmlns:a16="http://schemas.microsoft.com/office/drawing/2014/main" id="{66971D3E-6207-CE35-A801-6C39A333A9A7}"/>
              </a:ext>
            </a:extLst>
          </p:cNvPr>
          <p:cNvSpPr txBox="1"/>
          <p:nvPr/>
        </p:nvSpPr>
        <p:spPr>
          <a:xfrm>
            <a:off x="5373138" y="3692801"/>
            <a:ext cx="490840" cy="276999"/>
          </a:xfrm>
          <a:prstGeom prst="rect">
            <a:avLst/>
          </a:prstGeom>
          <a:noFill/>
        </p:spPr>
        <p:txBody>
          <a:bodyPr wrap="none" rtlCol="0">
            <a:spAutoFit/>
          </a:bodyPr>
          <a:lstStyle/>
          <a:p>
            <a:pPr rtl="0"/>
            <a:r>
              <a:rPr lang="ja-jp" sz="1200">
                <a:solidFill>
                  <a:schemeClr val="tx1"/>
                </a:solidFill>
              </a:rPr>
              <a:t>pCR</a:t>
            </a:r>
            <a:endParaRPr lang="en-GB" sz="1200" dirty="0">
              <a:solidFill>
                <a:schemeClr val="tx1"/>
              </a:solidFill>
            </a:endParaRPr>
          </a:p>
        </p:txBody>
      </p:sp>
      <p:sp>
        <p:nvSpPr>
          <p:cNvPr id="58" name="Rectangle 57">
            <a:extLst>
              <a:ext uri="{FF2B5EF4-FFF2-40B4-BE49-F238E27FC236}">
                <a16:creationId xmlns:a16="http://schemas.microsoft.com/office/drawing/2014/main" id="{B113AFA5-6153-5498-2B76-797152407223}"/>
              </a:ext>
            </a:extLst>
          </p:cNvPr>
          <p:cNvSpPr/>
          <p:nvPr/>
        </p:nvSpPr>
        <p:spPr>
          <a:xfrm rot="10800000">
            <a:off x="6631447" y="2857154"/>
            <a:ext cx="720000" cy="86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9" name="TextBox 58">
            <a:extLst>
              <a:ext uri="{FF2B5EF4-FFF2-40B4-BE49-F238E27FC236}">
                <a16:creationId xmlns:a16="http://schemas.microsoft.com/office/drawing/2014/main" id="{EFD63834-2E7D-3859-A0C0-C742B319C91B}"/>
              </a:ext>
            </a:extLst>
          </p:cNvPr>
          <p:cNvSpPr txBox="1"/>
          <p:nvPr/>
        </p:nvSpPr>
        <p:spPr>
          <a:xfrm>
            <a:off x="6735264" y="3692801"/>
            <a:ext cx="526106" cy="276999"/>
          </a:xfrm>
          <a:prstGeom prst="rect">
            <a:avLst/>
          </a:prstGeom>
          <a:noFill/>
        </p:spPr>
        <p:txBody>
          <a:bodyPr wrap="none" rtlCol="0">
            <a:spAutoFit/>
          </a:bodyPr>
          <a:lstStyle/>
          <a:p>
            <a:pPr rtl="0"/>
            <a:r>
              <a:rPr lang="ja-jp" sz="1200">
                <a:solidFill>
                  <a:schemeClr val="tx1"/>
                </a:solidFill>
              </a:rPr>
              <a:t>mPR</a:t>
            </a:r>
            <a:endParaRPr lang="en-GB" sz="1200" dirty="0">
              <a:solidFill>
                <a:schemeClr val="tx1"/>
              </a:solidFill>
            </a:endParaRPr>
          </a:p>
        </p:txBody>
      </p:sp>
      <p:grpSp>
        <p:nvGrpSpPr>
          <p:cNvPr id="60" name="Group 59">
            <a:extLst>
              <a:ext uri="{FF2B5EF4-FFF2-40B4-BE49-F238E27FC236}">
                <a16:creationId xmlns:a16="http://schemas.microsoft.com/office/drawing/2014/main" id="{245FF9FE-6FD1-3D2C-0172-9F4EAD8E363E}"/>
              </a:ext>
            </a:extLst>
          </p:cNvPr>
          <p:cNvGrpSpPr/>
          <p:nvPr/>
        </p:nvGrpSpPr>
        <p:grpSpPr>
          <a:xfrm>
            <a:off x="5533498" y="3105004"/>
            <a:ext cx="170121" cy="360000"/>
            <a:chOff x="3595577" y="4263656"/>
            <a:chExt cx="170121" cy="489098"/>
          </a:xfrm>
        </p:grpSpPr>
        <p:cxnSp>
          <p:nvCxnSpPr>
            <p:cNvPr id="61" name="Straight Connector 60">
              <a:extLst>
                <a:ext uri="{FF2B5EF4-FFF2-40B4-BE49-F238E27FC236}">
                  <a16:creationId xmlns:a16="http://schemas.microsoft.com/office/drawing/2014/main" id="{53DA63BF-1BA3-9DDA-6A9E-0CD742E9A739}"/>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A95127E-279C-9AFB-A01B-7AB91CF0B124}"/>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DF57FC12-09CC-7236-3735-1D7D67BDBA49}"/>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40" name="TextBox 639">
            <a:extLst>
              <a:ext uri="{FF2B5EF4-FFF2-40B4-BE49-F238E27FC236}">
                <a16:creationId xmlns:a16="http://schemas.microsoft.com/office/drawing/2014/main" id="{761ED920-127B-5602-1848-A1A46E768B1C}"/>
              </a:ext>
            </a:extLst>
          </p:cNvPr>
          <p:cNvSpPr txBox="1"/>
          <p:nvPr/>
        </p:nvSpPr>
        <p:spPr>
          <a:xfrm>
            <a:off x="5309018" y="2828055"/>
            <a:ext cx="619080" cy="276999"/>
          </a:xfrm>
          <a:prstGeom prst="rect">
            <a:avLst/>
          </a:prstGeom>
          <a:noFill/>
        </p:spPr>
        <p:txBody>
          <a:bodyPr wrap="none" rtlCol="0">
            <a:spAutoFit/>
          </a:bodyPr>
          <a:lstStyle/>
          <a:p>
            <a:pPr rtl="0"/>
            <a:r>
              <a:rPr lang="ja-jp" sz="1200">
                <a:solidFill>
                  <a:srgbClr val="000000"/>
                </a:solidFill>
              </a:rPr>
              <a:t>26.7%</a:t>
            </a:r>
          </a:p>
        </p:txBody>
      </p:sp>
      <p:sp>
        <p:nvSpPr>
          <p:cNvPr id="641" name="TextBox 640">
            <a:extLst>
              <a:ext uri="{FF2B5EF4-FFF2-40B4-BE49-F238E27FC236}">
                <a16:creationId xmlns:a16="http://schemas.microsoft.com/office/drawing/2014/main" id="{99279AB0-2C96-10E3-D367-58642EB53D34}"/>
              </a:ext>
            </a:extLst>
          </p:cNvPr>
          <p:cNvSpPr txBox="1"/>
          <p:nvPr/>
        </p:nvSpPr>
        <p:spPr>
          <a:xfrm>
            <a:off x="6681906" y="2380935"/>
            <a:ext cx="619080" cy="276999"/>
          </a:xfrm>
          <a:prstGeom prst="rect">
            <a:avLst/>
          </a:prstGeom>
          <a:noFill/>
        </p:spPr>
        <p:txBody>
          <a:bodyPr wrap="none" rtlCol="0">
            <a:spAutoFit/>
          </a:bodyPr>
          <a:lstStyle/>
          <a:p>
            <a:pPr rtl="0"/>
            <a:r>
              <a:rPr lang="ja-jp" sz="1200">
                <a:solidFill>
                  <a:srgbClr val="000000"/>
                </a:solidFill>
              </a:rPr>
              <a:t>53.3%</a:t>
            </a:r>
          </a:p>
        </p:txBody>
      </p:sp>
      <p:grpSp>
        <p:nvGrpSpPr>
          <p:cNvPr id="642" name="Group 641">
            <a:extLst>
              <a:ext uri="{FF2B5EF4-FFF2-40B4-BE49-F238E27FC236}">
                <a16:creationId xmlns:a16="http://schemas.microsoft.com/office/drawing/2014/main" id="{B93161D2-2E92-C436-B853-103DAE41C0FD}"/>
              </a:ext>
            </a:extLst>
          </p:cNvPr>
          <p:cNvGrpSpPr/>
          <p:nvPr/>
        </p:nvGrpSpPr>
        <p:grpSpPr>
          <a:xfrm>
            <a:off x="6906386" y="2668825"/>
            <a:ext cx="170121" cy="396000"/>
            <a:chOff x="3595577" y="4263656"/>
            <a:chExt cx="170121" cy="489098"/>
          </a:xfrm>
        </p:grpSpPr>
        <p:cxnSp>
          <p:nvCxnSpPr>
            <p:cNvPr id="643" name="Straight Connector 642">
              <a:extLst>
                <a:ext uri="{FF2B5EF4-FFF2-40B4-BE49-F238E27FC236}">
                  <a16:creationId xmlns:a16="http://schemas.microsoft.com/office/drawing/2014/main" id="{E1354127-EB28-03E7-BB8D-BC6C05285A11}"/>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4" name="Straight Connector 643">
              <a:extLst>
                <a:ext uri="{FF2B5EF4-FFF2-40B4-BE49-F238E27FC236}">
                  <a16:creationId xmlns:a16="http://schemas.microsoft.com/office/drawing/2014/main" id="{023413C4-D90C-46FB-D5F0-3BAE8B47B2AE}"/>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5" name="Straight Connector 644">
              <a:extLst>
                <a:ext uri="{FF2B5EF4-FFF2-40B4-BE49-F238E27FC236}">
                  <a16:creationId xmlns:a16="http://schemas.microsoft.com/office/drawing/2014/main" id="{5C6DFAFE-90B1-1F00-2298-CBF6A30E5084}"/>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46" name="Freeform 21">
            <a:extLst>
              <a:ext uri="{FF2B5EF4-FFF2-40B4-BE49-F238E27FC236}">
                <a16:creationId xmlns:a16="http://schemas.microsoft.com/office/drawing/2014/main" id="{AA638FB5-90A4-3E88-25F5-2151A2B014D3}"/>
              </a:ext>
            </a:extLst>
          </p:cNvPr>
          <p:cNvSpPr>
            <a:spLocks/>
          </p:cNvSpPr>
          <p:nvPr/>
        </p:nvSpPr>
        <p:spPr bwMode="auto">
          <a:xfrm>
            <a:off x="4994313" y="2146027"/>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647" name="Group 646">
            <a:extLst>
              <a:ext uri="{FF2B5EF4-FFF2-40B4-BE49-F238E27FC236}">
                <a16:creationId xmlns:a16="http://schemas.microsoft.com/office/drawing/2014/main" id="{4B08936B-6652-64A4-8719-A888B96D0A5C}"/>
              </a:ext>
            </a:extLst>
          </p:cNvPr>
          <p:cNvGrpSpPr/>
          <p:nvPr/>
        </p:nvGrpSpPr>
        <p:grpSpPr>
          <a:xfrm>
            <a:off x="7898124" y="2045872"/>
            <a:ext cx="669780" cy="1746001"/>
            <a:chOff x="1299993" y="1281276"/>
            <a:chExt cx="684362" cy="2827503"/>
          </a:xfrm>
        </p:grpSpPr>
        <p:sp>
          <p:nvSpPr>
            <p:cNvPr id="648" name="TextBox 647">
              <a:extLst>
                <a:ext uri="{FF2B5EF4-FFF2-40B4-BE49-F238E27FC236}">
                  <a16:creationId xmlns:a16="http://schemas.microsoft.com/office/drawing/2014/main" id="{972464E8-F2C2-67AD-7251-2D4EFB0150E1}"/>
                </a:ext>
              </a:extLst>
            </p:cNvPr>
            <p:cNvSpPr txBox="1"/>
            <p:nvPr/>
          </p:nvSpPr>
          <p:spPr>
            <a:xfrm rot="16200000">
              <a:off x="61512" y="2581791"/>
              <a:ext cx="2759992" cy="283030"/>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pCRおよびmPR率, %</a:t>
              </a:r>
            </a:p>
          </p:txBody>
        </p:sp>
        <p:sp>
          <p:nvSpPr>
            <p:cNvPr id="649" name="TextBox 648">
              <a:extLst>
                <a:ext uri="{FF2B5EF4-FFF2-40B4-BE49-F238E27FC236}">
                  <a16:creationId xmlns:a16="http://schemas.microsoft.com/office/drawing/2014/main" id="{4A489C83-6688-496A-5346-44B09B3CC64F}"/>
                </a:ext>
              </a:extLst>
            </p:cNvPr>
            <p:cNvSpPr txBox="1"/>
            <p:nvPr/>
          </p:nvSpPr>
          <p:spPr>
            <a:xfrm>
              <a:off x="1496964" y="1281276"/>
              <a:ext cx="439543" cy="2770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100</a:t>
              </a:r>
            </a:p>
          </p:txBody>
        </p:sp>
        <p:sp>
          <p:nvSpPr>
            <p:cNvPr id="650" name="Line 6">
              <a:extLst>
                <a:ext uri="{FF2B5EF4-FFF2-40B4-BE49-F238E27FC236}">
                  <a16:creationId xmlns:a16="http://schemas.microsoft.com/office/drawing/2014/main" id="{1D1AB10F-33EE-FA94-E304-FFD96D6578C5}"/>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1" name="Line 7">
              <a:extLst>
                <a:ext uri="{FF2B5EF4-FFF2-40B4-BE49-F238E27FC236}">
                  <a16:creationId xmlns:a16="http://schemas.microsoft.com/office/drawing/2014/main" id="{9DA0FD11-3A84-C3AB-4E58-C4939A39F140}"/>
                </a:ext>
              </a:extLst>
            </p:cNvPr>
            <p:cNvSpPr>
              <a:spLocks noChangeShapeType="1"/>
            </p:cNvSpPr>
            <p:nvPr/>
          </p:nvSpPr>
          <p:spPr bwMode="auto">
            <a:xfrm>
              <a:off x="1898121" y="20599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2" name="Line 8">
              <a:extLst>
                <a:ext uri="{FF2B5EF4-FFF2-40B4-BE49-F238E27FC236}">
                  <a16:creationId xmlns:a16="http://schemas.microsoft.com/office/drawing/2014/main" id="{ABD0F545-AFD9-1481-4DEB-75978C3D53E9}"/>
                </a:ext>
              </a:extLst>
            </p:cNvPr>
            <p:cNvSpPr>
              <a:spLocks noChangeShapeType="1"/>
            </p:cNvSpPr>
            <p:nvPr/>
          </p:nvSpPr>
          <p:spPr bwMode="auto">
            <a:xfrm>
              <a:off x="1898121" y="26972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4" name="Line 10">
              <a:extLst>
                <a:ext uri="{FF2B5EF4-FFF2-40B4-BE49-F238E27FC236}">
                  <a16:creationId xmlns:a16="http://schemas.microsoft.com/office/drawing/2014/main" id="{1E9B95E4-C46A-053F-F52F-901C7431D923}"/>
                </a:ext>
              </a:extLst>
            </p:cNvPr>
            <p:cNvSpPr>
              <a:spLocks noChangeShapeType="1"/>
            </p:cNvSpPr>
            <p:nvPr/>
          </p:nvSpPr>
          <p:spPr bwMode="auto">
            <a:xfrm>
              <a:off x="1898121" y="333466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5" name="Line 11">
              <a:extLst>
                <a:ext uri="{FF2B5EF4-FFF2-40B4-BE49-F238E27FC236}">
                  <a16:creationId xmlns:a16="http://schemas.microsoft.com/office/drawing/2014/main" id="{5B7CA07B-0356-4E74-79AE-F050E87D80E9}"/>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6" name="TextBox 655">
              <a:extLst>
                <a:ext uri="{FF2B5EF4-FFF2-40B4-BE49-F238E27FC236}">
                  <a16:creationId xmlns:a16="http://schemas.microsoft.com/office/drawing/2014/main" id="{1AB7B7CC-A068-FB04-5FF3-4F567EBC6CE6}"/>
                </a:ext>
              </a:extLst>
            </p:cNvPr>
            <p:cNvSpPr txBox="1"/>
            <p:nvPr/>
          </p:nvSpPr>
          <p:spPr>
            <a:xfrm>
              <a:off x="1574203" y="1790220"/>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75</a:t>
              </a:r>
            </a:p>
          </p:txBody>
        </p:sp>
        <p:sp>
          <p:nvSpPr>
            <p:cNvPr id="657" name="TextBox 656">
              <a:extLst>
                <a:ext uri="{FF2B5EF4-FFF2-40B4-BE49-F238E27FC236}">
                  <a16:creationId xmlns:a16="http://schemas.microsoft.com/office/drawing/2014/main" id="{D3239478-F290-30CF-2F07-876F0DAD0BDB}"/>
                </a:ext>
              </a:extLst>
            </p:cNvPr>
            <p:cNvSpPr txBox="1"/>
            <p:nvPr/>
          </p:nvSpPr>
          <p:spPr>
            <a:xfrm>
              <a:off x="1574203" y="2470741"/>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50</a:t>
              </a:r>
            </a:p>
          </p:txBody>
        </p:sp>
        <p:sp>
          <p:nvSpPr>
            <p:cNvPr id="659" name="TextBox 658">
              <a:extLst>
                <a:ext uri="{FF2B5EF4-FFF2-40B4-BE49-F238E27FC236}">
                  <a16:creationId xmlns:a16="http://schemas.microsoft.com/office/drawing/2014/main" id="{151CDBD3-151A-A13C-B77F-8DF6678A360B}"/>
                </a:ext>
              </a:extLst>
            </p:cNvPr>
            <p:cNvSpPr txBox="1"/>
            <p:nvPr/>
          </p:nvSpPr>
          <p:spPr>
            <a:xfrm>
              <a:off x="1574203" y="3151260"/>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25</a:t>
              </a:r>
            </a:p>
          </p:txBody>
        </p:sp>
        <p:sp>
          <p:nvSpPr>
            <p:cNvPr id="660" name="TextBox 659">
              <a:extLst>
                <a:ext uri="{FF2B5EF4-FFF2-40B4-BE49-F238E27FC236}">
                  <a16:creationId xmlns:a16="http://schemas.microsoft.com/office/drawing/2014/main" id="{D2054BFE-020B-7C6B-999F-E96DB3D4F7EF}"/>
                </a:ext>
              </a:extLst>
            </p:cNvPr>
            <p:cNvSpPr txBox="1"/>
            <p:nvPr/>
          </p:nvSpPr>
          <p:spPr>
            <a:xfrm>
              <a:off x="1666880" y="3831779"/>
              <a:ext cx="269626" cy="2770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661" name="TextBox 660">
            <a:extLst>
              <a:ext uri="{FF2B5EF4-FFF2-40B4-BE49-F238E27FC236}">
                <a16:creationId xmlns:a16="http://schemas.microsoft.com/office/drawing/2014/main" id="{3EE8B76C-AEB3-610B-FD9D-7364A6C4BFDC}"/>
              </a:ext>
            </a:extLst>
          </p:cNvPr>
          <p:cNvSpPr txBox="1"/>
          <p:nvPr/>
        </p:nvSpPr>
        <p:spPr>
          <a:xfrm>
            <a:off x="9370704" y="2031069"/>
            <a:ext cx="1035861" cy="276999"/>
          </a:xfrm>
          <a:prstGeom prst="rect">
            <a:avLst/>
          </a:prstGeom>
          <a:noFill/>
        </p:spPr>
        <p:txBody>
          <a:bodyPr wrap="none" rtlCol="0">
            <a:spAutoFit/>
          </a:bodyPr>
          <a:lstStyle/>
          <a:p>
            <a:pPr rtl="0"/>
            <a:r>
              <a:rPr lang="ja-jp" sz="1200">
                <a:solidFill>
                  <a:schemeClr val="tx1"/>
                </a:solidFill>
              </a:rPr>
              <a:t>mITT（n=44）</a:t>
            </a:r>
          </a:p>
        </p:txBody>
      </p:sp>
      <p:sp>
        <p:nvSpPr>
          <p:cNvPr id="662" name="Rectangle 661">
            <a:extLst>
              <a:ext uri="{FF2B5EF4-FFF2-40B4-BE49-F238E27FC236}">
                <a16:creationId xmlns:a16="http://schemas.microsoft.com/office/drawing/2014/main" id="{9AAB739A-CCEA-D225-1F73-D4FFABA358F0}"/>
              </a:ext>
            </a:extLst>
          </p:cNvPr>
          <p:cNvSpPr/>
          <p:nvPr/>
        </p:nvSpPr>
        <p:spPr>
          <a:xfrm rot="10800000">
            <a:off x="8837335" y="3181154"/>
            <a:ext cx="720000" cy="540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3" name="TextBox 662">
            <a:extLst>
              <a:ext uri="{FF2B5EF4-FFF2-40B4-BE49-F238E27FC236}">
                <a16:creationId xmlns:a16="http://schemas.microsoft.com/office/drawing/2014/main" id="{CCB748F4-2494-93A8-A7FB-C94194936FA2}"/>
              </a:ext>
            </a:extLst>
          </p:cNvPr>
          <p:cNvSpPr txBox="1"/>
          <p:nvPr/>
        </p:nvSpPr>
        <p:spPr>
          <a:xfrm>
            <a:off x="8988581" y="3692801"/>
            <a:ext cx="490840" cy="276999"/>
          </a:xfrm>
          <a:prstGeom prst="rect">
            <a:avLst/>
          </a:prstGeom>
          <a:noFill/>
        </p:spPr>
        <p:txBody>
          <a:bodyPr wrap="none" rtlCol="0">
            <a:spAutoFit/>
          </a:bodyPr>
          <a:lstStyle/>
          <a:p>
            <a:pPr rtl="0"/>
            <a:r>
              <a:rPr lang="ja-jp" sz="1200">
                <a:solidFill>
                  <a:schemeClr val="tx1"/>
                </a:solidFill>
              </a:rPr>
              <a:t>pCR</a:t>
            </a:r>
            <a:endParaRPr lang="en-GB" sz="1200" dirty="0">
              <a:solidFill>
                <a:schemeClr val="tx1"/>
              </a:solidFill>
            </a:endParaRPr>
          </a:p>
        </p:txBody>
      </p:sp>
      <p:sp>
        <p:nvSpPr>
          <p:cNvPr id="664" name="Rectangle 663">
            <a:extLst>
              <a:ext uri="{FF2B5EF4-FFF2-40B4-BE49-F238E27FC236}">
                <a16:creationId xmlns:a16="http://schemas.microsoft.com/office/drawing/2014/main" id="{8A2A5817-E17A-4EFF-3DCE-BE51782250EC}"/>
              </a:ext>
            </a:extLst>
          </p:cNvPr>
          <p:cNvSpPr/>
          <p:nvPr/>
        </p:nvSpPr>
        <p:spPr>
          <a:xfrm rot="10800000">
            <a:off x="10210224" y="2713154"/>
            <a:ext cx="720000" cy="100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5" name="TextBox 664">
            <a:extLst>
              <a:ext uri="{FF2B5EF4-FFF2-40B4-BE49-F238E27FC236}">
                <a16:creationId xmlns:a16="http://schemas.microsoft.com/office/drawing/2014/main" id="{56C63055-2455-2E8C-F17D-63FB04626C67}"/>
              </a:ext>
            </a:extLst>
          </p:cNvPr>
          <p:cNvSpPr txBox="1"/>
          <p:nvPr/>
        </p:nvSpPr>
        <p:spPr>
          <a:xfrm>
            <a:off x="10312428" y="3692801"/>
            <a:ext cx="526106" cy="276999"/>
          </a:xfrm>
          <a:prstGeom prst="rect">
            <a:avLst/>
          </a:prstGeom>
          <a:noFill/>
        </p:spPr>
        <p:txBody>
          <a:bodyPr wrap="none" rtlCol="0">
            <a:spAutoFit/>
          </a:bodyPr>
          <a:lstStyle/>
          <a:p>
            <a:pPr rtl="0"/>
            <a:r>
              <a:rPr lang="ja-jp" sz="1200">
                <a:solidFill>
                  <a:schemeClr val="tx1"/>
                </a:solidFill>
              </a:rPr>
              <a:t>mPR</a:t>
            </a:r>
            <a:endParaRPr lang="en-GB" sz="1200" dirty="0">
              <a:solidFill>
                <a:schemeClr val="tx1"/>
              </a:solidFill>
            </a:endParaRPr>
          </a:p>
        </p:txBody>
      </p:sp>
      <p:grpSp>
        <p:nvGrpSpPr>
          <p:cNvPr id="666" name="Group 665">
            <a:extLst>
              <a:ext uri="{FF2B5EF4-FFF2-40B4-BE49-F238E27FC236}">
                <a16:creationId xmlns:a16="http://schemas.microsoft.com/office/drawing/2014/main" id="{2C2AF75F-0C7A-5515-83B1-710784E1FA4B}"/>
              </a:ext>
            </a:extLst>
          </p:cNvPr>
          <p:cNvGrpSpPr/>
          <p:nvPr/>
        </p:nvGrpSpPr>
        <p:grpSpPr>
          <a:xfrm>
            <a:off x="9112275" y="2971654"/>
            <a:ext cx="170121" cy="432000"/>
            <a:chOff x="3595577" y="4263656"/>
            <a:chExt cx="170121" cy="489098"/>
          </a:xfrm>
        </p:grpSpPr>
        <p:cxnSp>
          <p:nvCxnSpPr>
            <p:cNvPr id="667" name="Straight Connector 666">
              <a:extLst>
                <a:ext uri="{FF2B5EF4-FFF2-40B4-BE49-F238E27FC236}">
                  <a16:creationId xmlns:a16="http://schemas.microsoft.com/office/drawing/2014/main" id="{EA67ACA9-2B4A-D10F-C078-4BECDCD843F6}"/>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8" name="Straight Connector 667">
              <a:extLst>
                <a:ext uri="{FF2B5EF4-FFF2-40B4-BE49-F238E27FC236}">
                  <a16:creationId xmlns:a16="http://schemas.microsoft.com/office/drawing/2014/main" id="{E2BCA0C8-46B1-DCFD-F707-42909A53626C}"/>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9" name="Straight Connector 668">
              <a:extLst>
                <a:ext uri="{FF2B5EF4-FFF2-40B4-BE49-F238E27FC236}">
                  <a16:creationId xmlns:a16="http://schemas.microsoft.com/office/drawing/2014/main" id="{647D6C9D-8D18-8666-0FEB-465850318CED}"/>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70" name="TextBox 669">
            <a:extLst>
              <a:ext uri="{FF2B5EF4-FFF2-40B4-BE49-F238E27FC236}">
                <a16:creationId xmlns:a16="http://schemas.microsoft.com/office/drawing/2014/main" id="{F1DB110A-738F-8C0C-D672-078B29152368}"/>
              </a:ext>
            </a:extLst>
          </p:cNvPr>
          <p:cNvSpPr txBox="1"/>
          <p:nvPr/>
        </p:nvSpPr>
        <p:spPr>
          <a:xfrm>
            <a:off x="8887795" y="2689893"/>
            <a:ext cx="619080" cy="276999"/>
          </a:xfrm>
          <a:prstGeom prst="rect">
            <a:avLst/>
          </a:prstGeom>
          <a:noFill/>
        </p:spPr>
        <p:txBody>
          <a:bodyPr wrap="none" rtlCol="0">
            <a:spAutoFit/>
          </a:bodyPr>
          <a:lstStyle/>
          <a:p>
            <a:pPr rtl="0"/>
            <a:r>
              <a:rPr lang="ja-jp" sz="1200">
                <a:solidFill>
                  <a:srgbClr val="000000"/>
                </a:solidFill>
              </a:rPr>
              <a:t>34.1%</a:t>
            </a:r>
          </a:p>
        </p:txBody>
      </p:sp>
      <p:sp>
        <p:nvSpPr>
          <p:cNvPr id="671" name="TextBox 670">
            <a:extLst>
              <a:ext uri="{FF2B5EF4-FFF2-40B4-BE49-F238E27FC236}">
                <a16:creationId xmlns:a16="http://schemas.microsoft.com/office/drawing/2014/main" id="{AAFDED66-292E-CD56-1F79-B3981B5347B0}"/>
              </a:ext>
            </a:extLst>
          </p:cNvPr>
          <p:cNvSpPr txBox="1"/>
          <p:nvPr/>
        </p:nvSpPr>
        <p:spPr>
          <a:xfrm>
            <a:off x="10260683" y="2192625"/>
            <a:ext cx="619080" cy="276999"/>
          </a:xfrm>
          <a:prstGeom prst="rect">
            <a:avLst/>
          </a:prstGeom>
          <a:noFill/>
        </p:spPr>
        <p:txBody>
          <a:bodyPr wrap="none" rtlCol="0">
            <a:spAutoFit/>
          </a:bodyPr>
          <a:lstStyle/>
          <a:p>
            <a:pPr rtl="0"/>
            <a:r>
              <a:rPr lang="ja-jp" sz="1200">
                <a:solidFill>
                  <a:srgbClr val="000000"/>
                </a:solidFill>
              </a:rPr>
              <a:t>65.9%</a:t>
            </a:r>
          </a:p>
        </p:txBody>
      </p:sp>
      <p:grpSp>
        <p:nvGrpSpPr>
          <p:cNvPr id="672" name="Group 671">
            <a:extLst>
              <a:ext uri="{FF2B5EF4-FFF2-40B4-BE49-F238E27FC236}">
                <a16:creationId xmlns:a16="http://schemas.microsoft.com/office/drawing/2014/main" id="{D134BB87-C421-E45B-34A2-A035DCD368B6}"/>
              </a:ext>
            </a:extLst>
          </p:cNvPr>
          <p:cNvGrpSpPr/>
          <p:nvPr/>
        </p:nvGrpSpPr>
        <p:grpSpPr>
          <a:xfrm>
            <a:off x="10485163" y="2478325"/>
            <a:ext cx="170121" cy="468000"/>
            <a:chOff x="3595577" y="4263656"/>
            <a:chExt cx="170121" cy="489098"/>
          </a:xfrm>
        </p:grpSpPr>
        <p:cxnSp>
          <p:nvCxnSpPr>
            <p:cNvPr id="673" name="Straight Connector 672">
              <a:extLst>
                <a:ext uri="{FF2B5EF4-FFF2-40B4-BE49-F238E27FC236}">
                  <a16:creationId xmlns:a16="http://schemas.microsoft.com/office/drawing/2014/main" id="{D69B0C46-E891-5ECA-07D7-E16C9CEBED2E}"/>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4" name="Straight Connector 673">
              <a:extLst>
                <a:ext uri="{FF2B5EF4-FFF2-40B4-BE49-F238E27FC236}">
                  <a16:creationId xmlns:a16="http://schemas.microsoft.com/office/drawing/2014/main" id="{1085476A-355F-1CF8-1290-DC7F1A82E1B0}"/>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5" name="Straight Connector 674">
              <a:extLst>
                <a:ext uri="{FF2B5EF4-FFF2-40B4-BE49-F238E27FC236}">
                  <a16:creationId xmlns:a16="http://schemas.microsoft.com/office/drawing/2014/main" id="{48F44FD5-C8F4-5B30-F625-FE899D014676}"/>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77" name="Freeform 21">
            <a:extLst>
              <a:ext uri="{FF2B5EF4-FFF2-40B4-BE49-F238E27FC236}">
                <a16:creationId xmlns:a16="http://schemas.microsoft.com/office/drawing/2014/main" id="{8360FB01-CEC3-F6C5-2BF3-E56E58FDE32F}"/>
              </a:ext>
            </a:extLst>
          </p:cNvPr>
          <p:cNvSpPr>
            <a:spLocks/>
          </p:cNvSpPr>
          <p:nvPr/>
        </p:nvSpPr>
        <p:spPr bwMode="auto">
          <a:xfrm>
            <a:off x="8573090" y="2146027"/>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730" name="Group 729">
            <a:extLst>
              <a:ext uri="{FF2B5EF4-FFF2-40B4-BE49-F238E27FC236}">
                <a16:creationId xmlns:a16="http://schemas.microsoft.com/office/drawing/2014/main" id="{5802A3A3-7261-EE72-DCE7-0B624721E338}"/>
              </a:ext>
            </a:extLst>
          </p:cNvPr>
          <p:cNvGrpSpPr/>
          <p:nvPr/>
        </p:nvGrpSpPr>
        <p:grpSpPr>
          <a:xfrm>
            <a:off x="535303" y="4205905"/>
            <a:ext cx="10899611" cy="2202459"/>
            <a:chOff x="923057" y="4205905"/>
            <a:chExt cx="10899611" cy="2202459"/>
          </a:xfrm>
        </p:grpSpPr>
        <p:grpSp>
          <p:nvGrpSpPr>
            <p:cNvPr id="722" name="Group 721">
              <a:extLst>
                <a:ext uri="{FF2B5EF4-FFF2-40B4-BE49-F238E27FC236}">
                  <a16:creationId xmlns:a16="http://schemas.microsoft.com/office/drawing/2014/main" id="{E6E14FD9-C546-C166-7B40-74F7690ACD7B}"/>
                </a:ext>
              </a:extLst>
            </p:cNvPr>
            <p:cNvGrpSpPr/>
            <p:nvPr/>
          </p:nvGrpSpPr>
          <p:grpSpPr>
            <a:xfrm>
              <a:off x="923057" y="4205905"/>
              <a:ext cx="10899611" cy="2202459"/>
              <a:chOff x="923057" y="4205905"/>
              <a:chExt cx="10899611" cy="2202459"/>
            </a:xfrm>
          </p:grpSpPr>
          <p:grpSp>
            <p:nvGrpSpPr>
              <p:cNvPr id="678" name="Group 677">
                <a:extLst>
                  <a:ext uri="{FF2B5EF4-FFF2-40B4-BE49-F238E27FC236}">
                    <a16:creationId xmlns:a16="http://schemas.microsoft.com/office/drawing/2014/main" id="{A9523988-82B3-2DF2-0039-C5C022BAF6C4}"/>
                  </a:ext>
                </a:extLst>
              </p:cNvPr>
              <p:cNvGrpSpPr/>
              <p:nvPr/>
            </p:nvGrpSpPr>
            <p:grpSpPr>
              <a:xfrm>
                <a:off x="923057" y="4205905"/>
                <a:ext cx="10899611" cy="2202459"/>
                <a:chOff x="508382" y="4205905"/>
                <a:chExt cx="10899611" cy="2202459"/>
              </a:xfrm>
            </p:grpSpPr>
            <p:grpSp>
              <p:nvGrpSpPr>
                <p:cNvPr id="679" name="Group 678">
                  <a:extLst>
                    <a:ext uri="{FF2B5EF4-FFF2-40B4-BE49-F238E27FC236}">
                      <a16:creationId xmlns:a16="http://schemas.microsoft.com/office/drawing/2014/main" id="{E1A25375-A265-4FBA-7E87-AD5F45848132}"/>
                    </a:ext>
                  </a:extLst>
                </p:cNvPr>
                <p:cNvGrpSpPr/>
                <p:nvPr/>
              </p:nvGrpSpPr>
              <p:grpSpPr>
                <a:xfrm>
                  <a:off x="777366" y="4376061"/>
                  <a:ext cx="669779" cy="1798977"/>
                  <a:chOff x="1299994" y="1195487"/>
                  <a:chExt cx="684361" cy="2913292"/>
                </a:xfrm>
              </p:grpSpPr>
              <p:sp>
                <p:nvSpPr>
                  <p:cNvPr id="706" name="TextBox 705">
                    <a:extLst>
                      <a:ext uri="{FF2B5EF4-FFF2-40B4-BE49-F238E27FC236}">
                        <a16:creationId xmlns:a16="http://schemas.microsoft.com/office/drawing/2014/main" id="{BA9E36CD-47F0-4729-C2D7-27FB5E3D93D7}"/>
                      </a:ext>
                    </a:extLst>
                  </p:cNvPr>
                  <p:cNvSpPr txBox="1"/>
                  <p:nvPr/>
                </p:nvSpPr>
                <p:spPr>
                  <a:xfrm rot="16200000">
                    <a:off x="614446" y="2581792"/>
                    <a:ext cx="1654125" cy="283030"/>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pCR率、%</a:t>
                    </a:r>
                  </a:p>
                </p:txBody>
              </p:sp>
              <p:sp>
                <p:nvSpPr>
                  <p:cNvPr id="707" name="TextBox 706">
                    <a:extLst>
                      <a:ext uri="{FF2B5EF4-FFF2-40B4-BE49-F238E27FC236}">
                        <a16:creationId xmlns:a16="http://schemas.microsoft.com/office/drawing/2014/main" id="{5FF8231A-C7D8-3665-1428-1125F0A9B45E}"/>
                      </a:ext>
                    </a:extLst>
                  </p:cNvPr>
                  <p:cNvSpPr txBox="1"/>
                  <p:nvPr/>
                </p:nvSpPr>
                <p:spPr>
                  <a:xfrm>
                    <a:off x="1574203" y="1195487"/>
                    <a:ext cx="362304"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50</a:t>
                    </a:r>
                  </a:p>
                </p:txBody>
              </p:sp>
              <p:sp>
                <p:nvSpPr>
                  <p:cNvPr id="708" name="Line 6">
                    <a:extLst>
                      <a:ext uri="{FF2B5EF4-FFF2-40B4-BE49-F238E27FC236}">
                        <a16:creationId xmlns:a16="http://schemas.microsoft.com/office/drawing/2014/main" id="{3993925A-6D69-C51E-BBC9-FA0B0D525C32}"/>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09" name="Line 7">
                    <a:extLst>
                      <a:ext uri="{FF2B5EF4-FFF2-40B4-BE49-F238E27FC236}">
                        <a16:creationId xmlns:a16="http://schemas.microsoft.com/office/drawing/2014/main" id="{6E0D4A40-7CFD-3EFA-DC2F-B227722B20A3}"/>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0" name="Line 8">
                    <a:extLst>
                      <a:ext uri="{FF2B5EF4-FFF2-40B4-BE49-F238E27FC236}">
                        <a16:creationId xmlns:a16="http://schemas.microsoft.com/office/drawing/2014/main" id="{A8E06556-13EB-8230-8BB2-0AEB2595B58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1" name="Line 9">
                    <a:extLst>
                      <a:ext uri="{FF2B5EF4-FFF2-40B4-BE49-F238E27FC236}">
                        <a16:creationId xmlns:a16="http://schemas.microsoft.com/office/drawing/2014/main" id="{63C31431-D960-BEC7-A542-27266A83CFC1}"/>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2" name="Line 10">
                    <a:extLst>
                      <a:ext uri="{FF2B5EF4-FFF2-40B4-BE49-F238E27FC236}">
                        <a16:creationId xmlns:a16="http://schemas.microsoft.com/office/drawing/2014/main" id="{98BF842D-9E99-A147-F7B3-EB2722CE39CC}"/>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3" name="Line 11">
                    <a:extLst>
                      <a:ext uri="{FF2B5EF4-FFF2-40B4-BE49-F238E27FC236}">
                        <a16:creationId xmlns:a16="http://schemas.microsoft.com/office/drawing/2014/main" id="{3D3661A6-322C-0EAD-9B0C-65EED0824A32}"/>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4" name="TextBox 713">
                    <a:extLst>
                      <a:ext uri="{FF2B5EF4-FFF2-40B4-BE49-F238E27FC236}">
                        <a16:creationId xmlns:a16="http://schemas.microsoft.com/office/drawing/2014/main" id="{DBF92E19-E613-D2A0-00E0-D55CFDF71486}"/>
                      </a:ext>
                    </a:extLst>
                  </p:cNvPr>
                  <p:cNvSpPr txBox="1"/>
                  <p:nvPr/>
                </p:nvSpPr>
                <p:spPr>
                  <a:xfrm>
                    <a:off x="1574202" y="1719626"/>
                    <a:ext cx="362305"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a:t>
                    </a:r>
                  </a:p>
                </p:txBody>
              </p:sp>
              <p:sp>
                <p:nvSpPr>
                  <p:cNvPr id="715" name="TextBox 714">
                    <a:extLst>
                      <a:ext uri="{FF2B5EF4-FFF2-40B4-BE49-F238E27FC236}">
                        <a16:creationId xmlns:a16="http://schemas.microsoft.com/office/drawing/2014/main" id="{F2D4E688-6162-DC3F-824A-05E1DD6D5459}"/>
                      </a:ext>
                    </a:extLst>
                  </p:cNvPr>
                  <p:cNvSpPr txBox="1"/>
                  <p:nvPr/>
                </p:nvSpPr>
                <p:spPr>
                  <a:xfrm>
                    <a:off x="1574202" y="2218158"/>
                    <a:ext cx="362305"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30</a:t>
                    </a:r>
                  </a:p>
                </p:txBody>
              </p:sp>
              <p:sp>
                <p:nvSpPr>
                  <p:cNvPr id="716" name="TextBox 715">
                    <a:extLst>
                      <a:ext uri="{FF2B5EF4-FFF2-40B4-BE49-F238E27FC236}">
                        <a16:creationId xmlns:a16="http://schemas.microsoft.com/office/drawing/2014/main" id="{AB7BD31F-D077-FF27-1D7F-BA5C9713C3C5}"/>
                      </a:ext>
                    </a:extLst>
                  </p:cNvPr>
                  <p:cNvSpPr txBox="1"/>
                  <p:nvPr/>
                </p:nvSpPr>
                <p:spPr>
                  <a:xfrm>
                    <a:off x="1574202" y="2732810"/>
                    <a:ext cx="362305"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a:t>
                    </a:r>
                  </a:p>
                </p:txBody>
              </p:sp>
              <p:sp>
                <p:nvSpPr>
                  <p:cNvPr id="717" name="TextBox 716">
                    <a:extLst>
                      <a:ext uri="{FF2B5EF4-FFF2-40B4-BE49-F238E27FC236}">
                        <a16:creationId xmlns:a16="http://schemas.microsoft.com/office/drawing/2014/main" id="{139A4FB3-6DEF-B959-4A2E-5CFE8899AC03}"/>
                      </a:ext>
                    </a:extLst>
                  </p:cNvPr>
                  <p:cNvSpPr txBox="1"/>
                  <p:nvPr/>
                </p:nvSpPr>
                <p:spPr>
                  <a:xfrm>
                    <a:off x="1574202" y="3236712"/>
                    <a:ext cx="362305" cy="44857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a:t>
                    </a:r>
                  </a:p>
                </p:txBody>
              </p:sp>
              <p:sp>
                <p:nvSpPr>
                  <p:cNvPr id="718" name="TextBox 717">
                    <a:extLst>
                      <a:ext uri="{FF2B5EF4-FFF2-40B4-BE49-F238E27FC236}">
                        <a16:creationId xmlns:a16="http://schemas.microsoft.com/office/drawing/2014/main" id="{386C09AC-D912-3B1F-8566-26D9AB4BE9A4}"/>
                      </a:ext>
                    </a:extLst>
                  </p:cNvPr>
                  <p:cNvSpPr txBox="1"/>
                  <p:nvPr/>
                </p:nvSpPr>
                <p:spPr>
                  <a:xfrm>
                    <a:off x="1666880" y="3831780"/>
                    <a:ext cx="269626"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680" name="TextBox 679">
                  <a:extLst>
                    <a:ext uri="{FF2B5EF4-FFF2-40B4-BE49-F238E27FC236}">
                      <a16:creationId xmlns:a16="http://schemas.microsoft.com/office/drawing/2014/main" id="{A231A083-06FC-2023-BF01-E56E1F337944}"/>
                    </a:ext>
                  </a:extLst>
                </p:cNvPr>
                <p:cNvSpPr txBox="1"/>
                <p:nvPr/>
              </p:nvSpPr>
              <p:spPr>
                <a:xfrm>
                  <a:off x="1802558" y="4205905"/>
                  <a:ext cx="1818126" cy="307777"/>
                </a:xfrm>
                <a:prstGeom prst="rect">
                  <a:avLst/>
                </a:prstGeom>
                <a:noFill/>
              </p:spPr>
              <p:txBody>
                <a:bodyPr wrap="none" rtlCol="0">
                  <a:spAutoFit/>
                </a:bodyPr>
                <a:lstStyle/>
                <a:p>
                  <a:pPr algn="ctr" rtl="0"/>
                  <a:r>
                    <a:rPr lang="ja-jp" sz="1400" b="1">
                      <a:solidFill>
                        <a:srgbClr val="363636"/>
                      </a:solidFill>
                    </a:rPr>
                    <a:t>全体のpCR 20.0%</a:t>
                  </a:r>
                </a:p>
              </p:txBody>
            </p:sp>
            <p:sp>
              <p:nvSpPr>
                <p:cNvPr id="681" name="TextBox 680">
                  <a:extLst>
                    <a:ext uri="{FF2B5EF4-FFF2-40B4-BE49-F238E27FC236}">
                      <a16:creationId xmlns:a16="http://schemas.microsoft.com/office/drawing/2014/main" id="{C165E89A-FDFF-2BD3-6CDF-7494F9CFA089}"/>
                    </a:ext>
                  </a:extLst>
                </p:cNvPr>
                <p:cNvSpPr txBox="1"/>
                <p:nvPr/>
              </p:nvSpPr>
              <p:spPr>
                <a:xfrm>
                  <a:off x="5300935" y="4205905"/>
                  <a:ext cx="1818126" cy="307777"/>
                </a:xfrm>
                <a:prstGeom prst="rect">
                  <a:avLst/>
                </a:prstGeom>
                <a:noFill/>
              </p:spPr>
              <p:txBody>
                <a:bodyPr wrap="none" rtlCol="0">
                  <a:spAutoFit/>
                </a:bodyPr>
                <a:lstStyle/>
                <a:p>
                  <a:pPr algn="ctr" rtl="0"/>
                  <a:r>
                    <a:rPr lang="ja-jp" sz="1400" b="1">
                      <a:solidFill>
                        <a:srgbClr val="363636"/>
                      </a:solidFill>
                    </a:rPr>
                    <a:t>全体のpCR 26.7%</a:t>
                  </a:r>
                </a:p>
              </p:txBody>
            </p:sp>
            <p:sp>
              <p:nvSpPr>
                <p:cNvPr id="682" name="TextBox 681">
                  <a:extLst>
                    <a:ext uri="{FF2B5EF4-FFF2-40B4-BE49-F238E27FC236}">
                      <a16:creationId xmlns:a16="http://schemas.microsoft.com/office/drawing/2014/main" id="{2CAC6E24-1217-D005-6BD2-1A7F5EA1F5B4}"/>
                    </a:ext>
                  </a:extLst>
                </p:cNvPr>
                <p:cNvSpPr txBox="1"/>
                <p:nvPr/>
              </p:nvSpPr>
              <p:spPr>
                <a:xfrm>
                  <a:off x="8799313" y="4205905"/>
                  <a:ext cx="1818126" cy="307777"/>
                </a:xfrm>
                <a:prstGeom prst="rect">
                  <a:avLst/>
                </a:prstGeom>
                <a:noFill/>
              </p:spPr>
              <p:txBody>
                <a:bodyPr wrap="none" rtlCol="0">
                  <a:spAutoFit/>
                </a:bodyPr>
                <a:lstStyle/>
                <a:p>
                  <a:pPr algn="ctr" rtl="0"/>
                  <a:r>
                    <a:rPr lang="ja-jp" sz="1400" b="1">
                      <a:solidFill>
                        <a:srgbClr val="363636"/>
                      </a:solidFill>
                    </a:rPr>
                    <a:t>全体のpCR 34.1</a:t>
                  </a:r>
                </a:p>
              </p:txBody>
            </p:sp>
            <p:sp>
              <p:nvSpPr>
                <p:cNvPr id="683" name="TextBox 682">
                  <a:extLst>
                    <a:ext uri="{FF2B5EF4-FFF2-40B4-BE49-F238E27FC236}">
                      <a16:creationId xmlns:a16="http://schemas.microsoft.com/office/drawing/2014/main" id="{523EADDA-4DAD-0CCF-A8D9-4FDDF59CBDA7}"/>
                    </a:ext>
                  </a:extLst>
                </p:cNvPr>
                <p:cNvSpPr txBox="1"/>
                <p:nvPr/>
              </p:nvSpPr>
              <p:spPr>
                <a:xfrm>
                  <a:off x="508382" y="6073208"/>
                  <a:ext cx="962123" cy="335156"/>
                </a:xfrm>
                <a:prstGeom prst="rect">
                  <a:avLst/>
                </a:prstGeom>
                <a:noFill/>
              </p:spPr>
              <p:txBody>
                <a:bodyPr wrap="none" rtlCol="0">
                  <a:spAutoFit/>
                </a:bodyPr>
                <a:lstStyle/>
                <a:p>
                  <a:pPr rtl="0">
                    <a:lnSpc>
                      <a:spcPct val="150000"/>
                    </a:lnSpc>
                  </a:pPr>
                  <a:r>
                    <a:rPr lang="ja-jp" sz="1200">
                      <a:solidFill>
                        <a:schemeClr val="tx1"/>
                      </a:solidFill>
                    </a:rPr>
                    <a:t>PD-L1 TPS</a:t>
                  </a:r>
                </a:p>
              </p:txBody>
            </p:sp>
            <p:sp>
              <p:nvSpPr>
                <p:cNvPr id="687" name="Rectangle 686">
                  <a:extLst>
                    <a:ext uri="{FF2B5EF4-FFF2-40B4-BE49-F238E27FC236}">
                      <a16:creationId xmlns:a16="http://schemas.microsoft.com/office/drawing/2014/main" id="{842DC9B9-4DC1-8827-3ABD-36F4CB5CD525}"/>
                    </a:ext>
                  </a:extLst>
                </p:cNvPr>
                <p:cNvSpPr/>
                <p:nvPr/>
              </p:nvSpPr>
              <p:spPr>
                <a:xfrm rot="10800000">
                  <a:off x="1783490" y="5555252"/>
                  <a:ext cx="396000" cy="540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8" name="Rectangle 687">
                  <a:extLst>
                    <a:ext uri="{FF2B5EF4-FFF2-40B4-BE49-F238E27FC236}">
                      <a16:creationId xmlns:a16="http://schemas.microsoft.com/office/drawing/2014/main" id="{A2AB5D38-4F4D-5BA3-C682-BAE9C537537E}"/>
                    </a:ext>
                  </a:extLst>
                </p:cNvPr>
                <p:cNvSpPr/>
                <p:nvPr/>
              </p:nvSpPr>
              <p:spPr>
                <a:xfrm>
                  <a:off x="2455731" y="5915252"/>
                  <a:ext cx="396000" cy="180000"/>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9" name="Rectangle 688">
                  <a:extLst>
                    <a:ext uri="{FF2B5EF4-FFF2-40B4-BE49-F238E27FC236}">
                      <a16:creationId xmlns:a16="http://schemas.microsoft.com/office/drawing/2014/main" id="{8FAB0DB4-99A7-E07B-FEFE-2C7A847EC60E}"/>
                    </a:ext>
                  </a:extLst>
                </p:cNvPr>
                <p:cNvSpPr/>
                <p:nvPr/>
              </p:nvSpPr>
              <p:spPr>
                <a:xfrm rot="10800000">
                  <a:off x="3193035" y="5087252"/>
                  <a:ext cx="396000" cy="10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0" name="Rectangle 689">
                  <a:extLst>
                    <a:ext uri="{FF2B5EF4-FFF2-40B4-BE49-F238E27FC236}">
                      <a16:creationId xmlns:a16="http://schemas.microsoft.com/office/drawing/2014/main" id="{76E96BA9-ACB7-A595-C45E-746BB5A926A6}"/>
                    </a:ext>
                  </a:extLst>
                </p:cNvPr>
                <p:cNvSpPr/>
                <p:nvPr/>
              </p:nvSpPr>
              <p:spPr>
                <a:xfrm rot="10800000">
                  <a:off x="5254460" y="5663252"/>
                  <a:ext cx="396000" cy="432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1" name="Rectangle 690">
                  <a:extLst>
                    <a:ext uri="{FF2B5EF4-FFF2-40B4-BE49-F238E27FC236}">
                      <a16:creationId xmlns:a16="http://schemas.microsoft.com/office/drawing/2014/main" id="{36427A49-06DC-1176-608A-326EF671D18A}"/>
                    </a:ext>
                  </a:extLst>
                </p:cNvPr>
                <p:cNvSpPr/>
                <p:nvPr/>
              </p:nvSpPr>
              <p:spPr>
                <a:xfrm rot="10800000">
                  <a:off x="6016733" y="5159252"/>
                  <a:ext cx="396000" cy="936000"/>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2" name="Rectangle 691">
                  <a:extLst>
                    <a:ext uri="{FF2B5EF4-FFF2-40B4-BE49-F238E27FC236}">
                      <a16:creationId xmlns:a16="http://schemas.microsoft.com/office/drawing/2014/main" id="{839BCE62-4FA3-8072-159A-78A68C70531F}"/>
                    </a:ext>
                  </a:extLst>
                </p:cNvPr>
                <p:cNvSpPr/>
                <p:nvPr/>
              </p:nvSpPr>
              <p:spPr>
                <a:xfrm rot="10800000">
                  <a:off x="6839535" y="5015252"/>
                  <a:ext cx="396000" cy="108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3" name="Rectangle 692">
                  <a:extLst>
                    <a:ext uri="{FF2B5EF4-FFF2-40B4-BE49-F238E27FC236}">
                      <a16:creationId xmlns:a16="http://schemas.microsoft.com/office/drawing/2014/main" id="{C6EB9869-93D1-561A-EEE6-D9DD359A8C25}"/>
                    </a:ext>
                  </a:extLst>
                </p:cNvPr>
                <p:cNvSpPr/>
                <p:nvPr/>
              </p:nvSpPr>
              <p:spPr>
                <a:xfrm rot="10800000">
                  <a:off x="8943665" y="5339252"/>
                  <a:ext cx="396000" cy="75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4" name="Rectangle 693">
                  <a:extLst>
                    <a:ext uri="{FF2B5EF4-FFF2-40B4-BE49-F238E27FC236}">
                      <a16:creationId xmlns:a16="http://schemas.microsoft.com/office/drawing/2014/main" id="{51D7CFEC-11EC-A178-36C4-6AD5DC51F736}"/>
                    </a:ext>
                  </a:extLst>
                </p:cNvPr>
                <p:cNvSpPr/>
                <p:nvPr/>
              </p:nvSpPr>
              <p:spPr>
                <a:xfrm rot="10800000">
                  <a:off x="9668075" y="5015252"/>
                  <a:ext cx="396000" cy="1080000"/>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5" name="Rectangle 694">
                  <a:extLst>
                    <a:ext uri="{FF2B5EF4-FFF2-40B4-BE49-F238E27FC236}">
                      <a16:creationId xmlns:a16="http://schemas.microsoft.com/office/drawing/2014/main" id="{302816B6-6284-5857-C839-7AC4CCA9C8C0}"/>
                    </a:ext>
                  </a:extLst>
                </p:cNvPr>
                <p:cNvSpPr/>
                <p:nvPr/>
              </p:nvSpPr>
              <p:spPr>
                <a:xfrm rot="10800000">
                  <a:off x="10397047" y="4835252"/>
                  <a:ext cx="396000" cy="126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6" name="TextBox 695">
                  <a:extLst>
                    <a:ext uri="{FF2B5EF4-FFF2-40B4-BE49-F238E27FC236}">
                      <a16:creationId xmlns:a16="http://schemas.microsoft.com/office/drawing/2014/main" id="{96E941A1-630E-0892-CB19-467472EC499B}"/>
                    </a:ext>
                  </a:extLst>
                </p:cNvPr>
                <p:cNvSpPr txBox="1"/>
                <p:nvPr/>
              </p:nvSpPr>
              <p:spPr>
                <a:xfrm>
                  <a:off x="1671951" y="5039837"/>
                  <a:ext cx="619079" cy="461665"/>
                </a:xfrm>
                <a:prstGeom prst="rect">
                  <a:avLst/>
                </a:prstGeom>
                <a:noFill/>
              </p:spPr>
              <p:txBody>
                <a:bodyPr wrap="none" rtlCol="0">
                  <a:spAutoFit/>
                </a:bodyPr>
                <a:lstStyle/>
                <a:p>
                  <a:pPr algn="ctr" rtl="0"/>
                  <a:r>
                    <a:rPr lang="ja-jp" sz="1200">
                      <a:solidFill>
                        <a:srgbClr val="363636"/>
                      </a:solidFill>
                    </a:rPr>
                    <a:t>17.6%</a:t>
                  </a:r>
                </a:p>
                <a:p>
                  <a:pPr algn="ctr" rtl="0"/>
                  <a:r>
                    <a:rPr lang="ja-jp" sz="1200">
                      <a:solidFill>
                        <a:srgbClr val="363636"/>
                      </a:solidFill>
                    </a:rPr>
                    <a:t>（3/17）</a:t>
                  </a:r>
                </a:p>
              </p:txBody>
            </p:sp>
            <p:sp>
              <p:nvSpPr>
                <p:cNvPr id="697" name="TextBox 696">
                  <a:extLst>
                    <a:ext uri="{FF2B5EF4-FFF2-40B4-BE49-F238E27FC236}">
                      <a16:creationId xmlns:a16="http://schemas.microsoft.com/office/drawing/2014/main" id="{F5A1CAD0-D6B6-1FC7-28D8-C82B6539AAA5}"/>
                    </a:ext>
                  </a:extLst>
                </p:cNvPr>
                <p:cNvSpPr txBox="1"/>
                <p:nvPr/>
              </p:nvSpPr>
              <p:spPr>
                <a:xfrm>
                  <a:off x="2361023" y="5394255"/>
                  <a:ext cx="585417" cy="461665"/>
                </a:xfrm>
                <a:prstGeom prst="rect">
                  <a:avLst/>
                </a:prstGeom>
                <a:noFill/>
              </p:spPr>
              <p:txBody>
                <a:bodyPr wrap="none" rtlCol="0">
                  <a:spAutoFit/>
                </a:bodyPr>
                <a:lstStyle/>
                <a:p>
                  <a:pPr algn="ctr" rtl="0"/>
                  <a:r>
                    <a:rPr lang="ja-jp" sz="1200">
                      <a:solidFill>
                        <a:srgbClr val="363636"/>
                      </a:solidFill>
                    </a:rPr>
                    <a:t>5.6%</a:t>
                  </a:r>
                </a:p>
                <a:p>
                  <a:pPr algn="ctr" rtl="0"/>
                  <a:r>
                    <a:rPr lang="ja-jp" sz="1200">
                      <a:solidFill>
                        <a:srgbClr val="363636"/>
                      </a:solidFill>
                    </a:rPr>
                    <a:t>（1/18）</a:t>
                  </a:r>
                </a:p>
              </p:txBody>
            </p:sp>
            <p:sp>
              <p:nvSpPr>
                <p:cNvPr id="698" name="TextBox 697">
                  <a:extLst>
                    <a:ext uri="{FF2B5EF4-FFF2-40B4-BE49-F238E27FC236}">
                      <a16:creationId xmlns:a16="http://schemas.microsoft.com/office/drawing/2014/main" id="{98CD8D26-070F-9A63-0531-F776936FDEA2}"/>
                    </a:ext>
                  </a:extLst>
                </p:cNvPr>
                <p:cNvSpPr txBox="1"/>
                <p:nvPr/>
              </p:nvSpPr>
              <p:spPr>
                <a:xfrm>
                  <a:off x="3081494" y="4621623"/>
                  <a:ext cx="619080" cy="461665"/>
                </a:xfrm>
                <a:prstGeom prst="rect">
                  <a:avLst/>
                </a:prstGeom>
                <a:noFill/>
              </p:spPr>
              <p:txBody>
                <a:bodyPr wrap="none" rtlCol="0">
                  <a:spAutoFit/>
                </a:bodyPr>
                <a:lstStyle/>
                <a:p>
                  <a:pPr algn="ctr" rtl="0"/>
                  <a:r>
                    <a:rPr lang="ja-jp" sz="1200">
                      <a:solidFill>
                        <a:srgbClr val="363636"/>
                      </a:solidFill>
                    </a:rPr>
                    <a:t>32.0%</a:t>
                  </a:r>
                </a:p>
                <a:p>
                  <a:pPr algn="ctr" rtl="0"/>
                  <a:r>
                    <a:rPr lang="ja-jp" sz="1200">
                      <a:solidFill>
                        <a:srgbClr val="363636"/>
                      </a:solidFill>
                    </a:rPr>
                    <a:t>（8/25）</a:t>
                  </a:r>
                </a:p>
              </p:txBody>
            </p:sp>
            <p:sp>
              <p:nvSpPr>
                <p:cNvPr id="699" name="TextBox 698">
                  <a:extLst>
                    <a:ext uri="{FF2B5EF4-FFF2-40B4-BE49-F238E27FC236}">
                      <a16:creationId xmlns:a16="http://schemas.microsoft.com/office/drawing/2014/main" id="{852B7C5A-4C30-F54E-0262-AF73CFE993E0}"/>
                    </a:ext>
                  </a:extLst>
                </p:cNvPr>
                <p:cNvSpPr txBox="1"/>
                <p:nvPr/>
              </p:nvSpPr>
              <p:spPr>
                <a:xfrm>
                  <a:off x="5142919" y="5209964"/>
                  <a:ext cx="619080" cy="461665"/>
                </a:xfrm>
                <a:prstGeom prst="rect">
                  <a:avLst/>
                </a:prstGeom>
                <a:noFill/>
              </p:spPr>
              <p:txBody>
                <a:bodyPr wrap="none" rtlCol="0">
                  <a:spAutoFit/>
                </a:bodyPr>
                <a:lstStyle/>
                <a:p>
                  <a:pPr algn="ctr" rtl="0"/>
                  <a:r>
                    <a:rPr lang="ja-jp" sz="1200">
                      <a:solidFill>
                        <a:srgbClr val="363636"/>
                      </a:solidFill>
                    </a:rPr>
                    <a:t>15.0%</a:t>
                  </a:r>
                </a:p>
                <a:p>
                  <a:pPr algn="ctr" rtl="0"/>
                  <a:r>
                    <a:rPr lang="ja-jp" sz="1200">
                      <a:solidFill>
                        <a:srgbClr val="363636"/>
                      </a:solidFill>
                    </a:rPr>
                    <a:t>（3/20）</a:t>
                  </a:r>
                </a:p>
              </p:txBody>
            </p:sp>
            <p:sp>
              <p:nvSpPr>
                <p:cNvPr id="700" name="TextBox 699">
                  <a:extLst>
                    <a:ext uri="{FF2B5EF4-FFF2-40B4-BE49-F238E27FC236}">
                      <a16:creationId xmlns:a16="http://schemas.microsoft.com/office/drawing/2014/main" id="{CB2DE434-41FA-14B4-B574-B0C2E34724DB}"/>
                    </a:ext>
                  </a:extLst>
                </p:cNvPr>
                <p:cNvSpPr txBox="1"/>
                <p:nvPr/>
              </p:nvSpPr>
              <p:spPr>
                <a:xfrm>
                  <a:off x="5905192" y="4699601"/>
                  <a:ext cx="619080" cy="461665"/>
                </a:xfrm>
                <a:prstGeom prst="rect">
                  <a:avLst/>
                </a:prstGeom>
                <a:noFill/>
              </p:spPr>
              <p:txBody>
                <a:bodyPr wrap="none" rtlCol="0">
                  <a:spAutoFit/>
                </a:bodyPr>
                <a:lstStyle/>
                <a:p>
                  <a:pPr algn="ctr" rtl="0"/>
                  <a:r>
                    <a:rPr lang="ja-jp" sz="1200">
                      <a:solidFill>
                        <a:srgbClr val="363636"/>
                      </a:solidFill>
                    </a:rPr>
                    <a:t>30.0%</a:t>
                  </a:r>
                </a:p>
                <a:p>
                  <a:pPr algn="ctr" rtl="0"/>
                  <a:r>
                    <a:rPr lang="ja-jp" sz="1200">
                      <a:solidFill>
                        <a:srgbClr val="363636"/>
                      </a:solidFill>
                    </a:rPr>
                    <a:t>（6/20）</a:t>
                  </a:r>
                </a:p>
              </p:txBody>
            </p:sp>
            <p:sp>
              <p:nvSpPr>
                <p:cNvPr id="701" name="TextBox 700">
                  <a:extLst>
                    <a:ext uri="{FF2B5EF4-FFF2-40B4-BE49-F238E27FC236}">
                      <a16:creationId xmlns:a16="http://schemas.microsoft.com/office/drawing/2014/main" id="{7E6DEF7E-CC0D-37D0-2F25-473780071ECC}"/>
                    </a:ext>
                  </a:extLst>
                </p:cNvPr>
                <p:cNvSpPr txBox="1"/>
                <p:nvPr/>
              </p:nvSpPr>
              <p:spPr>
                <a:xfrm>
                  <a:off x="6727994" y="4561372"/>
                  <a:ext cx="619080" cy="461665"/>
                </a:xfrm>
                <a:prstGeom prst="rect">
                  <a:avLst/>
                </a:prstGeom>
                <a:noFill/>
              </p:spPr>
              <p:txBody>
                <a:bodyPr wrap="none" rtlCol="0">
                  <a:spAutoFit/>
                </a:bodyPr>
                <a:lstStyle/>
                <a:p>
                  <a:pPr algn="ctr" rtl="0"/>
                  <a:r>
                    <a:rPr lang="ja-jp" sz="1200">
                      <a:solidFill>
                        <a:srgbClr val="363636"/>
                      </a:solidFill>
                    </a:rPr>
                    <a:t>35.0%</a:t>
                  </a:r>
                </a:p>
                <a:p>
                  <a:pPr algn="ctr" rtl="0"/>
                  <a:r>
                    <a:rPr lang="ja-jp" sz="1200">
                      <a:solidFill>
                        <a:srgbClr val="363636"/>
                      </a:solidFill>
                    </a:rPr>
                    <a:t>（7/20）</a:t>
                  </a:r>
                </a:p>
              </p:txBody>
            </p:sp>
            <p:sp>
              <p:nvSpPr>
                <p:cNvPr id="702" name="TextBox 701">
                  <a:extLst>
                    <a:ext uri="{FF2B5EF4-FFF2-40B4-BE49-F238E27FC236}">
                      <a16:creationId xmlns:a16="http://schemas.microsoft.com/office/drawing/2014/main" id="{2B026A26-159C-DE58-575B-5366C1DCE045}"/>
                    </a:ext>
                  </a:extLst>
                </p:cNvPr>
                <p:cNvSpPr txBox="1"/>
                <p:nvPr/>
              </p:nvSpPr>
              <p:spPr>
                <a:xfrm>
                  <a:off x="8832124" y="4869733"/>
                  <a:ext cx="619080" cy="461665"/>
                </a:xfrm>
                <a:prstGeom prst="rect">
                  <a:avLst/>
                </a:prstGeom>
                <a:noFill/>
              </p:spPr>
              <p:txBody>
                <a:bodyPr wrap="none" rtlCol="0">
                  <a:spAutoFit/>
                </a:bodyPr>
                <a:lstStyle/>
                <a:p>
                  <a:pPr algn="ctr" rtl="0"/>
                  <a:r>
                    <a:rPr lang="ja-jp" sz="1200">
                      <a:solidFill>
                        <a:srgbClr val="363636"/>
                      </a:solidFill>
                    </a:rPr>
                    <a:t>25.0%</a:t>
                  </a:r>
                </a:p>
                <a:p>
                  <a:pPr algn="ctr" rtl="0"/>
                  <a:r>
                    <a:rPr lang="ja-jp" sz="1200">
                      <a:solidFill>
                        <a:srgbClr val="363636"/>
                      </a:solidFill>
                    </a:rPr>
                    <a:t>（3/12）</a:t>
                  </a:r>
                </a:p>
              </p:txBody>
            </p:sp>
            <p:sp>
              <p:nvSpPr>
                <p:cNvPr id="703" name="TextBox 702">
                  <a:extLst>
                    <a:ext uri="{FF2B5EF4-FFF2-40B4-BE49-F238E27FC236}">
                      <a16:creationId xmlns:a16="http://schemas.microsoft.com/office/drawing/2014/main" id="{B8DDB901-18A7-E696-117D-DE182589B575}"/>
                    </a:ext>
                  </a:extLst>
                </p:cNvPr>
                <p:cNvSpPr txBox="1"/>
                <p:nvPr/>
              </p:nvSpPr>
              <p:spPr>
                <a:xfrm>
                  <a:off x="9556534" y="4561384"/>
                  <a:ext cx="619080" cy="461665"/>
                </a:xfrm>
                <a:prstGeom prst="rect">
                  <a:avLst/>
                </a:prstGeom>
                <a:noFill/>
              </p:spPr>
              <p:txBody>
                <a:bodyPr wrap="none" rtlCol="0">
                  <a:spAutoFit/>
                </a:bodyPr>
                <a:lstStyle/>
                <a:p>
                  <a:pPr algn="ctr" rtl="0"/>
                  <a:r>
                    <a:rPr lang="ja-jp" sz="1200">
                      <a:solidFill>
                        <a:srgbClr val="363636"/>
                      </a:solidFill>
                    </a:rPr>
                    <a:t>33.3%</a:t>
                  </a:r>
                </a:p>
                <a:p>
                  <a:pPr algn="ctr" rtl="0"/>
                  <a:r>
                    <a:rPr lang="ja-jp" sz="1200">
                      <a:solidFill>
                        <a:srgbClr val="363636"/>
                      </a:solidFill>
                    </a:rPr>
                    <a:t>（5/15）</a:t>
                  </a:r>
                </a:p>
              </p:txBody>
            </p:sp>
            <p:sp>
              <p:nvSpPr>
                <p:cNvPr id="704" name="TextBox 703">
                  <a:extLst>
                    <a:ext uri="{FF2B5EF4-FFF2-40B4-BE49-F238E27FC236}">
                      <a16:creationId xmlns:a16="http://schemas.microsoft.com/office/drawing/2014/main" id="{B52C563D-A116-F4AD-DBAD-A45292FC221C}"/>
                    </a:ext>
                  </a:extLst>
                </p:cNvPr>
                <p:cNvSpPr txBox="1"/>
                <p:nvPr/>
              </p:nvSpPr>
              <p:spPr>
                <a:xfrm>
                  <a:off x="10285507" y="4380625"/>
                  <a:ext cx="619080" cy="461665"/>
                </a:xfrm>
                <a:prstGeom prst="rect">
                  <a:avLst/>
                </a:prstGeom>
                <a:noFill/>
              </p:spPr>
              <p:txBody>
                <a:bodyPr wrap="none" rtlCol="0">
                  <a:spAutoFit/>
                </a:bodyPr>
                <a:lstStyle/>
                <a:p>
                  <a:pPr algn="ctr" rtl="0"/>
                  <a:r>
                    <a:rPr lang="ja-jp" sz="1200">
                      <a:solidFill>
                        <a:srgbClr val="363636"/>
                      </a:solidFill>
                    </a:rPr>
                    <a:t>41.2%</a:t>
                  </a:r>
                </a:p>
                <a:p>
                  <a:pPr algn="ctr" rtl="0"/>
                  <a:r>
                    <a:rPr lang="ja-jp" sz="1200">
                      <a:solidFill>
                        <a:srgbClr val="363636"/>
                      </a:solidFill>
                    </a:rPr>
                    <a:t>（7/17）</a:t>
                  </a:r>
                </a:p>
              </p:txBody>
            </p:sp>
            <p:sp>
              <p:nvSpPr>
                <p:cNvPr id="705" name="Freeform 21">
                  <a:extLst>
                    <a:ext uri="{FF2B5EF4-FFF2-40B4-BE49-F238E27FC236}">
                      <a16:creationId xmlns:a16="http://schemas.microsoft.com/office/drawing/2014/main" id="{398A9AFF-1703-E420-ED0D-60E5766F38C9}"/>
                    </a:ext>
                  </a:extLst>
                </p:cNvPr>
                <p:cNvSpPr>
                  <a:spLocks/>
                </p:cNvSpPr>
                <p:nvPr/>
              </p:nvSpPr>
              <p:spPr bwMode="auto">
                <a:xfrm>
                  <a:off x="1452331" y="4519764"/>
                  <a:ext cx="9955662"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sp>
            <p:nvSpPr>
              <p:cNvPr id="719" name="TextBox 718">
                <a:extLst>
                  <a:ext uri="{FF2B5EF4-FFF2-40B4-BE49-F238E27FC236}">
                    <a16:creationId xmlns:a16="http://schemas.microsoft.com/office/drawing/2014/main" id="{29DF7F43-2B81-46FF-38CD-B1EAB682A18B}"/>
                  </a:ext>
                </a:extLst>
              </p:cNvPr>
              <p:cNvSpPr txBox="1"/>
              <p:nvPr/>
            </p:nvSpPr>
            <p:spPr>
              <a:xfrm>
                <a:off x="2148341" y="6073208"/>
                <a:ext cx="495649" cy="335156"/>
              </a:xfrm>
              <a:prstGeom prst="rect">
                <a:avLst/>
              </a:prstGeom>
              <a:noFill/>
            </p:spPr>
            <p:txBody>
              <a:bodyPr wrap="none" rtlCol="0">
                <a:spAutoFit/>
              </a:bodyPr>
              <a:lstStyle/>
              <a:p>
                <a:pPr rtl="0">
                  <a:lnSpc>
                    <a:spcPct val="150000"/>
                  </a:lnSpc>
                </a:pPr>
                <a:r>
                  <a:rPr lang="ja-jp" sz="1200">
                    <a:solidFill>
                      <a:schemeClr val="tx1"/>
                    </a:solidFill>
                  </a:rPr>
                  <a:t>&lt;1%</a:t>
                </a:r>
              </a:p>
            </p:txBody>
          </p:sp>
          <p:sp>
            <p:nvSpPr>
              <p:cNvPr id="720" name="TextBox 719">
                <a:extLst>
                  <a:ext uri="{FF2B5EF4-FFF2-40B4-BE49-F238E27FC236}">
                    <a16:creationId xmlns:a16="http://schemas.microsoft.com/office/drawing/2014/main" id="{20EB034D-A078-17DF-A195-CD194B2F2BA1}"/>
                  </a:ext>
                </a:extLst>
              </p:cNvPr>
              <p:cNvSpPr txBox="1"/>
              <p:nvPr/>
            </p:nvSpPr>
            <p:spPr>
              <a:xfrm>
                <a:off x="2738027" y="6073208"/>
                <a:ext cx="660758" cy="335156"/>
              </a:xfrm>
              <a:prstGeom prst="rect">
                <a:avLst/>
              </a:prstGeom>
              <a:noFill/>
            </p:spPr>
            <p:txBody>
              <a:bodyPr wrap="none" rtlCol="0">
                <a:spAutoFit/>
              </a:bodyPr>
              <a:lstStyle/>
              <a:p>
                <a:pPr rtl="0">
                  <a:lnSpc>
                    <a:spcPct val="150000"/>
                  </a:lnSpc>
                </a:pPr>
                <a:r>
                  <a:rPr lang="ja-jp" sz="1200">
                    <a:solidFill>
                      <a:schemeClr val="tx1"/>
                    </a:solidFill>
                  </a:rPr>
                  <a:t>1-49%</a:t>
                </a:r>
              </a:p>
            </p:txBody>
          </p:sp>
          <p:sp>
            <p:nvSpPr>
              <p:cNvPr id="721" name="TextBox 720">
                <a:extLst>
                  <a:ext uri="{FF2B5EF4-FFF2-40B4-BE49-F238E27FC236}">
                    <a16:creationId xmlns:a16="http://schemas.microsoft.com/office/drawing/2014/main" id="{052EE524-B7B5-C711-DCFE-F412A5806000}"/>
                  </a:ext>
                </a:extLst>
              </p:cNvPr>
              <p:cNvSpPr txBox="1"/>
              <p:nvPr/>
            </p:nvSpPr>
            <p:spPr>
              <a:xfrm>
                <a:off x="3517810" y="6073208"/>
                <a:ext cx="575799" cy="335156"/>
              </a:xfrm>
              <a:prstGeom prst="rect">
                <a:avLst/>
              </a:prstGeom>
              <a:noFill/>
            </p:spPr>
            <p:txBody>
              <a:bodyPr wrap="none" rtlCol="0">
                <a:spAutoFit/>
              </a:bodyPr>
              <a:lstStyle/>
              <a:p>
                <a:pPr rtl="0">
                  <a:lnSpc>
                    <a:spcPct val="150000"/>
                  </a:lnSpc>
                </a:pPr>
                <a:r>
                  <a:rPr lang="ja-jp" sz="1200">
                    <a:solidFill>
                      <a:schemeClr val="tx1"/>
                    </a:solidFill>
                  </a:rPr>
                  <a:t>≥50%</a:t>
                </a:r>
              </a:p>
            </p:txBody>
          </p:sp>
        </p:grpSp>
        <p:sp>
          <p:nvSpPr>
            <p:cNvPr id="724" name="TextBox 723">
              <a:extLst>
                <a:ext uri="{FF2B5EF4-FFF2-40B4-BE49-F238E27FC236}">
                  <a16:creationId xmlns:a16="http://schemas.microsoft.com/office/drawing/2014/main" id="{7A32B1DF-21D9-CF59-B809-4DD4AFD230AA}"/>
                </a:ext>
              </a:extLst>
            </p:cNvPr>
            <p:cNvSpPr txBox="1"/>
            <p:nvPr/>
          </p:nvSpPr>
          <p:spPr>
            <a:xfrm>
              <a:off x="5619310" y="6073208"/>
              <a:ext cx="495649" cy="335156"/>
            </a:xfrm>
            <a:prstGeom prst="rect">
              <a:avLst/>
            </a:prstGeom>
            <a:noFill/>
          </p:spPr>
          <p:txBody>
            <a:bodyPr wrap="none" rtlCol="0">
              <a:spAutoFit/>
            </a:bodyPr>
            <a:lstStyle/>
            <a:p>
              <a:pPr rtl="0">
                <a:lnSpc>
                  <a:spcPct val="150000"/>
                </a:lnSpc>
              </a:pPr>
              <a:r>
                <a:rPr lang="ja-jp" sz="1200">
                  <a:solidFill>
                    <a:schemeClr val="tx1"/>
                  </a:solidFill>
                </a:rPr>
                <a:t>&lt;1%</a:t>
              </a:r>
            </a:p>
          </p:txBody>
        </p:sp>
        <p:sp>
          <p:nvSpPr>
            <p:cNvPr id="725" name="TextBox 724">
              <a:extLst>
                <a:ext uri="{FF2B5EF4-FFF2-40B4-BE49-F238E27FC236}">
                  <a16:creationId xmlns:a16="http://schemas.microsoft.com/office/drawing/2014/main" id="{C1580234-C28A-CF17-F0E8-909CE8F3E135}"/>
                </a:ext>
              </a:extLst>
            </p:cNvPr>
            <p:cNvSpPr txBox="1"/>
            <p:nvPr/>
          </p:nvSpPr>
          <p:spPr>
            <a:xfrm>
              <a:off x="6299028" y="6073208"/>
              <a:ext cx="660758" cy="335156"/>
            </a:xfrm>
            <a:prstGeom prst="rect">
              <a:avLst/>
            </a:prstGeom>
            <a:noFill/>
          </p:spPr>
          <p:txBody>
            <a:bodyPr wrap="none" rtlCol="0">
              <a:spAutoFit/>
            </a:bodyPr>
            <a:lstStyle/>
            <a:p>
              <a:pPr rtl="0">
                <a:lnSpc>
                  <a:spcPct val="150000"/>
                </a:lnSpc>
              </a:pPr>
              <a:r>
                <a:rPr lang="ja-jp" sz="1200">
                  <a:solidFill>
                    <a:schemeClr val="tx1"/>
                  </a:solidFill>
                </a:rPr>
                <a:t>1-49%</a:t>
              </a:r>
            </a:p>
          </p:txBody>
        </p:sp>
        <p:sp>
          <p:nvSpPr>
            <p:cNvPr id="726" name="TextBox 725">
              <a:extLst>
                <a:ext uri="{FF2B5EF4-FFF2-40B4-BE49-F238E27FC236}">
                  <a16:creationId xmlns:a16="http://schemas.microsoft.com/office/drawing/2014/main" id="{82B76BCB-8526-B60D-1A64-CF218FC0D46E}"/>
                </a:ext>
              </a:extLst>
            </p:cNvPr>
            <p:cNvSpPr txBox="1"/>
            <p:nvPr/>
          </p:nvSpPr>
          <p:spPr>
            <a:xfrm>
              <a:off x="7164310" y="6073208"/>
              <a:ext cx="575799" cy="335156"/>
            </a:xfrm>
            <a:prstGeom prst="rect">
              <a:avLst/>
            </a:prstGeom>
            <a:noFill/>
          </p:spPr>
          <p:txBody>
            <a:bodyPr wrap="none" rtlCol="0">
              <a:spAutoFit/>
            </a:bodyPr>
            <a:lstStyle/>
            <a:p>
              <a:pPr rtl="0">
                <a:lnSpc>
                  <a:spcPct val="150000"/>
                </a:lnSpc>
              </a:pPr>
              <a:r>
                <a:rPr lang="ja-jp" sz="1200">
                  <a:solidFill>
                    <a:schemeClr val="tx1"/>
                  </a:solidFill>
                </a:rPr>
                <a:t>≥50%</a:t>
              </a:r>
            </a:p>
          </p:txBody>
        </p:sp>
        <p:sp>
          <p:nvSpPr>
            <p:cNvPr id="727" name="TextBox 726">
              <a:extLst>
                <a:ext uri="{FF2B5EF4-FFF2-40B4-BE49-F238E27FC236}">
                  <a16:creationId xmlns:a16="http://schemas.microsoft.com/office/drawing/2014/main" id="{B26CC4D1-C7F8-FD2D-4C89-66A8761ADE03}"/>
                </a:ext>
              </a:extLst>
            </p:cNvPr>
            <p:cNvSpPr txBox="1"/>
            <p:nvPr/>
          </p:nvSpPr>
          <p:spPr>
            <a:xfrm>
              <a:off x="9308515" y="6073208"/>
              <a:ext cx="495649" cy="335156"/>
            </a:xfrm>
            <a:prstGeom prst="rect">
              <a:avLst/>
            </a:prstGeom>
            <a:noFill/>
          </p:spPr>
          <p:txBody>
            <a:bodyPr wrap="none" rtlCol="0">
              <a:spAutoFit/>
            </a:bodyPr>
            <a:lstStyle/>
            <a:p>
              <a:pPr rtl="0">
                <a:lnSpc>
                  <a:spcPct val="150000"/>
                </a:lnSpc>
              </a:pPr>
              <a:r>
                <a:rPr lang="ja-jp" sz="1200">
                  <a:solidFill>
                    <a:schemeClr val="tx1"/>
                  </a:solidFill>
                </a:rPr>
                <a:t>&lt;1%</a:t>
              </a:r>
            </a:p>
          </p:txBody>
        </p:sp>
        <p:sp>
          <p:nvSpPr>
            <p:cNvPr id="728" name="TextBox 727">
              <a:extLst>
                <a:ext uri="{FF2B5EF4-FFF2-40B4-BE49-F238E27FC236}">
                  <a16:creationId xmlns:a16="http://schemas.microsoft.com/office/drawing/2014/main" id="{20F59E97-B4B7-AC40-0036-BE5B8E71E81A}"/>
                </a:ext>
              </a:extLst>
            </p:cNvPr>
            <p:cNvSpPr txBox="1"/>
            <p:nvPr/>
          </p:nvSpPr>
          <p:spPr>
            <a:xfrm>
              <a:off x="9950370" y="6073208"/>
              <a:ext cx="660758" cy="335156"/>
            </a:xfrm>
            <a:prstGeom prst="rect">
              <a:avLst/>
            </a:prstGeom>
            <a:noFill/>
          </p:spPr>
          <p:txBody>
            <a:bodyPr wrap="none" rtlCol="0">
              <a:spAutoFit/>
            </a:bodyPr>
            <a:lstStyle/>
            <a:p>
              <a:pPr rtl="0">
                <a:lnSpc>
                  <a:spcPct val="150000"/>
                </a:lnSpc>
              </a:pPr>
              <a:r>
                <a:rPr lang="ja-jp" sz="1200">
                  <a:solidFill>
                    <a:schemeClr val="tx1"/>
                  </a:solidFill>
                </a:rPr>
                <a:t>1-49%</a:t>
              </a:r>
            </a:p>
          </p:txBody>
        </p:sp>
        <p:sp>
          <p:nvSpPr>
            <p:cNvPr id="729" name="TextBox 728">
              <a:extLst>
                <a:ext uri="{FF2B5EF4-FFF2-40B4-BE49-F238E27FC236}">
                  <a16:creationId xmlns:a16="http://schemas.microsoft.com/office/drawing/2014/main" id="{B83E0EC9-3FBF-B33B-CA52-DDF1D8CB62C5}"/>
                </a:ext>
              </a:extLst>
            </p:cNvPr>
            <p:cNvSpPr txBox="1"/>
            <p:nvPr/>
          </p:nvSpPr>
          <p:spPr>
            <a:xfrm>
              <a:off x="10721823" y="6073208"/>
              <a:ext cx="575799" cy="335156"/>
            </a:xfrm>
            <a:prstGeom prst="rect">
              <a:avLst/>
            </a:prstGeom>
            <a:noFill/>
          </p:spPr>
          <p:txBody>
            <a:bodyPr wrap="none" rtlCol="0">
              <a:spAutoFit/>
            </a:bodyPr>
            <a:lstStyle/>
            <a:p>
              <a:pPr rtl="0">
                <a:lnSpc>
                  <a:spcPct val="150000"/>
                </a:lnSpc>
              </a:pPr>
              <a:r>
                <a:rPr lang="ja-jp" sz="1200">
                  <a:solidFill>
                    <a:schemeClr val="tx1"/>
                  </a:solidFill>
                </a:rPr>
                <a:t>≥50%</a:t>
              </a:r>
            </a:p>
          </p:txBody>
        </p:sp>
      </p:grpSp>
      <p:sp>
        <p:nvSpPr>
          <p:cNvPr id="4" name="TextBox 3">
            <a:extLst>
              <a:ext uri="{FF2B5EF4-FFF2-40B4-BE49-F238E27FC236}">
                <a16:creationId xmlns:a16="http://schemas.microsoft.com/office/drawing/2014/main" id="{215E7F2F-925D-9490-3C2A-CB34B0ADF7F6}"/>
              </a:ext>
            </a:extLst>
          </p:cNvPr>
          <p:cNvSpPr txBox="1"/>
          <p:nvPr/>
        </p:nvSpPr>
        <p:spPr>
          <a:xfrm>
            <a:off x="4181053" y="1254278"/>
            <a:ext cx="3829895" cy="307777"/>
          </a:xfrm>
          <a:prstGeom prst="rect">
            <a:avLst/>
          </a:prstGeom>
          <a:noFill/>
        </p:spPr>
        <p:txBody>
          <a:bodyPr wrap="none" rtlCol="0">
            <a:spAutoFit/>
          </a:bodyPr>
          <a:lstStyle/>
          <a:p>
            <a:pPr algn="ctr" rtl="0"/>
            <a:r>
              <a:rPr lang="ja-jp" sz="1400" b="1">
                <a:solidFill>
                  <a:schemeClr val="tx1"/>
                </a:solidFill>
              </a:rPr>
              <a:t>治療群間のpCR率とmPR率</a:t>
            </a:r>
          </a:p>
        </p:txBody>
      </p:sp>
      <p:sp>
        <p:nvSpPr>
          <p:cNvPr id="7" name="TextBox 6">
            <a:extLst>
              <a:ext uri="{FF2B5EF4-FFF2-40B4-BE49-F238E27FC236}">
                <a16:creationId xmlns:a16="http://schemas.microsoft.com/office/drawing/2014/main" id="{ACEACBF7-02DA-DC98-2401-EEB5364147F3}"/>
              </a:ext>
            </a:extLst>
          </p:cNvPr>
          <p:cNvSpPr txBox="1"/>
          <p:nvPr/>
        </p:nvSpPr>
        <p:spPr>
          <a:xfrm>
            <a:off x="4045599" y="3943188"/>
            <a:ext cx="4100803" cy="307777"/>
          </a:xfrm>
          <a:prstGeom prst="rect">
            <a:avLst/>
          </a:prstGeom>
          <a:noFill/>
        </p:spPr>
        <p:txBody>
          <a:bodyPr wrap="none" rtlCol="0">
            <a:spAutoFit/>
          </a:bodyPr>
          <a:lstStyle/>
          <a:p>
            <a:pPr algn="ctr" rtl="0"/>
            <a:r>
              <a:rPr lang="ja-jp" sz="1400" b="1">
                <a:solidFill>
                  <a:schemeClr val="tx1"/>
                </a:solidFill>
              </a:rPr>
              <a:t>ベースラインのPD-L1発現によるpCR</a:t>
            </a:r>
          </a:p>
        </p:txBody>
      </p:sp>
    </p:spTree>
    <p:extLst>
      <p:ext uri="{BB962C8B-B14F-4D97-AF65-F5344CB8AC3E}">
        <p14:creationId xmlns:p14="http://schemas.microsoft.com/office/powerpoint/2010/main" val="725268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PL02.07：NeoCOAST-2：切除可能なNSCLCにおけるデュルバルマブ（D）＋新規抗癌剤＋CTのネオアジュバントとD±新規抗癌剤のアジュバントの有効性と安全性</a:t>
            </a:r>
            <a:r>
              <a:rPr lang="en-GB" altLang="ja-JP" dirty="0"/>
              <a:t> </a:t>
            </a:r>
            <a:r>
              <a:rPr lang="ja-jp" dirty="0"/>
              <a:t>- Cascone T、他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22800"/>
              </a:spcBef>
            </a:pPr>
            <a:r>
              <a:rPr lang="ja-jp" b="1" dirty="0"/>
              <a:t>結論</a:t>
            </a:r>
          </a:p>
          <a:p>
            <a:pPr lvl="1" rtl="0"/>
            <a:r>
              <a:rPr lang="ja-jp" dirty="0"/>
              <a:t>切除可能なNSCLC患者において、デュルバルマブ＋新規抗がん剤＋化学療法のネオアジュバントは、管理可能な安全性プロファイルを有し、可変的ではあるが興味深い抗腫瘍活性（pCRおよびmPR率）を示した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Cascone T、他。J Thorac Oncol 2024年；19（補遺）：抄録番号 PL02.07</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1755691229"/>
              </p:ext>
            </p:extLst>
          </p:nvPr>
        </p:nvGraphicFramePr>
        <p:xfrm>
          <a:off x="271424" y="1712510"/>
          <a:ext cx="11649152" cy="2476800"/>
        </p:xfrm>
        <a:graphic>
          <a:graphicData uri="http://schemas.openxmlformats.org/drawingml/2006/table">
            <a:tbl>
              <a:tblPr firstRow="1" bandRow="1">
                <a:tableStyleId>{69012ECD-51FC-41F1-AA8D-1B2483CD663E}</a:tableStyleId>
              </a:tblPr>
              <a:tblGrid>
                <a:gridCol w="1234613">
                  <a:extLst>
                    <a:ext uri="{9D8B030D-6E8A-4147-A177-3AD203B41FA5}">
                      <a16:colId xmlns:a16="http://schemas.microsoft.com/office/drawing/2014/main" val="4026828033"/>
                    </a:ext>
                  </a:extLst>
                </a:gridCol>
                <a:gridCol w="1256837">
                  <a:extLst>
                    <a:ext uri="{9D8B030D-6E8A-4147-A177-3AD203B41FA5}">
                      <a16:colId xmlns:a16="http://schemas.microsoft.com/office/drawing/2014/main" val="2351951672"/>
                    </a:ext>
                  </a:extLst>
                </a:gridCol>
                <a:gridCol w="1107338">
                  <a:extLst>
                    <a:ext uri="{9D8B030D-6E8A-4147-A177-3AD203B41FA5}">
                      <a16:colId xmlns:a16="http://schemas.microsoft.com/office/drawing/2014/main" val="3807846460"/>
                    </a:ext>
                  </a:extLst>
                </a:gridCol>
                <a:gridCol w="1107338">
                  <a:extLst>
                    <a:ext uri="{9D8B030D-6E8A-4147-A177-3AD203B41FA5}">
                      <a16:colId xmlns:a16="http://schemas.microsoft.com/office/drawing/2014/main" val="102214945"/>
                    </a:ext>
                  </a:extLst>
                </a:gridCol>
                <a:gridCol w="1256837">
                  <a:extLst>
                    <a:ext uri="{9D8B030D-6E8A-4147-A177-3AD203B41FA5}">
                      <a16:colId xmlns:a16="http://schemas.microsoft.com/office/drawing/2014/main" val="3840096650"/>
                    </a:ext>
                  </a:extLst>
                </a:gridCol>
                <a:gridCol w="1107338">
                  <a:extLst>
                    <a:ext uri="{9D8B030D-6E8A-4147-A177-3AD203B41FA5}">
                      <a16:colId xmlns:a16="http://schemas.microsoft.com/office/drawing/2014/main" val="480169489"/>
                    </a:ext>
                  </a:extLst>
                </a:gridCol>
                <a:gridCol w="1107338">
                  <a:extLst>
                    <a:ext uri="{9D8B030D-6E8A-4147-A177-3AD203B41FA5}">
                      <a16:colId xmlns:a16="http://schemas.microsoft.com/office/drawing/2014/main" val="641227097"/>
                    </a:ext>
                  </a:extLst>
                </a:gridCol>
                <a:gridCol w="1256837">
                  <a:extLst>
                    <a:ext uri="{9D8B030D-6E8A-4147-A177-3AD203B41FA5}">
                      <a16:colId xmlns:a16="http://schemas.microsoft.com/office/drawing/2014/main" val="33323908"/>
                    </a:ext>
                  </a:extLst>
                </a:gridCol>
                <a:gridCol w="1107338">
                  <a:extLst>
                    <a:ext uri="{9D8B030D-6E8A-4147-A177-3AD203B41FA5}">
                      <a16:colId xmlns:a16="http://schemas.microsoft.com/office/drawing/2014/main" val="952358729"/>
                    </a:ext>
                  </a:extLst>
                </a:gridCol>
                <a:gridCol w="1107338">
                  <a:extLst>
                    <a:ext uri="{9D8B030D-6E8A-4147-A177-3AD203B41FA5}">
                      <a16:colId xmlns:a16="http://schemas.microsoft.com/office/drawing/2014/main" val="2372973535"/>
                    </a:ext>
                  </a:extLst>
                </a:gridCol>
              </a:tblGrid>
              <a:tr h="0">
                <a:tc rowSpan="2">
                  <a:txBody>
                    <a:bodyPr/>
                    <a:lstStyle/>
                    <a:p>
                      <a:pPr rtl="0"/>
                      <a:r>
                        <a:rPr lang="ja-jp" sz="1200" b="1">
                          <a:solidFill>
                            <a:schemeClr val="tx1"/>
                          </a:solidFill>
                          <a:latin typeface="+mn-lt"/>
                        </a:rPr>
                        <a:t>AE、n (%)</a:t>
                      </a:r>
                    </a:p>
                  </a:txBody>
                  <a:tcPr marL="72000" marR="72000" marT="36000" marB="36000" anchor="b">
                    <a:lnL w="9525" cap="flat" cmpd="sng" algn="ctr">
                      <a:solidFill>
                        <a:schemeClr val="accent1"/>
                      </a:solidFill>
                      <a:prstDash val="solid"/>
                      <a:round/>
                      <a:headEnd type="none" w="med" len="med"/>
                      <a:tailEnd type="none" w="med" len="med"/>
                    </a:lnL>
                    <a:lnR>
                      <a:noFill/>
                    </a:ln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rtl="0"/>
                      <a:r>
                        <a:rPr lang="ja-jp" sz="1200">
                          <a:solidFill>
                            <a:schemeClr val="tx2"/>
                          </a:solidFill>
                          <a:latin typeface="+mn-lt"/>
                        </a:rPr>
                        <a:t>オレクルマブ+デュルバルマブ+化学療法</a:t>
                      </a:r>
                    </a:p>
                  </a:txBody>
                  <a:tcPr marL="72000" marR="72000" marT="36000" marB="36000" anchor="b">
                    <a:lnL>
                      <a:noFill/>
                    </a:lnL>
                    <a:lnR w="28575" cap="flat" cmpd="sng" algn="ctr">
                      <a:solidFill>
                        <a:schemeClr val="tx2"/>
                      </a:solidFill>
                      <a:prstDash val="solid"/>
                      <a:round/>
                      <a:headEnd type="none" w="med" len="med"/>
                      <a:tailEnd type="none" w="med" len="med"/>
                    </a:lnR>
                    <a:lnB w="28575" cap="flat" cmpd="sng" algn="ctr">
                      <a:noFill/>
                      <a:prstDash val="solid"/>
                      <a:round/>
                      <a:headEnd type="none" w="med" len="med"/>
                      <a:tailEnd type="none" w="med" len="med"/>
                    </a:lnB>
                  </a:tcPr>
                </a:tc>
                <a:tc hMerge="1">
                  <a:txBody>
                    <a:bodyPr/>
                    <a:lstStyle/>
                    <a:p>
                      <a:pPr algn="ctr" rtl="0"/>
                      <a:endParaRPr lang="en-GB" sz="1050" dirty="0">
                        <a:solidFill>
                          <a:schemeClr val="tx2"/>
                        </a:solidFill>
                        <a:latin typeface="+mn-lt"/>
                      </a:endParaRPr>
                    </a:p>
                  </a:txBody>
                  <a:tcPr marL="72000" marR="72000" marT="36000" marB="36000" anchor="b"/>
                </a:tc>
                <a:tc hMerge="1">
                  <a:txBody>
                    <a:bodyPr/>
                    <a:lstStyle/>
                    <a:p>
                      <a:pPr algn="ctr" rtl="0"/>
                      <a:endParaRPr lang="en-GB" sz="1050" dirty="0">
                        <a:solidFill>
                          <a:schemeClr val="tx2"/>
                        </a:solidFill>
                        <a:latin typeface="+mn-lt"/>
                      </a:endParaRPr>
                    </a:p>
                  </a:txBody>
                  <a:tcPr marL="72000" marR="72000" marT="36000" marB="36000" anchor="b"/>
                </a:tc>
                <a:tc gridSpan="3">
                  <a:txBody>
                    <a:bodyPr/>
                    <a:lstStyle/>
                    <a:p>
                      <a:pPr algn="ctr" rtl="0"/>
                      <a:r>
                        <a:rPr lang="ja-jp" sz="1200">
                          <a:solidFill>
                            <a:schemeClr val="tx2"/>
                          </a:solidFill>
                          <a:latin typeface="+mn-lt"/>
                        </a:rPr>
                        <a:t>モナリズマブ+デュルバルマブ+化学療法</a:t>
                      </a:r>
                    </a:p>
                  </a:txBody>
                  <a:tcPr marL="72000" marR="72000" marT="36000" marB="36000" anchor="b">
                    <a:lnL w="285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B w="28575" cap="flat" cmpd="sng" algn="ctr">
                      <a:noFill/>
                      <a:prstDash val="solid"/>
                      <a:round/>
                      <a:headEnd type="none" w="med" len="med"/>
                      <a:tailEnd type="none" w="med" len="med"/>
                    </a:lnB>
                    <a:solidFill>
                      <a:schemeClr val="accent2"/>
                    </a:solidFill>
                  </a:tcPr>
                </a:tc>
                <a:tc hMerge="1">
                  <a:txBody>
                    <a:bodyPr/>
                    <a:lstStyle/>
                    <a:p>
                      <a:pPr algn="ctr" rtl="0"/>
                      <a:endParaRPr lang="en-GB" sz="1050" dirty="0">
                        <a:solidFill>
                          <a:schemeClr val="tx2"/>
                        </a:solidFill>
                        <a:latin typeface="+mn-lt"/>
                      </a:endParaRPr>
                    </a:p>
                  </a:txBody>
                  <a:tcPr marL="72000" marR="72000" marT="36000" marB="36000" anchor="b"/>
                </a:tc>
                <a:tc hMerge="1">
                  <a:txBody>
                    <a:bodyPr/>
                    <a:lstStyle/>
                    <a:p>
                      <a:pPr algn="ctr" rtl="0"/>
                      <a:endParaRPr lang="en-GB" sz="1050" dirty="0">
                        <a:solidFill>
                          <a:schemeClr val="tx2"/>
                        </a:solidFill>
                        <a:latin typeface="+mn-lt"/>
                      </a:endParaRPr>
                    </a:p>
                  </a:txBody>
                  <a:tcPr marL="72000" marR="72000" marT="36000" marB="36000" anchor="b"/>
                </a:tc>
                <a:tc gridSpan="3">
                  <a:txBody>
                    <a:bodyPr/>
                    <a:lstStyle/>
                    <a:p>
                      <a:pPr algn="ctr" rtl="0"/>
                      <a:r>
                        <a:rPr lang="ja-jp" sz="1200">
                          <a:solidFill>
                            <a:schemeClr val="tx2"/>
                          </a:solidFill>
                          <a:latin typeface="+mn-lt"/>
                        </a:rPr>
                        <a:t>Dato-DXd+デュルバルマブ+化学療法</a:t>
                      </a:r>
                    </a:p>
                  </a:txBody>
                  <a:tcPr marL="72000" marR="72000" marT="36000" marB="36000" anchor="b">
                    <a:lnL w="28575" cap="flat" cmpd="sng" algn="ctr">
                      <a:solidFill>
                        <a:schemeClr val="tx2"/>
                      </a:solidFill>
                      <a:prstDash val="solid"/>
                      <a:round/>
                      <a:headEnd type="none" w="med" len="med"/>
                      <a:tailEnd type="none" w="med" len="med"/>
                    </a:lnL>
                    <a:lnB w="28575" cap="flat" cmpd="sng" algn="ctr">
                      <a:noFill/>
                      <a:prstDash val="solid"/>
                      <a:round/>
                      <a:headEnd type="none" w="med" len="med"/>
                      <a:tailEnd type="none" w="med" len="med"/>
                    </a:lnB>
                    <a:solidFill>
                      <a:schemeClr val="accent3"/>
                    </a:solidFill>
                  </a:tcPr>
                </a:tc>
                <a:tc hMerge="1">
                  <a:txBody>
                    <a:bodyPr/>
                    <a:lstStyle/>
                    <a:p>
                      <a:pPr algn="ctr" rtl="0"/>
                      <a:endParaRPr lang="en-GB" sz="1050" dirty="0">
                        <a:solidFill>
                          <a:schemeClr val="tx2"/>
                        </a:solidFill>
                        <a:latin typeface="+mn-lt"/>
                      </a:endParaRPr>
                    </a:p>
                  </a:txBody>
                  <a:tcPr marL="72000" marR="72000" marT="36000" marB="36000" anchor="b"/>
                </a:tc>
                <a:tc hMerge="1">
                  <a:txBody>
                    <a:bodyPr/>
                    <a:lstStyle/>
                    <a:p>
                      <a:pPr algn="ctr" rtl="0"/>
                      <a:endParaRPr lang="en-GB" sz="1050" dirty="0">
                        <a:solidFill>
                          <a:schemeClr val="tx2"/>
                        </a:solidFill>
                        <a:latin typeface="+mn-lt"/>
                      </a:endParaRPr>
                    </a:p>
                  </a:txBody>
                  <a:tcPr marL="72000" marR="72000" marT="36000" marB="36000" anchor="b"/>
                </a:tc>
                <a:extLst>
                  <a:ext uri="{0D108BD9-81ED-4DB2-BD59-A6C34878D82A}">
                    <a16:rowId xmlns:a16="http://schemas.microsoft.com/office/drawing/2014/main" val="25224792"/>
                  </a:ext>
                </a:extLst>
              </a:tr>
              <a:tr h="0">
                <a:tc vMerge="1">
                  <a:txBody>
                    <a:bodyPr/>
                    <a:lstStyle/>
                    <a:p>
                      <a:pPr rtl="0"/>
                      <a:endParaRPr dirty="0"/>
                    </a:p>
                  </a:txBody>
                  <a:tcPr marL="72000" marR="72000" marT="36000" marB="36000" anchor="b">
                    <a:noFill/>
                  </a:tcPr>
                </a:tc>
                <a:tc>
                  <a:txBody>
                    <a:bodyPr/>
                    <a:lstStyle/>
                    <a:p>
                      <a:pPr algn="ctr" rtl="0"/>
                      <a:r>
                        <a:rPr lang="ja-jp" sz="1200" b="1" noProof="0">
                          <a:solidFill>
                            <a:schemeClr val="tx2"/>
                          </a:solidFill>
                        </a:rPr>
                        <a:t>ネオアジュバント</a:t>
                      </a:r>
                    </a:p>
                    <a:p>
                      <a:pPr algn="ctr" rtl="0"/>
                      <a:r>
                        <a:rPr lang="ja-jp" sz="1200" b="1" noProof="0">
                          <a:solidFill>
                            <a:schemeClr val="tx2"/>
                          </a:solidFill>
                        </a:rPr>
                        <a:t>(n=74)</a:t>
                      </a:r>
                      <a:endParaRPr lang="en-GB" sz="1200" b="1" dirty="0">
                        <a:solidFill>
                          <a:schemeClr val="tx2"/>
                        </a:solidFill>
                        <a:latin typeface="+mn-lt"/>
                      </a:endParaRPr>
                    </a:p>
                  </a:txBody>
                  <a:tcPr marL="72000" marR="72000" marT="36000" marB="36000" anchor="b">
                    <a:lnL>
                      <a:noFill/>
                    </a:lnL>
                    <a:lnT w="28575" cap="flat" cmpd="sng" algn="ctr">
                      <a:noFill/>
                      <a:prstDash val="solid"/>
                      <a:round/>
                      <a:headEnd type="none" w="med" len="med"/>
                      <a:tailEnd type="none" w="med" len="med"/>
                    </a:lnT>
                    <a:solidFill>
                      <a:schemeClr val="accent1"/>
                    </a:solidFill>
                  </a:tcPr>
                </a:tc>
                <a:tc>
                  <a:txBody>
                    <a:bodyPr/>
                    <a:lstStyle/>
                    <a:p>
                      <a:pPr algn="ctr" rtl="0"/>
                      <a:r>
                        <a:rPr lang="ja-jp" sz="1200" b="1" dirty="0">
                          <a:solidFill>
                            <a:schemeClr val="tx2"/>
                          </a:solidFill>
                          <a:latin typeface="+mn-lt"/>
                        </a:rPr>
                        <a:t>術後</a:t>
                      </a:r>
                      <a:br>
                        <a:rPr lang="en-GB" sz="1200" b="1" dirty="0">
                          <a:solidFill>
                            <a:schemeClr val="tx2"/>
                          </a:solidFill>
                          <a:latin typeface="+mn-lt"/>
                        </a:rPr>
                      </a:br>
                      <a:r>
                        <a:rPr lang="ja-jp" sz="1200" b="1" dirty="0">
                          <a:solidFill>
                            <a:schemeClr val="tx2"/>
                          </a:solidFill>
                          <a:latin typeface="+mn-lt"/>
                        </a:rPr>
                        <a:t>(n=59)</a:t>
                      </a:r>
                    </a:p>
                  </a:txBody>
                  <a:tcPr marL="72000" marR="72000" marT="36000" marB="36000" anchor="b">
                    <a:lnT w="28575" cap="flat" cmpd="sng" algn="ctr">
                      <a:noFill/>
                      <a:prstDash val="solid"/>
                      <a:round/>
                      <a:headEnd type="none" w="med" len="med"/>
                      <a:tailEnd type="none" w="med" len="med"/>
                    </a:lnT>
                    <a:solidFill>
                      <a:schemeClr val="accent1"/>
                    </a:solidFill>
                  </a:tcPr>
                </a:tc>
                <a:tc>
                  <a:txBody>
                    <a:bodyPr/>
                    <a:lstStyle/>
                    <a:p>
                      <a:pPr algn="ctr" rtl="0"/>
                      <a:r>
                        <a:rPr lang="ja-jp" sz="1200" b="1">
                          <a:solidFill>
                            <a:schemeClr val="tx2"/>
                          </a:solidFill>
                          <a:latin typeface="+mn-lt"/>
                        </a:rPr>
                        <a:t>アジュバント</a:t>
                      </a:r>
                      <a:br>
                        <a:rPr lang="en-GB" sz="1200" b="1" dirty="0">
                          <a:solidFill>
                            <a:schemeClr val="tx2"/>
                          </a:solidFill>
                          <a:latin typeface="+mn-lt"/>
                        </a:rPr>
                      </a:br>
                      <a:r>
                        <a:rPr lang="ja-jp" sz="1200" b="1">
                          <a:solidFill>
                            <a:schemeClr val="tx2"/>
                          </a:solidFill>
                          <a:latin typeface="+mn-lt"/>
                        </a:rPr>
                        <a:t>(n=46)</a:t>
                      </a:r>
                    </a:p>
                  </a:txBody>
                  <a:tcPr marL="72000" marR="72000" marT="36000" marB="36000" anchor="b">
                    <a:lnR w="28575" cap="flat" cmpd="sng" algn="ctr">
                      <a:solidFill>
                        <a:schemeClr val="tx2"/>
                      </a:solidFill>
                      <a:prstDash val="solid"/>
                      <a:round/>
                      <a:headEnd type="none" w="med" len="med"/>
                      <a:tailEnd type="none" w="med" len="med"/>
                    </a:lnR>
                    <a:lnT w="28575" cap="flat" cmpd="sng" algn="ctr">
                      <a:noFill/>
                      <a:prstDash val="solid"/>
                      <a:round/>
                      <a:headEnd type="none" w="med" len="med"/>
                      <a:tailEnd type="none" w="med" len="med"/>
                    </a:lnT>
                    <a:solidFill>
                      <a:schemeClr val="accent1"/>
                    </a:solidFill>
                  </a:tcPr>
                </a:tc>
                <a:tc>
                  <a:txBody>
                    <a:bodyPr/>
                    <a:lstStyle/>
                    <a:p>
                      <a:pPr algn="ctr" rtl="0"/>
                      <a:r>
                        <a:rPr lang="ja-jp" sz="1200" b="1" noProof="0">
                          <a:solidFill>
                            <a:schemeClr val="tx2"/>
                          </a:solidFill>
                        </a:rPr>
                        <a:t>ネオアジュバント</a:t>
                      </a:r>
                    </a:p>
                    <a:p>
                      <a:pPr algn="ctr" rtl="0"/>
                      <a:r>
                        <a:rPr lang="ja-jp" sz="1200" b="1" noProof="0">
                          <a:solidFill>
                            <a:schemeClr val="tx2"/>
                          </a:solidFill>
                        </a:rPr>
                        <a:t>(n=71)</a:t>
                      </a:r>
                      <a:endParaRPr lang="en-GB" sz="1200" b="1" dirty="0">
                        <a:solidFill>
                          <a:schemeClr val="tx2"/>
                        </a:solidFill>
                        <a:latin typeface="+mn-lt"/>
                      </a:endParaRPr>
                    </a:p>
                  </a:txBody>
                  <a:tcPr marL="72000" marR="72000" marT="36000" marB="36000" anchor="b">
                    <a:lnL w="28575" cap="flat" cmpd="sng" algn="ctr">
                      <a:solidFill>
                        <a:schemeClr val="tx2"/>
                      </a:solidFill>
                      <a:prstDash val="solid"/>
                      <a:round/>
                      <a:headEnd type="none" w="med" len="med"/>
                      <a:tailEnd type="none" w="med" len="med"/>
                    </a:lnL>
                    <a:lnT w="28575" cap="flat" cmpd="sng" algn="ctr">
                      <a:noFill/>
                      <a:prstDash val="solid"/>
                      <a:round/>
                      <a:headEnd type="none" w="med" len="med"/>
                      <a:tailEnd type="none" w="med" len="med"/>
                    </a:lnT>
                    <a:solidFill>
                      <a:schemeClr val="accent2"/>
                    </a:solidFill>
                  </a:tcPr>
                </a:tc>
                <a:tc>
                  <a:txBody>
                    <a:bodyPr/>
                    <a:lstStyle/>
                    <a:p>
                      <a:pPr algn="ctr" rtl="0"/>
                      <a:r>
                        <a:rPr lang="ja-jp" sz="1200" b="1" dirty="0">
                          <a:solidFill>
                            <a:schemeClr val="tx2"/>
                          </a:solidFill>
                          <a:latin typeface="+mn-lt"/>
                        </a:rPr>
                        <a:t>術後</a:t>
                      </a:r>
                      <a:br>
                        <a:rPr lang="en-GB" sz="1200" b="1" dirty="0">
                          <a:solidFill>
                            <a:schemeClr val="tx2"/>
                          </a:solidFill>
                          <a:latin typeface="+mn-lt"/>
                        </a:rPr>
                      </a:br>
                      <a:r>
                        <a:rPr lang="ja-jp" sz="1200" b="1" dirty="0">
                          <a:solidFill>
                            <a:schemeClr val="tx2"/>
                          </a:solidFill>
                          <a:latin typeface="+mn-lt"/>
                        </a:rPr>
                        <a:t>(n=58)</a:t>
                      </a:r>
                    </a:p>
                  </a:txBody>
                  <a:tcPr marL="72000" marR="72000" marT="36000" marB="36000" anchor="b">
                    <a:lnT w="28575" cap="flat" cmpd="sng" algn="ctr">
                      <a:noFill/>
                      <a:prstDash val="solid"/>
                      <a:round/>
                      <a:headEnd type="none" w="med" len="med"/>
                      <a:tailEnd type="none" w="med" len="med"/>
                    </a:lnT>
                    <a:solidFill>
                      <a:schemeClr val="accent2"/>
                    </a:solidFill>
                  </a:tcPr>
                </a:tc>
                <a:tc>
                  <a:txBody>
                    <a:bodyPr/>
                    <a:lstStyle/>
                    <a:p>
                      <a:pPr algn="ctr" rtl="0"/>
                      <a:r>
                        <a:rPr lang="ja-jp" sz="1200" b="1">
                          <a:solidFill>
                            <a:schemeClr val="tx2"/>
                          </a:solidFill>
                          <a:latin typeface="+mn-lt"/>
                        </a:rPr>
                        <a:t>アジュバント</a:t>
                      </a:r>
                      <a:br>
                        <a:rPr lang="en-GB" sz="1200" b="1" dirty="0">
                          <a:solidFill>
                            <a:schemeClr val="tx2"/>
                          </a:solidFill>
                          <a:latin typeface="+mn-lt"/>
                        </a:rPr>
                      </a:br>
                      <a:r>
                        <a:rPr lang="ja-jp" sz="1200" b="1">
                          <a:solidFill>
                            <a:schemeClr val="tx2"/>
                          </a:solidFill>
                          <a:latin typeface="+mn-lt"/>
                        </a:rPr>
                        <a:t>(n=40)</a:t>
                      </a:r>
                    </a:p>
                  </a:txBody>
                  <a:tcPr marL="72000" marR="72000" marT="36000" marB="36000" anchor="b">
                    <a:lnR w="28575" cap="flat" cmpd="sng" algn="ctr">
                      <a:solidFill>
                        <a:schemeClr val="tx2"/>
                      </a:solidFill>
                      <a:prstDash val="solid"/>
                      <a:round/>
                      <a:headEnd type="none" w="med" len="med"/>
                      <a:tailEnd type="none" w="med" len="med"/>
                    </a:lnR>
                    <a:lnT w="28575" cap="flat" cmpd="sng" algn="ctr">
                      <a:noFill/>
                      <a:prstDash val="solid"/>
                      <a:round/>
                      <a:headEnd type="none" w="med" len="med"/>
                      <a:tailEnd type="none" w="med" len="med"/>
                    </a:lnT>
                    <a:solidFill>
                      <a:schemeClr val="accent2"/>
                    </a:solidFill>
                  </a:tcPr>
                </a:tc>
                <a:tc>
                  <a:txBody>
                    <a:bodyPr/>
                    <a:lstStyle/>
                    <a:p>
                      <a:pPr algn="ctr" rtl="0"/>
                      <a:r>
                        <a:rPr lang="ja-jp" sz="1200" b="1" noProof="0">
                          <a:solidFill>
                            <a:schemeClr val="tx2"/>
                          </a:solidFill>
                        </a:rPr>
                        <a:t>ネオアジュバント</a:t>
                      </a:r>
                    </a:p>
                    <a:p>
                      <a:pPr algn="ctr" rtl="0"/>
                      <a:r>
                        <a:rPr lang="ja-jp" sz="1200" b="1" noProof="0">
                          <a:solidFill>
                            <a:schemeClr val="tx2"/>
                          </a:solidFill>
                        </a:rPr>
                        <a:t>(n=54)</a:t>
                      </a:r>
                      <a:endParaRPr lang="en-GB" sz="1200" b="1" dirty="0">
                        <a:solidFill>
                          <a:schemeClr val="tx2"/>
                        </a:solidFill>
                        <a:latin typeface="+mn-lt"/>
                      </a:endParaRPr>
                    </a:p>
                  </a:txBody>
                  <a:tcPr marL="72000" marR="72000" marT="36000" marB="36000" anchor="b">
                    <a:lnL w="28575" cap="flat" cmpd="sng" algn="ctr">
                      <a:solidFill>
                        <a:schemeClr val="tx2"/>
                      </a:solidFill>
                      <a:prstDash val="solid"/>
                      <a:round/>
                      <a:headEnd type="none" w="med" len="med"/>
                      <a:tailEnd type="none" w="med" len="med"/>
                    </a:lnL>
                    <a:lnT w="28575" cap="flat" cmpd="sng" algn="ctr">
                      <a:noFill/>
                      <a:prstDash val="solid"/>
                      <a:round/>
                      <a:headEnd type="none" w="med" len="med"/>
                      <a:tailEnd type="none" w="med" len="med"/>
                    </a:lnT>
                    <a:solidFill>
                      <a:schemeClr val="accent3"/>
                    </a:solidFill>
                  </a:tcPr>
                </a:tc>
                <a:tc>
                  <a:txBody>
                    <a:bodyPr/>
                    <a:lstStyle/>
                    <a:p>
                      <a:pPr algn="ctr" rtl="0"/>
                      <a:r>
                        <a:rPr lang="ja-jp" sz="1200" b="1">
                          <a:solidFill>
                            <a:schemeClr val="tx2"/>
                          </a:solidFill>
                          <a:latin typeface="+mn-lt"/>
                        </a:rPr>
                        <a:t>術後</a:t>
                      </a:r>
                      <a:br>
                        <a:rPr lang="en-GB" sz="1200" b="1" dirty="0">
                          <a:solidFill>
                            <a:schemeClr val="tx2"/>
                          </a:solidFill>
                          <a:latin typeface="+mn-lt"/>
                        </a:rPr>
                      </a:br>
                      <a:r>
                        <a:rPr lang="ja-jp" sz="1200" b="1">
                          <a:solidFill>
                            <a:schemeClr val="tx2"/>
                          </a:solidFill>
                          <a:latin typeface="+mn-lt"/>
                        </a:rPr>
                        <a:t>(n=46)</a:t>
                      </a:r>
                    </a:p>
                  </a:txBody>
                  <a:tcPr marL="72000" marR="72000" marT="36000" marB="36000" anchor="b">
                    <a:lnT w="28575" cap="flat" cmpd="sng" algn="ctr">
                      <a:noFill/>
                      <a:prstDash val="solid"/>
                      <a:round/>
                      <a:headEnd type="none" w="med" len="med"/>
                      <a:tailEnd type="none" w="med" len="med"/>
                    </a:lnT>
                    <a:solidFill>
                      <a:schemeClr val="accent3"/>
                    </a:solidFill>
                  </a:tcPr>
                </a:tc>
                <a:tc>
                  <a:txBody>
                    <a:bodyPr/>
                    <a:lstStyle/>
                    <a:p>
                      <a:pPr algn="ctr" rtl="0"/>
                      <a:r>
                        <a:rPr lang="ja-jp" sz="1200" b="1">
                          <a:solidFill>
                            <a:schemeClr val="tx2"/>
                          </a:solidFill>
                          <a:latin typeface="+mn-lt"/>
                        </a:rPr>
                        <a:t>アジュバント</a:t>
                      </a:r>
                      <a:br>
                        <a:rPr lang="en-GB" sz="1200" b="1" dirty="0">
                          <a:solidFill>
                            <a:schemeClr val="tx2"/>
                          </a:solidFill>
                          <a:latin typeface="+mn-lt"/>
                        </a:rPr>
                      </a:br>
                      <a:r>
                        <a:rPr lang="ja-jp" sz="1200" b="1">
                          <a:solidFill>
                            <a:schemeClr val="tx2"/>
                          </a:solidFill>
                          <a:latin typeface="+mn-lt"/>
                        </a:rPr>
                        <a:t>(n=25)</a:t>
                      </a:r>
                    </a:p>
                  </a:txBody>
                  <a:tcPr marL="72000" marR="72000" marT="36000" marB="36000" anchor="b">
                    <a:lnT w="28575" cap="flat" cmpd="sng" algn="ctr">
                      <a:noFill/>
                      <a:prstDash val="solid"/>
                      <a:round/>
                      <a:headEnd type="none" w="med" len="med"/>
                      <a:tailEnd type="none" w="med" len="med"/>
                    </a:lnT>
                    <a:solidFill>
                      <a:schemeClr val="accent3"/>
                    </a:solidFill>
                  </a:tcPr>
                </a:tc>
                <a:extLst>
                  <a:ext uri="{0D108BD9-81ED-4DB2-BD59-A6C34878D82A}">
                    <a16:rowId xmlns:a16="http://schemas.microsoft.com/office/drawing/2014/main" val="1727646532"/>
                  </a:ext>
                </a:extLst>
              </a:tr>
              <a:tr h="0">
                <a:tc>
                  <a:txBody>
                    <a:bodyPr/>
                    <a:lstStyle/>
                    <a:p>
                      <a:pPr rtl="0"/>
                      <a:r>
                        <a:rPr lang="ja-jp" sz="1200">
                          <a:solidFill>
                            <a:schemeClr val="tx1"/>
                          </a:solidFill>
                        </a:rPr>
                        <a:t>すべてのTEAE</a:t>
                      </a:r>
                      <a:endParaRPr lang="en-GB" sz="1200" dirty="0">
                        <a:solidFill>
                          <a:schemeClr val="tx1"/>
                        </a:solidFill>
                        <a:latin typeface="+mn-lt"/>
                      </a:endParaRPr>
                    </a:p>
                  </a:txBody>
                  <a:tcPr marL="72000" marR="72000" marT="36000" marB="36000" anchor="ctr">
                    <a:lnT w="9525" cap="flat" cmpd="sng" algn="ctr">
                      <a:solidFill>
                        <a:schemeClr val="accent1"/>
                      </a:solidFill>
                      <a:prstDash val="solid"/>
                      <a:round/>
                      <a:headEnd type="none" w="med" len="med"/>
                      <a:tailEnd type="none" w="med" len="med"/>
                    </a:lnT>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72(97.3)</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33(55.9)</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36(78.3)</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70(98.6)</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36(62.1)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29(72.5)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53(98.1)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24(52.2)</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11(44.0)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グレード3以上 </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70 (94.6)</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 (5.1)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29 (63.0)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64 (90.1)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9 (15.5)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16 (40.0)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52 (96.3)</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6 (13.0)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5 (20.0)</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すべてのTRAE</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26 (35.1)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14 (23.7)</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4 (8.7)</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29 (40.8)</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14 (24.1)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8 (20.0)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13 (24.1)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4 (8.7)</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 (4.0)</a:t>
                      </a:r>
                    </a:p>
                  </a:txBody>
                  <a:tcPr marL="72000" marR="72000" marT="36000" marB="36000" anchor="ctr">
                    <a:solidFill>
                      <a:schemeClr val="tx2"/>
                    </a:solidFill>
                  </a:tcPr>
                </a:tc>
                <a:extLst>
                  <a:ext uri="{0D108BD9-81ED-4DB2-BD59-A6C34878D82A}">
                    <a16:rowId xmlns:a16="http://schemas.microsoft.com/office/drawing/2014/main" val="2812290984"/>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グレード3以上 </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23 (31.1)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 (4.3)</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21 (29.6)</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 (1.7)</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5 (12.5)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10 (18.5)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extLst>
                  <a:ext uri="{0D108BD9-81ED-4DB2-BD59-A6C34878D82A}">
                    <a16:rowId xmlns:a16="http://schemas.microsoft.com/office/drawing/2014/main" val="298972130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中止に至った</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6 (8.1)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 (1.7)</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 (6.5)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9 (12.7)</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 (7.5)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4 (7.4)</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extLst>
                  <a:ext uri="{0D108BD9-81ED-4DB2-BD59-A6C34878D82A}">
                    <a16:rowId xmlns:a16="http://schemas.microsoft.com/office/drawing/2014/main" val="9253980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SAE</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12 (16.2)</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9 (15.3)</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 (6.5)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12 (16.9)</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14 (24.1)</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5 (12.5)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10 (18.5)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7 (15.2)</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 (4.0)</a:t>
                      </a:r>
                    </a:p>
                  </a:txBody>
                  <a:tcPr marL="72000" marR="72000" marT="36000" marB="36000" anchor="ctr">
                    <a:solidFill>
                      <a:schemeClr val="tx2"/>
                    </a:solidFill>
                  </a:tcPr>
                </a:tc>
                <a:extLst>
                  <a:ext uri="{0D108BD9-81ED-4DB2-BD59-A6C34878D82A}">
                    <a16:rowId xmlns:a16="http://schemas.microsoft.com/office/drawing/2014/main" val="280358791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死亡に致った</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 (1.4)</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2 (3.4)</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3 (5.2)</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1(2.5)</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ja-jp" sz="1200" kern="1200">
                          <a:solidFill>
                            <a:schemeClr val="tx1"/>
                          </a:solidFill>
                          <a:latin typeface="+mn-lt"/>
                          <a:ea typeface="+mn-ea"/>
                          <a:cs typeface="+mn-cs"/>
                        </a:rPr>
                        <a:t>1 (2.2)</a:t>
                      </a:r>
                    </a:p>
                  </a:txBody>
                  <a:tcPr marL="72000" marR="72000" marT="36000" marB="36000" anchor="ctr">
                    <a:solidFill>
                      <a:schemeClr val="tx2"/>
                    </a:solidFill>
                  </a:tcPr>
                </a:tc>
                <a:tc>
                  <a:txBody>
                    <a:bodyPr/>
                    <a:lstStyle/>
                    <a:p>
                      <a:pPr marL="0" algn="ctr" defTabSz="914400" rtl="0" eaLnBrk="1" latinLnBrk="0" hangingPunct="1"/>
                      <a:r>
                        <a:rPr lang="ja-jp" sz="1200" kern="1200" dirty="0">
                          <a:solidFill>
                            <a:schemeClr val="tx1"/>
                          </a:solidFill>
                          <a:latin typeface="+mn-lt"/>
                          <a:ea typeface="+mn-ea"/>
                          <a:cs typeface="+mn-cs"/>
                        </a:rPr>
                        <a:t>0</a:t>
                      </a:r>
                    </a:p>
                  </a:txBody>
                  <a:tcPr marL="72000" marR="72000" marT="36000" marB="36000" anchor="ctr">
                    <a:solidFill>
                      <a:schemeClr val="tx2"/>
                    </a:solidFill>
                  </a:tcPr>
                </a:tc>
                <a:extLst>
                  <a:ext uri="{0D108BD9-81ED-4DB2-BD59-A6C34878D82A}">
                    <a16:rowId xmlns:a16="http://schemas.microsoft.com/office/drawing/2014/main" val="1825639887"/>
                  </a:ext>
                </a:extLst>
              </a:tr>
            </a:tbl>
          </a:graphicData>
        </a:graphic>
      </p:graphicFrame>
    </p:spTree>
    <p:extLst>
      <p:ext uri="{BB962C8B-B14F-4D97-AF65-F5344CB8AC3E}">
        <p14:creationId xmlns:p14="http://schemas.microsoft.com/office/powerpoint/2010/main" val="38785309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PL02.08：切除可能なNSCLCに対するニボルマブの周術期投与とネオアジュバント投与：CheckMate 77TとCheckMate 816の患者レベルデータ解析 - Forde PM、他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CheckMate 77TとCheckMate 816試験の比較において、切除可能なNSCLC患者におけるニボルマブの有効性と安全性を周術期投与とネオアジュバント投与で比較して評価する。</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Forde PM、他J Thorac Oncol 2024年、19（補遺）：抄録番号 PL02.08</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245569"/>
            <a:ext cx="47518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a:ea typeface="+mn-ea"/>
                <a:cs typeface="Arial"/>
                <a:sym typeface="Helvetica"/>
              </a:rPr>
              <a:t>手術時からランドマークしたEFS（BICR）</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1403685" y="4122804"/>
            <a:ext cx="34330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a:latin typeface="Arial" panose="020B0604020202020204"/>
                <a:ea typeface="SimSun" pitchFamily="2" charset="-122"/>
                <a:sym typeface="Calibri"/>
              </a:rPr>
              <a:t>CheckMate 77T</a:t>
            </a:r>
            <a:br>
              <a:rPr lang="en-US" altLang="zh-CN" sz="1600" dirty="0">
                <a:latin typeface="Arial" panose="020B0604020202020204"/>
                <a:ea typeface="SimSun" pitchFamily="2" charset="-122"/>
                <a:sym typeface="Calibri"/>
              </a:rPr>
            </a:br>
            <a:r>
              <a:rPr lang="ja-jp" sz="1600">
                <a:latin typeface="Arial" panose="020B0604020202020204"/>
                <a:ea typeface="SimSun" pitchFamily="2" charset="-122"/>
                <a:sym typeface="Calibri"/>
              </a:rPr>
              <a:t>ニボルマブ+化学療法のネオアジュバント療法（最大4サイクル）</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1403545" y="2658644"/>
            <a:ext cx="3435036"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CheckMate 816</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dirty="0">
                <a:latin typeface="Arial" panose="020B0604020202020204"/>
                <a:ea typeface="SimSun" pitchFamily="2" charset="-122"/>
                <a:sym typeface="Calibri"/>
              </a:rPr>
              <a:t>ニボルマブ+化学療法のネオアジュバント療法（3サイクル）</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6" name="AutoShape 8">
            <a:extLst>
              <a:ext uri="{FF2B5EF4-FFF2-40B4-BE49-F238E27FC236}">
                <a16:creationId xmlns:a16="http://schemas.microsoft.com/office/drawing/2014/main" id="{2372FFEE-03A2-9289-6E50-EAFF1F262C60}"/>
              </a:ext>
            </a:extLst>
          </p:cNvPr>
          <p:cNvSpPr>
            <a:spLocks noChangeArrowheads="1"/>
          </p:cNvSpPr>
          <p:nvPr/>
        </p:nvSpPr>
        <p:spPr bwMode="auto">
          <a:xfrm>
            <a:off x="5524678" y="2658645"/>
            <a:ext cx="587002" cy="2284896"/>
          </a:xfrm>
          <a:prstGeom prst="roundRect">
            <a:avLst>
              <a:gd name="adj" fmla="val 16667"/>
            </a:avLst>
          </a:prstGeom>
          <a:solidFill>
            <a:schemeClr val="tx1"/>
          </a:solidFill>
          <a:ln w="9525" algn="ctr">
            <a:noFill/>
            <a:round/>
            <a:headEnd/>
            <a:tailEnd/>
          </a:ln>
        </p:spPr>
        <p:txBody>
          <a:bodyPr vert="wordArtVert"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i="0" strike="noStrike" kern="1200" cap="none" spc="0" normalizeH="0" noProof="0">
                <a:ln>
                  <a:noFill/>
                </a:ln>
                <a:solidFill>
                  <a:srgbClr val="FFFFFF"/>
                </a:solidFill>
                <a:effectLst/>
                <a:uLnTx/>
                <a:uFillTx/>
                <a:latin typeface="Arial" charset="0"/>
                <a:ea typeface="SimSun" pitchFamily="2" charset="-122"/>
                <a:cs typeface="Arial" charset="0"/>
              </a:rPr>
              <a:t>手術</a:t>
            </a:r>
            <a:endParaRPr kumimoji="0" lang="en-US"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8" name="AutoShape 21">
            <a:extLst>
              <a:ext uri="{FF2B5EF4-FFF2-40B4-BE49-F238E27FC236}">
                <a16:creationId xmlns:a16="http://schemas.microsoft.com/office/drawing/2014/main" id="{0BFB6A4B-DB00-B0BB-AB7B-2D2E4EB497A6}"/>
              </a:ext>
            </a:extLst>
          </p:cNvPr>
          <p:cNvCxnSpPr>
            <a:cxnSpLocks noChangeShapeType="1"/>
            <a:stCxn id="37" idx="3"/>
          </p:cNvCxnSpPr>
          <p:nvPr/>
        </p:nvCxnSpPr>
        <p:spPr bwMode="auto">
          <a:xfrm>
            <a:off x="4838581" y="3069013"/>
            <a:ext cx="686097" cy="0"/>
          </a:xfrm>
          <a:prstGeom prst="straightConnector1">
            <a:avLst/>
          </a:prstGeom>
          <a:noFill/>
          <a:ln w="38100">
            <a:solidFill>
              <a:schemeClr val="bg1"/>
            </a:solidFill>
            <a:round/>
            <a:headEnd/>
            <a:tailEnd type="triangle" w="med" len="med"/>
          </a:ln>
        </p:spPr>
      </p:cxnSp>
      <p:cxnSp>
        <p:nvCxnSpPr>
          <p:cNvPr id="11" name="AutoShape 21">
            <a:extLst>
              <a:ext uri="{FF2B5EF4-FFF2-40B4-BE49-F238E27FC236}">
                <a16:creationId xmlns:a16="http://schemas.microsoft.com/office/drawing/2014/main" id="{0E2DA87C-985D-3D93-8016-793A757E6CC1}"/>
              </a:ext>
            </a:extLst>
          </p:cNvPr>
          <p:cNvCxnSpPr>
            <a:cxnSpLocks noChangeShapeType="1"/>
            <a:stCxn id="36" idx="3"/>
          </p:cNvCxnSpPr>
          <p:nvPr/>
        </p:nvCxnSpPr>
        <p:spPr bwMode="auto">
          <a:xfrm>
            <a:off x="4836695" y="4533172"/>
            <a:ext cx="687983" cy="0"/>
          </a:xfrm>
          <a:prstGeom prst="straightConnector1">
            <a:avLst/>
          </a:prstGeom>
          <a:noFill/>
          <a:ln w="38100">
            <a:solidFill>
              <a:schemeClr val="bg1"/>
            </a:solidFill>
            <a:round/>
            <a:headEnd/>
            <a:tailEnd type="triangle" w="med" len="med"/>
          </a:ln>
        </p:spPr>
      </p:cxnSp>
      <p:sp>
        <p:nvSpPr>
          <p:cNvPr id="14" name="AutoShape 12">
            <a:extLst>
              <a:ext uri="{FF2B5EF4-FFF2-40B4-BE49-F238E27FC236}">
                <a16:creationId xmlns:a16="http://schemas.microsoft.com/office/drawing/2014/main" id="{CB5552B6-6E17-1203-FE26-0F014262907D}"/>
              </a:ext>
            </a:extLst>
          </p:cNvPr>
          <p:cNvSpPr>
            <a:spLocks noChangeArrowheads="1"/>
          </p:cNvSpPr>
          <p:nvPr/>
        </p:nvSpPr>
        <p:spPr bwMode="auto">
          <a:xfrm>
            <a:off x="6678641" y="4122804"/>
            <a:ext cx="3869850" cy="820736"/>
          </a:xfrm>
          <a:prstGeom prst="roundRect">
            <a:avLst>
              <a:gd name="adj" fmla="val 16667"/>
            </a:avLst>
          </a:prstGeom>
          <a:noFill/>
          <a:ln w="9525" algn="ctr">
            <a:solidFill>
              <a:srgbClr val="000000"/>
            </a:solid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solidFill>
                  <a:srgbClr val="000000"/>
                </a:solidFill>
                <a:latin typeface="Arial" panose="020B0604020202020204"/>
                <a:ea typeface="SimSun" pitchFamily="2" charset="-122"/>
                <a:sym typeface="Calibri"/>
              </a:rPr>
              <a:t>手術を受け、ニボルマブのアジュバント投与を1回以上受けた患者</a:t>
            </a:r>
            <a:br>
              <a:rPr lang="en-US" altLang="zh-CN" sz="1600" dirty="0">
                <a:solidFill>
                  <a:srgbClr val="000000"/>
                </a:solidFill>
                <a:latin typeface="Arial" panose="020B0604020202020204"/>
                <a:ea typeface="SimSun" pitchFamily="2" charset="-122"/>
                <a:sym typeface="Calibri"/>
              </a:rPr>
            </a:br>
            <a:r>
              <a:rPr lang="ja-jp" sz="1600">
                <a:solidFill>
                  <a:srgbClr val="000000"/>
                </a:solidFill>
                <a:latin typeface="Arial" panose="020B0604020202020204"/>
                <a:ea typeface="SimSun" pitchFamily="2" charset="-122"/>
                <a:sym typeface="Calibri"/>
              </a:rPr>
              <a:t>(n=147)</a:t>
            </a:r>
            <a:endParaRPr kumimoji="0" lang="en-US" altLang="zh-CN" sz="1600" i="0" u="none" strike="noStrike" kern="0" cap="none" spc="0" normalizeH="0" baseline="0" noProof="0" dirty="0">
              <a:ln>
                <a:noFill/>
              </a:ln>
              <a:solidFill>
                <a:srgbClr val="000000"/>
              </a:solidFill>
              <a:effectLst/>
              <a:uLnTx/>
              <a:uFillTx/>
              <a:latin typeface="Arial" panose="020B0604020202020204"/>
              <a:ea typeface="SimSun" pitchFamily="2" charset="-122"/>
              <a:sym typeface="Calibri"/>
            </a:endParaRPr>
          </a:p>
        </p:txBody>
      </p:sp>
      <p:sp>
        <p:nvSpPr>
          <p:cNvPr id="15" name="AutoShape 8">
            <a:extLst>
              <a:ext uri="{FF2B5EF4-FFF2-40B4-BE49-F238E27FC236}">
                <a16:creationId xmlns:a16="http://schemas.microsoft.com/office/drawing/2014/main" id="{339B486A-2770-2585-D979-1B2F57646DCC}"/>
              </a:ext>
            </a:extLst>
          </p:cNvPr>
          <p:cNvSpPr>
            <a:spLocks noChangeArrowheads="1"/>
          </p:cNvSpPr>
          <p:nvPr/>
        </p:nvSpPr>
        <p:spPr bwMode="auto">
          <a:xfrm>
            <a:off x="6678641" y="2658644"/>
            <a:ext cx="3872134" cy="820737"/>
          </a:xfrm>
          <a:prstGeom prst="roundRect">
            <a:avLst>
              <a:gd name="adj" fmla="val 16667"/>
            </a:avLst>
          </a:prstGeom>
          <a:noFill/>
          <a:ln w="9525" algn="ctr">
            <a:solidFill>
              <a:srgbClr val="000000"/>
            </a:solid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0" cap="none" spc="0" normalizeH="0" noProof="0" dirty="0">
                <a:ln>
                  <a:noFill/>
                </a:ln>
                <a:solidFill>
                  <a:srgbClr val="000000"/>
                </a:solidFill>
                <a:effectLst/>
                <a:uLnTx/>
                <a:uFillTx/>
                <a:latin typeface="Arial" panose="020B0604020202020204"/>
                <a:ea typeface="SimSun" pitchFamily="2" charset="-122"/>
                <a:cs typeface="+mj-cs"/>
                <a:sym typeface="Calibri"/>
              </a:rPr>
              <a:t>手術を受けた患者</a:t>
            </a:r>
            <a:br>
              <a:rPr kumimoji="0" lang="en-US" altLang="zh-CN" sz="1600" i="0" u="none" strike="noStrike" kern="0" cap="none" spc="0" normalizeH="0" baseline="0" noProof="0" dirty="0">
                <a:ln>
                  <a:noFill/>
                </a:ln>
                <a:solidFill>
                  <a:srgbClr val="000000"/>
                </a:solidFill>
                <a:effectLst/>
                <a:uLnTx/>
                <a:uFillTx/>
                <a:latin typeface="Arial" panose="020B0604020202020204"/>
                <a:ea typeface="SimSun" pitchFamily="2" charset="-122"/>
                <a:cs typeface="+mj-cs"/>
                <a:sym typeface="Calibri"/>
              </a:rPr>
            </a:br>
            <a:r>
              <a:rPr lang="ja-jp" sz="1600" i="0" u="none" strike="noStrike" kern="0" cap="none" spc="0" normalizeH="0" noProof="0" dirty="0">
                <a:ln>
                  <a:noFill/>
                </a:ln>
                <a:solidFill>
                  <a:srgbClr val="000000"/>
                </a:solidFill>
                <a:effectLst/>
                <a:uLnTx/>
                <a:uFillTx/>
                <a:latin typeface="Arial" panose="020B0604020202020204"/>
                <a:ea typeface="SimSun" pitchFamily="2" charset="-122"/>
                <a:cs typeface="+mj-cs"/>
                <a:sym typeface="Calibri"/>
              </a:rPr>
              <a:t>(n=139)</a:t>
            </a:r>
          </a:p>
        </p:txBody>
      </p:sp>
      <p:sp>
        <p:nvSpPr>
          <p:cNvPr id="16" name="AutoShape 8">
            <a:extLst>
              <a:ext uri="{FF2B5EF4-FFF2-40B4-BE49-F238E27FC236}">
                <a16:creationId xmlns:a16="http://schemas.microsoft.com/office/drawing/2014/main" id="{57AB66CA-503E-9A63-8B90-6A2CAD664525}"/>
              </a:ext>
            </a:extLst>
          </p:cNvPr>
          <p:cNvSpPr>
            <a:spLocks noChangeArrowheads="1"/>
          </p:cNvSpPr>
          <p:nvPr/>
        </p:nvSpPr>
        <p:spPr bwMode="auto">
          <a:xfrm>
            <a:off x="7014888" y="2239810"/>
            <a:ext cx="3197355" cy="341394"/>
          </a:xfrm>
          <a:prstGeom prst="roundRect">
            <a:avLst>
              <a:gd name="adj" fmla="val 16667"/>
            </a:avLst>
          </a:prstGeom>
          <a:no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000000"/>
                </a:solidFill>
                <a:effectLst/>
                <a:uLnTx/>
                <a:uFillTx/>
                <a:latin typeface="Arial" panose="020B0604020202020204"/>
                <a:ea typeface="SimSun" pitchFamily="2" charset="-122"/>
                <a:cs typeface="+mj-cs"/>
                <a:sym typeface="Calibri"/>
              </a:rPr>
              <a:t>患者集団の分析</a:t>
            </a:r>
          </a:p>
        </p:txBody>
      </p:sp>
    </p:spTree>
    <p:extLst>
      <p:ext uri="{BB962C8B-B14F-4D97-AF65-F5344CB8AC3E}">
        <p14:creationId xmlns:p14="http://schemas.microsoft.com/office/powerpoint/2010/main" val="54059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PL02.08：切除可能なNSCLCに対するニボルマブの周術期投与とネオアジュバント投与：CheckMate 77TとCheckMate 816の患者レベルデータ解析 - Forde PM、他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7" name="Text Placeholder 6">
            <a:extLst>
              <a:ext uri="{FF2B5EF4-FFF2-40B4-BE49-F238E27FC236}">
                <a16:creationId xmlns:a16="http://schemas.microsoft.com/office/drawing/2014/main" id="{9DBAA828-4BD9-493B-FECB-9E2C56CE0CB4}"/>
              </a:ext>
            </a:extLst>
          </p:cNvPr>
          <p:cNvSpPr>
            <a:spLocks noGrp="1"/>
          </p:cNvSpPr>
          <p:nvPr>
            <p:ph type="body" sz="quarter" idx="10"/>
          </p:nvPr>
        </p:nvSpPr>
        <p:spPr>
          <a:xfrm>
            <a:off x="304800" y="6233974"/>
            <a:ext cx="6528269" cy="487363"/>
          </a:xfrm>
        </p:spPr>
        <p:txBody>
          <a:bodyPr rtlCol="0"/>
          <a:lstStyle/>
          <a:p>
            <a:pPr rtl="0"/>
            <a:r>
              <a:rPr lang="ja-jp"/>
              <a:t>ATE：ニボルマブ+化学療法のネオアジュバント投与群とニボルマブ周術期投与群の全患者にさまざまな比重を加え、比較できるようにした；</a:t>
            </a:r>
            <a:r>
              <a:rPr lang="en-gb" baseline="30000"/>
              <a:t>*</a:t>
            </a:r>
            <a:r>
              <a:rPr lang="en-gb"/>
              <a:t>加重によりn値は分数</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Forde PM、他J Thorac Oncol 2024年；19（補遺）：抄録番号 PL02.08</a:t>
            </a:r>
          </a:p>
        </p:txBody>
      </p:sp>
      <p:sp>
        <p:nvSpPr>
          <p:cNvPr id="3" name="Freeform 21">
            <a:extLst>
              <a:ext uri="{FF2B5EF4-FFF2-40B4-BE49-F238E27FC236}">
                <a16:creationId xmlns:a16="http://schemas.microsoft.com/office/drawing/2014/main" id="{D518C63E-64E1-45F5-8338-950DB99688BE}"/>
              </a:ext>
            </a:extLst>
          </p:cNvPr>
          <p:cNvSpPr>
            <a:spLocks/>
          </p:cNvSpPr>
          <p:nvPr/>
        </p:nvSpPr>
        <p:spPr bwMode="auto">
          <a:xfrm>
            <a:off x="3186321" y="2080475"/>
            <a:ext cx="687600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4" name="Group 3">
            <a:extLst>
              <a:ext uri="{FF2B5EF4-FFF2-40B4-BE49-F238E27FC236}">
                <a16:creationId xmlns:a16="http://schemas.microsoft.com/office/drawing/2014/main" id="{0AC8BAF6-CE0E-4930-6B30-63959BBA95FD}"/>
              </a:ext>
            </a:extLst>
          </p:cNvPr>
          <p:cNvGrpSpPr/>
          <p:nvPr/>
        </p:nvGrpSpPr>
        <p:grpSpPr>
          <a:xfrm>
            <a:off x="2460357" y="1943419"/>
            <a:ext cx="735673" cy="2846883"/>
            <a:chOff x="1248682" y="1282320"/>
            <a:chExt cx="735673" cy="2825412"/>
          </a:xfrm>
        </p:grpSpPr>
        <p:sp>
          <p:nvSpPr>
            <p:cNvPr id="6" name="TextBox 5">
              <a:extLst>
                <a:ext uri="{FF2B5EF4-FFF2-40B4-BE49-F238E27FC236}">
                  <a16:creationId xmlns:a16="http://schemas.microsoft.com/office/drawing/2014/main" id="{DA8C7317-4678-CB7D-C44E-3FBF3E18E3EB}"/>
                </a:ext>
              </a:extLst>
            </p:cNvPr>
            <p:cNvSpPr txBox="1"/>
            <p:nvPr/>
          </p:nvSpPr>
          <p:spPr>
            <a:xfrm rot="16200000">
              <a:off x="1028272" y="2584803"/>
              <a:ext cx="717820"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latin typeface="+mn-lt"/>
                  <a:cs typeface="Arial" panose="020B0604020202020204" pitchFamily="34" charset="0"/>
                </a:rPr>
                <a:t>EFS、%</a:t>
              </a:r>
            </a:p>
          </p:txBody>
        </p:sp>
        <p:sp>
          <p:nvSpPr>
            <p:cNvPr id="8" name="TextBox 7">
              <a:extLst>
                <a:ext uri="{FF2B5EF4-FFF2-40B4-BE49-F238E27FC236}">
                  <a16:creationId xmlns:a16="http://schemas.microsoft.com/office/drawing/2014/main" id="{31E5E62F-FB12-AB0E-8912-7AF1BD61B941}"/>
                </a:ext>
              </a:extLst>
            </p:cNvPr>
            <p:cNvSpPr txBox="1"/>
            <p:nvPr/>
          </p:nvSpPr>
          <p:spPr>
            <a:xfrm>
              <a:off x="1475222" y="1282320"/>
              <a:ext cx="439543" cy="274910"/>
            </a:xfrm>
            <a:prstGeom prst="rect">
              <a:avLst/>
            </a:prstGeom>
            <a:noFill/>
          </p:spPr>
          <p:txBody>
            <a:bodyPr wrap="none" rtlCol="0" anchor="ctr" anchorCtr="0">
              <a:spAutoFit/>
            </a:bodyPr>
            <a:lstStyle/>
            <a:p>
              <a:pPr algn="r" rtl="0"/>
              <a:r>
                <a:rPr lang="ja-jp" sz="1200">
                  <a:solidFill>
                    <a:srgbClr val="363636"/>
                  </a:solidFill>
                  <a:latin typeface="+mn-lt"/>
                  <a:cs typeface="Arial" panose="020B0604020202020204" pitchFamily="34" charset="0"/>
                </a:rPr>
                <a:t>100</a:t>
              </a:r>
            </a:p>
          </p:txBody>
        </p:sp>
        <p:sp>
          <p:nvSpPr>
            <p:cNvPr id="9" name="Line 6">
              <a:extLst>
                <a:ext uri="{FF2B5EF4-FFF2-40B4-BE49-F238E27FC236}">
                  <a16:creationId xmlns:a16="http://schemas.microsoft.com/office/drawing/2014/main" id="{4845F4CC-7946-5217-E942-55AA6685190C}"/>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mn-lt"/>
              </a:endParaRPr>
            </a:p>
          </p:txBody>
        </p:sp>
        <p:sp>
          <p:nvSpPr>
            <p:cNvPr id="10" name="Line 7">
              <a:extLst>
                <a:ext uri="{FF2B5EF4-FFF2-40B4-BE49-F238E27FC236}">
                  <a16:creationId xmlns:a16="http://schemas.microsoft.com/office/drawing/2014/main" id="{5776E9E1-92E1-04A4-641E-192159626F1D}"/>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mn-lt"/>
              </a:endParaRPr>
            </a:p>
          </p:txBody>
        </p:sp>
        <p:sp>
          <p:nvSpPr>
            <p:cNvPr id="11" name="Line 8">
              <a:extLst>
                <a:ext uri="{FF2B5EF4-FFF2-40B4-BE49-F238E27FC236}">
                  <a16:creationId xmlns:a16="http://schemas.microsoft.com/office/drawing/2014/main" id="{BD726899-A520-0F7D-8E60-91B03972D773}"/>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mn-lt"/>
              </a:endParaRPr>
            </a:p>
          </p:txBody>
        </p:sp>
        <p:sp>
          <p:nvSpPr>
            <p:cNvPr id="12" name="Line 9">
              <a:extLst>
                <a:ext uri="{FF2B5EF4-FFF2-40B4-BE49-F238E27FC236}">
                  <a16:creationId xmlns:a16="http://schemas.microsoft.com/office/drawing/2014/main" id="{8D5EAB0B-E328-29FA-7234-7849A3039E09}"/>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mn-lt"/>
              </a:endParaRPr>
            </a:p>
          </p:txBody>
        </p:sp>
        <p:sp>
          <p:nvSpPr>
            <p:cNvPr id="13" name="Line 10">
              <a:extLst>
                <a:ext uri="{FF2B5EF4-FFF2-40B4-BE49-F238E27FC236}">
                  <a16:creationId xmlns:a16="http://schemas.microsoft.com/office/drawing/2014/main" id="{A2B3B315-2C24-7167-8609-F29357C66A4F}"/>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mn-lt"/>
              </a:endParaRPr>
            </a:p>
          </p:txBody>
        </p:sp>
        <p:sp>
          <p:nvSpPr>
            <p:cNvPr id="15" name="Line 11">
              <a:extLst>
                <a:ext uri="{FF2B5EF4-FFF2-40B4-BE49-F238E27FC236}">
                  <a16:creationId xmlns:a16="http://schemas.microsoft.com/office/drawing/2014/main" id="{CA3FB0E5-DEA1-11C4-33BD-813EA35DEE33}"/>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mn-lt"/>
              </a:endParaRPr>
            </a:p>
          </p:txBody>
        </p:sp>
        <p:sp>
          <p:nvSpPr>
            <p:cNvPr id="16" name="TextBox 15">
              <a:extLst>
                <a:ext uri="{FF2B5EF4-FFF2-40B4-BE49-F238E27FC236}">
                  <a16:creationId xmlns:a16="http://schemas.microsoft.com/office/drawing/2014/main" id="{753ACC38-7F1E-5CF2-6414-B621DC30E112}"/>
                </a:ext>
              </a:extLst>
            </p:cNvPr>
            <p:cNvSpPr txBox="1"/>
            <p:nvPr/>
          </p:nvSpPr>
          <p:spPr>
            <a:xfrm>
              <a:off x="1560186" y="1806459"/>
              <a:ext cx="354584" cy="274910"/>
            </a:xfrm>
            <a:prstGeom prst="rect">
              <a:avLst/>
            </a:prstGeom>
            <a:noFill/>
          </p:spPr>
          <p:txBody>
            <a:bodyPr wrap="none" rtlCol="0" anchor="ctr" anchorCtr="0">
              <a:spAutoFit/>
            </a:bodyPr>
            <a:lstStyle/>
            <a:p>
              <a:pPr algn="r" rtl="0"/>
              <a:r>
                <a:rPr lang="ja-jp" sz="1200">
                  <a:solidFill>
                    <a:srgbClr val="363636"/>
                  </a:solidFill>
                  <a:latin typeface="+mn-lt"/>
                  <a:cs typeface="Arial" panose="020B0604020202020204" pitchFamily="34" charset="0"/>
                </a:rPr>
                <a:t>80</a:t>
              </a:r>
            </a:p>
          </p:txBody>
        </p:sp>
        <p:sp>
          <p:nvSpPr>
            <p:cNvPr id="17" name="TextBox 16">
              <a:extLst>
                <a:ext uri="{FF2B5EF4-FFF2-40B4-BE49-F238E27FC236}">
                  <a16:creationId xmlns:a16="http://schemas.microsoft.com/office/drawing/2014/main" id="{402EC300-3B88-0019-1C8F-05219832FB11}"/>
                </a:ext>
              </a:extLst>
            </p:cNvPr>
            <p:cNvSpPr txBox="1"/>
            <p:nvPr/>
          </p:nvSpPr>
          <p:spPr>
            <a:xfrm>
              <a:off x="1560186" y="2304990"/>
              <a:ext cx="354584" cy="274910"/>
            </a:xfrm>
            <a:prstGeom prst="rect">
              <a:avLst/>
            </a:prstGeom>
            <a:noFill/>
          </p:spPr>
          <p:txBody>
            <a:bodyPr wrap="none" rtlCol="0" anchor="ctr" anchorCtr="0">
              <a:spAutoFit/>
            </a:bodyPr>
            <a:lstStyle/>
            <a:p>
              <a:pPr algn="r" rtl="0"/>
              <a:r>
                <a:rPr lang="ja-jp" sz="1200">
                  <a:solidFill>
                    <a:srgbClr val="363636"/>
                  </a:solidFill>
                  <a:latin typeface="+mn-lt"/>
                  <a:cs typeface="Arial" panose="020B0604020202020204" pitchFamily="34" charset="0"/>
                </a:rPr>
                <a:t>60</a:t>
              </a:r>
            </a:p>
          </p:txBody>
        </p:sp>
        <p:sp>
          <p:nvSpPr>
            <p:cNvPr id="18" name="TextBox 17">
              <a:extLst>
                <a:ext uri="{FF2B5EF4-FFF2-40B4-BE49-F238E27FC236}">
                  <a16:creationId xmlns:a16="http://schemas.microsoft.com/office/drawing/2014/main" id="{11AE0FC1-CF0F-9F73-30C3-3B0CC70B2655}"/>
                </a:ext>
              </a:extLst>
            </p:cNvPr>
            <p:cNvSpPr txBox="1"/>
            <p:nvPr/>
          </p:nvSpPr>
          <p:spPr>
            <a:xfrm>
              <a:off x="1560186" y="2819643"/>
              <a:ext cx="354584" cy="274910"/>
            </a:xfrm>
            <a:prstGeom prst="rect">
              <a:avLst/>
            </a:prstGeom>
            <a:noFill/>
          </p:spPr>
          <p:txBody>
            <a:bodyPr wrap="none" rtlCol="0" anchor="ctr" anchorCtr="0">
              <a:spAutoFit/>
            </a:bodyPr>
            <a:lstStyle/>
            <a:p>
              <a:pPr algn="r" rtl="0"/>
              <a:r>
                <a:rPr lang="ja-jp" sz="1200">
                  <a:solidFill>
                    <a:srgbClr val="363636"/>
                  </a:solidFill>
                  <a:latin typeface="+mn-lt"/>
                  <a:cs typeface="Arial" panose="020B0604020202020204" pitchFamily="34" charset="0"/>
                </a:rPr>
                <a:t>40</a:t>
              </a:r>
            </a:p>
          </p:txBody>
        </p:sp>
        <p:sp>
          <p:nvSpPr>
            <p:cNvPr id="19" name="TextBox 18">
              <a:extLst>
                <a:ext uri="{FF2B5EF4-FFF2-40B4-BE49-F238E27FC236}">
                  <a16:creationId xmlns:a16="http://schemas.microsoft.com/office/drawing/2014/main" id="{F5513003-10A0-A8AF-FAA8-AB2F237E81D9}"/>
                </a:ext>
              </a:extLst>
            </p:cNvPr>
            <p:cNvSpPr txBox="1"/>
            <p:nvPr/>
          </p:nvSpPr>
          <p:spPr>
            <a:xfrm>
              <a:off x="1560186" y="3323546"/>
              <a:ext cx="354584" cy="274910"/>
            </a:xfrm>
            <a:prstGeom prst="rect">
              <a:avLst/>
            </a:prstGeom>
            <a:noFill/>
          </p:spPr>
          <p:txBody>
            <a:bodyPr wrap="none" rtlCol="0" anchor="ctr" anchorCtr="0">
              <a:spAutoFit/>
            </a:bodyPr>
            <a:lstStyle/>
            <a:p>
              <a:pPr algn="r" rtl="0"/>
              <a:r>
                <a:rPr lang="ja-jp" sz="1200">
                  <a:solidFill>
                    <a:srgbClr val="363636"/>
                  </a:solidFill>
                  <a:latin typeface="+mn-lt"/>
                  <a:cs typeface="Arial" panose="020B0604020202020204" pitchFamily="34" charset="0"/>
                </a:rPr>
                <a:t>20</a:t>
              </a:r>
            </a:p>
          </p:txBody>
        </p:sp>
        <p:sp>
          <p:nvSpPr>
            <p:cNvPr id="20" name="TextBox 19">
              <a:extLst>
                <a:ext uri="{FF2B5EF4-FFF2-40B4-BE49-F238E27FC236}">
                  <a16:creationId xmlns:a16="http://schemas.microsoft.com/office/drawing/2014/main" id="{9CF4CF49-E84B-3E69-3B09-DA64B10FC0E2}"/>
                </a:ext>
              </a:extLst>
            </p:cNvPr>
            <p:cNvSpPr txBox="1"/>
            <p:nvPr/>
          </p:nvSpPr>
          <p:spPr>
            <a:xfrm>
              <a:off x="1645152" y="3832822"/>
              <a:ext cx="269626" cy="274910"/>
            </a:xfrm>
            <a:prstGeom prst="rect">
              <a:avLst/>
            </a:prstGeom>
            <a:noFill/>
          </p:spPr>
          <p:txBody>
            <a:bodyPr wrap="none" rtlCol="0" anchor="ctr" anchorCtr="0">
              <a:spAutoFit/>
            </a:bodyPr>
            <a:lstStyle/>
            <a:p>
              <a:pPr algn="r" rtl="0"/>
              <a:r>
                <a:rPr lang="ja-jp" sz="1200">
                  <a:solidFill>
                    <a:srgbClr val="363636"/>
                  </a:solidFill>
                  <a:latin typeface="+mn-lt"/>
                  <a:cs typeface="Arial" panose="020B0604020202020204" pitchFamily="34" charset="0"/>
                </a:rPr>
                <a:t>0</a:t>
              </a:r>
            </a:p>
          </p:txBody>
        </p:sp>
      </p:grpSp>
      <p:sp>
        <p:nvSpPr>
          <p:cNvPr id="21" name="TextBox 20">
            <a:extLst>
              <a:ext uri="{FF2B5EF4-FFF2-40B4-BE49-F238E27FC236}">
                <a16:creationId xmlns:a16="http://schemas.microsoft.com/office/drawing/2014/main" id="{2AFE72DA-F185-C8FA-BB5E-04652A0746CD}"/>
              </a:ext>
            </a:extLst>
          </p:cNvPr>
          <p:cNvSpPr txBox="1"/>
          <p:nvPr/>
        </p:nvSpPr>
        <p:spPr>
          <a:xfrm>
            <a:off x="5838005" y="5010595"/>
            <a:ext cx="1539203"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手術からの期間（月）</a:t>
            </a:r>
          </a:p>
        </p:txBody>
      </p:sp>
      <p:sp>
        <p:nvSpPr>
          <p:cNvPr id="22" name="TextBox 21">
            <a:extLst>
              <a:ext uri="{FF2B5EF4-FFF2-40B4-BE49-F238E27FC236}">
                <a16:creationId xmlns:a16="http://schemas.microsoft.com/office/drawing/2014/main" id="{0F5BC68D-B49F-4910-E593-73CA6946E61F}"/>
              </a:ext>
            </a:extLst>
          </p:cNvPr>
          <p:cNvSpPr txBox="1"/>
          <p:nvPr/>
        </p:nvSpPr>
        <p:spPr>
          <a:xfrm>
            <a:off x="882338" y="5099410"/>
            <a:ext cx="2023311" cy="276999"/>
          </a:xfrm>
          <a:prstGeom prst="rect">
            <a:avLst/>
          </a:prstGeom>
          <a:noFill/>
        </p:spPr>
        <p:txBody>
          <a:bodyPr wrap="none" rtlCol="0">
            <a:spAutoFit/>
          </a:bodyPr>
          <a:lstStyle/>
          <a:p>
            <a:pPr algn="r" rtl="0"/>
            <a:r>
              <a:rPr lang="ja-jp" sz="1200" dirty="0">
                <a:solidFill>
                  <a:srgbClr val="363636"/>
                </a:solidFill>
              </a:rPr>
              <a:t>リスクに晒されていた患者数</a:t>
            </a:r>
            <a:endParaRPr lang="en-GB" sz="1200" dirty="0">
              <a:solidFill>
                <a:srgbClr val="363636"/>
              </a:solidFill>
            </a:endParaRPr>
          </a:p>
        </p:txBody>
      </p:sp>
      <p:grpSp>
        <p:nvGrpSpPr>
          <p:cNvPr id="23" name="Group 22">
            <a:extLst>
              <a:ext uri="{FF2B5EF4-FFF2-40B4-BE49-F238E27FC236}">
                <a16:creationId xmlns:a16="http://schemas.microsoft.com/office/drawing/2014/main" id="{E0FE1C26-84EA-EAE3-9A41-940FEC55A2C5}"/>
              </a:ext>
            </a:extLst>
          </p:cNvPr>
          <p:cNvGrpSpPr/>
          <p:nvPr/>
        </p:nvGrpSpPr>
        <p:grpSpPr>
          <a:xfrm>
            <a:off x="3100283" y="4675420"/>
            <a:ext cx="7039389" cy="329369"/>
            <a:chOff x="1525312" y="5471106"/>
            <a:chExt cx="3093035" cy="329369"/>
          </a:xfrm>
        </p:grpSpPr>
        <p:sp>
          <p:nvSpPr>
            <p:cNvPr id="24" name="Line 21">
              <a:extLst>
                <a:ext uri="{FF2B5EF4-FFF2-40B4-BE49-F238E27FC236}">
                  <a16:creationId xmlns:a16="http://schemas.microsoft.com/office/drawing/2014/main" id="{8C7AE3BB-EF1D-0009-07AC-8F30D10BCB2B}"/>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FCB40578-B95A-73D8-BFAA-96E44F7FFB5C}"/>
                </a:ext>
              </a:extLst>
            </p:cNvPr>
            <p:cNvSpPr txBox="1"/>
            <p:nvPr/>
          </p:nvSpPr>
          <p:spPr>
            <a:xfrm>
              <a:off x="4511742" y="5543106"/>
              <a:ext cx="1066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48</a:t>
              </a:r>
            </a:p>
          </p:txBody>
        </p:sp>
        <p:sp>
          <p:nvSpPr>
            <p:cNvPr id="26" name="Line 21">
              <a:extLst>
                <a:ext uri="{FF2B5EF4-FFF2-40B4-BE49-F238E27FC236}">
                  <a16:creationId xmlns:a16="http://schemas.microsoft.com/office/drawing/2014/main" id="{53450081-D36A-BAA6-D8D0-B65A6D48DB87}"/>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BD471219-D894-2145-7E9F-D835BEC95507}"/>
                </a:ext>
              </a:extLst>
            </p:cNvPr>
            <p:cNvSpPr txBox="1"/>
            <p:nvPr/>
          </p:nvSpPr>
          <p:spPr>
            <a:xfrm>
              <a:off x="4136104" y="5543106"/>
              <a:ext cx="1066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42</a:t>
              </a:r>
            </a:p>
          </p:txBody>
        </p:sp>
        <p:sp>
          <p:nvSpPr>
            <p:cNvPr id="28" name="Line 21">
              <a:extLst>
                <a:ext uri="{FF2B5EF4-FFF2-40B4-BE49-F238E27FC236}">
                  <a16:creationId xmlns:a16="http://schemas.microsoft.com/office/drawing/2014/main" id="{13595159-8931-71BF-2342-87A5E9691E8E}"/>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DE3551CA-F3B3-FDBF-1A1E-B8F67A241918}"/>
                </a:ext>
              </a:extLst>
            </p:cNvPr>
            <p:cNvSpPr txBox="1"/>
            <p:nvPr/>
          </p:nvSpPr>
          <p:spPr>
            <a:xfrm>
              <a:off x="3760468" y="5543106"/>
              <a:ext cx="1066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36</a:t>
              </a:r>
            </a:p>
          </p:txBody>
        </p:sp>
        <p:sp>
          <p:nvSpPr>
            <p:cNvPr id="30" name="Line 21">
              <a:extLst>
                <a:ext uri="{FF2B5EF4-FFF2-40B4-BE49-F238E27FC236}">
                  <a16:creationId xmlns:a16="http://schemas.microsoft.com/office/drawing/2014/main" id="{8DFA8566-2C21-4998-1BD4-00880B1ECF7A}"/>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C692E2BA-80DB-C404-D3A8-5690C6751CD0}"/>
                </a:ext>
              </a:extLst>
            </p:cNvPr>
            <p:cNvSpPr txBox="1"/>
            <p:nvPr/>
          </p:nvSpPr>
          <p:spPr>
            <a:xfrm>
              <a:off x="3384831" y="5543106"/>
              <a:ext cx="1066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30</a:t>
              </a:r>
            </a:p>
          </p:txBody>
        </p:sp>
        <p:sp>
          <p:nvSpPr>
            <p:cNvPr id="32" name="Line 21">
              <a:extLst>
                <a:ext uri="{FF2B5EF4-FFF2-40B4-BE49-F238E27FC236}">
                  <a16:creationId xmlns:a16="http://schemas.microsoft.com/office/drawing/2014/main" id="{0CA9B0CC-9DF0-B2EA-2CEB-D473EE1EE4CA}"/>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D7BAFA29-6643-9F36-726C-D9CD51986EDD}"/>
                </a:ext>
              </a:extLst>
            </p:cNvPr>
            <p:cNvSpPr txBox="1"/>
            <p:nvPr/>
          </p:nvSpPr>
          <p:spPr>
            <a:xfrm>
              <a:off x="3009195" y="5543106"/>
              <a:ext cx="1066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24</a:t>
              </a:r>
            </a:p>
          </p:txBody>
        </p:sp>
        <p:sp>
          <p:nvSpPr>
            <p:cNvPr id="34" name="Line 21">
              <a:extLst>
                <a:ext uri="{FF2B5EF4-FFF2-40B4-BE49-F238E27FC236}">
                  <a16:creationId xmlns:a16="http://schemas.microsoft.com/office/drawing/2014/main" id="{B31F4EC1-AD8A-0D82-C5EB-42099B4567AA}"/>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45AE051A-90FE-70B0-9990-1F9D2E9D4356}"/>
                </a:ext>
              </a:extLst>
            </p:cNvPr>
            <p:cNvSpPr txBox="1"/>
            <p:nvPr/>
          </p:nvSpPr>
          <p:spPr>
            <a:xfrm>
              <a:off x="2633558" y="5543106"/>
              <a:ext cx="1066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36" name="Line 21">
              <a:extLst>
                <a:ext uri="{FF2B5EF4-FFF2-40B4-BE49-F238E27FC236}">
                  <a16:creationId xmlns:a16="http://schemas.microsoft.com/office/drawing/2014/main" id="{D778BEB0-1AD9-27FB-E3B1-3856E3035E0E}"/>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5AF0DB34-0A58-4424-D63A-170513349543}"/>
                </a:ext>
              </a:extLst>
            </p:cNvPr>
            <p:cNvSpPr txBox="1"/>
            <p:nvPr/>
          </p:nvSpPr>
          <p:spPr>
            <a:xfrm>
              <a:off x="2257920" y="5543106"/>
              <a:ext cx="1066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38" name="Line 21">
              <a:extLst>
                <a:ext uri="{FF2B5EF4-FFF2-40B4-BE49-F238E27FC236}">
                  <a16:creationId xmlns:a16="http://schemas.microsoft.com/office/drawing/2014/main" id="{B0E0AA81-6907-587C-81A8-932A71526326}"/>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5EE3644C-B045-F726-6655-D17AB1FA7D34}"/>
                </a:ext>
              </a:extLst>
            </p:cNvPr>
            <p:cNvSpPr txBox="1"/>
            <p:nvPr/>
          </p:nvSpPr>
          <p:spPr>
            <a:xfrm>
              <a:off x="1900948" y="5543106"/>
              <a:ext cx="6927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40" name="Line 21">
              <a:extLst>
                <a:ext uri="{FF2B5EF4-FFF2-40B4-BE49-F238E27FC236}">
                  <a16:creationId xmlns:a16="http://schemas.microsoft.com/office/drawing/2014/main" id="{A4DF6DA0-75A1-DAF7-BC46-CADDB661B18D}"/>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7EEE28AD-1008-9981-4561-9D5BBA628824}"/>
                </a:ext>
              </a:extLst>
            </p:cNvPr>
            <p:cNvSpPr txBox="1"/>
            <p:nvPr/>
          </p:nvSpPr>
          <p:spPr>
            <a:xfrm>
              <a:off x="1525312" y="5543106"/>
              <a:ext cx="69276"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0</a:t>
              </a:r>
            </a:p>
          </p:txBody>
        </p:sp>
      </p:grpSp>
      <p:grpSp>
        <p:nvGrpSpPr>
          <p:cNvPr id="42" name="Group 41">
            <a:extLst>
              <a:ext uri="{FF2B5EF4-FFF2-40B4-BE49-F238E27FC236}">
                <a16:creationId xmlns:a16="http://schemas.microsoft.com/office/drawing/2014/main" id="{00845053-A62A-939B-F34F-AB235D118D83}"/>
              </a:ext>
            </a:extLst>
          </p:cNvPr>
          <p:cNvGrpSpPr/>
          <p:nvPr/>
        </p:nvGrpSpPr>
        <p:grpSpPr>
          <a:xfrm>
            <a:off x="2951204" y="5366932"/>
            <a:ext cx="7145987" cy="257369"/>
            <a:chOff x="1232711" y="5227673"/>
            <a:chExt cx="7145987" cy="257369"/>
          </a:xfrm>
        </p:grpSpPr>
        <p:sp>
          <p:nvSpPr>
            <p:cNvPr id="43" name="TextBox 42">
              <a:extLst>
                <a:ext uri="{FF2B5EF4-FFF2-40B4-BE49-F238E27FC236}">
                  <a16:creationId xmlns:a16="http://schemas.microsoft.com/office/drawing/2014/main" id="{8E278434-A0E6-73F4-81A7-89B05D3D03CC}"/>
                </a:ext>
              </a:extLst>
            </p:cNvPr>
            <p:cNvSpPr txBox="1"/>
            <p:nvPr/>
          </p:nvSpPr>
          <p:spPr>
            <a:xfrm>
              <a:off x="8221036" y="5227673"/>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44" name="TextBox 43">
              <a:extLst>
                <a:ext uri="{FF2B5EF4-FFF2-40B4-BE49-F238E27FC236}">
                  <a16:creationId xmlns:a16="http://schemas.microsoft.com/office/drawing/2014/main" id="{6C52AB59-5295-3813-B64B-7F5C792B7C12}"/>
                </a:ext>
              </a:extLst>
            </p:cNvPr>
            <p:cNvSpPr txBox="1"/>
            <p:nvPr/>
          </p:nvSpPr>
          <p:spPr>
            <a:xfrm>
              <a:off x="7302010" y="5227673"/>
              <a:ext cx="28590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3.1</a:t>
              </a:r>
            </a:p>
          </p:txBody>
        </p:sp>
        <p:sp>
          <p:nvSpPr>
            <p:cNvPr id="45" name="TextBox 44">
              <a:extLst>
                <a:ext uri="{FF2B5EF4-FFF2-40B4-BE49-F238E27FC236}">
                  <a16:creationId xmlns:a16="http://schemas.microsoft.com/office/drawing/2014/main" id="{A85871A3-4742-A1B2-A469-F2085A467E5D}"/>
                </a:ext>
              </a:extLst>
            </p:cNvPr>
            <p:cNvSpPr txBox="1"/>
            <p:nvPr/>
          </p:nvSpPr>
          <p:spPr>
            <a:xfrm>
              <a:off x="6404623" y="5227673"/>
              <a:ext cx="3708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13.0</a:t>
              </a:r>
            </a:p>
          </p:txBody>
        </p:sp>
        <p:sp>
          <p:nvSpPr>
            <p:cNvPr id="46" name="TextBox 45">
              <a:extLst>
                <a:ext uri="{FF2B5EF4-FFF2-40B4-BE49-F238E27FC236}">
                  <a16:creationId xmlns:a16="http://schemas.microsoft.com/office/drawing/2014/main" id="{681FEB1C-11C0-899A-1A88-35142AE87BAC}"/>
                </a:ext>
              </a:extLst>
            </p:cNvPr>
            <p:cNvSpPr txBox="1"/>
            <p:nvPr/>
          </p:nvSpPr>
          <p:spPr>
            <a:xfrm>
              <a:off x="5549717" y="5227673"/>
              <a:ext cx="3708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42.5</a:t>
              </a:r>
            </a:p>
          </p:txBody>
        </p:sp>
        <p:sp>
          <p:nvSpPr>
            <p:cNvPr id="47" name="TextBox 46">
              <a:extLst>
                <a:ext uri="{FF2B5EF4-FFF2-40B4-BE49-F238E27FC236}">
                  <a16:creationId xmlns:a16="http://schemas.microsoft.com/office/drawing/2014/main" id="{38FBAC08-EB15-99AA-3C80-423BFA97324B}"/>
                </a:ext>
              </a:extLst>
            </p:cNvPr>
            <p:cNvSpPr txBox="1"/>
            <p:nvPr/>
          </p:nvSpPr>
          <p:spPr>
            <a:xfrm>
              <a:off x="4694813" y="5227673"/>
              <a:ext cx="3708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79.7</a:t>
              </a:r>
            </a:p>
          </p:txBody>
        </p:sp>
        <p:sp>
          <p:nvSpPr>
            <p:cNvPr id="48" name="TextBox 47">
              <a:extLst>
                <a:ext uri="{FF2B5EF4-FFF2-40B4-BE49-F238E27FC236}">
                  <a16:creationId xmlns:a16="http://schemas.microsoft.com/office/drawing/2014/main" id="{BB8D623C-8092-D0BE-FABF-D6BBEE79B90B}"/>
                </a:ext>
              </a:extLst>
            </p:cNvPr>
            <p:cNvSpPr txBox="1"/>
            <p:nvPr/>
          </p:nvSpPr>
          <p:spPr>
            <a:xfrm>
              <a:off x="3797429" y="5227673"/>
              <a:ext cx="455820"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112.9</a:t>
              </a:r>
            </a:p>
          </p:txBody>
        </p:sp>
        <p:sp>
          <p:nvSpPr>
            <p:cNvPr id="49" name="TextBox 48">
              <a:extLst>
                <a:ext uri="{FF2B5EF4-FFF2-40B4-BE49-F238E27FC236}">
                  <a16:creationId xmlns:a16="http://schemas.microsoft.com/office/drawing/2014/main" id="{3E813A9A-3398-98BF-DCA1-1EA94FBFF43D}"/>
                </a:ext>
              </a:extLst>
            </p:cNvPr>
            <p:cNvSpPr txBox="1"/>
            <p:nvPr/>
          </p:nvSpPr>
          <p:spPr>
            <a:xfrm>
              <a:off x="2942520" y="5227673"/>
              <a:ext cx="455820"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118.1</a:t>
              </a:r>
            </a:p>
          </p:txBody>
        </p:sp>
        <p:sp>
          <p:nvSpPr>
            <p:cNvPr id="50" name="TextBox 49">
              <a:extLst>
                <a:ext uri="{FF2B5EF4-FFF2-40B4-BE49-F238E27FC236}">
                  <a16:creationId xmlns:a16="http://schemas.microsoft.com/office/drawing/2014/main" id="{0CE2E7DF-BBEB-94E3-AECC-884C16E80879}"/>
                </a:ext>
              </a:extLst>
            </p:cNvPr>
            <p:cNvSpPr txBox="1"/>
            <p:nvPr/>
          </p:nvSpPr>
          <p:spPr>
            <a:xfrm>
              <a:off x="2087616" y="5227673"/>
              <a:ext cx="455820"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128.0</a:t>
              </a:r>
            </a:p>
          </p:txBody>
        </p:sp>
        <p:sp>
          <p:nvSpPr>
            <p:cNvPr id="51" name="TextBox 50">
              <a:extLst>
                <a:ext uri="{FF2B5EF4-FFF2-40B4-BE49-F238E27FC236}">
                  <a16:creationId xmlns:a16="http://schemas.microsoft.com/office/drawing/2014/main" id="{003F4F2B-E869-A516-B655-54486CA1BFA6}"/>
                </a:ext>
              </a:extLst>
            </p:cNvPr>
            <p:cNvSpPr txBox="1"/>
            <p:nvPr/>
          </p:nvSpPr>
          <p:spPr>
            <a:xfrm>
              <a:off x="1232711" y="5227673"/>
              <a:ext cx="455820"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139.4</a:t>
              </a:r>
            </a:p>
          </p:txBody>
        </p:sp>
      </p:grpSp>
      <p:grpSp>
        <p:nvGrpSpPr>
          <p:cNvPr id="52" name="Group 51">
            <a:extLst>
              <a:ext uri="{FF2B5EF4-FFF2-40B4-BE49-F238E27FC236}">
                <a16:creationId xmlns:a16="http://schemas.microsoft.com/office/drawing/2014/main" id="{EC7E75A1-CD78-700C-D0D5-2A7D015B2E52}"/>
              </a:ext>
            </a:extLst>
          </p:cNvPr>
          <p:cNvGrpSpPr/>
          <p:nvPr/>
        </p:nvGrpSpPr>
        <p:grpSpPr>
          <a:xfrm>
            <a:off x="2951204" y="5787557"/>
            <a:ext cx="7145987" cy="257369"/>
            <a:chOff x="1232711" y="5227673"/>
            <a:chExt cx="7145987" cy="257369"/>
          </a:xfrm>
        </p:grpSpPr>
        <p:sp>
          <p:nvSpPr>
            <p:cNvPr id="53" name="TextBox 52">
              <a:extLst>
                <a:ext uri="{FF2B5EF4-FFF2-40B4-BE49-F238E27FC236}">
                  <a16:creationId xmlns:a16="http://schemas.microsoft.com/office/drawing/2014/main" id="{19909EF1-1EA9-1105-62E8-837A7BF41B80}"/>
                </a:ext>
              </a:extLst>
            </p:cNvPr>
            <p:cNvSpPr txBox="1"/>
            <p:nvPr/>
          </p:nvSpPr>
          <p:spPr>
            <a:xfrm>
              <a:off x="8221036" y="5227673"/>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sp>
          <p:nvSpPr>
            <p:cNvPr id="54" name="TextBox 53">
              <a:extLst>
                <a:ext uri="{FF2B5EF4-FFF2-40B4-BE49-F238E27FC236}">
                  <a16:creationId xmlns:a16="http://schemas.microsoft.com/office/drawing/2014/main" id="{1F386D9B-1ACF-9577-6002-137BD9FBDBE2}"/>
                </a:ext>
              </a:extLst>
            </p:cNvPr>
            <p:cNvSpPr txBox="1"/>
            <p:nvPr/>
          </p:nvSpPr>
          <p:spPr>
            <a:xfrm>
              <a:off x="7366130" y="5227673"/>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sp>
          <p:nvSpPr>
            <p:cNvPr id="55" name="TextBox 54">
              <a:extLst>
                <a:ext uri="{FF2B5EF4-FFF2-40B4-BE49-F238E27FC236}">
                  <a16:creationId xmlns:a16="http://schemas.microsoft.com/office/drawing/2014/main" id="{305F2A90-B30F-8628-614C-0CE2CE196AD4}"/>
                </a:ext>
              </a:extLst>
            </p:cNvPr>
            <p:cNvSpPr txBox="1"/>
            <p:nvPr/>
          </p:nvSpPr>
          <p:spPr>
            <a:xfrm>
              <a:off x="6447103" y="5227673"/>
              <a:ext cx="28590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2.2</a:t>
              </a:r>
            </a:p>
          </p:txBody>
        </p:sp>
        <p:sp>
          <p:nvSpPr>
            <p:cNvPr id="56" name="TextBox 55">
              <a:extLst>
                <a:ext uri="{FF2B5EF4-FFF2-40B4-BE49-F238E27FC236}">
                  <a16:creationId xmlns:a16="http://schemas.microsoft.com/office/drawing/2014/main" id="{0DF30B8E-D004-E140-0262-259A6AE06207}"/>
                </a:ext>
              </a:extLst>
            </p:cNvPr>
            <p:cNvSpPr txBox="1"/>
            <p:nvPr/>
          </p:nvSpPr>
          <p:spPr>
            <a:xfrm>
              <a:off x="5549717" y="5227673"/>
              <a:ext cx="3708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12.1</a:t>
              </a:r>
            </a:p>
          </p:txBody>
        </p:sp>
        <p:sp>
          <p:nvSpPr>
            <p:cNvPr id="57" name="TextBox 56">
              <a:extLst>
                <a:ext uri="{FF2B5EF4-FFF2-40B4-BE49-F238E27FC236}">
                  <a16:creationId xmlns:a16="http://schemas.microsoft.com/office/drawing/2014/main" id="{9722BB06-7D78-F1C5-34D5-71760A67CE62}"/>
                </a:ext>
              </a:extLst>
            </p:cNvPr>
            <p:cNvSpPr txBox="1"/>
            <p:nvPr/>
          </p:nvSpPr>
          <p:spPr>
            <a:xfrm>
              <a:off x="4694813" y="5227673"/>
              <a:ext cx="3708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39.1</a:t>
              </a:r>
            </a:p>
          </p:txBody>
        </p:sp>
        <p:sp>
          <p:nvSpPr>
            <p:cNvPr id="58" name="TextBox 57">
              <a:extLst>
                <a:ext uri="{FF2B5EF4-FFF2-40B4-BE49-F238E27FC236}">
                  <a16:creationId xmlns:a16="http://schemas.microsoft.com/office/drawing/2014/main" id="{4EE645D7-DED3-C5C7-6091-D12D97B06213}"/>
                </a:ext>
              </a:extLst>
            </p:cNvPr>
            <p:cNvSpPr txBox="1"/>
            <p:nvPr/>
          </p:nvSpPr>
          <p:spPr>
            <a:xfrm>
              <a:off x="3839908" y="5227673"/>
              <a:ext cx="3708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84.2</a:t>
              </a:r>
            </a:p>
          </p:txBody>
        </p:sp>
        <p:sp>
          <p:nvSpPr>
            <p:cNvPr id="59" name="TextBox 58">
              <a:extLst>
                <a:ext uri="{FF2B5EF4-FFF2-40B4-BE49-F238E27FC236}">
                  <a16:creationId xmlns:a16="http://schemas.microsoft.com/office/drawing/2014/main" id="{A6200DC5-4C84-EC26-13F3-6128BB98100D}"/>
                </a:ext>
              </a:extLst>
            </p:cNvPr>
            <p:cNvSpPr txBox="1"/>
            <p:nvPr/>
          </p:nvSpPr>
          <p:spPr>
            <a:xfrm>
              <a:off x="2942520" y="5227673"/>
              <a:ext cx="455820"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106.2</a:t>
              </a:r>
            </a:p>
          </p:txBody>
        </p:sp>
        <p:sp>
          <p:nvSpPr>
            <p:cNvPr id="60" name="TextBox 59">
              <a:extLst>
                <a:ext uri="{FF2B5EF4-FFF2-40B4-BE49-F238E27FC236}">
                  <a16:creationId xmlns:a16="http://schemas.microsoft.com/office/drawing/2014/main" id="{835F9773-1A04-6D91-B770-CCA352DED3A4}"/>
                </a:ext>
              </a:extLst>
            </p:cNvPr>
            <p:cNvSpPr txBox="1"/>
            <p:nvPr/>
          </p:nvSpPr>
          <p:spPr>
            <a:xfrm>
              <a:off x="2087616" y="5227673"/>
              <a:ext cx="455820"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121.0</a:t>
              </a:r>
            </a:p>
          </p:txBody>
        </p:sp>
        <p:sp>
          <p:nvSpPr>
            <p:cNvPr id="61" name="TextBox 60">
              <a:extLst>
                <a:ext uri="{FF2B5EF4-FFF2-40B4-BE49-F238E27FC236}">
                  <a16:creationId xmlns:a16="http://schemas.microsoft.com/office/drawing/2014/main" id="{0015254D-39A6-64BB-6285-34DAF5852CCC}"/>
                </a:ext>
              </a:extLst>
            </p:cNvPr>
            <p:cNvSpPr txBox="1"/>
            <p:nvPr/>
          </p:nvSpPr>
          <p:spPr>
            <a:xfrm>
              <a:off x="1232711" y="5227673"/>
              <a:ext cx="455820"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147.5</a:t>
              </a:r>
            </a:p>
          </p:txBody>
        </p:sp>
      </p:grpSp>
      <p:sp>
        <p:nvSpPr>
          <p:cNvPr id="62" name="TextBox 61">
            <a:extLst>
              <a:ext uri="{FF2B5EF4-FFF2-40B4-BE49-F238E27FC236}">
                <a16:creationId xmlns:a16="http://schemas.microsoft.com/office/drawing/2014/main" id="{F2F6EF17-B52A-F1E9-C989-AC64D376A04A}"/>
              </a:ext>
            </a:extLst>
          </p:cNvPr>
          <p:cNvSpPr txBox="1"/>
          <p:nvPr/>
        </p:nvSpPr>
        <p:spPr>
          <a:xfrm>
            <a:off x="1284916" y="5357117"/>
            <a:ext cx="1670649" cy="461665"/>
          </a:xfrm>
          <a:prstGeom prst="rect">
            <a:avLst/>
          </a:prstGeom>
          <a:noFill/>
        </p:spPr>
        <p:txBody>
          <a:bodyPr wrap="none" rtlCol="0">
            <a:spAutoFit/>
          </a:bodyPr>
          <a:lstStyle/>
          <a:p>
            <a:pPr algn="r" rtl="0"/>
            <a:r>
              <a:rPr lang="ja-jp" sz="1200">
                <a:solidFill>
                  <a:schemeClr val="accent2"/>
                </a:solidFill>
              </a:rPr>
              <a:t>ニボルマブ周術期投与</a:t>
            </a:r>
            <a:br>
              <a:rPr lang="en-US" sz="1200" dirty="0">
                <a:solidFill>
                  <a:schemeClr val="accent2"/>
                </a:solidFill>
              </a:rPr>
            </a:br>
            <a:r>
              <a:rPr lang="ja-jp" sz="1200">
                <a:solidFill>
                  <a:schemeClr val="accent2"/>
                </a:solidFill>
              </a:rPr>
              <a:t>（CheckMate 77T）</a:t>
            </a:r>
            <a:endParaRPr lang="en-GB" sz="1200" dirty="0">
              <a:solidFill>
                <a:schemeClr val="accent2"/>
              </a:solidFill>
            </a:endParaRPr>
          </a:p>
        </p:txBody>
      </p:sp>
      <p:sp>
        <p:nvSpPr>
          <p:cNvPr id="63" name="TextBox 62">
            <a:extLst>
              <a:ext uri="{FF2B5EF4-FFF2-40B4-BE49-F238E27FC236}">
                <a16:creationId xmlns:a16="http://schemas.microsoft.com/office/drawing/2014/main" id="{C056BAA1-6408-1685-6B0E-2162A28D13A5}"/>
              </a:ext>
            </a:extLst>
          </p:cNvPr>
          <p:cNvSpPr txBox="1"/>
          <p:nvPr/>
        </p:nvSpPr>
        <p:spPr>
          <a:xfrm>
            <a:off x="390847" y="5777742"/>
            <a:ext cx="2642063" cy="446276"/>
          </a:xfrm>
          <a:prstGeom prst="rect">
            <a:avLst/>
          </a:prstGeom>
          <a:noFill/>
        </p:spPr>
        <p:txBody>
          <a:bodyPr wrap="square" rtlCol="0">
            <a:spAutoFit/>
          </a:bodyPr>
          <a:lstStyle/>
          <a:p>
            <a:pPr algn="r" rtl="0"/>
            <a:r>
              <a:rPr lang="ja-jp" sz="1100" dirty="0">
                <a:solidFill>
                  <a:schemeClr val="accent1"/>
                </a:solidFill>
              </a:rPr>
              <a:t>ニボルマブ+化学療法のネオアジュバント</a:t>
            </a:r>
            <a:br>
              <a:rPr lang="en-US" sz="1200" dirty="0">
                <a:solidFill>
                  <a:schemeClr val="accent1"/>
                </a:solidFill>
              </a:rPr>
            </a:br>
            <a:r>
              <a:rPr lang="ja-jp" sz="1200" dirty="0">
                <a:solidFill>
                  <a:schemeClr val="accent1"/>
                </a:solidFill>
              </a:rPr>
              <a:t>（CheckMate 816）</a:t>
            </a:r>
            <a:endParaRPr lang="en-GB" sz="1200" dirty="0">
              <a:solidFill>
                <a:schemeClr val="accent1"/>
              </a:solidFill>
            </a:endParaRPr>
          </a:p>
        </p:txBody>
      </p:sp>
      <p:grpSp>
        <p:nvGrpSpPr>
          <p:cNvPr id="640" name="Group 639">
            <a:extLst>
              <a:ext uri="{FF2B5EF4-FFF2-40B4-BE49-F238E27FC236}">
                <a16:creationId xmlns:a16="http://schemas.microsoft.com/office/drawing/2014/main" id="{17D90A3F-D0A1-8C3C-F509-BC9A65142003}"/>
              </a:ext>
            </a:extLst>
          </p:cNvPr>
          <p:cNvGrpSpPr/>
          <p:nvPr/>
        </p:nvGrpSpPr>
        <p:grpSpPr>
          <a:xfrm>
            <a:off x="3173050" y="2043095"/>
            <a:ext cx="6334696" cy="1090868"/>
            <a:chOff x="2928937" y="2881312"/>
            <a:chExt cx="6334696" cy="1090868"/>
          </a:xfrm>
        </p:grpSpPr>
        <p:sp>
          <p:nvSpPr>
            <p:cNvPr id="641" name="Freeform: Shape 640">
              <a:extLst>
                <a:ext uri="{FF2B5EF4-FFF2-40B4-BE49-F238E27FC236}">
                  <a16:creationId xmlns:a16="http://schemas.microsoft.com/office/drawing/2014/main" id="{5282D0A6-53C0-B864-183B-69477C803302}"/>
                </a:ext>
              </a:extLst>
            </p:cNvPr>
            <p:cNvSpPr/>
            <p:nvPr/>
          </p:nvSpPr>
          <p:spPr>
            <a:xfrm>
              <a:off x="2928937" y="2921583"/>
              <a:ext cx="6334696" cy="1009879"/>
            </a:xfrm>
            <a:custGeom>
              <a:avLst/>
              <a:gdLst>
                <a:gd name="connsiteX0" fmla="*/ 6334697 w 6334696"/>
                <a:gd name="connsiteY0" fmla="*/ 1009879 h 1009879"/>
                <a:gd name="connsiteX1" fmla="*/ 5386026 w 6334696"/>
                <a:gd name="connsiteY1" fmla="*/ 1009879 h 1009879"/>
                <a:gd name="connsiteX2" fmla="*/ 5386026 w 6334696"/>
                <a:gd name="connsiteY2" fmla="*/ 891295 h 1009879"/>
                <a:gd name="connsiteX3" fmla="*/ 4670689 w 6334696"/>
                <a:gd name="connsiteY3" fmla="*/ 891295 h 1009879"/>
                <a:gd name="connsiteX4" fmla="*/ 4670689 w 6334696"/>
                <a:gd name="connsiteY4" fmla="*/ 818614 h 1009879"/>
                <a:gd name="connsiteX5" fmla="*/ 4567409 w 6334696"/>
                <a:gd name="connsiteY5" fmla="*/ 818614 h 1009879"/>
                <a:gd name="connsiteX6" fmla="*/ 4567409 w 6334696"/>
                <a:gd name="connsiteY6" fmla="*/ 791838 h 1009879"/>
                <a:gd name="connsiteX7" fmla="*/ 4422048 w 6334696"/>
                <a:gd name="connsiteY7" fmla="*/ 791838 h 1009879"/>
                <a:gd name="connsiteX8" fmla="*/ 4422048 w 6334696"/>
                <a:gd name="connsiteY8" fmla="*/ 722982 h 1009879"/>
                <a:gd name="connsiteX9" fmla="*/ 3875027 w 6334696"/>
                <a:gd name="connsiteY9" fmla="*/ 722982 h 1009879"/>
                <a:gd name="connsiteX10" fmla="*/ 3875027 w 6334696"/>
                <a:gd name="connsiteY10" fmla="*/ 677079 h 1009879"/>
                <a:gd name="connsiteX11" fmla="*/ 3637864 w 6334696"/>
                <a:gd name="connsiteY11" fmla="*/ 677079 h 1009879"/>
                <a:gd name="connsiteX12" fmla="*/ 3637864 w 6334696"/>
                <a:gd name="connsiteY12" fmla="*/ 654126 h 1009879"/>
                <a:gd name="connsiteX13" fmla="*/ 3572828 w 6334696"/>
                <a:gd name="connsiteY13" fmla="*/ 654126 h 1009879"/>
                <a:gd name="connsiteX14" fmla="*/ 3572828 w 6334696"/>
                <a:gd name="connsiteY14" fmla="*/ 631175 h 1009879"/>
                <a:gd name="connsiteX15" fmla="*/ 3427466 w 6334696"/>
                <a:gd name="connsiteY15" fmla="*/ 631175 h 1009879"/>
                <a:gd name="connsiteX16" fmla="*/ 3427466 w 6334696"/>
                <a:gd name="connsiteY16" fmla="*/ 539367 h 1009879"/>
                <a:gd name="connsiteX17" fmla="*/ 2976086 w 6334696"/>
                <a:gd name="connsiteY17" fmla="*/ 539367 h 1009879"/>
                <a:gd name="connsiteX18" fmla="*/ 2976086 w 6334696"/>
                <a:gd name="connsiteY18" fmla="*/ 497289 h 1009879"/>
                <a:gd name="connsiteX19" fmla="*/ 2934005 w 6334696"/>
                <a:gd name="connsiteY19" fmla="*/ 497289 h 1009879"/>
                <a:gd name="connsiteX20" fmla="*/ 2934005 w 6334696"/>
                <a:gd name="connsiteY20" fmla="*/ 470512 h 1009879"/>
                <a:gd name="connsiteX21" fmla="*/ 2823077 w 6334696"/>
                <a:gd name="connsiteY21" fmla="*/ 470512 h 1009879"/>
                <a:gd name="connsiteX22" fmla="*/ 2823077 w 6334696"/>
                <a:gd name="connsiteY22" fmla="*/ 436084 h 1009879"/>
                <a:gd name="connsiteX23" fmla="*/ 2616508 w 6334696"/>
                <a:gd name="connsiteY23" fmla="*/ 436084 h 1009879"/>
                <a:gd name="connsiteX24" fmla="*/ 2616508 w 6334696"/>
                <a:gd name="connsiteY24" fmla="*/ 348102 h 1009879"/>
                <a:gd name="connsiteX25" fmla="*/ 2260749 w 6334696"/>
                <a:gd name="connsiteY25" fmla="*/ 348102 h 1009879"/>
                <a:gd name="connsiteX26" fmla="*/ 2260749 w 6334696"/>
                <a:gd name="connsiteY26" fmla="*/ 340452 h 1009879"/>
                <a:gd name="connsiteX27" fmla="*/ 2065658 w 6334696"/>
                <a:gd name="connsiteY27" fmla="*/ 340452 h 1009879"/>
                <a:gd name="connsiteX28" fmla="*/ 2065658 w 6334696"/>
                <a:gd name="connsiteY28" fmla="*/ 317499 h 1009879"/>
                <a:gd name="connsiteX29" fmla="*/ 1606629 w 6334696"/>
                <a:gd name="connsiteY29" fmla="*/ 317499 h 1009879"/>
                <a:gd name="connsiteX30" fmla="*/ 1606629 w 6334696"/>
                <a:gd name="connsiteY30" fmla="*/ 294548 h 1009879"/>
                <a:gd name="connsiteX31" fmla="*/ 1453610 w 6334696"/>
                <a:gd name="connsiteY31" fmla="*/ 294548 h 1009879"/>
                <a:gd name="connsiteX32" fmla="*/ 1453610 w 6334696"/>
                <a:gd name="connsiteY32" fmla="*/ 283072 h 1009879"/>
                <a:gd name="connsiteX33" fmla="*/ 1204970 w 6334696"/>
                <a:gd name="connsiteY33" fmla="*/ 283072 h 1009879"/>
                <a:gd name="connsiteX34" fmla="*/ 1204970 w 6334696"/>
                <a:gd name="connsiteY34" fmla="*/ 263946 h 1009879"/>
                <a:gd name="connsiteX35" fmla="*/ 1086383 w 6334696"/>
                <a:gd name="connsiteY35" fmla="*/ 263946 h 1009879"/>
                <a:gd name="connsiteX36" fmla="*/ 1086383 w 6334696"/>
                <a:gd name="connsiteY36" fmla="*/ 229518 h 1009879"/>
                <a:gd name="connsiteX37" fmla="*/ 1059609 w 6334696"/>
                <a:gd name="connsiteY37" fmla="*/ 229518 h 1009879"/>
                <a:gd name="connsiteX38" fmla="*/ 1059609 w 6334696"/>
                <a:gd name="connsiteY38" fmla="*/ 179789 h 1009879"/>
                <a:gd name="connsiteX39" fmla="*/ 898946 w 6334696"/>
                <a:gd name="connsiteY39" fmla="*/ 179789 h 1009879"/>
                <a:gd name="connsiteX40" fmla="*/ 898946 w 6334696"/>
                <a:gd name="connsiteY40" fmla="*/ 172138 h 1009879"/>
                <a:gd name="connsiteX41" fmla="*/ 845391 w 6334696"/>
                <a:gd name="connsiteY41" fmla="*/ 172138 h 1009879"/>
                <a:gd name="connsiteX42" fmla="*/ 845391 w 6334696"/>
                <a:gd name="connsiteY42" fmla="*/ 156837 h 1009879"/>
                <a:gd name="connsiteX43" fmla="*/ 788012 w 6334696"/>
                <a:gd name="connsiteY43" fmla="*/ 156837 h 1009879"/>
                <a:gd name="connsiteX44" fmla="*/ 788012 w 6334696"/>
                <a:gd name="connsiteY44" fmla="*/ 137711 h 1009879"/>
                <a:gd name="connsiteX45" fmla="*/ 726807 w 6334696"/>
                <a:gd name="connsiteY45" fmla="*/ 137711 h 1009879"/>
                <a:gd name="connsiteX46" fmla="*/ 726807 w 6334696"/>
                <a:gd name="connsiteY46" fmla="*/ 118584 h 1009879"/>
                <a:gd name="connsiteX47" fmla="*/ 673253 w 6334696"/>
                <a:gd name="connsiteY47" fmla="*/ 118584 h 1009879"/>
                <a:gd name="connsiteX48" fmla="*/ 673253 w 6334696"/>
                <a:gd name="connsiteY48" fmla="*/ 91807 h 1009879"/>
                <a:gd name="connsiteX49" fmla="*/ 612048 w 6334696"/>
                <a:gd name="connsiteY49" fmla="*/ 91807 h 1009879"/>
                <a:gd name="connsiteX50" fmla="*/ 612048 w 6334696"/>
                <a:gd name="connsiteY50" fmla="*/ 57379 h 1009879"/>
                <a:gd name="connsiteX51" fmla="*/ 413133 w 6334696"/>
                <a:gd name="connsiteY51" fmla="*/ 57379 h 1009879"/>
                <a:gd name="connsiteX52" fmla="*/ 413133 w 6334696"/>
                <a:gd name="connsiteY52" fmla="*/ 38253 h 1009879"/>
                <a:gd name="connsiteX53" fmla="*/ 371054 w 6334696"/>
                <a:gd name="connsiteY53" fmla="*/ 38253 h 1009879"/>
                <a:gd name="connsiteX54" fmla="*/ 371054 w 6334696"/>
                <a:gd name="connsiteY54" fmla="*/ 0 h 1009879"/>
                <a:gd name="connsiteX55" fmla="*/ 0 w 6334696"/>
                <a:gd name="connsiteY55" fmla="*/ 0 h 1009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334696" h="1009879">
                  <a:moveTo>
                    <a:pt x="6334697" y="1009879"/>
                  </a:moveTo>
                  <a:lnTo>
                    <a:pt x="5386026" y="1009879"/>
                  </a:lnTo>
                  <a:lnTo>
                    <a:pt x="5386026" y="891295"/>
                  </a:lnTo>
                  <a:lnTo>
                    <a:pt x="4670689" y="891295"/>
                  </a:lnTo>
                  <a:lnTo>
                    <a:pt x="4670689" y="818614"/>
                  </a:lnTo>
                  <a:lnTo>
                    <a:pt x="4567409" y="818614"/>
                  </a:lnTo>
                  <a:lnTo>
                    <a:pt x="4567409" y="791838"/>
                  </a:lnTo>
                  <a:lnTo>
                    <a:pt x="4422048" y="791838"/>
                  </a:lnTo>
                  <a:lnTo>
                    <a:pt x="4422048" y="722982"/>
                  </a:lnTo>
                  <a:lnTo>
                    <a:pt x="3875027" y="722982"/>
                  </a:lnTo>
                  <a:lnTo>
                    <a:pt x="3875027" y="677079"/>
                  </a:lnTo>
                  <a:lnTo>
                    <a:pt x="3637864" y="677079"/>
                  </a:lnTo>
                  <a:lnTo>
                    <a:pt x="3637864" y="654126"/>
                  </a:lnTo>
                  <a:lnTo>
                    <a:pt x="3572828" y="654126"/>
                  </a:lnTo>
                  <a:lnTo>
                    <a:pt x="3572828" y="631175"/>
                  </a:lnTo>
                  <a:lnTo>
                    <a:pt x="3427466" y="631175"/>
                  </a:lnTo>
                  <a:lnTo>
                    <a:pt x="3427466" y="539367"/>
                  </a:lnTo>
                  <a:lnTo>
                    <a:pt x="2976086" y="539367"/>
                  </a:lnTo>
                  <a:lnTo>
                    <a:pt x="2976086" y="497289"/>
                  </a:lnTo>
                  <a:lnTo>
                    <a:pt x="2934005" y="497289"/>
                  </a:lnTo>
                  <a:lnTo>
                    <a:pt x="2934005" y="470512"/>
                  </a:lnTo>
                  <a:lnTo>
                    <a:pt x="2823077" y="470512"/>
                  </a:lnTo>
                  <a:lnTo>
                    <a:pt x="2823077" y="436084"/>
                  </a:lnTo>
                  <a:lnTo>
                    <a:pt x="2616508" y="436084"/>
                  </a:lnTo>
                  <a:lnTo>
                    <a:pt x="2616508" y="348102"/>
                  </a:lnTo>
                  <a:lnTo>
                    <a:pt x="2260749" y="348102"/>
                  </a:lnTo>
                  <a:lnTo>
                    <a:pt x="2260749" y="340452"/>
                  </a:lnTo>
                  <a:lnTo>
                    <a:pt x="2065658" y="340452"/>
                  </a:lnTo>
                  <a:lnTo>
                    <a:pt x="2065658" y="317499"/>
                  </a:lnTo>
                  <a:lnTo>
                    <a:pt x="1606629" y="317499"/>
                  </a:lnTo>
                  <a:lnTo>
                    <a:pt x="1606629" y="294548"/>
                  </a:lnTo>
                  <a:lnTo>
                    <a:pt x="1453610" y="294548"/>
                  </a:lnTo>
                  <a:lnTo>
                    <a:pt x="1453610" y="283072"/>
                  </a:lnTo>
                  <a:lnTo>
                    <a:pt x="1204970" y="283072"/>
                  </a:lnTo>
                  <a:lnTo>
                    <a:pt x="1204970" y="263946"/>
                  </a:lnTo>
                  <a:lnTo>
                    <a:pt x="1086383" y="263946"/>
                  </a:lnTo>
                  <a:lnTo>
                    <a:pt x="1086383" y="229518"/>
                  </a:lnTo>
                  <a:lnTo>
                    <a:pt x="1059609" y="229518"/>
                  </a:lnTo>
                  <a:lnTo>
                    <a:pt x="1059609" y="179789"/>
                  </a:lnTo>
                  <a:lnTo>
                    <a:pt x="898946" y="179789"/>
                  </a:lnTo>
                  <a:lnTo>
                    <a:pt x="898946" y="172138"/>
                  </a:lnTo>
                  <a:lnTo>
                    <a:pt x="845391" y="172138"/>
                  </a:lnTo>
                  <a:lnTo>
                    <a:pt x="845391" y="156837"/>
                  </a:lnTo>
                  <a:lnTo>
                    <a:pt x="788012" y="156837"/>
                  </a:lnTo>
                  <a:lnTo>
                    <a:pt x="788012" y="137711"/>
                  </a:lnTo>
                  <a:lnTo>
                    <a:pt x="726807" y="137711"/>
                  </a:lnTo>
                  <a:lnTo>
                    <a:pt x="726807" y="118584"/>
                  </a:lnTo>
                  <a:lnTo>
                    <a:pt x="673253" y="118584"/>
                  </a:lnTo>
                  <a:lnTo>
                    <a:pt x="673253" y="91807"/>
                  </a:lnTo>
                  <a:lnTo>
                    <a:pt x="612048" y="91807"/>
                  </a:lnTo>
                  <a:lnTo>
                    <a:pt x="612048" y="57379"/>
                  </a:lnTo>
                  <a:lnTo>
                    <a:pt x="413133" y="57379"/>
                  </a:lnTo>
                  <a:lnTo>
                    <a:pt x="413133" y="38253"/>
                  </a:lnTo>
                  <a:lnTo>
                    <a:pt x="371054" y="38253"/>
                  </a:lnTo>
                  <a:lnTo>
                    <a:pt x="371054" y="0"/>
                  </a:lnTo>
                  <a:lnTo>
                    <a:pt x="0" y="0"/>
                  </a:lnTo>
                </a:path>
              </a:pathLst>
            </a:custGeom>
            <a:noFill/>
            <a:ln w="19050" cap="flat">
              <a:solidFill>
                <a:schemeClr val="accent2"/>
              </a:solidFill>
              <a:prstDash val="solid"/>
              <a:miter/>
            </a:ln>
          </p:spPr>
          <p:txBody>
            <a:bodyPr rtlCol="0" anchor="ctr"/>
            <a:lstStyle/>
            <a:p>
              <a:pPr rtl="0"/>
              <a:endParaRPr lang="en-GB" sz="1600" dirty="0"/>
            </a:p>
          </p:txBody>
        </p:sp>
        <p:sp>
          <p:nvSpPr>
            <p:cNvPr id="642" name="Freeform: Shape 641">
              <a:extLst>
                <a:ext uri="{FF2B5EF4-FFF2-40B4-BE49-F238E27FC236}">
                  <a16:creationId xmlns:a16="http://schemas.microsoft.com/office/drawing/2014/main" id="{2134E6D9-2D8D-CE2B-C98B-A0C11CA72F5F}"/>
                </a:ext>
              </a:extLst>
            </p:cNvPr>
            <p:cNvSpPr/>
            <p:nvPr/>
          </p:nvSpPr>
          <p:spPr>
            <a:xfrm>
              <a:off x="2940871" y="288131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43" name="Freeform: Shape 642">
              <a:extLst>
                <a:ext uri="{FF2B5EF4-FFF2-40B4-BE49-F238E27FC236}">
                  <a16:creationId xmlns:a16="http://schemas.microsoft.com/office/drawing/2014/main" id="{77F69A43-416B-D000-4BDD-2CB70C0D0D21}"/>
                </a:ext>
              </a:extLst>
            </p:cNvPr>
            <p:cNvSpPr/>
            <p:nvPr/>
          </p:nvSpPr>
          <p:spPr>
            <a:xfrm>
              <a:off x="3302821" y="29194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44" name="Freeform: Shape 643">
              <a:extLst>
                <a:ext uri="{FF2B5EF4-FFF2-40B4-BE49-F238E27FC236}">
                  <a16:creationId xmlns:a16="http://schemas.microsoft.com/office/drawing/2014/main" id="{76AE67C2-AB64-4B98-4105-8D72764AB33B}"/>
                </a:ext>
              </a:extLst>
            </p:cNvPr>
            <p:cNvSpPr/>
            <p:nvPr/>
          </p:nvSpPr>
          <p:spPr>
            <a:xfrm>
              <a:off x="3436171" y="29384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45" name="Freeform: Shape 644">
              <a:extLst>
                <a:ext uri="{FF2B5EF4-FFF2-40B4-BE49-F238E27FC236}">
                  <a16:creationId xmlns:a16="http://schemas.microsoft.com/office/drawing/2014/main" id="{F38B82E5-2DDF-99C1-2316-D680DE839D7F}"/>
                </a:ext>
              </a:extLst>
            </p:cNvPr>
            <p:cNvSpPr/>
            <p:nvPr/>
          </p:nvSpPr>
          <p:spPr>
            <a:xfrm>
              <a:off x="3607622" y="29956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46" name="Freeform: Shape 645">
              <a:extLst>
                <a:ext uri="{FF2B5EF4-FFF2-40B4-BE49-F238E27FC236}">
                  <a16:creationId xmlns:a16="http://schemas.microsoft.com/office/drawing/2014/main" id="{8A96A1EB-A33C-99DE-E597-EA343E65E4D2}"/>
                </a:ext>
              </a:extLst>
            </p:cNvPr>
            <p:cNvSpPr/>
            <p:nvPr/>
          </p:nvSpPr>
          <p:spPr>
            <a:xfrm>
              <a:off x="3836222" y="30527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47" name="Freeform: Shape 646">
              <a:extLst>
                <a:ext uri="{FF2B5EF4-FFF2-40B4-BE49-F238E27FC236}">
                  <a16:creationId xmlns:a16="http://schemas.microsoft.com/office/drawing/2014/main" id="{1A83B05E-6ED4-2067-B16F-F44426868027}"/>
                </a:ext>
              </a:extLst>
            </p:cNvPr>
            <p:cNvSpPr/>
            <p:nvPr/>
          </p:nvSpPr>
          <p:spPr>
            <a:xfrm>
              <a:off x="3893371" y="30527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48" name="Freeform: Shape 647">
              <a:extLst>
                <a:ext uri="{FF2B5EF4-FFF2-40B4-BE49-F238E27FC236}">
                  <a16:creationId xmlns:a16="http://schemas.microsoft.com/office/drawing/2014/main" id="{A933B09D-EAC1-BF9F-2B1E-5249612B91A0}"/>
                </a:ext>
              </a:extLst>
            </p:cNvPr>
            <p:cNvSpPr/>
            <p:nvPr/>
          </p:nvSpPr>
          <p:spPr>
            <a:xfrm>
              <a:off x="4121971" y="31480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49" name="Freeform: Shape 648">
              <a:extLst>
                <a:ext uri="{FF2B5EF4-FFF2-40B4-BE49-F238E27FC236}">
                  <a16:creationId xmlns:a16="http://schemas.microsoft.com/office/drawing/2014/main" id="{D6814F92-F6E8-B0A7-A8E9-A66BAE374600}"/>
                </a:ext>
              </a:extLst>
            </p:cNvPr>
            <p:cNvSpPr/>
            <p:nvPr/>
          </p:nvSpPr>
          <p:spPr>
            <a:xfrm>
              <a:off x="4903021" y="31861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0" name="Freeform: Shape 649">
              <a:extLst>
                <a:ext uri="{FF2B5EF4-FFF2-40B4-BE49-F238E27FC236}">
                  <a16:creationId xmlns:a16="http://schemas.microsoft.com/office/drawing/2014/main" id="{75B38EAD-8F9D-28CC-2BE7-259B91D5A4B3}"/>
                </a:ext>
              </a:extLst>
            </p:cNvPr>
            <p:cNvSpPr/>
            <p:nvPr/>
          </p:nvSpPr>
          <p:spPr>
            <a:xfrm>
              <a:off x="4998271" y="32242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1" name="Freeform: Shape 650">
              <a:extLst>
                <a:ext uri="{FF2B5EF4-FFF2-40B4-BE49-F238E27FC236}">
                  <a16:creationId xmlns:a16="http://schemas.microsoft.com/office/drawing/2014/main" id="{47E78610-080D-66AB-7F53-32B09A772163}"/>
                </a:ext>
              </a:extLst>
            </p:cNvPr>
            <p:cNvSpPr/>
            <p:nvPr/>
          </p:nvSpPr>
          <p:spPr>
            <a:xfrm>
              <a:off x="5055421" y="32242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2" name="Freeform: Shape 651">
              <a:extLst>
                <a:ext uri="{FF2B5EF4-FFF2-40B4-BE49-F238E27FC236}">
                  <a16:creationId xmlns:a16="http://schemas.microsoft.com/office/drawing/2014/main" id="{B62EF436-5C6D-9929-2228-9DED81CB1332}"/>
                </a:ext>
              </a:extLst>
            </p:cNvPr>
            <p:cNvSpPr/>
            <p:nvPr/>
          </p:nvSpPr>
          <p:spPr>
            <a:xfrm>
              <a:off x="5169721" y="32242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3" name="Freeform: Shape 652">
              <a:extLst>
                <a:ext uri="{FF2B5EF4-FFF2-40B4-BE49-F238E27FC236}">
                  <a16:creationId xmlns:a16="http://schemas.microsoft.com/office/drawing/2014/main" id="{1C599A8A-B7BB-D79A-84D3-B8F8675C9ABC}"/>
                </a:ext>
              </a:extLst>
            </p:cNvPr>
            <p:cNvSpPr/>
            <p:nvPr/>
          </p:nvSpPr>
          <p:spPr>
            <a:xfrm>
              <a:off x="5607871" y="331946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4" name="Freeform: Shape 653">
              <a:extLst>
                <a:ext uri="{FF2B5EF4-FFF2-40B4-BE49-F238E27FC236}">
                  <a16:creationId xmlns:a16="http://schemas.microsoft.com/office/drawing/2014/main" id="{CA9640E5-A4C6-9222-0471-5D93F4B8AA31}"/>
                </a:ext>
              </a:extLst>
            </p:cNvPr>
            <p:cNvSpPr/>
            <p:nvPr/>
          </p:nvSpPr>
          <p:spPr>
            <a:xfrm>
              <a:off x="5684071" y="331946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5" name="Freeform: Shape 654">
              <a:extLst>
                <a:ext uri="{FF2B5EF4-FFF2-40B4-BE49-F238E27FC236}">
                  <a16:creationId xmlns:a16="http://schemas.microsoft.com/office/drawing/2014/main" id="{6332B212-D555-1C42-F538-9C139449800E}"/>
                </a:ext>
              </a:extLst>
            </p:cNvPr>
            <p:cNvSpPr/>
            <p:nvPr/>
          </p:nvSpPr>
          <p:spPr>
            <a:xfrm>
              <a:off x="59126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6" name="Freeform: Shape 655">
              <a:extLst>
                <a:ext uri="{FF2B5EF4-FFF2-40B4-BE49-F238E27FC236}">
                  <a16:creationId xmlns:a16="http://schemas.microsoft.com/office/drawing/2014/main" id="{773E3D88-D958-311D-BA54-3EC88B826C11}"/>
                </a:ext>
              </a:extLst>
            </p:cNvPr>
            <p:cNvSpPr/>
            <p:nvPr/>
          </p:nvSpPr>
          <p:spPr>
            <a:xfrm>
              <a:off x="596982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7" name="Freeform: Shape 656">
              <a:extLst>
                <a:ext uri="{FF2B5EF4-FFF2-40B4-BE49-F238E27FC236}">
                  <a16:creationId xmlns:a16="http://schemas.microsoft.com/office/drawing/2014/main" id="{370C4EFA-5709-A722-B2B6-9AF53F1C6DBF}"/>
                </a:ext>
              </a:extLst>
            </p:cNvPr>
            <p:cNvSpPr/>
            <p:nvPr/>
          </p:nvSpPr>
          <p:spPr>
            <a:xfrm>
              <a:off x="60269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8" name="Freeform: Shape 657">
              <a:extLst>
                <a:ext uri="{FF2B5EF4-FFF2-40B4-BE49-F238E27FC236}">
                  <a16:creationId xmlns:a16="http://schemas.microsoft.com/office/drawing/2014/main" id="{603936D4-5FD6-BF24-7C4F-A36646E78D6F}"/>
                </a:ext>
              </a:extLst>
            </p:cNvPr>
            <p:cNvSpPr/>
            <p:nvPr/>
          </p:nvSpPr>
          <p:spPr>
            <a:xfrm>
              <a:off x="608412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59" name="Freeform: Shape 658">
              <a:extLst>
                <a:ext uri="{FF2B5EF4-FFF2-40B4-BE49-F238E27FC236}">
                  <a16:creationId xmlns:a16="http://schemas.microsoft.com/office/drawing/2014/main" id="{FB647783-A927-D563-1647-BEE27FBE8BCA}"/>
                </a:ext>
              </a:extLst>
            </p:cNvPr>
            <p:cNvSpPr/>
            <p:nvPr/>
          </p:nvSpPr>
          <p:spPr>
            <a:xfrm>
              <a:off x="62555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60" name="Freeform: Shape 659">
              <a:extLst>
                <a:ext uri="{FF2B5EF4-FFF2-40B4-BE49-F238E27FC236}">
                  <a16:creationId xmlns:a16="http://schemas.microsoft.com/office/drawing/2014/main" id="{A99AB626-148D-A430-EA1D-E9FCAF32B976}"/>
                </a:ext>
              </a:extLst>
            </p:cNvPr>
            <p:cNvSpPr/>
            <p:nvPr/>
          </p:nvSpPr>
          <p:spPr>
            <a:xfrm>
              <a:off x="62936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61" name="Freeform: Shape 660">
              <a:extLst>
                <a:ext uri="{FF2B5EF4-FFF2-40B4-BE49-F238E27FC236}">
                  <a16:creationId xmlns:a16="http://schemas.microsoft.com/office/drawing/2014/main" id="{974BBB7C-ABA5-7834-206C-9B321E2792FD}"/>
                </a:ext>
              </a:extLst>
            </p:cNvPr>
            <p:cNvSpPr/>
            <p:nvPr/>
          </p:nvSpPr>
          <p:spPr>
            <a:xfrm>
              <a:off x="635083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62" name="Freeform: Shape 661">
              <a:extLst>
                <a:ext uri="{FF2B5EF4-FFF2-40B4-BE49-F238E27FC236}">
                  <a16:creationId xmlns:a16="http://schemas.microsoft.com/office/drawing/2014/main" id="{79D90DAD-B1AE-E4B9-9021-533F03F920B8}"/>
                </a:ext>
              </a:extLst>
            </p:cNvPr>
            <p:cNvSpPr/>
            <p:nvPr/>
          </p:nvSpPr>
          <p:spPr>
            <a:xfrm>
              <a:off x="6369881" y="35099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63" name="Freeform: Shape 662">
              <a:extLst>
                <a:ext uri="{FF2B5EF4-FFF2-40B4-BE49-F238E27FC236}">
                  <a16:creationId xmlns:a16="http://schemas.microsoft.com/office/drawing/2014/main" id="{A3F3675A-4C1F-6CE2-F0A1-82E19D9B4929}"/>
                </a:ext>
              </a:extLst>
            </p:cNvPr>
            <p:cNvSpPr/>
            <p:nvPr/>
          </p:nvSpPr>
          <p:spPr>
            <a:xfrm>
              <a:off x="6446081" y="35099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64" name="Freeform: Shape 663">
              <a:extLst>
                <a:ext uri="{FF2B5EF4-FFF2-40B4-BE49-F238E27FC236}">
                  <a16:creationId xmlns:a16="http://schemas.microsoft.com/office/drawing/2014/main" id="{69E49057-FF5C-C00F-FBF6-668356D97917}"/>
                </a:ext>
              </a:extLst>
            </p:cNvPr>
            <p:cNvSpPr/>
            <p:nvPr/>
          </p:nvSpPr>
          <p:spPr>
            <a:xfrm>
              <a:off x="6579431" y="354806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sz="1600"/>
            </a:p>
          </p:txBody>
        </p:sp>
        <p:sp>
          <p:nvSpPr>
            <p:cNvPr id="665" name="Freeform: Shape 664">
              <a:extLst>
                <a:ext uri="{FF2B5EF4-FFF2-40B4-BE49-F238E27FC236}">
                  <a16:creationId xmlns:a16="http://schemas.microsoft.com/office/drawing/2014/main" id="{9E538C8C-AEDA-0C9E-6043-FB991A915DBA}"/>
                </a:ext>
              </a:extLst>
            </p:cNvPr>
            <p:cNvSpPr/>
            <p:nvPr/>
          </p:nvSpPr>
          <p:spPr>
            <a:xfrm>
              <a:off x="6693731" y="354806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sz="1600"/>
            </a:p>
          </p:txBody>
        </p:sp>
        <p:sp>
          <p:nvSpPr>
            <p:cNvPr id="666" name="Freeform: Shape 665">
              <a:extLst>
                <a:ext uri="{FF2B5EF4-FFF2-40B4-BE49-F238E27FC236}">
                  <a16:creationId xmlns:a16="http://schemas.microsoft.com/office/drawing/2014/main" id="{FE89C1E8-964C-E410-CA0C-26C1D5EC54FD}"/>
                </a:ext>
              </a:extLst>
            </p:cNvPr>
            <p:cNvSpPr/>
            <p:nvPr/>
          </p:nvSpPr>
          <p:spPr>
            <a:xfrm>
              <a:off x="6750881" y="354806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sz="1600"/>
            </a:p>
          </p:txBody>
        </p:sp>
        <p:sp>
          <p:nvSpPr>
            <p:cNvPr id="667" name="Freeform: Shape 666">
              <a:extLst>
                <a:ext uri="{FF2B5EF4-FFF2-40B4-BE49-F238E27FC236}">
                  <a16:creationId xmlns:a16="http://schemas.microsoft.com/office/drawing/2014/main" id="{7C66CAF9-4271-2427-B8B6-017D29450033}"/>
                </a:ext>
              </a:extLst>
            </p:cNvPr>
            <p:cNvSpPr/>
            <p:nvPr/>
          </p:nvSpPr>
          <p:spPr>
            <a:xfrm>
              <a:off x="69413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68" name="Freeform: Shape 667">
              <a:extLst>
                <a:ext uri="{FF2B5EF4-FFF2-40B4-BE49-F238E27FC236}">
                  <a16:creationId xmlns:a16="http://schemas.microsoft.com/office/drawing/2014/main" id="{C77FF858-1D30-52D1-A0FB-14BA30E78E8E}"/>
                </a:ext>
              </a:extLst>
            </p:cNvPr>
            <p:cNvSpPr/>
            <p:nvPr/>
          </p:nvSpPr>
          <p:spPr>
            <a:xfrm>
              <a:off x="70175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69" name="Freeform: Shape 668">
              <a:extLst>
                <a:ext uri="{FF2B5EF4-FFF2-40B4-BE49-F238E27FC236}">
                  <a16:creationId xmlns:a16="http://schemas.microsoft.com/office/drawing/2014/main" id="{424BB176-3A38-8A71-83D2-E1836543393B}"/>
                </a:ext>
              </a:extLst>
            </p:cNvPr>
            <p:cNvSpPr/>
            <p:nvPr/>
          </p:nvSpPr>
          <p:spPr>
            <a:xfrm>
              <a:off x="72080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70" name="Freeform: Shape 669">
              <a:extLst>
                <a:ext uri="{FF2B5EF4-FFF2-40B4-BE49-F238E27FC236}">
                  <a16:creationId xmlns:a16="http://schemas.microsoft.com/office/drawing/2014/main" id="{83943BB0-8348-6431-B279-96BE6ED90586}"/>
                </a:ext>
              </a:extLst>
            </p:cNvPr>
            <p:cNvSpPr/>
            <p:nvPr/>
          </p:nvSpPr>
          <p:spPr>
            <a:xfrm>
              <a:off x="73604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71" name="Freeform: Shape 670">
              <a:extLst>
                <a:ext uri="{FF2B5EF4-FFF2-40B4-BE49-F238E27FC236}">
                  <a16:creationId xmlns:a16="http://schemas.microsoft.com/office/drawing/2014/main" id="{8546D5BC-C8E5-6F30-B46C-309556FA3437}"/>
                </a:ext>
              </a:extLst>
            </p:cNvPr>
            <p:cNvSpPr/>
            <p:nvPr/>
          </p:nvSpPr>
          <p:spPr>
            <a:xfrm>
              <a:off x="7417631" y="366236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72" name="Freeform: Shape 671">
              <a:extLst>
                <a:ext uri="{FF2B5EF4-FFF2-40B4-BE49-F238E27FC236}">
                  <a16:creationId xmlns:a16="http://schemas.microsoft.com/office/drawing/2014/main" id="{6C53E10F-6767-1673-E4B5-0D4F0A51CCCF}"/>
                </a:ext>
              </a:extLst>
            </p:cNvPr>
            <p:cNvSpPr/>
            <p:nvPr/>
          </p:nvSpPr>
          <p:spPr>
            <a:xfrm>
              <a:off x="7493831" y="366236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sz="1600"/>
            </a:p>
          </p:txBody>
        </p:sp>
        <p:sp>
          <p:nvSpPr>
            <p:cNvPr id="673" name="Freeform: Shape 672">
              <a:extLst>
                <a:ext uri="{FF2B5EF4-FFF2-40B4-BE49-F238E27FC236}">
                  <a16:creationId xmlns:a16="http://schemas.microsoft.com/office/drawing/2014/main" id="{5CA1D3D7-AC9B-71B9-5904-AA454C7AFEB6}"/>
                </a:ext>
              </a:extLst>
            </p:cNvPr>
            <p:cNvSpPr/>
            <p:nvPr/>
          </p:nvSpPr>
          <p:spPr>
            <a:xfrm>
              <a:off x="7550981" y="3700466"/>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sz="1600"/>
            </a:p>
          </p:txBody>
        </p:sp>
        <p:sp>
          <p:nvSpPr>
            <p:cNvPr id="674" name="Freeform: Shape 673">
              <a:extLst>
                <a:ext uri="{FF2B5EF4-FFF2-40B4-BE49-F238E27FC236}">
                  <a16:creationId xmlns:a16="http://schemas.microsoft.com/office/drawing/2014/main" id="{90EC1461-FD03-4422-4750-4607ED431143}"/>
                </a:ext>
              </a:extLst>
            </p:cNvPr>
            <p:cNvSpPr/>
            <p:nvPr/>
          </p:nvSpPr>
          <p:spPr>
            <a:xfrm>
              <a:off x="75874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75" name="Freeform: Shape 674">
              <a:extLst>
                <a:ext uri="{FF2B5EF4-FFF2-40B4-BE49-F238E27FC236}">
                  <a16:creationId xmlns:a16="http://schemas.microsoft.com/office/drawing/2014/main" id="{475500A2-31E4-D883-15E2-E34CAFB876A9}"/>
                </a:ext>
              </a:extLst>
            </p:cNvPr>
            <p:cNvSpPr/>
            <p:nvPr/>
          </p:nvSpPr>
          <p:spPr>
            <a:xfrm>
              <a:off x="76636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77" name="Freeform: Shape 676">
              <a:extLst>
                <a:ext uri="{FF2B5EF4-FFF2-40B4-BE49-F238E27FC236}">
                  <a16:creationId xmlns:a16="http://schemas.microsoft.com/office/drawing/2014/main" id="{E1F5D5BA-B098-6DB5-3F63-CA49B1850C00}"/>
                </a:ext>
              </a:extLst>
            </p:cNvPr>
            <p:cNvSpPr/>
            <p:nvPr/>
          </p:nvSpPr>
          <p:spPr>
            <a:xfrm>
              <a:off x="772083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78" name="Freeform: Shape 677">
              <a:extLst>
                <a:ext uri="{FF2B5EF4-FFF2-40B4-BE49-F238E27FC236}">
                  <a16:creationId xmlns:a16="http://schemas.microsoft.com/office/drawing/2014/main" id="{A92B03A2-593D-C924-6622-3A399D591DE0}"/>
                </a:ext>
              </a:extLst>
            </p:cNvPr>
            <p:cNvSpPr/>
            <p:nvPr/>
          </p:nvSpPr>
          <p:spPr>
            <a:xfrm>
              <a:off x="77779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79" name="Freeform: Shape 678">
              <a:extLst>
                <a:ext uri="{FF2B5EF4-FFF2-40B4-BE49-F238E27FC236}">
                  <a16:creationId xmlns:a16="http://schemas.microsoft.com/office/drawing/2014/main" id="{808D7347-5C0C-B465-6C32-B67AB325A6EC}"/>
                </a:ext>
              </a:extLst>
            </p:cNvPr>
            <p:cNvSpPr/>
            <p:nvPr/>
          </p:nvSpPr>
          <p:spPr>
            <a:xfrm>
              <a:off x="783513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0" name="Freeform: Shape 679">
              <a:extLst>
                <a:ext uri="{FF2B5EF4-FFF2-40B4-BE49-F238E27FC236}">
                  <a16:creationId xmlns:a16="http://schemas.microsoft.com/office/drawing/2014/main" id="{3089A60A-F457-533E-8EA0-7CEAB780E58B}"/>
                </a:ext>
              </a:extLst>
            </p:cNvPr>
            <p:cNvSpPr/>
            <p:nvPr/>
          </p:nvSpPr>
          <p:spPr>
            <a:xfrm>
              <a:off x="78922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1" name="Freeform: Shape 680">
              <a:extLst>
                <a:ext uri="{FF2B5EF4-FFF2-40B4-BE49-F238E27FC236}">
                  <a16:creationId xmlns:a16="http://schemas.microsoft.com/office/drawing/2014/main" id="{46941AA2-157B-5DBC-31EA-647841802B2B}"/>
                </a:ext>
              </a:extLst>
            </p:cNvPr>
            <p:cNvSpPr/>
            <p:nvPr/>
          </p:nvSpPr>
          <p:spPr>
            <a:xfrm>
              <a:off x="80065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2" name="Freeform: Shape 681">
              <a:extLst>
                <a:ext uri="{FF2B5EF4-FFF2-40B4-BE49-F238E27FC236}">
                  <a16:creationId xmlns:a16="http://schemas.microsoft.com/office/drawing/2014/main" id="{4BF47B5E-DC26-19D5-7913-6B570F5088DB}"/>
                </a:ext>
              </a:extLst>
            </p:cNvPr>
            <p:cNvSpPr/>
            <p:nvPr/>
          </p:nvSpPr>
          <p:spPr>
            <a:xfrm>
              <a:off x="82351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3" name="Freeform: Shape 682">
              <a:extLst>
                <a:ext uri="{FF2B5EF4-FFF2-40B4-BE49-F238E27FC236}">
                  <a16:creationId xmlns:a16="http://schemas.microsoft.com/office/drawing/2014/main" id="{46469A10-5B69-253B-036D-2E01BFA36A51}"/>
                </a:ext>
              </a:extLst>
            </p:cNvPr>
            <p:cNvSpPr/>
            <p:nvPr/>
          </p:nvSpPr>
          <p:spPr>
            <a:xfrm>
              <a:off x="831138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4" name="Freeform: Shape 683">
              <a:extLst>
                <a:ext uri="{FF2B5EF4-FFF2-40B4-BE49-F238E27FC236}">
                  <a16:creationId xmlns:a16="http://schemas.microsoft.com/office/drawing/2014/main" id="{0A6F1D91-6674-BDFB-DBE9-EB893BE2356D}"/>
                </a:ext>
              </a:extLst>
            </p:cNvPr>
            <p:cNvSpPr/>
            <p:nvPr/>
          </p:nvSpPr>
          <p:spPr>
            <a:xfrm>
              <a:off x="836853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5" name="Freeform: Shape 684">
              <a:extLst>
                <a:ext uri="{FF2B5EF4-FFF2-40B4-BE49-F238E27FC236}">
                  <a16:creationId xmlns:a16="http://schemas.microsoft.com/office/drawing/2014/main" id="{0FACB8F8-1C2C-FD34-8D4F-8474285F0DB2}"/>
                </a:ext>
              </a:extLst>
            </p:cNvPr>
            <p:cNvSpPr/>
            <p:nvPr/>
          </p:nvSpPr>
          <p:spPr>
            <a:xfrm>
              <a:off x="840663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6" name="Freeform: Shape 685">
              <a:extLst>
                <a:ext uri="{FF2B5EF4-FFF2-40B4-BE49-F238E27FC236}">
                  <a16:creationId xmlns:a16="http://schemas.microsoft.com/office/drawing/2014/main" id="{C403A2B8-D62E-AFD8-9044-898FF4917F5F}"/>
                </a:ext>
              </a:extLst>
            </p:cNvPr>
            <p:cNvSpPr/>
            <p:nvPr/>
          </p:nvSpPr>
          <p:spPr>
            <a:xfrm>
              <a:off x="848283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7" name="Freeform: Shape 686">
              <a:extLst>
                <a:ext uri="{FF2B5EF4-FFF2-40B4-BE49-F238E27FC236}">
                  <a16:creationId xmlns:a16="http://schemas.microsoft.com/office/drawing/2014/main" id="{BC3F43E2-F340-A4D0-A37A-56BAD22008C1}"/>
                </a:ext>
              </a:extLst>
            </p:cNvPr>
            <p:cNvSpPr/>
            <p:nvPr/>
          </p:nvSpPr>
          <p:spPr>
            <a:xfrm>
              <a:off x="853998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8" name="Freeform: Shape 687">
              <a:extLst>
                <a:ext uri="{FF2B5EF4-FFF2-40B4-BE49-F238E27FC236}">
                  <a16:creationId xmlns:a16="http://schemas.microsoft.com/office/drawing/2014/main" id="{DA3477E6-8DB7-ED3A-121F-56E1BE166B31}"/>
                </a:ext>
              </a:extLst>
            </p:cNvPr>
            <p:cNvSpPr/>
            <p:nvPr/>
          </p:nvSpPr>
          <p:spPr>
            <a:xfrm>
              <a:off x="873049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89" name="Freeform: Shape 688">
              <a:extLst>
                <a:ext uri="{FF2B5EF4-FFF2-40B4-BE49-F238E27FC236}">
                  <a16:creationId xmlns:a16="http://schemas.microsoft.com/office/drawing/2014/main" id="{7E5B6E10-DBE1-3A34-126F-F394F4BED9BA}"/>
                </a:ext>
              </a:extLst>
            </p:cNvPr>
            <p:cNvSpPr/>
            <p:nvPr/>
          </p:nvSpPr>
          <p:spPr>
            <a:xfrm>
              <a:off x="907339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90" name="Freeform: Shape 689">
              <a:extLst>
                <a:ext uri="{FF2B5EF4-FFF2-40B4-BE49-F238E27FC236}">
                  <a16:creationId xmlns:a16="http://schemas.microsoft.com/office/drawing/2014/main" id="{68C1F5E8-A766-CA41-00D8-7EB122C67D4B}"/>
                </a:ext>
              </a:extLst>
            </p:cNvPr>
            <p:cNvSpPr/>
            <p:nvPr/>
          </p:nvSpPr>
          <p:spPr>
            <a:xfrm>
              <a:off x="913054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91" name="Freeform: Shape 690">
              <a:extLst>
                <a:ext uri="{FF2B5EF4-FFF2-40B4-BE49-F238E27FC236}">
                  <a16:creationId xmlns:a16="http://schemas.microsoft.com/office/drawing/2014/main" id="{E7440025-1363-2F99-2CFC-71480C762274}"/>
                </a:ext>
              </a:extLst>
            </p:cNvPr>
            <p:cNvSpPr/>
            <p:nvPr/>
          </p:nvSpPr>
          <p:spPr>
            <a:xfrm>
              <a:off x="918769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sp>
          <p:nvSpPr>
            <p:cNvPr id="692" name="Freeform: Shape 691">
              <a:extLst>
                <a:ext uri="{FF2B5EF4-FFF2-40B4-BE49-F238E27FC236}">
                  <a16:creationId xmlns:a16="http://schemas.microsoft.com/office/drawing/2014/main" id="{DFB6A82E-7839-356D-1B09-6C3CACE675E4}"/>
                </a:ext>
              </a:extLst>
            </p:cNvPr>
            <p:cNvSpPr/>
            <p:nvPr/>
          </p:nvSpPr>
          <p:spPr>
            <a:xfrm>
              <a:off x="924484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sz="1600"/>
            </a:p>
          </p:txBody>
        </p:sp>
      </p:grpSp>
      <p:cxnSp>
        <p:nvCxnSpPr>
          <p:cNvPr id="693" name="Straight Connector 692">
            <a:extLst>
              <a:ext uri="{FF2B5EF4-FFF2-40B4-BE49-F238E27FC236}">
                <a16:creationId xmlns:a16="http://schemas.microsoft.com/office/drawing/2014/main" id="{9C5AC8FB-6CFB-FE00-5538-B6E069ACDD48}"/>
              </a:ext>
            </a:extLst>
          </p:cNvPr>
          <p:cNvCxnSpPr>
            <a:cxnSpLocks/>
          </p:cNvCxnSpPr>
          <p:nvPr/>
        </p:nvCxnSpPr>
        <p:spPr>
          <a:xfrm>
            <a:off x="143047" y="5511005"/>
            <a:ext cx="36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96" name="Straight Connector 695">
            <a:extLst>
              <a:ext uri="{FF2B5EF4-FFF2-40B4-BE49-F238E27FC236}">
                <a16:creationId xmlns:a16="http://schemas.microsoft.com/office/drawing/2014/main" id="{F6D1506D-49EF-B859-57A0-2F68B2BB3D61}"/>
              </a:ext>
            </a:extLst>
          </p:cNvPr>
          <p:cNvCxnSpPr>
            <a:cxnSpLocks/>
          </p:cNvCxnSpPr>
          <p:nvPr/>
        </p:nvCxnSpPr>
        <p:spPr>
          <a:xfrm>
            <a:off x="143047" y="5931630"/>
            <a:ext cx="36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97" name="Group 696">
            <a:extLst>
              <a:ext uri="{FF2B5EF4-FFF2-40B4-BE49-F238E27FC236}">
                <a16:creationId xmlns:a16="http://schemas.microsoft.com/office/drawing/2014/main" id="{07639D8C-24A7-E098-586B-51A37600BF83}"/>
              </a:ext>
            </a:extLst>
          </p:cNvPr>
          <p:cNvGrpSpPr/>
          <p:nvPr/>
        </p:nvGrpSpPr>
        <p:grpSpPr>
          <a:xfrm>
            <a:off x="3173050" y="2064361"/>
            <a:ext cx="5602110" cy="1241563"/>
            <a:chOff x="3300412" y="2809875"/>
            <a:chExt cx="5602110" cy="1241563"/>
          </a:xfrm>
        </p:grpSpPr>
        <p:sp>
          <p:nvSpPr>
            <p:cNvPr id="698" name="Freeform: Shape 697">
              <a:extLst>
                <a:ext uri="{FF2B5EF4-FFF2-40B4-BE49-F238E27FC236}">
                  <a16:creationId xmlns:a16="http://schemas.microsoft.com/office/drawing/2014/main" id="{09C53BFC-103D-A5F1-D39F-BDD62478FE73}"/>
                </a:ext>
              </a:extLst>
            </p:cNvPr>
            <p:cNvSpPr/>
            <p:nvPr/>
          </p:nvSpPr>
          <p:spPr>
            <a:xfrm>
              <a:off x="3300412" y="2809875"/>
              <a:ext cx="5593708" cy="1198654"/>
            </a:xfrm>
            <a:custGeom>
              <a:avLst/>
              <a:gdLst>
                <a:gd name="connsiteX0" fmla="*/ 5593709 w 5593708"/>
                <a:gd name="connsiteY0" fmla="*/ 1198655 h 1198654"/>
                <a:gd name="connsiteX1" fmla="*/ 4088254 w 5593708"/>
                <a:gd name="connsiteY1" fmla="*/ 1198655 h 1198654"/>
                <a:gd name="connsiteX2" fmla="*/ 4088254 w 5593708"/>
                <a:gd name="connsiteY2" fmla="*/ 1084498 h 1198654"/>
                <a:gd name="connsiteX3" fmla="*/ 4016912 w 5593708"/>
                <a:gd name="connsiteY3" fmla="*/ 1084498 h 1198654"/>
                <a:gd name="connsiteX4" fmla="*/ 4016912 w 5593708"/>
                <a:gd name="connsiteY4" fmla="*/ 995305 h 1198654"/>
                <a:gd name="connsiteX5" fmla="*/ 3974097 w 5593708"/>
                <a:gd name="connsiteY5" fmla="*/ 995305 h 1198654"/>
                <a:gd name="connsiteX6" fmla="*/ 3974097 w 5593708"/>
                <a:gd name="connsiteY6" fmla="*/ 923960 h 1198654"/>
                <a:gd name="connsiteX7" fmla="*/ 3606661 w 5593708"/>
                <a:gd name="connsiteY7" fmla="*/ 923960 h 1198654"/>
                <a:gd name="connsiteX8" fmla="*/ 3606661 w 5593708"/>
                <a:gd name="connsiteY8" fmla="*/ 859747 h 1198654"/>
                <a:gd name="connsiteX9" fmla="*/ 3214240 w 5593708"/>
                <a:gd name="connsiteY9" fmla="*/ 859747 h 1198654"/>
                <a:gd name="connsiteX10" fmla="*/ 3214240 w 5593708"/>
                <a:gd name="connsiteY10" fmla="*/ 827641 h 1198654"/>
                <a:gd name="connsiteX11" fmla="*/ 3164300 w 5593708"/>
                <a:gd name="connsiteY11" fmla="*/ 827641 h 1198654"/>
                <a:gd name="connsiteX12" fmla="*/ 3164300 w 5593708"/>
                <a:gd name="connsiteY12" fmla="*/ 784831 h 1198654"/>
                <a:gd name="connsiteX13" fmla="*/ 2964523 w 5593708"/>
                <a:gd name="connsiteY13" fmla="*/ 784831 h 1198654"/>
                <a:gd name="connsiteX14" fmla="*/ 2964523 w 5593708"/>
                <a:gd name="connsiteY14" fmla="*/ 752725 h 1198654"/>
                <a:gd name="connsiteX15" fmla="*/ 2832525 w 5593708"/>
                <a:gd name="connsiteY15" fmla="*/ 752725 h 1198654"/>
                <a:gd name="connsiteX16" fmla="*/ 2832525 w 5593708"/>
                <a:gd name="connsiteY16" fmla="*/ 734887 h 1198654"/>
                <a:gd name="connsiteX17" fmla="*/ 2393737 w 5593708"/>
                <a:gd name="connsiteY17" fmla="*/ 734887 h 1198654"/>
                <a:gd name="connsiteX18" fmla="*/ 2393737 w 5593708"/>
                <a:gd name="connsiteY18" fmla="*/ 663539 h 1198654"/>
                <a:gd name="connsiteX19" fmla="*/ 2311689 w 5593708"/>
                <a:gd name="connsiteY19" fmla="*/ 663539 h 1198654"/>
                <a:gd name="connsiteX20" fmla="*/ 2311689 w 5593708"/>
                <a:gd name="connsiteY20" fmla="*/ 638567 h 1198654"/>
                <a:gd name="connsiteX21" fmla="*/ 1997755 w 5593708"/>
                <a:gd name="connsiteY21" fmla="*/ 638567 h 1198654"/>
                <a:gd name="connsiteX22" fmla="*/ 1997755 w 5593708"/>
                <a:gd name="connsiteY22" fmla="*/ 602893 h 1198654"/>
                <a:gd name="connsiteX23" fmla="*/ 1758734 w 5593708"/>
                <a:gd name="connsiteY23" fmla="*/ 602893 h 1198654"/>
                <a:gd name="connsiteX24" fmla="*/ 1758734 w 5593708"/>
                <a:gd name="connsiteY24" fmla="*/ 585056 h 1198654"/>
                <a:gd name="connsiteX25" fmla="*/ 1626746 w 5593708"/>
                <a:gd name="connsiteY25" fmla="*/ 585056 h 1198654"/>
                <a:gd name="connsiteX26" fmla="*/ 1626746 w 5593708"/>
                <a:gd name="connsiteY26" fmla="*/ 570787 h 1198654"/>
                <a:gd name="connsiteX27" fmla="*/ 1591066 w 5593708"/>
                <a:gd name="connsiteY27" fmla="*/ 570787 h 1198654"/>
                <a:gd name="connsiteX28" fmla="*/ 1591066 w 5593708"/>
                <a:gd name="connsiteY28" fmla="*/ 520842 h 1198654"/>
                <a:gd name="connsiteX29" fmla="*/ 1566091 w 5593708"/>
                <a:gd name="connsiteY29" fmla="*/ 520842 h 1198654"/>
                <a:gd name="connsiteX30" fmla="*/ 1566091 w 5593708"/>
                <a:gd name="connsiteY30" fmla="*/ 513708 h 1198654"/>
                <a:gd name="connsiteX31" fmla="*/ 1541126 w 5593708"/>
                <a:gd name="connsiteY31" fmla="*/ 513708 h 1198654"/>
                <a:gd name="connsiteX32" fmla="*/ 1541126 w 5593708"/>
                <a:gd name="connsiteY32" fmla="*/ 474466 h 1198654"/>
                <a:gd name="connsiteX33" fmla="*/ 1466212 w 5593708"/>
                <a:gd name="connsiteY33" fmla="*/ 474466 h 1198654"/>
                <a:gd name="connsiteX34" fmla="*/ 1466212 w 5593708"/>
                <a:gd name="connsiteY34" fmla="*/ 453061 h 1198654"/>
                <a:gd name="connsiteX35" fmla="*/ 1305677 w 5593708"/>
                <a:gd name="connsiteY35" fmla="*/ 453061 h 1198654"/>
                <a:gd name="connsiteX36" fmla="*/ 1305677 w 5593708"/>
                <a:gd name="connsiteY36" fmla="*/ 424523 h 1198654"/>
                <a:gd name="connsiteX37" fmla="*/ 1230754 w 5593708"/>
                <a:gd name="connsiteY37" fmla="*/ 424523 h 1198654"/>
                <a:gd name="connsiteX38" fmla="*/ 1230754 w 5593708"/>
                <a:gd name="connsiteY38" fmla="*/ 399551 h 1198654"/>
                <a:gd name="connsiteX39" fmla="*/ 1123740 w 5593708"/>
                <a:gd name="connsiteY39" fmla="*/ 399551 h 1198654"/>
                <a:gd name="connsiteX40" fmla="*/ 1123740 w 5593708"/>
                <a:gd name="connsiteY40" fmla="*/ 385281 h 1198654"/>
                <a:gd name="connsiteX41" fmla="*/ 856179 w 5593708"/>
                <a:gd name="connsiteY41" fmla="*/ 385281 h 1198654"/>
                <a:gd name="connsiteX42" fmla="*/ 856179 w 5593708"/>
                <a:gd name="connsiteY42" fmla="*/ 346039 h 1198654"/>
                <a:gd name="connsiteX43" fmla="*/ 841910 w 5593708"/>
                <a:gd name="connsiteY43" fmla="*/ 346039 h 1198654"/>
                <a:gd name="connsiteX44" fmla="*/ 841910 w 5593708"/>
                <a:gd name="connsiteY44" fmla="*/ 306797 h 1198654"/>
                <a:gd name="connsiteX45" fmla="*/ 824073 w 5593708"/>
                <a:gd name="connsiteY45" fmla="*/ 306797 h 1198654"/>
                <a:gd name="connsiteX46" fmla="*/ 824073 w 5593708"/>
                <a:gd name="connsiteY46" fmla="*/ 278259 h 1198654"/>
                <a:gd name="connsiteX47" fmla="*/ 759860 w 5593708"/>
                <a:gd name="connsiteY47" fmla="*/ 278259 h 1198654"/>
                <a:gd name="connsiteX48" fmla="*/ 759860 w 5593708"/>
                <a:gd name="connsiteY48" fmla="*/ 235449 h 1198654"/>
                <a:gd name="connsiteX49" fmla="*/ 702781 w 5593708"/>
                <a:gd name="connsiteY49" fmla="*/ 235449 h 1198654"/>
                <a:gd name="connsiteX50" fmla="*/ 702781 w 5593708"/>
                <a:gd name="connsiteY50" fmla="*/ 196208 h 1198654"/>
                <a:gd name="connsiteX51" fmla="*/ 467332 w 5593708"/>
                <a:gd name="connsiteY51" fmla="*/ 196208 h 1198654"/>
                <a:gd name="connsiteX52" fmla="*/ 467332 w 5593708"/>
                <a:gd name="connsiteY52" fmla="*/ 167669 h 1198654"/>
                <a:gd name="connsiteX53" fmla="*/ 428090 w 5593708"/>
                <a:gd name="connsiteY53" fmla="*/ 167669 h 1198654"/>
                <a:gd name="connsiteX54" fmla="*/ 428090 w 5593708"/>
                <a:gd name="connsiteY54" fmla="*/ 139129 h 1198654"/>
                <a:gd name="connsiteX55" fmla="*/ 349607 w 5593708"/>
                <a:gd name="connsiteY55" fmla="*/ 139129 h 1198654"/>
                <a:gd name="connsiteX56" fmla="*/ 349607 w 5593708"/>
                <a:gd name="connsiteY56" fmla="*/ 121292 h 1198654"/>
                <a:gd name="connsiteX57" fmla="*/ 278259 w 5593708"/>
                <a:gd name="connsiteY57" fmla="*/ 121292 h 1198654"/>
                <a:gd name="connsiteX58" fmla="*/ 278259 w 5593708"/>
                <a:gd name="connsiteY58" fmla="*/ 103455 h 1198654"/>
                <a:gd name="connsiteX59" fmla="*/ 89185 w 5593708"/>
                <a:gd name="connsiteY59" fmla="*/ 103455 h 1198654"/>
                <a:gd name="connsiteX60" fmla="*/ 89185 w 5593708"/>
                <a:gd name="connsiteY60" fmla="*/ 85618 h 1198654"/>
                <a:gd name="connsiteX61" fmla="*/ 49944 w 5593708"/>
                <a:gd name="connsiteY61" fmla="*/ 85618 h 1198654"/>
                <a:gd name="connsiteX62" fmla="*/ 49944 w 5593708"/>
                <a:gd name="connsiteY62" fmla="*/ 64214 h 1198654"/>
                <a:gd name="connsiteX63" fmla="*/ 0 w 5593708"/>
                <a:gd name="connsiteY63" fmla="*/ 64214 h 1198654"/>
                <a:gd name="connsiteX64" fmla="*/ 0 w 5593708"/>
                <a:gd name="connsiteY64" fmla="*/ 0 h 119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593708" h="1198654">
                  <a:moveTo>
                    <a:pt x="5593709" y="1198655"/>
                  </a:moveTo>
                  <a:lnTo>
                    <a:pt x="4088254" y="1198655"/>
                  </a:lnTo>
                  <a:lnTo>
                    <a:pt x="4088254" y="1084498"/>
                  </a:lnTo>
                  <a:lnTo>
                    <a:pt x="4016912" y="1084498"/>
                  </a:lnTo>
                  <a:lnTo>
                    <a:pt x="4016912" y="995305"/>
                  </a:lnTo>
                  <a:lnTo>
                    <a:pt x="3974097" y="995305"/>
                  </a:lnTo>
                  <a:lnTo>
                    <a:pt x="3974097" y="923960"/>
                  </a:lnTo>
                  <a:lnTo>
                    <a:pt x="3606661" y="923960"/>
                  </a:lnTo>
                  <a:lnTo>
                    <a:pt x="3606661" y="859747"/>
                  </a:lnTo>
                  <a:lnTo>
                    <a:pt x="3214240" y="859747"/>
                  </a:lnTo>
                  <a:lnTo>
                    <a:pt x="3214240" y="827641"/>
                  </a:lnTo>
                  <a:lnTo>
                    <a:pt x="3164300" y="827641"/>
                  </a:lnTo>
                  <a:lnTo>
                    <a:pt x="3164300" y="784831"/>
                  </a:lnTo>
                  <a:lnTo>
                    <a:pt x="2964523" y="784831"/>
                  </a:lnTo>
                  <a:lnTo>
                    <a:pt x="2964523" y="752725"/>
                  </a:lnTo>
                  <a:lnTo>
                    <a:pt x="2832525" y="752725"/>
                  </a:lnTo>
                  <a:lnTo>
                    <a:pt x="2832525" y="734887"/>
                  </a:lnTo>
                  <a:lnTo>
                    <a:pt x="2393737" y="734887"/>
                  </a:lnTo>
                  <a:lnTo>
                    <a:pt x="2393737" y="663539"/>
                  </a:lnTo>
                  <a:lnTo>
                    <a:pt x="2311689" y="663539"/>
                  </a:lnTo>
                  <a:lnTo>
                    <a:pt x="2311689" y="638567"/>
                  </a:lnTo>
                  <a:lnTo>
                    <a:pt x="1997755" y="638567"/>
                  </a:lnTo>
                  <a:lnTo>
                    <a:pt x="1997755" y="602893"/>
                  </a:lnTo>
                  <a:lnTo>
                    <a:pt x="1758734" y="602893"/>
                  </a:lnTo>
                  <a:lnTo>
                    <a:pt x="1758734" y="585056"/>
                  </a:lnTo>
                  <a:lnTo>
                    <a:pt x="1626746" y="585056"/>
                  </a:lnTo>
                  <a:lnTo>
                    <a:pt x="1626746" y="570787"/>
                  </a:lnTo>
                  <a:lnTo>
                    <a:pt x="1591066" y="570787"/>
                  </a:lnTo>
                  <a:lnTo>
                    <a:pt x="1591066" y="520842"/>
                  </a:lnTo>
                  <a:lnTo>
                    <a:pt x="1566091" y="520842"/>
                  </a:lnTo>
                  <a:lnTo>
                    <a:pt x="1566091" y="513708"/>
                  </a:lnTo>
                  <a:lnTo>
                    <a:pt x="1541126" y="513708"/>
                  </a:lnTo>
                  <a:lnTo>
                    <a:pt x="1541126" y="474466"/>
                  </a:lnTo>
                  <a:lnTo>
                    <a:pt x="1466212" y="474466"/>
                  </a:lnTo>
                  <a:lnTo>
                    <a:pt x="1466212" y="453061"/>
                  </a:lnTo>
                  <a:lnTo>
                    <a:pt x="1305677" y="453061"/>
                  </a:lnTo>
                  <a:lnTo>
                    <a:pt x="1305677" y="424523"/>
                  </a:lnTo>
                  <a:lnTo>
                    <a:pt x="1230754" y="424523"/>
                  </a:lnTo>
                  <a:lnTo>
                    <a:pt x="1230754" y="399551"/>
                  </a:lnTo>
                  <a:lnTo>
                    <a:pt x="1123740" y="399551"/>
                  </a:lnTo>
                  <a:lnTo>
                    <a:pt x="1123740" y="385281"/>
                  </a:lnTo>
                  <a:lnTo>
                    <a:pt x="856179" y="385281"/>
                  </a:lnTo>
                  <a:lnTo>
                    <a:pt x="856179" y="346039"/>
                  </a:lnTo>
                  <a:lnTo>
                    <a:pt x="841910" y="346039"/>
                  </a:lnTo>
                  <a:lnTo>
                    <a:pt x="841910" y="306797"/>
                  </a:lnTo>
                  <a:lnTo>
                    <a:pt x="824073" y="306797"/>
                  </a:lnTo>
                  <a:lnTo>
                    <a:pt x="824073" y="278259"/>
                  </a:lnTo>
                  <a:lnTo>
                    <a:pt x="759860" y="278259"/>
                  </a:lnTo>
                  <a:lnTo>
                    <a:pt x="759860" y="235449"/>
                  </a:lnTo>
                  <a:lnTo>
                    <a:pt x="702781" y="235449"/>
                  </a:lnTo>
                  <a:lnTo>
                    <a:pt x="702781" y="196208"/>
                  </a:lnTo>
                  <a:lnTo>
                    <a:pt x="467332" y="196208"/>
                  </a:lnTo>
                  <a:lnTo>
                    <a:pt x="467332" y="167669"/>
                  </a:lnTo>
                  <a:lnTo>
                    <a:pt x="428090" y="167669"/>
                  </a:lnTo>
                  <a:lnTo>
                    <a:pt x="428090" y="139129"/>
                  </a:lnTo>
                  <a:lnTo>
                    <a:pt x="349607" y="139129"/>
                  </a:lnTo>
                  <a:lnTo>
                    <a:pt x="349607" y="121292"/>
                  </a:lnTo>
                  <a:lnTo>
                    <a:pt x="278259" y="121292"/>
                  </a:lnTo>
                  <a:lnTo>
                    <a:pt x="278259" y="103455"/>
                  </a:lnTo>
                  <a:lnTo>
                    <a:pt x="89185" y="103455"/>
                  </a:lnTo>
                  <a:lnTo>
                    <a:pt x="89185" y="85618"/>
                  </a:lnTo>
                  <a:lnTo>
                    <a:pt x="49944" y="85618"/>
                  </a:lnTo>
                  <a:lnTo>
                    <a:pt x="49944" y="64214"/>
                  </a:lnTo>
                  <a:lnTo>
                    <a:pt x="0" y="64214"/>
                  </a:lnTo>
                  <a:lnTo>
                    <a:pt x="0" y="0"/>
                  </a:lnTo>
                </a:path>
              </a:pathLst>
            </a:custGeom>
            <a:noFill/>
            <a:ln w="19050" cap="flat">
              <a:solidFill>
                <a:schemeClr val="accent1"/>
              </a:solidFill>
              <a:prstDash val="solid"/>
              <a:miter/>
            </a:ln>
          </p:spPr>
          <p:txBody>
            <a:bodyPr rtlCol="0" anchor="ctr"/>
            <a:lstStyle/>
            <a:p>
              <a:pPr rtl="0"/>
              <a:endParaRPr lang="en-GB" sz="1600"/>
            </a:p>
          </p:txBody>
        </p:sp>
        <p:sp>
          <p:nvSpPr>
            <p:cNvPr id="699" name="Freeform: Shape 698">
              <a:extLst>
                <a:ext uri="{FF2B5EF4-FFF2-40B4-BE49-F238E27FC236}">
                  <a16:creationId xmlns:a16="http://schemas.microsoft.com/office/drawing/2014/main" id="{28637260-3A4B-5205-29F5-2A9981282CCF}"/>
                </a:ext>
              </a:extLst>
            </p:cNvPr>
            <p:cNvSpPr/>
            <p:nvPr/>
          </p:nvSpPr>
          <p:spPr>
            <a:xfrm>
              <a:off x="5694149" y="34304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sz="1600"/>
            </a:p>
          </p:txBody>
        </p:sp>
        <p:sp>
          <p:nvSpPr>
            <p:cNvPr id="700" name="Freeform: Shape 699">
              <a:extLst>
                <a:ext uri="{FF2B5EF4-FFF2-40B4-BE49-F238E27FC236}">
                  <a16:creationId xmlns:a16="http://schemas.microsoft.com/office/drawing/2014/main" id="{AAF0B471-6766-1BC0-E214-1279A70E1E7A}"/>
                </a:ext>
              </a:extLst>
            </p:cNvPr>
            <p:cNvSpPr/>
            <p:nvPr/>
          </p:nvSpPr>
          <p:spPr>
            <a:xfrm>
              <a:off x="5768778" y="350423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sz="1600"/>
            </a:p>
          </p:txBody>
        </p:sp>
        <p:sp>
          <p:nvSpPr>
            <p:cNvPr id="701" name="Freeform: Shape 700">
              <a:extLst>
                <a:ext uri="{FF2B5EF4-FFF2-40B4-BE49-F238E27FC236}">
                  <a16:creationId xmlns:a16="http://schemas.microsoft.com/office/drawing/2014/main" id="{ADF35A70-42D9-533D-87A4-0C0523E7053B}"/>
                </a:ext>
              </a:extLst>
            </p:cNvPr>
            <p:cNvSpPr/>
            <p:nvPr/>
          </p:nvSpPr>
          <p:spPr>
            <a:xfrm>
              <a:off x="6073578" y="350423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sz="1600"/>
            </a:p>
          </p:txBody>
        </p:sp>
        <p:sp>
          <p:nvSpPr>
            <p:cNvPr id="702" name="Freeform: Shape 701">
              <a:extLst>
                <a:ext uri="{FF2B5EF4-FFF2-40B4-BE49-F238E27FC236}">
                  <a16:creationId xmlns:a16="http://schemas.microsoft.com/office/drawing/2014/main" id="{6285C1FC-58D2-7018-3AD1-F7D98DEB24A4}"/>
                </a:ext>
              </a:extLst>
            </p:cNvPr>
            <p:cNvSpPr/>
            <p:nvPr/>
          </p:nvSpPr>
          <p:spPr>
            <a:xfrm>
              <a:off x="6454578" y="3561386"/>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rtl="0"/>
              <a:endParaRPr lang="en-GB" sz="1600"/>
            </a:p>
          </p:txBody>
        </p:sp>
        <p:sp>
          <p:nvSpPr>
            <p:cNvPr id="703" name="Freeform: Shape 702">
              <a:extLst>
                <a:ext uri="{FF2B5EF4-FFF2-40B4-BE49-F238E27FC236}">
                  <a16:creationId xmlns:a16="http://schemas.microsoft.com/office/drawing/2014/main" id="{2FFF3054-ADD1-E0DB-E3B6-72C57841D3D3}"/>
                </a:ext>
              </a:extLst>
            </p:cNvPr>
            <p:cNvSpPr/>
            <p:nvPr/>
          </p:nvSpPr>
          <p:spPr>
            <a:xfrm>
              <a:off x="6511728" y="36185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sz="1600"/>
            </a:p>
          </p:txBody>
        </p:sp>
        <p:sp>
          <p:nvSpPr>
            <p:cNvPr id="704" name="Freeform: Shape 703">
              <a:extLst>
                <a:ext uri="{FF2B5EF4-FFF2-40B4-BE49-F238E27FC236}">
                  <a16:creationId xmlns:a16="http://schemas.microsoft.com/office/drawing/2014/main" id="{3551E3F8-A532-46C6-BF75-0B1064FDB3A6}"/>
                </a:ext>
              </a:extLst>
            </p:cNvPr>
            <p:cNvSpPr/>
            <p:nvPr/>
          </p:nvSpPr>
          <p:spPr>
            <a:xfrm>
              <a:off x="7273737" y="3694737"/>
              <a:ext cx="9525" cy="90002"/>
            </a:xfrm>
            <a:custGeom>
              <a:avLst/>
              <a:gdLst>
                <a:gd name="connsiteX0" fmla="*/ 0 w 9525"/>
                <a:gd name="connsiteY0" fmla="*/ 0 h 90002"/>
                <a:gd name="connsiteX1" fmla="*/ 0 w 9525"/>
                <a:gd name="connsiteY1" fmla="*/ 90003 h 90002"/>
              </a:gdLst>
              <a:ahLst/>
              <a:cxnLst>
                <a:cxn ang="0">
                  <a:pos x="connsiteX0" y="connsiteY0"/>
                </a:cxn>
                <a:cxn ang="0">
                  <a:pos x="connsiteX1" y="connsiteY1"/>
                </a:cxn>
              </a:cxnLst>
              <a:rect l="l" t="t" r="r" b="b"/>
              <a:pathLst>
                <a:path w="9525" h="90002">
                  <a:moveTo>
                    <a:pt x="0" y="0"/>
                  </a:moveTo>
                  <a:lnTo>
                    <a:pt x="0" y="90003"/>
                  </a:lnTo>
                </a:path>
              </a:pathLst>
            </a:custGeom>
            <a:noFill/>
            <a:ln w="19050" cap="flat">
              <a:solidFill>
                <a:schemeClr val="accent1"/>
              </a:solidFill>
              <a:prstDash val="solid"/>
              <a:miter/>
            </a:ln>
          </p:spPr>
          <p:txBody>
            <a:bodyPr rtlCol="0" anchor="ctr"/>
            <a:lstStyle/>
            <a:p>
              <a:pPr rtl="0"/>
              <a:endParaRPr lang="en-GB" sz="1600"/>
            </a:p>
          </p:txBody>
        </p:sp>
        <p:sp>
          <p:nvSpPr>
            <p:cNvPr id="705" name="Freeform: Shape 704">
              <a:extLst>
                <a:ext uri="{FF2B5EF4-FFF2-40B4-BE49-F238E27FC236}">
                  <a16:creationId xmlns:a16="http://schemas.microsoft.com/office/drawing/2014/main" id="{0D793664-CBF9-D4DB-C6B9-E2FD1BFAD266}"/>
                </a:ext>
              </a:extLst>
            </p:cNvPr>
            <p:cNvSpPr/>
            <p:nvPr/>
          </p:nvSpPr>
          <p:spPr>
            <a:xfrm>
              <a:off x="7311837" y="375188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sz="1600"/>
            </a:p>
          </p:txBody>
        </p:sp>
        <p:sp>
          <p:nvSpPr>
            <p:cNvPr id="706" name="Freeform: Shape 705">
              <a:extLst>
                <a:ext uri="{FF2B5EF4-FFF2-40B4-BE49-F238E27FC236}">
                  <a16:creationId xmlns:a16="http://schemas.microsoft.com/office/drawing/2014/main" id="{786CBF3C-9032-A339-34CD-AA3727B82738}"/>
                </a:ext>
              </a:extLst>
            </p:cNvPr>
            <p:cNvSpPr/>
            <p:nvPr/>
          </p:nvSpPr>
          <p:spPr>
            <a:xfrm>
              <a:off x="750233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sz="1600"/>
            </a:p>
          </p:txBody>
        </p:sp>
        <p:sp>
          <p:nvSpPr>
            <p:cNvPr id="707" name="Freeform: Shape 706">
              <a:extLst>
                <a:ext uri="{FF2B5EF4-FFF2-40B4-BE49-F238E27FC236}">
                  <a16:creationId xmlns:a16="http://schemas.microsoft.com/office/drawing/2014/main" id="{C69F4B07-8A58-6224-F801-2C95841E549B}"/>
                </a:ext>
              </a:extLst>
            </p:cNvPr>
            <p:cNvSpPr/>
            <p:nvPr/>
          </p:nvSpPr>
          <p:spPr>
            <a:xfrm>
              <a:off x="803573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sz="1600"/>
            </a:p>
          </p:txBody>
        </p:sp>
        <p:sp>
          <p:nvSpPr>
            <p:cNvPr id="708" name="Freeform: Shape 707">
              <a:extLst>
                <a:ext uri="{FF2B5EF4-FFF2-40B4-BE49-F238E27FC236}">
                  <a16:creationId xmlns:a16="http://schemas.microsoft.com/office/drawing/2014/main" id="{00AB5F61-9D5E-9596-9731-39E6E838FAE1}"/>
                </a:ext>
              </a:extLst>
            </p:cNvPr>
            <p:cNvSpPr/>
            <p:nvPr/>
          </p:nvSpPr>
          <p:spPr>
            <a:xfrm>
              <a:off x="807384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sz="1600"/>
            </a:p>
          </p:txBody>
        </p:sp>
        <p:sp>
          <p:nvSpPr>
            <p:cNvPr id="709" name="Freeform: Shape 708">
              <a:extLst>
                <a:ext uri="{FF2B5EF4-FFF2-40B4-BE49-F238E27FC236}">
                  <a16:creationId xmlns:a16="http://schemas.microsoft.com/office/drawing/2014/main" id="{6495FA80-4340-DBFF-020A-93F32AD8EEC7}"/>
                </a:ext>
              </a:extLst>
            </p:cNvPr>
            <p:cNvSpPr/>
            <p:nvPr/>
          </p:nvSpPr>
          <p:spPr>
            <a:xfrm>
              <a:off x="811194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sz="1600"/>
            </a:p>
          </p:txBody>
        </p:sp>
        <p:sp>
          <p:nvSpPr>
            <p:cNvPr id="710" name="Freeform: Shape 709">
              <a:extLst>
                <a:ext uri="{FF2B5EF4-FFF2-40B4-BE49-F238E27FC236}">
                  <a16:creationId xmlns:a16="http://schemas.microsoft.com/office/drawing/2014/main" id="{45E5C9DA-EBE8-51FC-CBA1-4F549A4FD725}"/>
                </a:ext>
              </a:extLst>
            </p:cNvPr>
            <p:cNvSpPr/>
            <p:nvPr/>
          </p:nvSpPr>
          <p:spPr>
            <a:xfrm>
              <a:off x="889299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sz="1600"/>
            </a:p>
          </p:txBody>
        </p:sp>
      </p:grpSp>
      <p:graphicFrame>
        <p:nvGraphicFramePr>
          <p:cNvPr id="711" name="Table 877">
            <a:extLst>
              <a:ext uri="{FF2B5EF4-FFF2-40B4-BE49-F238E27FC236}">
                <a16:creationId xmlns:a16="http://schemas.microsoft.com/office/drawing/2014/main" id="{F45D632C-2D8F-B324-2C36-998C8CF05A0C}"/>
              </a:ext>
            </a:extLst>
          </p:cNvPr>
          <p:cNvGraphicFramePr>
            <a:graphicFrameLocks noGrp="1"/>
          </p:cNvGraphicFramePr>
          <p:nvPr>
            <p:extLst>
              <p:ext uri="{D42A27DB-BD31-4B8C-83A1-F6EECF244321}">
                <p14:modId xmlns:p14="http://schemas.microsoft.com/office/powerpoint/2010/main" val="773814724"/>
              </p:ext>
            </p:extLst>
          </p:nvPr>
        </p:nvGraphicFramePr>
        <p:xfrm>
          <a:off x="7683840" y="1669454"/>
          <a:ext cx="4171276" cy="875520"/>
        </p:xfrm>
        <a:graphic>
          <a:graphicData uri="http://schemas.openxmlformats.org/drawingml/2006/table">
            <a:tbl>
              <a:tblPr firstRow="1" bandRow="1">
                <a:tableStyleId>{69012ECD-51FC-41F1-AA8D-1B2483CD663E}</a:tableStyleId>
              </a:tblPr>
              <a:tblGrid>
                <a:gridCol w="1248421">
                  <a:extLst>
                    <a:ext uri="{9D8B030D-6E8A-4147-A177-3AD203B41FA5}">
                      <a16:colId xmlns:a16="http://schemas.microsoft.com/office/drawing/2014/main" val="3351134296"/>
                    </a:ext>
                  </a:extLst>
                </a:gridCol>
                <a:gridCol w="1295760">
                  <a:extLst>
                    <a:ext uri="{9D8B030D-6E8A-4147-A177-3AD203B41FA5}">
                      <a16:colId xmlns:a16="http://schemas.microsoft.com/office/drawing/2014/main" val="835945008"/>
                    </a:ext>
                  </a:extLst>
                </a:gridCol>
                <a:gridCol w="1627095">
                  <a:extLst>
                    <a:ext uri="{9D8B030D-6E8A-4147-A177-3AD203B41FA5}">
                      <a16:colId xmlns:a16="http://schemas.microsoft.com/office/drawing/2014/main" val="2125925768"/>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rPr>
                        <a:t>加重（ATE）</a:t>
                      </a:r>
                    </a:p>
                  </a:txBody>
                  <a:tcPr marL="72000" marR="72000" marT="36000" marB="36000" anchor="b"/>
                </a:tc>
                <a:tc>
                  <a:txBody>
                    <a:bodyPr/>
                    <a:lstStyle/>
                    <a:p>
                      <a:pPr algn="ctr" rtl="0"/>
                      <a:r>
                        <a:rPr lang="ja-jp" sz="1200" dirty="0">
                          <a:solidFill>
                            <a:schemeClr val="tx2"/>
                          </a:solidFill>
                        </a:rPr>
                        <a:t>ニボルマブ周術期投与</a:t>
                      </a:r>
                      <a:br>
                        <a:rPr lang="en-GB" sz="1200" dirty="0">
                          <a:solidFill>
                            <a:schemeClr val="tx2"/>
                          </a:solidFill>
                        </a:rPr>
                      </a:br>
                      <a:r>
                        <a:rPr lang="ja-jp" sz="1200" dirty="0">
                          <a:solidFill>
                            <a:schemeClr val="tx2"/>
                          </a:solidFill>
                        </a:rPr>
                        <a:t>(n=139.4)</a:t>
                      </a:r>
                      <a:r>
                        <a:rPr lang="en-gb" sz="1200" baseline="30000" dirty="0">
                          <a:solidFill>
                            <a:schemeClr val="tx2"/>
                          </a:solidFill>
                        </a:rPr>
                        <a:t>*</a:t>
                      </a:r>
                    </a:p>
                  </a:txBody>
                  <a:tcPr marL="72000" marR="72000" marT="36000" marB="36000" anchor="b"/>
                </a:tc>
                <a:tc>
                  <a:txBody>
                    <a:bodyPr/>
                    <a:lstStyle/>
                    <a:p>
                      <a:pPr algn="ctr" rtl="0"/>
                      <a:r>
                        <a:rPr lang="ja-jp" sz="1200" dirty="0">
                          <a:solidFill>
                            <a:schemeClr val="tx2"/>
                          </a:solidFill>
                        </a:rPr>
                        <a:t>ネオアジュバント投与</a:t>
                      </a:r>
                      <a:br>
                        <a:rPr lang="en-GB" sz="1200" dirty="0">
                          <a:solidFill>
                            <a:schemeClr val="tx2"/>
                          </a:solidFill>
                        </a:rPr>
                      </a:br>
                      <a:r>
                        <a:rPr lang="ja-jp" sz="1200" dirty="0">
                          <a:solidFill>
                            <a:schemeClr val="tx2"/>
                          </a:solidFill>
                        </a:rPr>
                        <a:t>ニボルマブ+化学療法</a:t>
                      </a:r>
                      <a:br>
                        <a:rPr lang="en-GB" sz="1200" dirty="0">
                          <a:solidFill>
                            <a:schemeClr val="tx2"/>
                          </a:solidFill>
                        </a:rPr>
                      </a:br>
                      <a:r>
                        <a:rPr lang="ja-jp" sz="1200" dirty="0">
                          <a:solidFill>
                            <a:schemeClr val="tx2"/>
                          </a:solidFill>
                        </a:rPr>
                        <a:t>(n=147.5)</a:t>
                      </a:r>
                      <a:r>
                        <a:rPr lang="en-gb" sz="1200" baseline="30000" dirty="0">
                          <a:solidFill>
                            <a:schemeClr val="tx2"/>
                          </a:solidFill>
                        </a:rPr>
                        <a:t>*</a:t>
                      </a:r>
                    </a:p>
                  </a:txBody>
                  <a:tcPr marL="72000" marR="72000" marT="36000" marB="36000" anchor="b"/>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HR (95%CI)</a:t>
                      </a:r>
                    </a:p>
                  </a:txBody>
                  <a:tcPr marL="72000" marR="72000" marT="36000" marB="36000" anchor="ctr"/>
                </a:tc>
                <a:tc gridSpan="2">
                  <a:txBody>
                    <a:bodyPr/>
                    <a:lstStyle/>
                    <a:p>
                      <a:pPr algn="ctr" rtl="0"/>
                      <a:r>
                        <a:rPr lang="ja-jp" sz="1200" dirty="0">
                          <a:solidFill>
                            <a:srgbClr val="363636"/>
                          </a:solidFill>
                        </a:rPr>
                        <a:t>0.61 (0.39, 0.97)</a:t>
                      </a:r>
                    </a:p>
                  </a:txBody>
                  <a:tcPr marL="72000" marR="72000" marT="36000" marB="36000" anchor="ctr"/>
                </a:tc>
                <a:tc hMerge="1">
                  <a:txBody>
                    <a:bodyPr/>
                    <a:lstStyle/>
                    <a:p>
                      <a:pPr rtl="0"/>
                      <a:endParaRPr lang="en-GB"/>
                    </a:p>
                  </a:txBody>
                  <a:tcPr/>
                </a:tc>
                <a:extLst>
                  <a:ext uri="{0D108BD9-81ED-4DB2-BD59-A6C34878D82A}">
                    <a16:rowId xmlns:a16="http://schemas.microsoft.com/office/drawing/2014/main" val="1863814345"/>
                  </a:ext>
                </a:extLst>
              </a:tr>
            </a:tbl>
          </a:graphicData>
        </a:graphic>
      </p:graphicFrame>
      <p:sp>
        <p:nvSpPr>
          <p:cNvPr id="713" name="TextBox 712">
            <a:extLst>
              <a:ext uri="{FF2B5EF4-FFF2-40B4-BE49-F238E27FC236}">
                <a16:creationId xmlns:a16="http://schemas.microsoft.com/office/drawing/2014/main" id="{9A85A6A0-A715-6C54-20FC-2F566554363F}"/>
              </a:ext>
            </a:extLst>
          </p:cNvPr>
          <p:cNvSpPr txBox="1"/>
          <p:nvPr/>
        </p:nvSpPr>
        <p:spPr>
          <a:xfrm>
            <a:off x="3715380" y="1322342"/>
            <a:ext cx="4761240" cy="338554"/>
          </a:xfrm>
          <a:prstGeom prst="rect">
            <a:avLst/>
          </a:prstGeom>
          <a:noFill/>
        </p:spPr>
        <p:txBody>
          <a:bodyPr wrap="none" rtlCol="0">
            <a:spAutoFit/>
          </a:bodyPr>
          <a:lstStyle/>
          <a:p>
            <a:pPr algn="ctr" rtl="0"/>
            <a:r>
              <a:rPr lang="ja-jp" sz="1600" b="1" dirty="0">
                <a:solidFill>
                  <a:srgbClr val="363636"/>
                </a:solidFill>
              </a:rPr>
              <a:t>最終手術からの無イベント生存率（ランドマーク解析）</a:t>
            </a:r>
          </a:p>
        </p:txBody>
      </p:sp>
    </p:spTree>
    <p:extLst>
      <p:ext uri="{BB962C8B-B14F-4D97-AF65-F5344CB8AC3E}">
        <p14:creationId xmlns:p14="http://schemas.microsoft.com/office/powerpoint/2010/main" val="3548097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PL02.08：切除可能なNSCLCに対するニボルマブの周術期投与とネオアジュバント投与：CheckMate 77TとCheckMate 816の患者レベルデータ解析 - Forde PM、他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Forde PM、他J Thorac Oncol 2024年；19（補遺）：抄録番号 PL02.08</a:t>
            </a:r>
          </a:p>
        </p:txBody>
      </p:sp>
      <p:grpSp>
        <p:nvGrpSpPr>
          <p:cNvPr id="10" name="Group 9">
            <a:extLst>
              <a:ext uri="{FF2B5EF4-FFF2-40B4-BE49-F238E27FC236}">
                <a16:creationId xmlns:a16="http://schemas.microsoft.com/office/drawing/2014/main" id="{2322F78E-3440-8EC2-8D47-58801FD36425}"/>
              </a:ext>
            </a:extLst>
          </p:cNvPr>
          <p:cNvGrpSpPr/>
          <p:nvPr/>
        </p:nvGrpSpPr>
        <p:grpSpPr>
          <a:xfrm>
            <a:off x="-63870" y="1505573"/>
            <a:ext cx="4549551" cy="2710694"/>
            <a:chOff x="-56276" y="1534490"/>
            <a:chExt cx="4443360" cy="2710694"/>
          </a:xfrm>
        </p:grpSpPr>
        <p:sp>
          <p:nvSpPr>
            <p:cNvPr id="13" name="TextBox 12">
              <a:extLst>
                <a:ext uri="{FF2B5EF4-FFF2-40B4-BE49-F238E27FC236}">
                  <a16:creationId xmlns:a16="http://schemas.microsoft.com/office/drawing/2014/main" id="{E7E1B62A-7FD6-E0AF-F4DC-2474563F777F}"/>
                </a:ext>
              </a:extLst>
            </p:cNvPr>
            <p:cNvSpPr txBox="1"/>
            <p:nvPr/>
          </p:nvSpPr>
          <p:spPr>
            <a:xfrm>
              <a:off x="2670149" y="1534490"/>
              <a:ext cx="465292" cy="261610"/>
            </a:xfrm>
            <a:prstGeom prst="rect">
              <a:avLst/>
            </a:prstGeom>
            <a:noFill/>
          </p:spPr>
          <p:txBody>
            <a:bodyPr wrap="none" rtlCol="0">
              <a:spAutoFit/>
            </a:bodyPr>
            <a:lstStyle/>
            <a:p>
              <a:pPr algn="ctr" rtl="0"/>
              <a:r>
                <a:rPr lang="ja-jp" sz="1100" b="1">
                  <a:solidFill>
                    <a:schemeClr val="bg1"/>
                  </a:solidFill>
                </a:rPr>
                <a:t>pCR</a:t>
              </a:r>
              <a:endParaRPr lang="en-GB" sz="1100" b="1" dirty="0">
                <a:solidFill>
                  <a:schemeClr val="bg1"/>
                </a:solidFill>
              </a:endParaRPr>
            </a:p>
          </p:txBody>
        </p:sp>
        <p:sp>
          <p:nvSpPr>
            <p:cNvPr id="14" name="TextBox 13">
              <a:extLst>
                <a:ext uri="{FF2B5EF4-FFF2-40B4-BE49-F238E27FC236}">
                  <a16:creationId xmlns:a16="http://schemas.microsoft.com/office/drawing/2014/main" id="{720B5745-6A51-48B4-852D-1D96EC035D13}"/>
                </a:ext>
              </a:extLst>
            </p:cNvPr>
            <p:cNvSpPr txBox="1"/>
            <p:nvPr/>
          </p:nvSpPr>
          <p:spPr>
            <a:xfrm rot="16200000">
              <a:off x="648933" y="2527009"/>
              <a:ext cx="545341" cy="210415"/>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EFS、%</a:t>
              </a:r>
            </a:p>
          </p:txBody>
        </p:sp>
        <p:sp>
          <p:nvSpPr>
            <p:cNvPr id="15" name="TextBox 14">
              <a:extLst>
                <a:ext uri="{FF2B5EF4-FFF2-40B4-BE49-F238E27FC236}">
                  <a16:creationId xmlns:a16="http://schemas.microsoft.com/office/drawing/2014/main" id="{CB2AB235-E69E-8BA1-2D39-279CF6D9774F}"/>
                </a:ext>
              </a:extLst>
            </p:cNvPr>
            <p:cNvSpPr txBox="1"/>
            <p:nvPr/>
          </p:nvSpPr>
          <p:spPr>
            <a:xfrm>
              <a:off x="1014068" y="1719558"/>
              <a:ext cx="349439"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16" name="Line 6">
              <a:extLst>
                <a:ext uri="{FF2B5EF4-FFF2-40B4-BE49-F238E27FC236}">
                  <a16:creationId xmlns:a16="http://schemas.microsoft.com/office/drawing/2014/main" id="{4762AA19-E5F2-A608-D80C-C27555BFCF41}"/>
                </a:ext>
              </a:extLst>
            </p:cNvPr>
            <p:cNvSpPr>
              <a:spLocks noChangeShapeType="1"/>
            </p:cNvSpPr>
            <p:nvPr/>
          </p:nvSpPr>
          <p:spPr bwMode="auto">
            <a:xfrm>
              <a:off x="1325952" y="1828990"/>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9" name="Line 7">
              <a:extLst>
                <a:ext uri="{FF2B5EF4-FFF2-40B4-BE49-F238E27FC236}">
                  <a16:creationId xmlns:a16="http://schemas.microsoft.com/office/drawing/2014/main" id="{E54D897C-FD6D-9D5F-1388-68F6B602473F}"/>
                </a:ext>
              </a:extLst>
            </p:cNvPr>
            <p:cNvSpPr>
              <a:spLocks noChangeShapeType="1"/>
            </p:cNvSpPr>
            <p:nvPr/>
          </p:nvSpPr>
          <p:spPr bwMode="auto">
            <a:xfrm>
              <a:off x="1325952" y="215145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0" name="Line 8">
              <a:extLst>
                <a:ext uri="{FF2B5EF4-FFF2-40B4-BE49-F238E27FC236}">
                  <a16:creationId xmlns:a16="http://schemas.microsoft.com/office/drawing/2014/main" id="{2ABFD2E9-C3CF-121B-7CC0-DDFE1E76C392}"/>
                </a:ext>
              </a:extLst>
            </p:cNvPr>
            <p:cNvSpPr>
              <a:spLocks noChangeShapeType="1"/>
            </p:cNvSpPr>
            <p:nvPr/>
          </p:nvSpPr>
          <p:spPr bwMode="auto">
            <a:xfrm>
              <a:off x="1325952" y="245944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1" name="Line 9">
              <a:extLst>
                <a:ext uri="{FF2B5EF4-FFF2-40B4-BE49-F238E27FC236}">
                  <a16:creationId xmlns:a16="http://schemas.microsoft.com/office/drawing/2014/main" id="{B9A4F371-83B5-5867-A820-DA9F28C2805A}"/>
                </a:ext>
              </a:extLst>
            </p:cNvPr>
            <p:cNvSpPr>
              <a:spLocks noChangeShapeType="1"/>
            </p:cNvSpPr>
            <p:nvPr/>
          </p:nvSpPr>
          <p:spPr bwMode="auto">
            <a:xfrm>
              <a:off x="1325952" y="277738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2" name="Line 10">
              <a:extLst>
                <a:ext uri="{FF2B5EF4-FFF2-40B4-BE49-F238E27FC236}">
                  <a16:creationId xmlns:a16="http://schemas.microsoft.com/office/drawing/2014/main" id="{C0AF918D-4EA4-BEE5-1AEE-94D2780655BF}"/>
                </a:ext>
              </a:extLst>
            </p:cNvPr>
            <p:cNvSpPr>
              <a:spLocks noChangeShapeType="1"/>
            </p:cNvSpPr>
            <p:nvPr/>
          </p:nvSpPr>
          <p:spPr bwMode="auto">
            <a:xfrm>
              <a:off x="1325952" y="3088694"/>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3" name="Line 11">
              <a:extLst>
                <a:ext uri="{FF2B5EF4-FFF2-40B4-BE49-F238E27FC236}">
                  <a16:creationId xmlns:a16="http://schemas.microsoft.com/office/drawing/2014/main" id="{156B50DE-7E38-DFE2-E354-CA1BB9090431}"/>
                </a:ext>
              </a:extLst>
            </p:cNvPr>
            <p:cNvSpPr>
              <a:spLocks noChangeShapeType="1"/>
            </p:cNvSpPr>
            <p:nvPr/>
          </p:nvSpPr>
          <p:spPr bwMode="auto">
            <a:xfrm>
              <a:off x="1325952" y="340331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4" name="TextBox 23">
              <a:extLst>
                <a:ext uri="{FF2B5EF4-FFF2-40B4-BE49-F238E27FC236}">
                  <a16:creationId xmlns:a16="http://schemas.microsoft.com/office/drawing/2014/main" id="{5B0C49E0-C965-B058-A95B-33368DE08E4E}"/>
                </a:ext>
              </a:extLst>
            </p:cNvPr>
            <p:cNvSpPr txBox="1"/>
            <p:nvPr/>
          </p:nvSpPr>
          <p:spPr>
            <a:xfrm>
              <a:off x="1070436" y="2043216"/>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25" name="TextBox 24">
              <a:extLst>
                <a:ext uri="{FF2B5EF4-FFF2-40B4-BE49-F238E27FC236}">
                  <a16:creationId xmlns:a16="http://schemas.microsoft.com/office/drawing/2014/main" id="{9CD422F0-CA0D-49FB-59A4-DDA156FBFA32}"/>
                </a:ext>
              </a:extLst>
            </p:cNvPr>
            <p:cNvSpPr txBox="1"/>
            <p:nvPr/>
          </p:nvSpPr>
          <p:spPr>
            <a:xfrm>
              <a:off x="1049170" y="2351063"/>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60</a:t>
              </a:r>
            </a:p>
          </p:txBody>
        </p:sp>
        <p:sp>
          <p:nvSpPr>
            <p:cNvPr id="26" name="TextBox 25">
              <a:extLst>
                <a:ext uri="{FF2B5EF4-FFF2-40B4-BE49-F238E27FC236}">
                  <a16:creationId xmlns:a16="http://schemas.microsoft.com/office/drawing/2014/main" id="{0D71FD10-8E77-4C02-8C7C-9D0BEF389723}"/>
                </a:ext>
              </a:extLst>
            </p:cNvPr>
            <p:cNvSpPr txBox="1"/>
            <p:nvPr/>
          </p:nvSpPr>
          <p:spPr>
            <a:xfrm>
              <a:off x="1070436" y="2668865"/>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27" name="TextBox 26">
              <a:extLst>
                <a:ext uri="{FF2B5EF4-FFF2-40B4-BE49-F238E27FC236}">
                  <a16:creationId xmlns:a16="http://schemas.microsoft.com/office/drawing/2014/main" id="{35D75173-EAD8-5A2B-9099-82B8A43A71C8}"/>
                </a:ext>
              </a:extLst>
            </p:cNvPr>
            <p:cNvSpPr txBox="1"/>
            <p:nvPr/>
          </p:nvSpPr>
          <p:spPr>
            <a:xfrm>
              <a:off x="1070436" y="2980027"/>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28" name="TextBox 27">
              <a:extLst>
                <a:ext uri="{FF2B5EF4-FFF2-40B4-BE49-F238E27FC236}">
                  <a16:creationId xmlns:a16="http://schemas.microsoft.com/office/drawing/2014/main" id="{18B0D543-C6C0-7521-CBC4-C5B8B9FFF035}"/>
                </a:ext>
              </a:extLst>
            </p:cNvPr>
            <p:cNvSpPr txBox="1"/>
            <p:nvPr/>
          </p:nvSpPr>
          <p:spPr>
            <a:xfrm>
              <a:off x="1126804" y="3294510"/>
              <a:ext cx="236717"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sp>
          <p:nvSpPr>
            <p:cNvPr id="29" name="Freeform 21">
              <a:extLst>
                <a:ext uri="{FF2B5EF4-FFF2-40B4-BE49-F238E27FC236}">
                  <a16:creationId xmlns:a16="http://schemas.microsoft.com/office/drawing/2014/main" id="{F891290A-EEE2-2D1F-EA2B-EB62C001914A}"/>
                </a:ext>
              </a:extLst>
            </p:cNvPr>
            <p:cNvSpPr>
              <a:spLocks/>
            </p:cNvSpPr>
            <p:nvPr/>
          </p:nvSpPr>
          <p:spPr bwMode="auto">
            <a:xfrm>
              <a:off x="1415536"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30" name="TextBox 29">
              <a:extLst>
                <a:ext uri="{FF2B5EF4-FFF2-40B4-BE49-F238E27FC236}">
                  <a16:creationId xmlns:a16="http://schemas.microsoft.com/office/drawing/2014/main" id="{A9111AEE-1C43-F434-BB86-FFC2D9C23E06}"/>
                </a:ext>
              </a:extLst>
            </p:cNvPr>
            <p:cNvSpPr txBox="1"/>
            <p:nvPr/>
          </p:nvSpPr>
          <p:spPr>
            <a:xfrm>
              <a:off x="2284162" y="3557805"/>
              <a:ext cx="1063347"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手術からの期間（月）</a:t>
              </a:r>
            </a:p>
          </p:txBody>
        </p:sp>
        <p:sp>
          <p:nvSpPr>
            <p:cNvPr id="31" name="TextBox 30">
              <a:extLst>
                <a:ext uri="{FF2B5EF4-FFF2-40B4-BE49-F238E27FC236}">
                  <a16:creationId xmlns:a16="http://schemas.microsoft.com/office/drawing/2014/main" id="{E9F5A3BD-02D8-BE4F-DC93-8F86D5CB9B5F}"/>
                </a:ext>
              </a:extLst>
            </p:cNvPr>
            <p:cNvSpPr txBox="1"/>
            <p:nvPr/>
          </p:nvSpPr>
          <p:spPr>
            <a:xfrm>
              <a:off x="560644" y="3733212"/>
              <a:ext cx="779975" cy="215444"/>
            </a:xfrm>
            <a:prstGeom prst="rect">
              <a:avLst/>
            </a:prstGeom>
            <a:noFill/>
          </p:spPr>
          <p:txBody>
            <a:bodyPr wrap="none" rtlCol="0">
              <a:spAutoFit/>
            </a:bodyPr>
            <a:lstStyle/>
            <a:p>
              <a:pPr algn="r" rtl="0"/>
              <a:r>
                <a:rPr lang="ja-jp" sz="800">
                  <a:solidFill>
                    <a:schemeClr val="accent2"/>
                  </a:solidFill>
                </a:rPr>
                <a:t>ペリオプNIVO</a:t>
              </a:r>
              <a:endParaRPr lang="en-GB" sz="800" dirty="0">
                <a:solidFill>
                  <a:schemeClr val="accent2"/>
                </a:solidFill>
              </a:endParaRPr>
            </a:p>
          </p:txBody>
        </p:sp>
        <p:sp>
          <p:nvSpPr>
            <p:cNvPr id="32" name="TextBox 31">
              <a:extLst>
                <a:ext uri="{FF2B5EF4-FFF2-40B4-BE49-F238E27FC236}">
                  <a16:creationId xmlns:a16="http://schemas.microsoft.com/office/drawing/2014/main" id="{BBF93EAE-90F5-36F3-8F20-BABFB4F6A98D}"/>
                </a:ext>
              </a:extLst>
            </p:cNvPr>
            <p:cNvSpPr txBox="1"/>
            <p:nvPr/>
          </p:nvSpPr>
          <p:spPr>
            <a:xfrm>
              <a:off x="357118" y="3906630"/>
              <a:ext cx="983501" cy="338554"/>
            </a:xfrm>
            <a:prstGeom prst="rect">
              <a:avLst/>
            </a:prstGeom>
            <a:noFill/>
          </p:spPr>
          <p:txBody>
            <a:bodyPr wrap="none" rtlCol="0">
              <a:spAutoFit/>
            </a:bodyPr>
            <a:lstStyle/>
            <a:p>
              <a:pPr algn="r" rtl="0"/>
              <a:r>
                <a:rPr lang="ja-jp" sz="800" dirty="0">
                  <a:solidFill>
                    <a:schemeClr val="accent1"/>
                  </a:solidFill>
                </a:rPr>
                <a:t>N+CT</a:t>
              </a:r>
              <a:br>
                <a:rPr lang="en-GB" altLang="ja-JP" sz="800" dirty="0">
                  <a:solidFill>
                    <a:schemeClr val="accent1"/>
                  </a:solidFill>
                </a:rPr>
              </a:br>
              <a:r>
                <a:rPr lang="ja-jp" sz="800" dirty="0">
                  <a:solidFill>
                    <a:schemeClr val="accent1"/>
                  </a:solidFill>
                </a:rPr>
                <a:t>のネオアジュバント</a:t>
              </a:r>
              <a:endParaRPr lang="en-GB" sz="800" dirty="0">
                <a:solidFill>
                  <a:schemeClr val="accent1"/>
                </a:solidFill>
              </a:endParaRPr>
            </a:p>
          </p:txBody>
        </p:sp>
        <p:sp>
          <p:nvSpPr>
            <p:cNvPr id="33" name="Line 21">
              <a:extLst>
                <a:ext uri="{FF2B5EF4-FFF2-40B4-BE49-F238E27FC236}">
                  <a16:creationId xmlns:a16="http://schemas.microsoft.com/office/drawing/2014/main" id="{E4C4945E-B4A5-E70C-B6E4-C645F75090B7}"/>
                </a:ext>
              </a:extLst>
            </p:cNvPr>
            <p:cNvSpPr>
              <a:spLocks noChangeShapeType="1"/>
            </p:cNvSpPr>
            <p:nvPr/>
          </p:nvSpPr>
          <p:spPr bwMode="auto">
            <a:xfrm>
              <a:off x="4298612"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065D5714-D62C-DB1E-F91E-5534612A1859}"/>
                </a:ext>
              </a:extLst>
            </p:cNvPr>
            <p:cNvSpPr txBox="1"/>
            <p:nvPr/>
          </p:nvSpPr>
          <p:spPr>
            <a:xfrm>
              <a:off x="4203356"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42</a:t>
              </a:r>
            </a:p>
          </p:txBody>
        </p:sp>
        <p:sp>
          <p:nvSpPr>
            <p:cNvPr id="35" name="Line 21">
              <a:extLst>
                <a:ext uri="{FF2B5EF4-FFF2-40B4-BE49-F238E27FC236}">
                  <a16:creationId xmlns:a16="http://schemas.microsoft.com/office/drawing/2014/main" id="{332FE4CD-7AEF-AA88-3CDF-CD060409BA69}"/>
                </a:ext>
              </a:extLst>
            </p:cNvPr>
            <p:cNvSpPr>
              <a:spLocks noChangeShapeType="1"/>
            </p:cNvSpPr>
            <p:nvPr/>
          </p:nvSpPr>
          <p:spPr bwMode="auto">
            <a:xfrm>
              <a:off x="388925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9F0F9701-1C15-F76F-5EA9-325CDAF9F14B}"/>
                </a:ext>
              </a:extLst>
            </p:cNvPr>
            <p:cNvSpPr txBox="1"/>
            <p:nvPr/>
          </p:nvSpPr>
          <p:spPr>
            <a:xfrm>
              <a:off x="3794003"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36</a:t>
              </a:r>
            </a:p>
          </p:txBody>
        </p:sp>
        <p:sp>
          <p:nvSpPr>
            <p:cNvPr id="37" name="Line 21">
              <a:extLst>
                <a:ext uri="{FF2B5EF4-FFF2-40B4-BE49-F238E27FC236}">
                  <a16:creationId xmlns:a16="http://schemas.microsoft.com/office/drawing/2014/main" id="{10F5FD2D-5CC4-B902-A08D-224E14290485}"/>
                </a:ext>
              </a:extLst>
            </p:cNvPr>
            <p:cNvSpPr>
              <a:spLocks noChangeShapeType="1"/>
            </p:cNvSpPr>
            <p:nvPr/>
          </p:nvSpPr>
          <p:spPr bwMode="auto">
            <a:xfrm>
              <a:off x="3479904"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8389AF10-CDD1-6913-A6B8-E44D08A58245}"/>
                </a:ext>
              </a:extLst>
            </p:cNvPr>
            <p:cNvSpPr txBox="1"/>
            <p:nvPr/>
          </p:nvSpPr>
          <p:spPr>
            <a:xfrm>
              <a:off x="3384648"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30</a:t>
              </a:r>
            </a:p>
          </p:txBody>
        </p:sp>
        <p:sp>
          <p:nvSpPr>
            <p:cNvPr id="39" name="Line 21">
              <a:extLst>
                <a:ext uri="{FF2B5EF4-FFF2-40B4-BE49-F238E27FC236}">
                  <a16:creationId xmlns:a16="http://schemas.microsoft.com/office/drawing/2014/main" id="{D2F92B40-5B10-D682-E17E-2AF4E3A9AAB6}"/>
                </a:ext>
              </a:extLst>
            </p:cNvPr>
            <p:cNvSpPr>
              <a:spLocks noChangeShapeType="1"/>
            </p:cNvSpPr>
            <p:nvPr/>
          </p:nvSpPr>
          <p:spPr bwMode="auto">
            <a:xfrm>
              <a:off x="3070550"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554F9E7A-07E6-87FB-654E-9782ED061877}"/>
                </a:ext>
              </a:extLst>
            </p:cNvPr>
            <p:cNvSpPr txBox="1"/>
            <p:nvPr/>
          </p:nvSpPr>
          <p:spPr>
            <a:xfrm>
              <a:off x="2975294"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24</a:t>
              </a:r>
            </a:p>
          </p:txBody>
        </p:sp>
        <p:sp>
          <p:nvSpPr>
            <p:cNvPr id="41" name="Line 21">
              <a:extLst>
                <a:ext uri="{FF2B5EF4-FFF2-40B4-BE49-F238E27FC236}">
                  <a16:creationId xmlns:a16="http://schemas.microsoft.com/office/drawing/2014/main" id="{FE5A5DAE-7F2E-6CE8-C1C9-91AAE8D4F501}"/>
                </a:ext>
              </a:extLst>
            </p:cNvPr>
            <p:cNvSpPr>
              <a:spLocks noChangeShapeType="1"/>
            </p:cNvSpPr>
            <p:nvPr/>
          </p:nvSpPr>
          <p:spPr bwMode="auto">
            <a:xfrm>
              <a:off x="2661196"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41E0D7E5-6930-4765-3F63-9865E3F4E0DC}"/>
                </a:ext>
              </a:extLst>
            </p:cNvPr>
            <p:cNvSpPr txBox="1"/>
            <p:nvPr/>
          </p:nvSpPr>
          <p:spPr>
            <a:xfrm>
              <a:off x="2565940"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FFA6E28B-8A4D-B7E2-7883-D3B85E61EB74}"/>
                </a:ext>
              </a:extLst>
            </p:cNvPr>
            <p:cNvSpPr>
              <a:spLocks noChangeShapeType="1"/>
            </p:cNvSpPr>
            <p:nvPr/>
          </p:nvSpPr>
          <p:spPr bwMode="auto">
            <a:xfrm>
              <a:off x="2251842"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056FD64B-5AFC-DBD6-FD11-32BD538B8902}"/>
                </a:ext>
              </a:extLst>
            </p:cNvPr>
            <p:cNvSpPr txBox="1"/>
            <p:nvPr/>
          </p:nvSpPr>
          <p:spPr>
            <a:xfrm>
              <a:off x="2156587"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12</a:t>
              </a:r>
            </a:p>
          </p:txBody>
        </p:sp>
        <p:sp>
          <p:nvSpPr>
            <p:cNvPr id="45" name="Line 21">
              <a:extLst>
                <a:ext uri="{FF2B5EF4-FFF2-40B4-BE49-F238E27FC236}">
                  <a16:creationId xmlns:a16="http://schemas.microsoft.com/office/drawing/2014/main" id="{227212F5-6523-314F-E54C-843F9DDA5439}"/>
                </a:ext>
              </a:extLst>
            </p:cNvPr>
            <p:cNvSpPr>
              <a:spLocks noChangeShapeType="1"/>
            </p:cNvSpPr>
            <p:nvPr/>
          </p:nvSpPr>
          <p:spPr bwMode="auto">
            <a:xfrm>
              <a:off x="184248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2BCF8BDF-F373-BDC3-8269-141CEBC02114}"/>
                </a:ext>
              </a:extLst>
            </p:cNvPr>
            <p:cNvSpPr txBox="1"/>
            <p:nvPr/>
          </p:nvSpPr>
          <p:spPr>
            <a:xfrm>
              <a:off x="1775413" y="3428480"/>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6</a:t>
              </a:r>
            </a:p>
          </p:txBody>
        </p:sp>
        <p:sp>
          <p:nvSpPr>
            <p:cNvPr id="47" name="Line 21">
              <a:extLst>
                <a:ext uri="{FF2B5EF4-FFF2-40B4-BE49-F238E27FC236}">
                  <a16:creationId xmlns:a16="http://schemas.microsoft.com/office/drawing/2014/main" id="{FE282EBF-8060-566E-2B77-403B8823A5D8}"/>
                </a:ext>
              </a:extLst>
            </p:cNvPr>
            <p:cNvSpPr>
              <a:spLocks noChangeShapeType="1"/>
            </p:cNvSpPr>
            <p:nvPr/>
          </p:nvSpPr>
          <p:spPr bwMode="auto">
            <a:xfrm>
              <a:off x="1433135"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F687F7AD-E892-7750-356B-79B79E37AD88}"/>
                </a:ext>
              </a:extLst>
            </p:cNvPr>
            <p:cNvSpPr txBox="1"/>
            <p:nvPr/>
          </p:nvSpPr>
          <p:spPr>
            <a:xfrm>
              <a:off x="1366059" y="3428480"/>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73AB920C-C1AC-44A9-F91A-1E2AB01524C9}"/>
                </a:ext>
              </a:extLst>
            </p:cNvPr>
            <p:cNvSpPr txBox="1"/>
            <p:nvPr/>
          </p:nvSpPr>
          <p:spPr>
            <a:xfrm>
              <a:off x="4225108"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0</a:t>
              </a:r>
            </a:p>
          </p:txBody>
        </p:sp>
        <p:sp>
          <p:nvSpPr>
            <p:cNvPr id="50" name="TextBox 49">
              <a:extLst>
                <a:ext uri="{FF2B5EF4-FFF2-40B4-BE49-F238E27FC236}">
                  <a16:creationId xmlns:a16="http://schemas.microsoft.com/office/drawing/2014/main" id="{3DD54050-BD97-3AA5-3F96-571751638FAE}"/>
                </a:ext>
              </a:extLst>
            </p:cNvPr>
            <p:cNvSpPr txBox="1"/>
            <p:nvPr/>
          </p:nvSpPr>
          <p:spPr>
            <a:xfrm>
              <a:off x="3815756"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a:t>
              </a:r>
            </a:p>
          </p:txBody>
        </p:sp>
        <p:sp>
          <p:nvSpPr>
            <p:cNvPr id="51" name="TextBox 50">
              <a:extLst>
                <a:ext uri="{FF2B5EF4-FFF2-40B4-BE49-F238E27FC236}">
                  <a16:creationId xmlns:a16="http://schemas.microsoft.com/office/drawing/2014/main" id="{A2430EEC-EBB1-195F-5CE3-A2F7D1251C76}"/>
                </a:ext>
              </a:extLst>
            </p:cNvPr>
            <p:cNvSpPr txBox="1"/>
            <p:nvPr/>
          </p:nvSpPr>
          <p:spPr>
            <a:xfrm>
              <a:off x="3378222"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18</a:t>
              </a:r>
            </a:p>
          </p:txBody>
        </p:sp>
        <p:sp>
          <p:nvSpPr>
            <p:cNvPr id="52" name="TextBox 51">
              <a:extLst>
                <a:ext uri="{FF2B5EF4-FFF2-40B4-BE49-F238E27FC236}">
                  <a16:creationId xmlns:a16="http://schemas.microsoft.com/office/drawing/2014/main" id="{54F9419F-1CC8-03B5-7047-531F2E82B83D}"/>
                </a:ext>
              </a:extLst>
            </p:cNvPr>
            <p:cNvSpPr txBox="1"/>
            <p:nvPr/>
          </p:nvSpPr>
          <p:spPr>
            <a:xfrm>
              <a:off x="2968868"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36</a:t>
              </a:r>
            </a:p>
          </p:txBody>
        </p:sp>
        <p:sp>
          <p:nvSpPr>
            <p:cNvPr id="53" name="TextBox 52">
              <a:extLst>
                <a:ext uri="{FF2B5EF4-FFF2-40B4-BE49-F238E27FC236}">
                  <a16:creationId xmlns:a16="http://schemas.microsoft.com/office/drawing/2014/main" id="{A6E66D75-FDFA-78A8-F372-D9D9E55EA306}"/>
                </a:ext>
              </a:extLst>
            </p:cNvPr>
            <p:cNvSpPr txBox="1"/>
            <p:nvPr/>
          </p:nvSpPr>
          <p:spPr>
            <a:xfrm>
              <a:off x="2559514"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47</a:t>
              </a:r>
            </a:p>
          </p:txBody>
        </p:sp>
        <p:sp>
          <p:nvSpPr>
            <p:cNvPr id="54" name="TextBox 53">
              <a:extLst>
                <a:ext uri="{FF2B5EF4-FFF2-40B4-BE49-F238E27FC236}">
                  <a16:creationId xmlns:a16="http://schemas.microsoft.com/office/drawing/2014/main" id="{77343E53-D808-667C-6B5D-BEB582D87F7D}"/>
                </a:ext>
              </a:extLst>
            </p:cNvPr>
            <p:cNvSpPr txBox="1"/>
            <p:nvPr/>
          </p:nvSpPr>
          <p:spPr>
            <a:xfrm>
              <a:off x="2150161"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48</a:t>
              </a:r>
            </a:p>
          </p:txBody>
        </p:sp>
        <p:sp>
          <p:nvSpPr>
            <p:cNvPr id="55" name="TextBox 54">
              <a:extLst>
                <a:ext uri="{FF2B5EF4-FFF2-40B4-BE49-F238E27FC236}">
                  <a16:creationId xmlns:a16="http://schemas.microsoft.com/office/drawing/2014/main" id="{9BBEC576-02C2-5EEE-BC8B-34A7C49290CF}"/>
                </a:ext>
              </a:extLst>
            </p:cNvPr>
            <p:cNvSpPr txBox="1"/>
            <p:nvPr/>
          </p:nvSpPr>
          <p:spPr>
            <a:xfrm>
              <a:off x="1740805"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50</a:t>
              </a:r>
            </a:p>
          </p:txBody>
        </p:sp>
        <p:sp>
          <p:nvSpPr>
            <p:cNvPr id="56" name="TextBox 55">
              <a:extLst>
                <a:ext uri="{FF2B5EF4-FFF2-40B4-BE49-F238E27FC236}">
                  <a16:creationId xmlns:a16="http://schemas.microsoft.com/office/drawing/2014/main" id="{DD44DBE4-071E-3260-CAD7-3771A386A603}"/>
                </a:ext>
              </a:extLst>
            </p:cNvPr>
            <p:cNvSpPr txBox="1"/>
            <p:nvPr/>
          </p:nvSpPr>
          <p:spPr>
            <a:xfrm>
              <a:off x="1331451"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50</a:t>
              </a:r>
            </a:p>
          </p:txBody>
        </p:sp>
        <p:sp>
          <p:nvSpPr>
            <p:cNvPr id="57" name="TextBox 56">
              <a:extLst>
                <a:ext uri="{FF2B5EF4-FFF2-40B4-BE49-F238E27FC236}">
                  <a16:creationId xmlns:a16="http://schemas.microsoft.com/office/drawing/2014/main" id="{91365B5B-4930-5861-B81B-E81BD6461A5E}"/>
                </a:ext>
              </a:extLst>
            </p:cNvPr>
            <p:cNvSpPr txBox="1"/>
            <p:nvPr/>
          </p:nvSpPr>
          <p:spPr>
            <a:xfrm>
              <a:off x="4225108"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57228618-8E7E-E568-5539-25FEF23B57B9}"/>
                </a:ext>
              </a:extLst>
            </p:cNvPr>
            <p:cNvSpPr txBox="1"/>
            <p:nvPr/>
          </p:nvSpPr>
          <p:spPr>
            <a:xfrm>
              <a:off x="3815756"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2</a:t>
              </a:r>
            </a:p>
          </p:txBody>
        </p:sp>
        <p:sp>
          <p:nvSpPr>
            <p:cNvPr id="59" name="TextBox 58">
              <a:extLst>
                <a:ext uri="{FF2B5EF4-FFF2-40B4-BE49-F238E27FC236}">
                  <a16:creationId xmlns:a16="http://schemas.microsoft.com/office/drawing/2014/main" id="{554648E7-129D-77EE-A094-4C27D7C2CFEA}"/>
                </a:ext>
              </a:extLst>
            </p:cNvPr>
            <p:cNvSpPr txBox="1"/>
            <p:nvPr/>
          </p:nvSpPr>
          <p:spPr>
            <a:xfrm>
              <a:off x="3406403"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6</a:t>
              </a:r>
            </a:p>
          </p:txBody>
        </p:sp>
        <p:sp>
          <p:nvSpPr>
            <p:cNvPr id="60" name="TextBox 59">
              <a:extLst>
                <a:ext uri="{FF2B5EF4-FFF2-40B4-BE49-F238E27FC236}">
                  <a16:creationId xmlns:a16="http://schemas.microsoft.com/office/drawing/2014/main" id="{05E3D3B7-25B8-51B1-9417-1742EE1CA0C0}"/>
                </a:ext>
              </a:extLst>
            </p:cNvPr>
            <p:cNvSpPr txBox="1"/>
            <p:nvPr/>
          </p:nvSpPr>
          <p:spPr>
            <a:xfrm>
              <a:off x="2968868"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19</a:t>
              </a:r>
            </a:p>
          </p:txBody>
        </p:sp>
        <p:sp>
          <p:nvSpPr>
            <p:cNvPr id="61" name="TextBox 60">
              <a:extLst>
                <a:ext uri="{FF2B5EF4-FFF2-40B4-BE49-F238E27FC236}">
                  <a16:creationId xmlns:a16="http://schemas.microsoft.com/office/drawing/2014/main" id="{CD1C4222-3473-00E2-306C-23F494B4E844}"/>
                </a:ext>
              </a:extLst>
            </p:cNvPr>
            <p:cNvSpPr txBox="1"/>
            <p:nvPr/>
          </p:nvSpPr>
          <p:spPr>
            <a:xfrm>
              <a:off x="2559514"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35</a:t>
              </a:r>
            </a:p>
          </p:txBody>
        </p:sp>
        <p:sp>
          <p:nvSpPr>
            <p:cNvPr id="62" name="TextBox 61">
              <a:extLst>
                <a:ext uri="{FF2B5EF4-FFF2-40B4-BE49-F238E27FC236}">
                  <a16:creationId xmlns:a16="http://schemas.microsoft.com/office/drawing/2014/main" id="{91430FEF-1592-C87A-802C-80802C01A9A9}"/>
                </a:ext>
              </a:extLst>
            </p:cNvPr>
            <p:cNvSpPr txBox="1"/>
            <p:nvPr/>
          </p:nvSpPr>
          <p:spPr>
            <a:xfrm>
              <a:off x="2150161"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39</a:t>
              </a:r>
            </a:p>
          </p:txBody>
        </p:sp>
        <p:sp>
          <p:nvSpPr>
            <p:cNvPr id="63" name="TextBox 62">
              <a:extLst>
                <a:ext uri="{FF2B5EF4-FFF2-40B4-BE49-F238E27FC236}">
                  <a16:creationId xmlns:a16="http://schemas.microsoft.com/office/drawing/2014/main" id="{EF7F9B10-3C71-F30B-1575-F870F2EF089E}"/>
                </a:ext>
              </a:extLst>
            </p:cNvPr>
            <p:cNvSpPr txBox="1"/>
            <p:nvPr/>
          </p:nvSpPr>
          <p:spPr>
            <a:xfrm>
              <a:off x="1740805"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40</a:t>
              </a:r>
            </a:p>
          </p:txBody>
        </p:sp>
        <p:sp>
          <p:nvSpPr>
            <p:cNvPr id="640" name="TextBox 639">
              <a:extLst>
                <a:ext uri="{FF2B5EF4-FFF2-40B4-BE49-F238E27FC236}">
                  <a16:creationId xmlns:a16="http://schemas.microsoft.com/office/drawing/2014/main" id="{CE8D32BE-55A4-CB45-0AB9-2AA30DAFDB3D}"/>
                </a:ext>
              </a:extLst>
            </p:cNvPr>
            <p:cNvSpPr txBox="1"/>
            <p:nvPr/>
          </p:nvSpPr>
          <p:spPr>
            <a:xfrm>
              <a:off x="1331451"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43</a:t>
              </a:r>
            </a:p>
          </p:txBody>
        </p:sp>
        <p:sp>
          <p:nvSpPr>
            <p:cNvPr id="641" name="TextBox 640">
              <a:extLst>
                <a:ext uri="{FF2B5EF4-FFF2-40B4-BE49-F238E27FC236}">
                  <a16:creationId xmlns:a16="http://schemas.microsoft.com/office/drawing/2014/main" id="{1BE53F94-60AC-26AA-EBE7-EE59B498A4D6}"/>
                </a:ext>
              </a:extLst>
            </p:cNvPr>
            <p:cNvSpPr txBox="1"/>
            <p:nvPr/>
          </p:nvSpPr>
          <p:spPr>
            <a:xfrm>
              <a:off x="-56276" y="3561009"/>
              <a:ext cx="1378030" cy="215444"/>
            </a:xfrm>
            <a:prstGeom prst="rect">
              <a:avLst/>
            </a:prstGeom>
            <a:noFill/>
          </p:spPr>
          <p:txBody>
            <a:bodyPr wrap="none" rtlCol="0">
              <a:spAutoFit/>
            </a:bodyPr>
            <a:lstStyle/>
            <a:p>
              <a:pPr algn="r" rtl="0"/>
              <a:r>
                <a:rPr lang="ja-jp" sz="800">
                  <a:solidFill>
                    <a:srgbClr val="363636"/>
                  </a:solidFill>
                </a:rPr>
                <a:t>リスクに晒されていた患者数</a:t>
              </a:r>
              <a:endParaRPr lang="en-GB" sz="800" dirty="0">
                <a:solidFill>
                  <a:srgbClr val="363636"/>
                </a:solidFill>
              </a:endParaRPr>
            </a:p>
          </p:txBody>
        </p:sp>
        <p:cxnSp>
          <p:nvCxnSpPr>
            <p:cNvPr id="642" name="Straight Connector 641">
              <a:extLst>
                <a:ext uri="{FF2B5EF4-FFF2-40B4-BE49-F238E27FC236}">
                  <a16:creationId xmlns:a16="http://schemas.microsoft.com/office/drawing/2014/main" id="{4D71C6E7-B37D-EEC1-EEB9-D4054740C94D}"/>
                </a:ext>
              </a:extLst>
            </p:cNvPr>
            <p:cNvCxnSpPr>
              <a:cxnSpLocks/>
            </p:cNvCxnSpPr>
            <p:nvPr/>
          </p:nvCxnSpPr>
          <p:spPr>
            <a:xfrm>
              <a:off x="224610" y="3860731"/>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3" name="Straight Connector 642">
              <a:extLst>
                <a:ext uri="{FF2B5EF4-FFF2-40B4-BE49-F238E27FC236}">
                  <a16:creationId xmlns:a16="http://schemas.microsoft.com/office/drawing/2014/main" id="{8D715800-2602-7F37-1D61-58AB402BCC43}"/>
                </a:ext>
              </a:extLst>
            </p:cNvPr>
            <p:cNvCxnSpPr>
              <a:cxnSpLocks/>
            </p:cNvCxnSpPr>
            <p:nvPr/>
          </p:nvCxnSpPr>
          <p:spPr>
            <a:xfrm>
              <a:off x="224610" y="4055655"/>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44" name="Freeform: Shape 643">
              <a:extLst>
                <a:ext uri="{FF2B5EF4-FFF2-40B4-BE49-F238E27FC236}">
                  <a16:creationId xmlns:a16="http://schemas.microsoft.com/office/drawing/2014/main" id="{F7B45471-CB7D-0B5A-14A1-42E63AB1C8C6}"/>
                </a:ext>
              </a:extLst>
            </p:cNvPr>
            <p:cNvSpPr/>
            <p:nvPr/>
          </p:nvSpPr>
          <p:spPr>
            <a:xfrm>
              <a:off x="1419113" y="1824139"/>
              <a:ext cx="2680992" cy="186503"/>
            </a:xfrm>
            <a:custGeom>
              <a:avLst/>
              <a:gdLst>
                <a:gd name="connsiteX0" fmla="*/ 2680992 w 2680992"/>
                <a:gd name="connsiteY0" fmla="*/ 186504 h 186503"/>
                <a:gd name="connsiteX1" fmla="*/ 2108159 w 2680992"/>
                <a:gd name="connsiteY1" fmla="*/ 186504 h 186503"/>
                <a:gd name="connsiteX2" fmla="*/ 2108159 w 2680992"/>
                <a:gd name="connsiteY2" fmla="*/ 103243 h 186503"/>
                <a:gd name="connsiteX3" fmla="*/ 1631909 w 2680992"/>
                <a:gd name="connsiteY3" fmla="*/ 103243 h 186503"/>
                <a:gd name="connsiteX4" fmla="*/ 1631909 w 2680992"/>
                <a:gd name="connsiteY4" fmla="*/ 59947 h 186503"/>
                <a:gd name="connsiteX5" fmla="*/ 1295533 w 2680992"/>
                <a:gd name="connsiteY5" fmla="*/ 59947 h 186503"/>
                <a:gd name="connsiteX6" fmla="*/ 1295533 w 2680992"/>
                <a:gd name="connsiteY6" fmla="*/ 26643 h 186503"/>
                <a:gd name="connsiteX7" fmla="*/ 696057 w 2680992"/>
                <a:gd name="connsiteY7" fmla="*/ 26643 h 186503"/>
                <a:gd name="connsiteX8" fmla="*/ 696057 w 2680992"/>
                <a:gd name="connsiteY8" fmla="*/ 0 h 186503"/>
                <a:gd name="connsiteX9" fmla="*/ 0 w 2680992"/>
                <a:gd name="connsiteY9" fmla="*/ 0 h 186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0992" h="186503">
                  <a:moveTo>
                    <a:pt x="2680992" y="186504"/>
                  </a:moveTo>
                  <a:lnTo>
                    <a:pt x="2108159" y="186504"/>
                  </a:lnTo>
                  <a:lnTo>
                    <a:pt x="2108159" y="103243"/>
                  </a:lnTo>
                  <a:lnTo>
                    <a:pt x="1631909" y="103243"/>
                  </a:lnTo>
                  <a:lnTo>
                    <a:pt x="1631909" y="59947"/>
                  </a:lnTo>
                  <a:lnTo>
                    <a:pt x="1295533" y="59947"/>
                  </a:lnTo>
                  <a:lnTo>
                    <a:pt x="1295533" y="26643"/>
                  </a:lnTo>
                  <a:lnTo>
                    <a:pt x="696057" y="26643"/>
                  </a:lnTo>
                  <a:lnTo>
                    <a:pt x="696057"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45" name="Freeform: Shape 644">
              <a:extLst>
                <a:ext uri="{FF2B5EF4-FFF2-40B4-BE49-F238E27FC236}">
                  <a16:creationId xmlns:a16="http://schemas.microsoft.com/office/drawing/2014/main" id="{76A9B482-B3F8-1687-494A-E8CF202ADDE8}"/>
                </a:ext>
              </a:extLst>
            </p:cNvPr>
            <p:cNvSpPr/>
            <p:nvPr/>
          </p:nvSpPr>
          <p:spPr>
            <a:xfrm>
              <a:off x="1995275" y="180011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46" name="Freeform: Shape 645">
              <a:extLst>
                <a:ext uri="{FF2B5EF4-FFF2-40B4-BE49-F238E27FC236}">
                  <a16:creationId xmlns:a16="http://schemas.microsoft.com/office/drawing/2014/main" id="{02F315B4-F634-BD0B-A0F3-5944FD8F1C1C}"/>
                </a:ext>
              </a:extLst>
            </p:cNvPr>
            <p:cNvSpPr/>
            <p:nvPr/>
          </p:nvSpPr>
          <p:spPr>
            <a:xfrm>
              <a:off x="2357225" y="18191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47" name="Freeform: Shape 646">
              <a:extLst>
                <a:ext uri="{FF2B5EF4-FFF2-40B4-BE49-F238E27FC236}">
                  <a16:creationId xmlns:a16="http://schemas.microsoft.com/office/drawing/2014/main" id="{49CF58B2-71BD-9D27-A7F1-402AAAC690F2}"/>
                </a:ext>
              </a:extLst>
            </p:cNvPr>
            <p:cNvSpPr/>
            <p:nvPr/>
          </p:nvSpPr>
          <p:spPr>
            <a:xfrm>
              <a:off x="2681080" y="18191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48" name="Freeform: Shape 647">
              <a:extLst>
                <a:ext uri="{FF2B5EF4-FFF2-40B4-BE49-F238E27FC236}">
                  <a16:creationId xmlns:a16="http://schemas.microsoft.com/office/drawing/2014/main" id="{1C678F55-D223-9D5C-D750-AA1F23FAF2CC}"/>
                </a:ext>
              </a:extLst>
            </p:cNvPr>
            <p:cNvSpPr/>
            <p:nvPr/>
          </p:nvSpPr>
          <p:spPr>
            <a:xfrm>
              <a:off x="2833480" y="18572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49" name="Freeform: Shape 648">
              <a:extLst>
                <a:ext uri="{FF2B5EF4-FFF2-40B4-BE49-F238E27FC236}">
                  <a16:creationId xmlns:a16="http://schemas.microsoft.com/office/drawing/2014/main" id="{CDA81540-22B7-D49A-B4DE-6E82913C0770}"/>
                </a:ext>
              </a:extLst>
            </p:cNvPr>
            <p:cNvSpPr/>
            <p:nvPr/>
          </p:nvSpPr>
          <p:spPr>
            <a:xfrm>
              <a:off x="2890630" y="18572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0" name="Freeform: Shape 649">
              <a:extLst>
                <a:ext uri="{FF2B5EF4-FFF2-40B4-BE49-F238E27FC236}">
                  <a16:creationId xmlns:a16="http://schemas.microsoft.com/office/drawing/2014/main" id="{7770C18C-1C8B-C011-F6E6-68D5BD0AFC30}"/>
                </a:ext>
              </a:extLst>
            </p:cNvPr>
            <p:cNvSpPr/>
            <p:nvPr/>
          </p:nvSpPr>
          <p:spPr>
            <a:xfrm>
              <a:off x="307801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1" name="Freeform: Shape 650">
              <a:extLst>
                <a:ext uri="{FF2B5EF4-FFF2-40B4-BE49-F238E27FC236}">
                  <a16:creationId xmlns:a16="http://schemas.microsoft.com/office/drawing/2014/main" id="{F35CB5A8-2A2A-570C-58A0-BEA9C7901433}"/>
                </a:ext>
              </a:extLst>
            </p:cNvPr>
            <p:cNvSpPr/>
            <p:nvPr/>
          </p:nvSpPr>
          <p:spPr>
            <a:xfrm>
              <a:off x="311611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2" name="Freeform: Shape 651">
              <a:extLst>
                <a:ext uri="{FF2B5EF4-FFF2-40B4-BE49-F238E27FC236}">
                  <a16:creationId xmlns:a16="http://schemas.microsoft.com/office/drawing/2014/main" id="{76A54B1A-4A23-38E9-137A-DDF085325F79}"/>
                </a:ext>
              </a:extLst>
            </p:cNvPr>
            <p:cNvSpPr/>
            <p:nvPr/>
          </p:nvSpPr>
          <p:spPr>
            <a:xfrm>
              <a:off x="315421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3" name="Freeform: Shape 652">
              <a:extLst>
                <a:ext uri="{FF2B5EF4-FFF2-40B4-BE49-F238E27FC236}">
                  <a16:creationId xmlns:a16="http://schemas.microsoft.com/office/drawing/2014/main" id="{3E3206E5-7123-2C87-FFA1-58B5343B6170}"/>
                </a:ext>
              </a:extLst>
            </p:cNvPr>
            <p:cNvSpPr/>
            <p:nvPr/>
          </p:nvSpPr>
          <p:spPr>
            <a:xfrm>
              <a:off x="321136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4" name="Freeform: Shape 653">
              <a:extLst>
                <a:ext uri="{FF2B5EF4-FFF2-40B4-BE49-F238E27FC236}">
                  <a16:creationId xmlns:a16="http://schemas.microsoft.com/office/drawing/2014/main" id="{36F934B0-A002-09BF-8E1A-6B1435E0A8A3}"/>
                </a:ext>
              </a:extLst>
            </p:cNvPr>
            <p:cNvSpPr/>
            <p:nvPr/>
          </p:nvSpPr>
          <p:spPr>
            <a:xfrm>
              <a:off x="324946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5" name="Freeform: Shape 654">
              <a:extLst>
                <a:ext uri="{FF2B5EF4-FFF2-40B4-BE49-F238E27FC236}">
                  <a16:creationId xmlns:a16="http://schemas.microsoft.com/office/drawing/2014/main" id="{6C8DEB53-1696-3CF9-B177-328C4262C2DD}"/>
                </a:ext>
              </a:extLst>
            </p:cNvPr>
            <p:cNvSpPr/>
            <p:nvPr/>
          </p:nvSpPr>
          <p:spPr>
            <a:xfrm>
              <a:off x="328756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6" name="Freeform: Shape 655">
              <a:extLst>
                <a:ext uri="{FF2B5EF4-FFF2-40B4-BE49-F238E27FC236}">
                  <a16:creationId xmlns:a16="http://schemas.microsoft.com/office/drawing/2014/main" id="{E2584163-236B-76A4-DDBB-89E681842ED8}"/>
                </a:ext>
              </a:extLst>
            </p:cNvPr>
            <p:cNvSpPr/>
            <p:nvPr/>
          </p:nvSpPr>
          <p:spPr>
            <a:xfrm>
              <a:off x="334472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7" name="Freeform: Shape 656">
              <a:extLst>
                <a:ext uri="{FF2B5EF4-FFF2-40B4-BE49-F238E27FC236}">
                  <a16:creationId xmlns:a16="http://schemas.microsoft.com/office/drawing/2014/main" id="{7017CA94-F658-A883-2858-65D020AD8E24}"/>
                </a:ext>
              </a:extLst>
            </p:cNvPr>
            <p:cNvSpPr/>
            <p:nvPr/>
          </p:nvSpPr>
          <p:spPr>
            <a:xfrm>
              <a:off x="343997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8" name="Freeform: Shape 657">
              <a:extLst>
                <a:ext uri="{FF2B5EF4-FFF2-40B4-BE49-F238E27FC236}">
                  <a16:creationId xmlns:a16="http://schemas.microsoft.com/office/drawing/2014/main" id="{0F99D24C-03CC-7595-B6A4-3E0765ED0DDE}"/>
                </a:ext>
              </a:extLst>
            </p:cNvPr>
            <p:cNvSpPr/>
            <p:nvPr/>
          </p:nvSpPr>
          <p:spPr>
            <a:xfrm>
              <a:off x="353522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9" name="Freeform: Shape 658">
              <a:extLst>
                <a:ext uri="{FF2B5EF4-FFF2-40B4-BE49-F238E27FC236}">
                  <a16:creationId xmlns:a16="http://schemas.microsoft.com/office/drawing/2014/main" id="{A3FFB001-4187-14CF-F117-DFC6BBFEFD40}"/>
                </a:ext>
              </a:extLst>
            </p:cNvPr>
            <p:cNvSpPr/>
            <p:nvPr/>
          </p:nvSpPr>
          <p:spPr>
            <a:xfrm>
              <a:off x="35587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0" name="Freeform: Shape 659">
              <a:extLst>
                <a:ext uri="{FF2B5EF4-FFF2-40B4-BE49-F238E27FC236}">
                  <a16:creationId xmlns:a16="http://schemas.microsoft.com/office/drawing/2014/main" id="{B2349967-C713-30B2-1B7E-12D38454D2E9}"/>
                </a:ext>
              </a:extLst>
            </p:cNvPr>
            <p:cNvSpPr/>
            <p:nvPr/>
          </p:nvSpPr>
          <p:spPr>
            <a:xfrm>
              <a:off x="35968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1" name="Freeform: Shape 660">
              <a:extLst>
                <a:ext uri="{FF2B5EF4-FFF2-40B4-BE49-F238E27FC236}">
                  <a16:creationId xmlns:a16="http://schemas.microsoft.com/office/drawing/2014/main" id="{653EC918-E880-385F-1104-3D8240BD90AD}"/>
                </a:ext>
              </a:extLst>
            </p:cNvPr>
            <p:cNvSpPr/>
            <p:nvPr/>
          </p:nvSpPr>
          <p:spPr>
            <a:xfrm>
              <a:off x="36540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2" name="Freeform: Shape 661">
              <a:extLst>
                <a:ext uri="{FF2B5EF4-FFF2-40B4-BE49-F238E27FC236}">
                  <a16:creationId xmlns:a16="http://schemas.microsoft.com/office/drawing/2014/main" id="{8D6C8ED4-2961-ED9B-163E-CAFD3533B7CC}"/>
                </a:ext>
              </a:extLst>
            </p:cNvPr>
            <p:cNvSpPr/>
            <p:nvPr/>
          </p:nvSpPr>
          <p:spPr>
            <a:xfrm>
              <a:off x="36921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3" name="Freeform: Shape 662">
              <a:extLst>
                <a:ext uri="{FF2B5EF4-FFF2-40B4-BE49-F238E27FC236}">
                  <a16:creationId xmlns:a16="http://schemas.microsoft.com/office/drawing/2014/main" id="{F56FC27E-2FF8-7A3A-F54B-D8D387CE1913}"/>
                </a:ext>
              </a:extLst>
            </p:cNvPr>
            <p:cNvSpPr/>
            <p:nvPr/>
          </p:nvSpPr>
          <p:spPr>
            <a:xfrm>
              <a:off x="37302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4" name="Freeform: Shape 663">
              <a:extLst>
                <a:ext uri="{FF2B5EF4-FFF2-40B4-BE49-F238E27FC236}">
                  <a16:creationId xmlns:a16="http://schemas.microsoft.com/office/drawing/2014/main" id="{ADFBA238-311D-39B7-2835-F70EE821BF34}"/>
                </a:ext>
              </a:extLst>
            </p:cNvPr>
            <p:cNvSpPr/>
            <p:nvPr/>
          </p:nvSpPr>
          <p:spPr>
            <a:xfrm>
              <a:off x="38254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5" name="Freeform: Shape 664">
              <a:extLst>
                <a:ext uri="{FF2B5EF4-FFF2-40B4-BE49-F238E27FC236}">
                  <a16:creationId xmlns:a16="http://schemas.microsoft.com/office/drawing/2014/main" id="{103CD8D2-6CF6-B095-DC9D-F7740F3D58D2}"/>
                </a:ext>
              </a:extLst>
            </p:cNvPr>
            <p:cNvSpPr/>
            <p:nvPr/>
          </p:nvSpPr>
          <p:spPr>
            <a:xfrm>
              <a:off x="39969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6" name="Freeform: Shape 665">
              <a:extLst>
                <a:ext uri="{FF2B5EF4-FFF2-40B4-BE49-F238E27FC236}">
                  <a16:creationId xmlns:a16="http://schemas.microsoft.com/office/drawing/2014/main" id="{ED4D9423-4A68-0FB4-D60F-B502AA4C5DDD}"/>
                </a:ext>
              </a:extLst>
            </p:cNvPr>
            <p:cNvSpPr/>
            <p:nvPr/>
          </p:nvSpPr>
          <p:spPr>
            <a:xfrm>
              <a:off x="40350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7" name="Freeform: Shape 666">
              <a:extLst>
                <a:ext uri="{FF2B5EF4-FFF2-40B4-BE49-F238E27FC236}">
                  <a16:creationId xmlns:a16="http://schemas.microsoft.com/office/drawing/2014/main" id="{F4694F0D-20B5-3FEE-9B42-DB22BE954212}"/>
                </a:ext>
              </a:extLst>
            </p:cNvPr>
            <p:cNvSpPr/>
            <p:nvPr/>
          </p:nvSpPr>
          <p:spPr>
            <a:xfrm>
              <a:off x="40921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8" name="Freeform: Shape 667">
              <a:extLst>
                <a:ext uri="{FF2B5EF4-FFF2-40B4-BE49-F238E27FC236}">
                  <a16:creationId xmlns:a16="http://schemas.microsoft.com/office/drawing/2014/main" id="{529D1D3D-01F0-8917-E195-6F5CB543BCB7}"/>
                </a:ext>
              </a:extLst>
            </p:cNvPr>
            <p:cNvSpPr/>
            <p:nvPr/>
          </p:nvSpPr>
          <p:spPr>
            <a:xfrm>
              <a:off x="1419113" y="1832012"/>
              <a:ext cx="2668885" cy="407877"/>
            </a:xfrm>
            <a:custGeom>
              <a:avLst/>
              <a:gdLst>
                <a:gd name="connsiteX0" fmla="*/ 2668886 w 2668885"/>
                <a:gd name="connsiteY0" fmla="*/ 407878 h 407877"/>
                <a:gd name="connsiteX1" fmla="*/ 1905000 w 2668885"/>
                <a:gd name="connsiteY1" fmla="*/ 407878 h 407877"/>
                <a:gd name="connsiteX2" fmla="*/ 1905000 w 2668885"/>
                <a:gd name="connsiteY2" fmla="*/ 226337 h 407877"/>
                <a:gd name="connsiteX3" fmla="*/ 1893208 w 2668885"/>
                <a:gd name="connsiteY3" fmla="*/ 226337 h 407877"/>
                <a:gd name="connsiteX4" fmla="*/ 1893208 w 2668885"/>
                <a:gd name="connsiteY4" fmla="*/ 73088 h 407877"/>
                <a:gd name="connsiteX5" fmla="*/ 391374 w 2668885"/>
                <a:gd name="connsiteY5" fmla="*/ 73088 h 407877"/>
                <a:gd name="connsiteX6" fmla="*/ 391374 w 2668885"/>
                <a:gd name="connsiteY6" fmla="*/ 37723 h 407877"/>
                <a:gd name="connsiteX7" fmla="*/ 127314 w 2668885"/>
                <a:gd name="connsiteY7" fmla="*/ 37723 h 407877"/>
                <a:gd name="connsiteX8" fmla="*/ 127314 w 2668885"/>
                <a:gd name="connsiteY8" fmla="*/ 0 h 407877"/>
                <a:gd name="connsiteX9" fmla="*/ 0 w 2668885"/>
                <a:gd name="connsiteY9" fmla="*/ 0 h 407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8885" h="407877">
                  <a:moveTo>
                    <a:pt x="2668886" y="407878"/>
                  </a:moveTo>
                  <a:lnTo>
                    <a:pt x="1905000" y="407878"/>
                  </a:lnTo>
                  <a:lnTo>
                    <a:pt x="1905000" y="226337"/>
                  </a:lnTo>
                  <a:lnTo>
                    <a:pt x="1893208" y="226337"/>
                  </a:lnTo>
                  <a:lnTo>
                    <a:pt x="1893208" y="73088"/>
                  </a:lnTo>
                  <a:lnTo>
                    <a:pt x="391374" y="73088"/>
                  </a:lnTo>
                  <a:lnTo>
                    <a:pt x="391374" y="37723"/>
                  </a:lnTo>
                  <a:lnTo>
                    <a:pt x="127314" y="37723"/>
                  </a:lnTo>
                  <a:lnTo>
                    <a:pt x="127314"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9" name="Freeform: Shape 668">
              <a:extLst>
                <a:ext uri="{FF2B5EF4-FFF2-40B4-BE49-F238E27FC236}">
                  <a16:creationId xmlns:a16="http://schemas.microsoft.com/office/drawing/2014/main" id="{545401CB-E521-99C3-8D56-C0F50C8CFA57}"/>
                </a:ext>
              </a:extLst>
            </p:cNvPr>
            <p:cNvSpPr/>
            <p:nvPr/>
          </p:nvSpPr>
          <p:spPr>
            <a:xfrm>
              <a:off x="1621872" y="184638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0" name="Freeform: Shape 669">
              <a:extLst>
                <a:ext uri="{FF2B5EF4-FFF2-40B4-BE49-F238E27FC236}">
                  <a16:creationId xmlns:a16="http://schemas.microsoft.com/office/drawing/2014/main" id="{ED2B3620-57A8-72CF-3B90-F2599E46E76C}"/>
                </a:ext>
              </a:extLst>
            </p:cNvPr>
            <p:cNvSpPr/>
            <p:nvPr/>
          </p:nvSpPr>
          <p:spPr>
            <a:xfrm>
              <a:off x="2180387"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1" name="Freeform: Shape 670">
              <a:extLst>
                <a:ext uri="{FF2B5EF4-FFF2-40B4-BE49-F238E27FC236}">
                  <a16:creationId xmlns:a16="http://schemas.microsoft.com/office/drawing/2014/main" id="{D0248FD3-ECE3-A960-E9EC-AF2D801ECFFD}"/>
                </a:ext>
              </a:extLst>
            </p:cNvPr>
            <p:cNvSpPr/>
            <p:nvPr/>
          </p:nvSpPr>
          <p:spPr>
            <a:xfrm>
              <a:off x="242803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2" name="Freeform: Shape 671">
              <a:extLst>
                <a:ext uri="{FF2B5EF4-FFF2-40B4-BE49-F238E27FC236}">
                  <a16:creationId xmlns:a16="http://schemas.microsoft.com/office/drawing/2014/main" id="{D19B64EE-10C7-57AB-EC94-D8144617B99F}"/>
                </a:ext>
              </a:extLst>
            </p:cNvPr>
            <p:cNvSpPr/>
            <p:nvPr/>
          </p:nvSpPr>
          <p:spPr>
            <a:xfrm>
              <a:off x="256138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3" name="Freeform: Shape 672">
              <a:extLst>
                <a:ext uri="{FF2B5EF4-FFF2-40B4-BE49-F238E27FC236}">
                  <a16:creationId xmlns:a16="http://schemas.microsoft.com/office/drawing/2014/main" id="{0BE1146D-3E9D-A8D9-57CE-5B79834F68B7}"/>
                </a:ext>
              </a:extLst>
            </p:cNvPr>
            <p:cNvSpPr/>
            <p:nvPr/>
          </p:nvSpPr>
          <p:spPr>
            <a:xfrm>
              <a:off x="275188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4" name="Freeform: Shape 673">
              <a:extLst>
                <a:ext uri="{FF2B5EF4-FFF2-40B4-BE49-F238E27FC236}">
                  <a16:creationId xmlns:a16="http://schemas.microsoft.com/office/drawing/2014/main" id="{5FA2C2AC-8C24-49AC-2482-D7C94514E128}"/>
                </a:ext>
              </a:extLst>
            </p:cNvPr>
            <p:cNvSpPr/>
            <p:nvPr/>
          </p:nvSpPr>
          <p:spPr>
            <a:xfrm>
              <a:off x="294238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5" name="Freeform: Shape 674">
              <a:extLst>
                <a:ext uri="{FF2B5EF4-FFF2-40B4-BE49-F238E27FC236}">
                  <a16:creationId xmlns:a16="http://schemas.microsoft.com/office/drawing/2014/main" id="{7076CD96-E919-2633-F9A5-CC5A2C6E5082}"/>
                </a:ext>
              </a:extLst>
            </p:cNvPr>
            <p:cNvSpPr/>
            <p:nvPr/>
          </p:nvSpPr>
          <p:spPr>
            <a:xfrm>
              <a:off x="330433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7" name="Freeform: Shape 676">
              <a:extLst>
                <a:ext uri="{FF2B5EF4-FFF2-40B4-BE49-F238E27FC236}">
                  <a16:creationId xmlns:a16="http://schemas.microsoft.com/office/drawing/2014/main" id="{C808387B-96C0-671A-91CA-28FA0C5BBD43}"/>
                </a:ext>
              </a:extLst>
            </p:cNvPr>
            <p:cNvSpPr/>
            <p:nvPr/>
          </p:nvSpPr>
          <p:spPr>
            <a:xfrm>
              <a:off x="4080045" y="2212889"/>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8" name="Freeform: Shape 677">
              <a:extLst>
                <a:ext uri="{FF2B5EF4-FFF2-40B4-BE49-F238E27FC236}">
                  <a16:creationId xmlns:a16="http://schemas.microsoft.com/office/drawing/2014/main" id="{54A2D88B-9EB8-F39A-6C48-C89AFFF06724}"/>
                </a:ext>
              </a:extLst>
            </p:cNvPr>
            <p:cNvSpPr/>
            <p:nvPr/>
          </p:nvSpPr>
          <p:spPr>
            <a:xfrm>
              <a:off x="3718095" y="2212889"/>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rgbClr val="82786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9" name="Freeform: Shape 678">
              <a:extLst>
                <a:ext uri="{FF2B5EF4-FFF2-40B4-BE49-F238E27FC236}">
                  <a16:creationId xmlns:a16="http://schemas.microsoft.com/office/drawing/2014/main" id="{40709F67-B635-E284-F1BE-7DBD400EA928}"/>
                </a:ext>
              </a:extLst>
            </p:cNvPr>
            <p:cNvSpPr/>
            <p:nvPr/>
          </p:nvSpPr>
          <p:spPr>
            <a:xfrm>
              <a:off x="3679995" y="2212889"/>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rgbClr val="82786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sp>
        <p:nvSpPr>
          <p:cNvPr id="681" name="TextBox 680">
            <a:extLst>
              <a:ext uri="{FF2B5EF4-FFF2-40B4-BE49-F238E27FC236}">
                <a16:creationId xmlns:a16="http://schemas.microsoft.com/office/drawing/2014/main" id="{FEE1EFBC-7D56-76FB-DD91-29484CA20BB7}"/>
              </a:ext>
            </a:extLst>
          </p:cNvPr>
          <p:cNvSpPr txBox="1"/>
          <p:nvPr/>
        </p:nvSpPr>
        <p:spPr>
          <a:xfrm>
            <a:off x="6277837" y="4115435"/>
            <a:ext cx="912429" cy="261610"/>
          </a:xfrm>
          <a:prstGeom prst="rect">
            <a:avLst/>
          </a:prstGeom>
          <a:noFill/>
        </p:spPr>
        <p:txBody>
          <a:bodyPr wrap="none" rtlCol="0">
            <a:spAutoFit/>
          </a:bodyPr>
          <a:lstStyle/>
          <a:p>
            <a:pPr algn="ctr" rtl="0"/>
            <a:r>
              <a:rPr lang="ja-jp" sz="1100" b="1">
                <a:solidFill>
                  <a:schemeClr val="bg1"/>
                </a:solidFill>
              </a:rPr>
              <a:t>PD-L1 ≥1%</a:t>
            </a:r>
          </a:p>
        </p:txBody>
      </p:sp>
      <p:sp>
        <p:nvSpPr>
          <p:cNvPr id="682" name="TextBox 681">
            <a:extLst>
              <a:ext uri="{FF2B5EF4-FFF2-40B4-BE49-F238E27FC236}">
                <a16:creationId xmlns:a16="http://schemas.microsoft.com/office/drawing/2014/main" id="{930DAD9F-2225-D31E-6288-22ED6AD96B70}"/>
              </a:ext>
            </a:extLst>
          </p:cNvPr>
          <p:cNvSpPr txBox="1"/>
          <p:nvPr/>
        </p:nvSpPr>
        <p:spPr>
          <a:xfrm rot="16200000">
            <a:off x="4437866" y="4977845"/>
            <a:ext cx="545341"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EFS、%</a:t>
            </a:r>
          </a:p>
        </p:txBody>
      </p:sp>
      <p:grpSp>
        <p:nvGrpSpPr>
          <p:cNvPr id="683" name="Group 682">
            <a:extLst>
              <a:ext uri="{FF2B5EF4-FFF2-40B4-BE49-F238E27FC236}">
                <a16:creationId xmlns:a16="http://schemas.microsoft.com/office/drawing/2014/main" id="{A73DF6FD-D36C-DD7D-C122-BAA0F96F8C6E}"/>
              </a:ext>
            </a:extLst>
          </p:cNvPr>
          <p:cNvGrpSpPr/>
          <p:nvPr/>
        </p:nvGrpSpPr>
        <p:grpSpPr>
          <a:xfrm>
            <a:off x="8513066" y="4104802"/>
            <a:ext cx="3429929" cy="2460806"/>
            <a:chOff x="8171624" y="1651453"/>
            <a:chExt cx="3349871" cy="2460806"/>
          </a:xfrm>
        </p:grpSpPr>
        <p:sp>
          <p:nvSpPr>
            <p:cNvPr id="684" name="TextBox 683">
              <a:extLst>
                <a:ext uri="{FF2B5EF4-FFF2-40B4-BE49-F238E27FC236}">
                  <a16:creationId xmlns:a16="http://schemas.microsoft.com/office/drawing/2014/main" id="{93A8E1CE-2C33-1203-2498-CF2CB2DA4BE4}"/>
                </a:ext>
              </a:extLst>
            </p:cNvPr>
            <p:cNvSpPr txBox="1"/>
            <p:nvPr/>
          </p:nvSpPr>
          <p:spPr>
            <a:xfrm>
              <a:off x="9634707" y="1651453"/>
              <a:ext cx="797197" cy="261610"/>
            </a:xfrm>
            <a:prstGeom prst="rect">
              <a:avLst/>
            </a:prstGeom>
            <a:noFill/>
          </p:spPr>
          <p:txBody>
            <a:bodyPr wrap="none" rtlCol="0">
              <a:spAutoFit/>
            </a:bodyPr>
            <a:lstStyle/>
            <a:p>
              <a:pPr algn="ctr" rtl="0"/>
              <a:r>
                <a:rPr lang="ja-jp" sz="1100" b="1">
                  <a:solidFill>
                    <a:schemeClr val="bg1"/>
                  </a:solidFill>
                </a:rPr>
                <a:t>ステージIII</a:t>
              </a:r>
            </a:p>
          </p:txBody>
        </p:sp>
        <p:sp>
          <p:nvSpPr>
            <p:cNvPr id="685" name="TextBox 684">
              <a:extLst>
                <a:ext uri="{FF2B5EF4-FFF2-40B4-BE49-F238E27FC236}">
                  <a16:creationId xmlns:a16="http://schemas.microsoft.com/office/drawing/2014/main" id="{47076221-DEB5-81E2-71F4-B2034D92F37F}"/>
                </a:ext>
              </a:extLst>
            </p:cNvPr>
            <p:cNvSpPr txBox="1"/>
            <p:nvPr/>
          </p:nvSpPr>
          <p:spPr>
            <a:xfrm>
              <a:off x="8171624" y="1719559"/>
              <a:ext cx="349439"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686" name="Line 6">
              <a:extLst>
                <a:ext uri="{FF2B5EF4-FFF2-40B4-BE49-F238E27FC236}">
                  <a16:creationId xmlns:a16="http://schemas.microsoft.com/office/drawing/2014/main" id="{6546BBC7-EEBE-A06F-6B53-B2AD2EE60DFF}"/>
                </a:ext>
              </a:extLst>
            </p:cNvPr>
            <p:cNvSpPr>
              <a:spLocks noChangeShapeType="1"/>
            </p:cNvSpPr>
            <p:nvPr/>
          </p:nvSpPr>
          <p:spPr bwMode="auto">
            <a:xfrm>
              <a:off x="8483507" y="1828991"/>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687" name="Line 7">
              <a:extLst>
                <a:ext uri="{FF2B5EF4-FFF2-40B4-BE49-F238E27FC236}">
                  <a16:creationId xmlns:a16="http://schemas.microsoft.com/office/drawing/2014/main" id="{3B790D40-B2C9-85ED-F47A-618E15A0B75E}"/>
                </a:ext>
              </a:extLst>
            </p:cNvPr>
            <p:cNvSpPr>
              <a:spLocks noChangeShapeType="1"/>
            </p:cNvSpPr>
            <p:nvPr/>
          </p:nvSpPr>
          <p:spPr bwMode="auto">
            <a:xfrm>
              <a:off x="8483507" y="215145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688" name="Line 8">
              <a:extLst>
                <a:ext uri="{FF2B5EF4-FFF2-40B4-BE49-F238E27FC236}">
                  <a16:creationId xmlns:a16="http://schemas.microsoft.com/office/drawing/2014/main" id="{A29DDDC7-F433-B027-C82E-4B7D30165AFB}"/>
                </a:ext>
              </a:extLst>
            </p:cNvPr>
            <p:cNvSpPr>
              <a:spLocks noChangeShapeType="1"/>
            </p:cNvSpPr>
            <p:nvPr/>
          </p:nvSpPr>
          <p:spPr bwMode="auto">
            <a:xfrm>
              <a:off x="8483507" y="245944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689" name="Line 9">
              <a:extLst>
                <a:ext uri="{FF2B5EF4-FFF2-40B4-BE49-F238E27FC236}">
                  <a16:creationId xmlns:a16="http://schemas.microsoft.com/office/drawing/2014/main" id="{D0B5725E-714B-9284-1293-53223758CDF5}"/>
                </a:ext>
              </a:extLst>
            </p:cNvPr>
            <p:cNvSpPr>
              <a:spLocks noChangeShapeType="1"/>
            </p:cNvSpPr>
            <p:nvPr/>
          </p:nvSpPr>
          <p:spPr bwMode="auto">
            <a:xfrm>
              <a:off x="8483507" y="277738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690" name="Line 10">
              <a:extLst>
                <a:ext uri="{FF2B5EF4-FFF2-40B4-BE49-F238E27FC236}">
                  <a16:creationId xmlns:a16="http://schemas.microsoft.com/office/drawing/2014/main" id="{4778F867-89CD-7340-AF92-F5288D271BE5}"/>
                </a:ext>
              </a:extLst>
            </p:cNvPr>
            <p:cNvSpPr>
              <a:spLocks noChangeShapeType="1"/>
            </p:cNvSpPr>
            <p:nvPr/>
          </p:nvSpPr>
          <p:spPr bwMode="auto">
            <a:xfrm>
              <a:off x="8483507" y="308869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691" name="Line 11">
              <a:extLst>
                <a:ext uri="{FF2B5EF4-FFF2-40B4-BE49-F238E27FC236}">
                  <a16:creationId xmlns:a16="http://schemas.microsoft.com/office/drawing/2014/main" id="{CDE901DE-E708-A376-F65B-3644BDB09EFD}"/>
                </a:ext>
              </a:extLst>
            </p:cNvPr>
            <p:cNvSpPr>
              <a:spLocks noChangeShapeType="1"/>
            </p:cNvSpPr>
            <p:nvPr/>
          </p:nvSpPr>
          <p:spPr bwMode="auto">
            <a:xfrm>
              <a:off x="8483507" y="3403319"/>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692" name="TextBox 691">
              <a:extLst>
                <a:ext uri="{FF2B5EF4-FFF2-40B4-BE49-F238E27FC236}">
                  <a16:creationId xmlns:a16="http://schemas.microsoft.com/office/drawing/2014/main" id="{41F35F6C-2A39-CF58-FD52-F31D05DAC606}"/>
                </a:ext>
              </a:extLst>
            </p:cNvPr>
            <p:cNvSpPr txBox="1"/>
            <p:nvPr/>
          </p:nvSpPr>
          <p:spPr>
            <a:xfrm>
              <a:off x="8227991" y="2043217"/>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693" name="TextBox 692">
              <a:extLst>
                <a:ext uri="{FF2B5EF4-FFF2-40B4-BE49-F238E27FC236}">
                  <a16:creationId xmlns:a16="http://schemas.microsoft.com/office/drawing/2014/main" id="{E9D7FF67-D85B-3DAB-9FA8-95F8F2B26769}"/>
                </a:ext>
              </a:extLst>
            </p:cNvPr>
            <p:cNvSpPr txBox="1"/>
            <p:nvPr/>
          </p:nvSpPr>
          <p:spPr>
            <a:xfrm>
              <a:off x="8206724" y="2351064"/>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60</a:t>
              </a:r>
            </a:p>
          </p:txBody>
        </p:sp>
        <p:sp>
          <p:nvSpPr>
            <p:cNvPr id="694" name="TextBox 693">
              <a:extLst>
                <a:ext uri="{FF2B5EF4-FFF2-40B4-BE49-F238E27FC236}">
                  <a16:creationId xmlns:a16="http://schemas.microsoft.com/office/drawing/2014/main" id="{5591638D-98DE-0428-6F3B-5D58130BE4AA}"/>
                </a:ext>
              </a:extLst>
            </p:cNvPr>
            <p:cNvSpPr txBox="1"/>
            <p:nvPr/>
          </p:nvSpPr>
          <p:spPr>
            <a:xfrm>
              <a:off x="8227991" y="2668866"/>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695" name="TextBox 694">
              <a:extLst>
                <a:ext uri="{FF2B5EF4-FFF2-40B4-BE49-F238E27FC236}">
                  <a16:creationId xmlns:a16="http://schemas.microsoft.com/office/drawing/2014/main" id="{B46DE5B0-6CA6-37A8-6E8A-C97A9D89C98A}"/>
                </a:ext>
              </a:extLst>
            </p:cNvPr>
            <p:cNvSpPr txBox="1"/>
            <p:nvPr/>
          </p:nvSpPr>
          <p:spPr>
            <a:xfrm>
              <a:off x="8227991" y="2980028"/>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696" name="TextBox 695">
              <a:extLst>
                <a:ext uri="{FF2B5EF4-FFF2-40B4-BE49-F238E27FC236}">
                  <a16:creationId xmlns:a16="http://schemas.microsoft.com/office/drawing/2014/main" id="{5B14EA62-9D67-4831-D1DB-E8A6D3259558}"/>
                </a:ext>
              </a:extLst>
            </p:cNvPr>
            <p:cNvSpPr txBox="1"/>
            <p:nvPr/>
          </p:nvSpPr>
          <p:spPr>
            <a:xfrm>
              <a:off x="8284359" y="3294511"/>
              <a:ext cx="236717"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sp>
          <p:nvSpPr>
            <p:cNvPr id="697" name="Freeform 21">
              <a:extLst>
                <a:ext uri="{FF2B5EF4-FFF2-40B4-BE49-F238E27FC236}">
                  <a16:creationId xmlns:a16="http://schemas.microsoft.com/office/drawing/2014/main" id="{68C8EDC6-A025-2ABB-55C6-8F2994C2073E}"/>
                </a:ext>
              </a:extLst>
            </p:cNvPr>
            <p:cNvSpPr>
              <a:spLocks/>
            </p:cNvSpPr>
            <p:nvPr/>
          </p:nvSpPr>
          <p:spPr bwMode="auto">
            <a:xfrm>
              <a:off x="8573090"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98" name="Line 21">
              <a:extLst>
                <a:ext uri="{FF2B5EF4-FFF2-40B4-BE49-F238E27FC236}">
                  <a16:creationId xmlns:a16="http://schemas.microsoft.com/office/drawing/2014/main" id="{D0D9BEDC-D87A-901D-6279-7E5E6E43C285}"/>
                </a:ext>
              </a:extLst>
            </p:cNvPr>
            <p:cNvSpPr>
              <a:spLocks noChangeShapeType="1"/>
            </p:cNvSpPr>
            <p:nvPr/>
          </p:nvSpPr>
          <p:spPr bwMode="auto">
            <a:xfrm>
              <a:off x="11432591"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699" name="TextBox 698">
              <a:extLst>
                <a:ext uri="{FF2B5EF4-FFF2-40B4-BE49-F238E27FC236}">
                  <a16:creationId xmlns:a16="http://schemas.microsoft.com/office/drawing/2014/main" id="{BAE3DD9C-B3FE-D469-BDF5-DF673FEA29DF}"/>
                </a:ext>
              </a:extLst>
            </p:cNvPr>
            <p:cNvSpPr txBox="1"/>
            <p:nvPr/>
          </p:nvSpPr>
          <p:spPr>
            <a:xfrm>
              <a:off x="11337767"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48</a:t>
              </a:r>
            </a:p>
          </p:txBody>
        </p:sp>
        <p:sp>
          <p:nvSpPr>
            <p:cNvPr id="700" name="Line 21">
              <a:extLst>
                <a:ext uri="{FF2B5EF4-FFF2-40B4-BE49-F238E27FC236}">
                  <a16:creationId xmlns:a16="http://schemas.microsoft.com/office/drawing/2014/main" id="{10B74475-EA85-A304-481A-225C17017B46}"/>
                </a:ext>
              </a:extLst>
            </p:cNvPr>
            <p:cNvSpPr>
              <a:spLocks noChangeShapeType="1"/>
            </p:cNvSpPr>
            <p:nvPr/>
          </p:nvSpPr>
          <p:spPr bwMode="auto">
            <a:xfrm>
              <a:off x="1107517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01" name="TextBox 700">
              <a:extLst>
                <a:ext uri="{FF2B5EF4-FFF2-40B4-BE49-F238E27FC236}">
                  <a16:creationId xmlns:a16="http://schemas.microsoft.com/office/drawing/2014/main" id="{880B9B72-EB9F-C749-5838-431DF4ABFCA7}"/>
                </a:ext>
              </a:extLst>
            </p:cNvPr>
            <p:cNvSpPr txBox="1"/>
            <p:nvPr/>
          </p:nvSpPr>
          <p:spPr>
            <a:xfrm>
              <a:off x="10980343"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42</a:t>
              </a:r>
            </a:p>
          </p:txBody>
        </p:sp>
        <p:sp>
          <p:nvSpPr>
            <p:cNvPr id="702" name="Line 21">
              <a:extLst>
                <a:ext uri="{FF2B5EF4-FFF2-40B4-BE49-F238E27FC236}">
                  <a16:creationId xmlns:a16="http://schemas.microsoft.com/office/drawing/2014/main" id="{E0B8BDC2-A348-2310-B57E-FCC5E3773146}"/>
                </a:ext>
              </a:extLst>
            </p:cNvPr>
            <p:cNvSpPr>
              <a:spLocks noChangeShapeType="1"/>
            </p:cNvSpPr>
            <p:nvPr/>
          </p:nvSpPr>
          <p:spPr bwMode="auto">
            <a:xfrm>
              <a:off x="1071774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03" name="TextBox 702">
              <a:extLst>
                <a:ext uri="{FF2B5EF4-FFF2-40B4-BE49-F238E27FC236}">
                  <a16:creationId xmlns:a16="http://schemas.microsoft.com/office/drawing/2014/main" id="{D373916A-3237-7CA6-A9F4-01808DB8D108}"/>
                </a:ext>
              </a:extLst>
            </p:cNvPr>
            <p:cNvSpPr txBox="1"/>
            <p:nvPr/>
          </p:nvSpPr>
          <p:spPr>
            <a:xfrm>
              <a:off x="10622924"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36</a:t>
              </a:r>
            </a:p>
          </p:txBody>
        </p:sp>
        <p:sp>
          <p:nvSpPr>
            <p:cNvPr id="704" name="Line 21">
              <a:extLst>
                <a:ext uri="{FF2B5EF4-FFF2-40B4-BE49-F238E27FC236}">
                  <a16:creationId xmlns:a16="http://schemas.microsoft.com/office/drawing/2014/main" id="{D5CF974F-CA3B-149F-462D-E21561795275}"/>
                </a:ext>
              </a:extLst>
            </p:cNvPr>
            <p:cNvSpPr>
              <a:spLocks noChangeShapeType="1"/>
            </p:cNvSpPr>
            <p:nvPr/>
          </p:nvSpPr>
          <p:spPr bwMode="auto">
            <a:xfrm>
              <a:off x="10360327"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05" name="TextBox 704">
              <a:extLst>
                <a:ext uri="{FF2B5EF4-FFF2-40B4-BE49-F238E27FC236}">
                  <a16:creationId xmlns:a16="http://schemas.microsoft.com/office/drawing/2014/main" id="{25BB7363-C6C7-B6F8-5194-8D5A62BEB9F4}"/>
                </a:ext>
              </a:extLst>
            </p:cNvPr>
            <p:cNvSpPr txBox="1"/>
            <p:nvPr/>
          </p:nvSpPr>
          <p:spPr>
            <a:xfrm>
              <a:off x="10265502"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30</a:t>
              </a:r>
            </a:p>
          </p:txBody>
        </p:sp>
        <p:sp>
          <p:nvSpPr>
            <p:cNvPr id="706" name="Line 21">
              <a:extLst>
                <a:ext uri="{FF2B5EF4-FFF2-40B4-BE49-F238E27FC236}">
                  <a16:creationId xmlns:a16="http://schemas.microsoft.com/office/drawing/2014/main" id="{9B0E2678-368E-17B7-65F8-A31CAF6FD65A}"/>
                </a:ext>
              </a:extLst>
            </p:cNvPr>
            <p:cNvSpPr>
              <a:spLocks noChangeShapeType="1"/>
            </p:cNvSpPr>
            <p:nvPr/>
          </p:nvSpPr>
          <p:spPr bwMode="auto">
            <a:xfrm>
              <a:off x="10002905"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07" name="TextBox 706">
              <a:extLst>
                <a:ext uri="{FF2B5EF4-FFF2-40B4-BE49-F238E27FC236}">
                  <a16:creationId xmlns:a16="http://schemas.microsoft.com/office/drawing/2014/main" id="{1EF12FE8-0CC7-367B-EB09-B70DDDD63583}"/>
                </a:ext>
              </a:extLst>
            </p:cNvPr>
            <p:cNvSpPr txBox="1"/>
            <p:nvPr/>
          </p:nvSpPr>
          <p:spPr>
            <a:xfrm>
              <a:off x="9908081"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24</a:t>
              </a:r>
            </a:p>
          </p:txBody>
        </p:sp>
        <p:sp>
          <p:nvSpPr>
            <p:cNvPr id="708" name="Line 21">
              <a:extLst>
                <a:ext uri="{FF2B5EF4-FFF2-40B4-BE49-F238E27FC236}">
                  <a16:creationId xmlns:a16="http://schemas.microsoft.com/office/drawing/2014/main" id="{EE75315E-5276-7BB5-1ABA-660F8CDB9883}"/>
                </a:ext>
              </a:extLst>
            </p:cNvPr>
            <p:cNvSpPr>
              <a:spLocks noChangeShapeType="1"/>
            </p:cNvSpPr>
            <p:nvPr/>
          </p:nvSpPr>
          <p:spPr bwMode="auto">
            <a:xfrm>
              <a:off x="9645483"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09" name="TextBox 708">
              <a:extLst>
                <a:ext uri="{FF2B5EF4-FFF2-40B4-BE49-F238E27FC236}">
                  <a16:creationId xmlns:a16="http://schemas.microsoft.com/office/drawing/2014/main" id="{99169138-19CE-535F-F3AC-773293D0D7BF}"/>
                </a:ext>
              </a:extLst>
            </p:cNvPr>
            <p:cNvSpPr txBox="1"/>
            <p:nvPr/>
          </p:nvSpPr>
          <p:spPr>
            <a:xfrm>
              <a:off x="9550659"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18</a:t>
              </a:r>
            </a:p>
          </p:txBody>
        </p:sp>
        <p:sp>
          <p:nvSpPr>
            <p:cNvPr id="710" name="Line 21">
              <a:extLst>
                <a:ext uri="{FF2B5EF4-FFF2-40B4-BE49-F238E27FC236}">
                  <a16:creationId xmlns:a16="http://schemas.microsoft.com/office/drawing/2014/main" id="{8F0F17D9-E1D0-3E33-6D71-1530093A81E5}"/>
                </a:ext>
              </a:extLst>
            </p:cNvPr>
            <p:cNvSpPr>
              <a:spLocks noChangeShapeType="1"/>
            </p:cNvSpPr>
            <p:nvPr/>
          </p:nvSpPr>
          <p:spPr bwMode="auto">
            <a:xfrm>
              <a:off x="9288062"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11" name="TextBox 710">
              <a:extLst>
                <a:ext uri="{FF2B5EF4-FFF2-40B4-BE49-F238E27FC236}">
                  <a16:creationId xmlns:a16="http://schemas.microsoft.com/office/drawing/2014/main" id="{157D5E05-65A6-C201-C22E-D081468500E1}"/>
                </a:ext>
              </a:extLst>
            </p:cNvPr>
            <p:cNvSpPr txBox="1"/>
            <p:nvPr/>
          </p:nvSpPr>
          <p:spPr>
            <a:xfrm>
              <a:off x="9193237"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12</a:t>
              </a:r>
            </a:p>
          </p:txBody>
        </p:sp>
        <p:sp>
          <p:nvSpPr>
            <p:cNvPr id="712" name="Line 21">
              <a:extLst>
                <a:ext uri="{FF2B5EF4-FFF2-40B4-BE49-F238E27FC236}">
                  <a16:creationId xmlns:a16="http://schemas.microsoft.com/office/drawing/2014/main" id="{96C10E4F-9B63-DFB8-9A4C-0CBB8AB75993}"/>
                </a:ext>
              </a:extLst>
            </p:cNvPr>
            <p:cNvSpPr>
              <a:spLocks noChangeShapeType="1"/>
            </p:cNvSpPr>
            <p:nvPr/>
          </p:nvSpPr>
          <p:spPr bwMode="auto">
            <a:xfrm>
              <a:off x="893064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13" name="TextBox 712">
              <a:extLst>
                <a:ext uri="{FF2B5EF4-FFF2-40B4-BE49-F238E27FC236}">
                  <a16:creationId xmlns:a16="http://schemas.microsoft.com/office/drawing/2014/main" id="{2740C437-D5F8-32D7-0C5C-ED0A20D7A5B9}"/>
                </a:ext>
              </a:extLst>
            </p:cNvPr>
            <p:cNvSpPr txBox="1"/>
            <p:nvPr/>
          </p:nvSpPr>
          <p:spPr>
            <a:xfrm>
              <a:off x="8863994" y="3428849"/>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6</a:t>
              </a:r>
            </a:p>
          </p:txBody>
        </p:sp>
        <p:sp>
          <p:nvSpPr>
            <p:cNvPr id="714" name="Line 21">
              <a:extLst>
                <a:ext uri="{FF2B5EF4-FFF2-40B4-BE49-F238E27FC236}">
                  <a16:creationId xmlns:a16="http://schemas.microsoft.com/office/drawing/2014/main" id="{9DEEBD29-8260-B83E-292B-CD5DB274ECD8}"/>
                </a:ext>
              </a:extLst>
            </p:cNvPr>
            <p:cNvSpPr>
              <a:spLocks noChangeShapeType="1"/>
            </p:cNvSpPr>
            <p:nvPr/>
          </p:nvSpPr>
          <p:spPr bwMode="auto">
            <a:xfrm>
              <a:off x="857321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15" name="TextBox 714">
              <a:extLst>
                <a:ext uri="{FF2B5EF4-FFF2-40B4-BE49-F238E27FC236}">
                  <a16:creationId xmlns:a16="http://schemas.microsoft.com/office/drawing/2014/main" id="{AE6264D6-292E-A316-0BE9-7EEBD77243AC}"/>
                </a:ext>
              </a:extLst>
            </p:cNvPr>
            <p:cNvSpPr txBox="1"/>
            <p:nvPr/>
          </p:nvSpPr>
          <p:spPr>
            <a:xfrm>
              <a:off x="8506574" y="3428849"/>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sp>
          <p:nvSpPr>
            <p:cNvPr id="716" name="TextBox 715">
              <a:extLst>
                <a:ext uri="{FF2B5EF4-FFF2-40B4-BE49-F238E27FC236}">
                  <a16:creationId xmlns:a16="http://schemas.microsoft.com/office/drawing/2014/main" id="{1D306D75-A88E-CDF4-F7FA-CC490E28EEF2}"/>
                </a:ext>
              </a:extLst>
            </p:cNvPr>
            <p:cNvSpPr txBox="1"/>
            <p:nvPr/>
          </p:nvSpPr>
          <p:spPr>
            <a:xfrm>
              <a:off x="9441707" y="3585758"/>
              <a:ext cx="1063347"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手術からの期間（月）</a:t>
              </a:r>
            </a:p>
          </p:txBody>
        </p:sp>
        <p:sp>
          <p:nvSpPr>
            <p:cNvPr id="717" name="TextBox 716">
              <a:extLst>
                <a:ext uri="{FF2B5EF4-FFF2-40B4-BE49-F238E27FC236}">
                  <a16:creationId xmlns:a16="http://schemas.microsoft.com/office/drawing/2014/main" id="{0ACDB26B-FFF5-161B-C8C4-B6DBF7C6A853}"/>
                </a:ext>
              </a:extLst>
            </p:cNvPr>
            <p:cNvSpPr txBox="1"/>
            <p:nvPr/>
          </p:nvSpPr>
          <p:spPr>
            <a:xfrm>
              <a:off x="11377141"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0</a:t>
              </a:r>
            </a:p>
          </p:txBody>
        </p:sp>
        <p:sp>
          <p:nvSpPr>
            <p:cNvPr id="718" name="TextBox 717">
              <a:extLst>
                <a:ext uri="{FF2B5EF4-FFF2-40B4-BE49-F238E27FC236}">
                  <a16:creationId xmlns:a16="http://schemas.microsoft.com/office/drawing/2014/main" id="{C91D1128-F26F-16A2-33D6-20284AA393AC}"/>
                </a:ext>
              </a:extLst>
            </p:cNvPr>
            <p:cNvSpPr txBox="1"/>
            <p:nvPr/>
          </p:nvSpPr>
          <p:spPr>
            <a:xfrm>
              <a:off x="11019718"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a:t>
              </a:r>
            </a:p>
          </p:txBody>
        </p:sp>
        <p:sp>
          <p:nvSpPr>
            <p:cNvPr id="719" name="TextBox 718">
              <a:extLst>
                <a:ext uri="{FF2B5EF4-FFF2-40B4-BE49-F238E27FC236}">
                  <a16:creationId xmlns:a16="http://schemas.microsoft.com/office/drawing/2014/main" id="{13CC1FCC-147D-B59A-A2D0-7740D7CBBA48}"/>
                </a:ext>
              </a:extLst>
            </p:cNvPr>
            <p:cNvSpPr txBox="1"/>
            <p:nvPr/>
          </p:nvSpPr>
          <p:spPr>
            <a:xfrm>
              <a:off x="10662298"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9</a:t>
              </a:r>
            </a:p>
          </p:txBody>
        </p:sp>
        <p:sp>
          <p:nvSpPr>
            <p:cNvPr id="720" name="TextBox 719">
              <a:extLst>
                <a:ext uri="{FF2B5EF4-FFF2-40B4-BE49-F238E27FC236}">
                  <a16:creationId xmlns:a16="http://schemas.microsoft.com/office/drawing/2014/main" id="{F015A26E-DA7F-CDCA-E9A4-C88A8B123657}"/>
                </a:ext>
              </a:extLst>
            </p:cNvPr>
            <p:cNvSpPr txBox="1"/>
            <p:nvPr/>
          </p:nvSpPr>
          <p:spPr>
            <a:xfrm>
              <a:off x="10276696"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29</a:t>
              </a:r>
            </a:p>
          </p:txBody>
        </p:sp>
        <p:sp>
          <p:nvSpPr>
            <p:cNvPr id="721" name="TextBox 720">
              <a:extLst>
                <a:ext uri="{FF2B5EF4-FFF2-40B4-BE49-F238E27FC236}">
                  <a16:creationId xmlns:a16="http://schemas.microsoft.com/office/drawing/2014/main" id="{84CB23B2-66CE-1A93-44CF-45E98E9332B4}"/>
                </a:ext>
              </a:extLst>
            </p:cNvPr>
            <p:cNvSpPr txBox="1"/>
            <p:nvPr/>
          </p:nvSpPr>
          <p:spPr>
            <a:xfrm>
              <a:off x="9919275"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50</a:t>
              </a:r>
            </a:p>
          </p:txBody>
        </p:sp>
        <p:sp>
          <p:nvSpPr>
            <p:cNvPr id="722" name="TextBox 721">
              <a:extLst>
                <a:ext uri="{FF2B5EF4-FFF2-40B4-BE49-F238E27FC236}">
                  <a16:creationId xmlns:a16="http://schemas.microsoft.com/office/drawing/2014/main" id="{2C017B6E-F127-058D-5649-67146637393B}"/>
                </a:ext>
              </a:extLst>
            </p:cNvPr>
            <p:cNvSpPr txBox="1"/>
            <p:nvPr/>
          </p:nvSpPr>
          <p:spPr>
            <a:xfrm>
              <a:off x="9561853"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72</a:t>
              </a:r>
            </a:p>
          </p:txBody>
        </p:sp>
        <p:sp>
          <p:nvSpPr>
            <p:cNvPr id="723" name="TextBox 722">
              <a:extLst>
                <a:ext uri="{FF2B5EF4-FFF2-40B4-BE49-F238E27FC236}">
                  <a16:creationId xmlns:a16="http://schemas.microsoft.com/office/drawing/2014/main" id="{181F69E4-61F8-9CF6-6667-048CDCBB0EB4}"/>
                </a:ext>
              </a:extLst>
            </p:cNvPr>
            <p:cNvSpPr txBox="1"/>
            <p:nvPr/>
          </p:nvSpPr>
          <p:spPr>
            <a:xfrm>
              <a:off x="9204431"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76</a:t>
              </a:r>
            </a:p>
          </p:txBody>
        </p:sp>
        <p:sp>
          <p:nvSpPr>
            <p:cNvPr id="724" name="TextBox 723">
              <a:extLst>
                <a:ext uri="{FF2B5EF4-FFF2-40B4-BE49-F238E27FC236}">
                  <a16:creationId xmlns:a16="http://schemas.microsoft.com/office/drawing/2014/main" id="{A46219A5-9BB7-F2B3-CB83-DEDC9CA95564}"/>
                </a:ext>
              </a:extLst>
            </p:cNvPr>
            <p:cNvSpPr txBox="1"/>
            <p:nvPr/>
          </p:nvSpPr>
          <p:spPr>
            <a:xfrm>
              <a:off x="8847010"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83</a:t>
              </a:r>
            </a:p>
          </p:txBody>
        </p:sp>
        <p:sp>
          <p:nvSpPr>
            <p:cNvPr id="725" name="TextBox 724">
              <a:extLst>
                <a:ext uri="{FF2B5EF4-FFF2-40B4-BE49-F238E27FC236}">
                  <a16:creationId xmlns:a16="http://schemas.microsoft.com/office/drawing/2014/main" id="{EA0779C8-D51C-45E8-063B-10D5891FEE62}"/>
                </a:ext>
              </a:extLst>
            </p:cNvPr>
            <p:cNvSpPr txBox="1"/>
            <p:nvPr/>
          </p:nvSpPr>
          <p:spPr>
            <a:xfrm>
              <a:off x="8489590"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90</a:t>
              </a:r>
            </a:p>
          </p:txBody>
        </p:sp>
        <p:sp>
          <p:nvSpPr>
            <p:cNvPr id="726" name="TextBox 725">
              <a:extLst>
                <a:ext uri="{FF2B5EF4-FFF2-40B4-BE49-F238E27FC236}">
                  <a16:creationId xmlns:a16="http://schemas.microsoft.com/office/drawing/2014/main" id="{CBFBC5E7-1BDD-C6E9-0750-1AC0CE92DB5A}"/>
                </a:ext>
              </a:extLst>
            </p:cNvPr>
            <p:cNvSpPr txBox="1"/>
            <p:nvPr/>
          </p:nvSpPr>
          <p:spPr>
            <a:xfrm>
              <a:off x="11377141"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727" name="TextBox 726">
              <a:extLst>
                <a:ext uri="{FF2B5EF4-FFF2-40B4-BE49-F238E27FC236}">
                  <a16:creationId xmlns:a16="http://schemas.microsoft.com/office/drawing/2014/main" id="{A9212002-77C0-5A08-12B8-20D800DC68B6}"/>
                </a:ext>
              </a:extLst>
            </p:cNvPr>
            <p:cNvSpPr txBox="1"/>
            <p:nvPr/>
          </p:nvSpPr>
          <p:spPr>
            <a:xfrm>
              <a:off x="11019718"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728" name="TextBox 727">
              <a:extLst>
                <a:ext uri="{FF2B5EF4-FFF2-40B4-BE49-F238E27FC236}">
                  <a16:creationId xmlns:a16="http://schemas.microsoft.com/office/drawing/2014/main" id="{38116B99-134D-F0BA-0CB9-09D0F9004710}"/>
                </a:ext>
              </a:extLst>
            </p:cNvPr>
            <p:cNvSpPr txBox="1"/>
            <p:nvPr/>
          </p:nvSpPr>
          <p:spPr>
            <a:xfrm>
              <a:off x="10662298"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2</a:t>
              </a:r>
            </a:p>
          </p:txBody>
        </p:sp>
        <p:sp>
          <p:nvSpPr>
            <p:cNvPr id="729" name="TextBox 728">
              <a:extLst>
                <a:ext uri="{FF2B5EF4-FFF2-40B4-BE49-F238E27FC236}">
                  <a16:creationId xmlns:a16="http://schemas.microsoft.com/office/drawing/2014/main" id="{608C4C9F-B17E-E7F4-FDC6-B962D503B853}"/>
                </a:ext>
              </a:extLst>
            </p:cNvPr>
            <p:cNvSpPr txBox="1"/>
            <p:nvPr/>
          </p:nvSpPr>
          <p:spPr>
            <a:xfrm>
              <a:off x="10304877"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9</a:t>
              </a:r>
            </a:p>
          </p:txBody>
        </p:sp>
        <p:sp>
          <p:nvSpPr>
            <p:cNvPr id="730" name="TextBox 729">
              <a:extLst>
                <a:ext uri="{FF2B5EF4-FFF2-40B4-BE49-F238E27FC236}">
                  <a16:creationId xmlns:a16="http://schemas.microsoft.com/office/drawing/2014/main" id="{94A235EF-19A1-49EB-A44E-860A29A9A5B8}"/>
                </a:ext>
              </a:extLst>
            </p:cNvPr>
            <p:cNvSpPr txBox="1"/>
            <p:nvPr/>
          </p:nvSpPr>
          <p:spPr>
            <a:xfrm>
              <a:off x="9919275"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26</a:t>
              </a:r>
            </a:p>
          </p:txBody>
        </p:sp>
        <p:sp>
          <p:nvSpPr>
            <p:cNvPr id="731" name="TextBox 730">
              <a:extLst>
                <a:ext uri="{FF2B5EF4-FFF2-40B4-BE49-F238E27FC236}">
                  <a16:creationId xmlns:a16="http://schemas.microsoft.com/office/drawing/2014/main" id="{8FD89664-AFD9-AE32-4082-BCD3AAEC204D}"/>
                </a:ext>
              </a:extLst>
            </p:cNvPr>
            <p:cNvSpPr txBox="1"/>
            <p:nvPr/>
          </p:nvSpPr>
          <p:spPr>
            <a:xfrm>
              <a:off x="9561853"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55</a:t>
              </a:r>
            </a:p>
          </p:txBody>
        </p:sp>
        <p:sp>
          <p:nvSpPr>
            <p:cNvPr id="732" name="TextBox 731">
              <a:extLst>
                <a:ext uri="{FF2B5EF4-FFF2-40B4-BE49-F238E27FC236}">
                  <a16:creationId xmlns:a16="http://schemas.microsoft.com/office/drawing/2014/main" id="{05EF8310-AC7C-968E-50DC-DCA0411593A9}"/>
                </a:ext>
              </a:extLst>
            </p:cNvPr>
            <p:cNvSpPr txBox="1"/>
            <p:nvPr/>
          </p:nvSpPr>
          <p:spPr>
            <a:xfrm>
              <a:off x="9204431"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68</a:t>
              </a:r>
            </a:p>
          </p:txBody>
        </p:sp>
        <p:sp>
          <p:nvSpPr>
            <p:cNvPr id="733" name="TextBox 732">
              <a:extLst>
                <a:ext uri="{FF2B5EF4-FFF2-40B4-BE49-F238E27FC236}">
                  <a16:creationId xmlns:a16="http://schemas.microsoft.com/office/drawing/2014/main" id="{70DA61E4-D184-05B1-A06C-1D0CA22457B8}"/>
                </a:ext>
              </a:extLst>
            </p:cNvPr>
            <p:cNvSpPr txBox="1"/>
            <p:nvPr/>
          </p:nvSpPr>
          <p:spPr>
            <a:xfrm>
              <a:off x="8847010"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80</a:t>
              </a:r>
            </a:p>
          </p:txBody>
        </p:sp>
        <p:sp>
          <p:nvSpPr>
            <p:cNvPr id="734" name="TextBox 733">
              <a:extLst>
                <a:ext uri="{FF2B5EF4-FFF2-40B4-BE49-F238E27FC236}">
                  <a16:creationId xmlns:a16="http://schemas.microsoft.com/office/drawing/2014/main" id="{58E66B4A-EA32-A580-50F7-98FB49E6799F}"/>
                </a:ext>
              </a:extLst>
            </p:cNvPr>
            <p:cNvSpPr txBox="1"/>
            <p:nvPr/>
          </p:nvSpPr>
          <p:spPr>
            <a:xfrm>
              <a:off x="8489590"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93</a:t>
              </a:r>
            </a:p>
          </p:txBody>
        </p:sp>
      </p:grpSp>
      <p:sp>
        <p:nvSpPr>
          <p:cNvPr id="736" name="TextBox 735">
            <a:extLst>
              <a:ext uri="{FF2B5EF4-FFF2-40B4-BE49-F238E27FC236}">
                <a16:creationId xmlns:a16="http://schemas.microsoft.com/office/drawing/2014/main" id="{0504D529-0DD1-A9D5-3D72-D2E250E5C264}"/>
              </a:ext>
            </a:extLst>
          </p:cNvPr>
          <p:cNvSpPr txBox="1"/>
          <p:nvPr/>
        </p:nvSpPr>
        <p:spPr>
          <a:xfrm>
            <a:off x="4848761" y="4172907"/>
            <a:ext cx="357790"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737" name="Line 6">
            <a:extLst>
              <a:ext uri="{FF2B5EF4-FFF2-40B4-BE49-F238E27FC236}">
                <a16:creationId xmlns:a16="http://schemas.microsoft.com/office/drawing/2014/main" id="{DE38E7F4-E045-BDB7-6FB9-7D02E9AA45F3}"/>
              </a:ext>
            </a:extLst>
          </p:cNvPr>
          <p:cNvSpPr>
            <a:spLocks noChangeShapeType="1"/>
          </p:cNvSpPr>
          <p:nvPr/>
        </p:nvSpPr>
        <p:spPr bwMode="auto">
          <a:xfrm>
            <a:off x="5168099" y="434650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738" name="Line 7">
            <a:extLst>
              <a:ext uri="{FF2B5EF4-FFF2-40B4-BE49-F238E27FC236}">
                <a16:creationId xmlns:a16="http://schemas.microsoft.com/office/drawing/2014/main" id="{C20950D7-DCB8-DF7D-8BA1-3D09B22AFA9D}"/>
              </a:ext>
            </a:extLst>
          </p:cNvPr>
          <p:cNvSpPr>
            <a:spLocks noChangeShapeType="1"/>
          </p:cNvSpPr>
          <p:nvPr/>
        </p:nvSpPr>
        <p:spPr bwMode="auto">
          <a:xfrm>
            <a:off x="5168099" y="4604806"/>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739" name="Line 8">
            <a:extLst>
              <a:ext uri="{FF2B5EF4-FFF2-40B4-BE49-F238E27FC236}">
                <a16:creationId xmlns:a16="http://schemas.microsoft.com/office/drawing/2014/main" id="{BBE75C62-B3CA-3B18-2C63-3B1F5F8C6FBF}"/>
              </a:ext>
            </a:extLst>
          </p:cNvPr>
          <p:cNvSpPr>
            <a:spLocks noChangeShapeType="1"/>
          </p:cNvSpPr>
          <p:nvPr/>
        </p:nvSpPr>
        <p:spPr bwMode="auto">
          <a:xfrm>
            <a:off x="5168099" y="4912794"/>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740" name="Line 9">
            <a:extLst>
              <a:ext uri="{FF2B5EF4-FFF2-40B4-BE49-F238E27FC236}">
                <a16:creationId xmlns:a16="http://schemas.microsoft.com/office/drawing/2014/main" id="{B3385061-82C5-8A77-7542-1562CC2B2934}"/>
              </a:ext>
            </a:extLst>
          </p:cNvPr>
          <p:cNvSpPr>
            <a:spLocks noChangeShapeType="1"/>
          </p:cNvSpPr>
          <p:nvPr/>
        </p:nvSpPr>
        <p:spPr bwMode="auto">
          <a:xfrm>
            <a:off x="5168099" y="5230735"/>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741" name="Line 10">
            <a:extLst>
              <a:ext uri="{FF2B5EF4-FFF2-40B4-BE49-F238E27FC236}">
                <a16:creationId xmlns:a16="http://schemas.microsoft.com/office/drawing/2014/main" id="{2F47D7AE-2FF2-5041-A4CA-1BC84DAC4D5C}"/>
              </a:ext>
            </a:extLst>
          </p:cNvPr>
          <p:cNvSpPr>
            <a:spLocks noChangeShapeType="1"/>
          </p:cNvSpPr>
          <p:nvPr/>
        </p:nvSpPr>
        <p:spPr bwMode="auto">
          <a:xfrm>
            <a:off x="5168099" y="554204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742" name="Line 11">
            <a:extLst>
              <a:ext uri="{FF2B5EF4-FFF2-40B4-BE49-F238E27FC236}">
                <a16:creationId xmlns:a16="http://schemas.microsoft.com/office/drawing/2014/main" id="{4F63CBFC-1336-0CE9-9C94-9416FADA1460}"/>
              </a:ext>
            </a:extLst>
          </p:cNvPr>
          <p:cNvSpPr>
            <a:spLocks noChangeShapeType="1"/>
          </p:cNvSpPr>
          <p:nvPr/>
        </p:nvSpPr>
        <p:spPr bwMode="auto">
          <a:xfrm>
            <a:off x="5168099" y="585666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743" name="TextBox 742">
            <a:extLst>
              <a:ext uri="{FF2B5EF4-FFF2-40B4-BE49-F238E27FC236}">
                <a16:creationId xmlns:a16="http://schemas.microsoft.com/office/drawing/2014/main" id="{0A24E17C-323B-5FD1-3525-428CC5FD92C8}"/>
              </a:ext>
            </a:extLst>
          </p:cNvPr>
          <p:cNvSpPr txBox="1"/>
          <p:nvPr/>
        </p:nvSpPr>
        <p:spPr>
          <a:xfrm>
            <a:off x="4906476" y="4496565"/>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744" name="TextBox 743">
            <a:extLst>
              <a:ext uri="{FF2B5EF4-FFF2-40B4-BE49-F238E27FC236}">
                <a16:creationId xmlns:a16="http://schemas.microsoft.com/office/drawing/2014/main" id="{FFD2FEDB-8EE6-84B4-843D-F4D25B27BB05}"/>
              </a:ext>
            </a:extLst>
          </p:cNvPr>
          <p:cNvSpPr txBox="1"/>
          <p:nvPr/>
        </p:nvSpPr>
        <p:spPr>
          <a:xfrm>
            <a:off x="4884702" y="4804412"/>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60</a:t>
            </a:r>
          </a:p>
        </p:txBody>
      </p:sp>
      <p:sp>
        <p:nvSpPr>
          <p:cNvPr id="745" name="TextBox 744">
            <a:extLst>
              <a:ext uri="{FF2B5EF4-FFF2-40B4-BE49-F238E27FC236}">
                <a16:creationId xmlns:a16="http://schemas.microsoft.com/office/drawing/2014/main" id="{339F999F-4780-85DD-AEF8-0872A73592FD}"/>
              </a:ext>
            </a:extLst>
          </p:cNvPr>
          <p:cNvSpPr txBox="1"/>
          <p:nvPr/>
        </p:nvSpPr>
        <p:spPr>
          <a:xfrm>
            <a:off x="4906476" y="5122214"/>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746" name="TextBox 745">
            <a:extLst>
              <a:ext uri="{FF2B5EF4-FFF2-40B4-BE49-F238E27FC236}">
                <a16:creationId xmlns:a16="http://schemas.microsoft.com/office/drawing/2014/main" id="{724A1F43-9F85-5B04-F04E-393CFACCB748}"/>
              </a:ext>
            </a:extLst>
          </p:cNvPr>
          <p:cNvSpPr txBox="1"/>
          <p:nvPr/>
        </p:nvSpPr>
        <p:spPr>
          <a:xfrm>
            <a:off x="4906476" y="5433376"/>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747" name="TextBox 746">
            <a:extLst>
              <a:ext uri="{FF2B5EF4-FFF2-40B4-BE49-F238E27FC236}">
                <a16:creationId xmlns:a16="http://schemas.microsoft.com/office/drawing/2014/main" id="{A5F4AE3B-2677-BB4D-4BAB-3974ABFECA69}"/>
              </a:ext>
            </a:extLst>
          </p:cNvPr>
          <p:cNvSpPr txBox="1"/>
          <p:nvPr/>
        </p:nvSpPr>
        <p:spPr>
          <a:xfrm>
            <a:off x="4964191" y="5747859"/>
            <a:ext cx="242374"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sp>
        <p:nvSpPr>
          <p:cNvPr id="748" name="Freeform 21">
            <a:extLst>
              <a:ext uri="{FF2B5EF4-FFF2-40B4-BE49-F238E27FC236}">
                <a16:creationId xmlns:a16="http://schemas.microsoft.com/office/drawing/2014/main" id="{00584BD1-8D75-7C34-1650-F553DDF9AFFD}"/>
              </a:ext>
            </a:extLst>
          </p:cNvPr>
          <p:cNvSpPr>
            <a:spLocks/>
          </p:cNvSpPr>
          <p:nvPr/>
        </p:nvSpPr>
        <p:spPr bwMode="auto">
          <a:xfrm>
            <a:off x="5259823" y="4285833"/>
            <a:ext cx="2930218"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49" name="Line 21">
            <a:extLst>
              <a:ext uri="{FF2B5EF4-FFF2-40B4-BE49-F238E27FC236}">
                <a16:creationId xmlns:a16="http://schemas.microsoft.com/office/drawing/2014/main" id="{A7B45F89-72E8-EA60-3AEF-44B9D99959D3}"/>
              </a:ext>
            </a:extLst>
          </p:cNvPr>
          <p:cNvSpPr>
            <a:spLocks noChangeShapeType="1"/>
          </p:cNvSpPr>
          <p:nvPr/>
        </p:nvSpPr>
        <p:spPr bwMode="auto">
          <a:xfrm>
            <a:off x="8187667"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50" name="TextBox 749">
            <a:extLst>
              <a:ext uri="{FF2B5EF4-FFF2-40B4-BE49-F238E27FC236}">
                <a16:creationId xmlns:a16="http://schemas.microsoft.com/office/drawing/2014/main" id="{7623FB37-C3D1-180D-B191-46D0618AC30F}"/>
              </a:ext>
            </a:extLst>
          </p:cNvPr>
          <p:cNvSpPr txBox="1"/>
          <p:nvPr/>
        </p:nvSpPr>
        <p:spPr>
          <a:xfrm>
            <a:off x="8090576"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48</a:t>
            </a:r>
          </a:p>
        </p:txBody>
      </p:sp>
      <p:sp>
        <p:nvSpPr>
          <p:cNvPr id="751" name="Line 21">
            <a:extLst>
              <a:ext uri="{FF2B5EF4-FFF2-40B4-BE49-F238E27FC236}">
                <a16:creationId xmlns:a16="http://schemas.microsoft.com/office/drawing/2014/main" id="{5690BBBF-AB83-45C1-4291-1AE803BC99E3}"/>
              </a:ext>
            </a:extLst>
          </p:cNvPr>
          <p:cNvSpPr>
            <a:spLocks noChangeShapeType="1"/>
          </p:cNvSpPr>
          <p:nvPr/>
        </p:nvSpPr>
        <p:spPr bwMode="auto">
          <a:xfrm>
            <a:off x="7821704"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52" name="TextBox 751">
            <a:extLst>
              <a:ext uri="{FF2B5EF4-FFF2-40B4-BE49-F238E27FC236}">
                <a16:creationId xmlns:a16="http://schemas.microsoft.com/office/drawing/2014/main" id="{B26F84AF-D060-604A-AD65-B63AE19403A2}"/>
              </a:ext>
            </a:extLst>
          </p:cNvPr>
          <p:cNvSpPr txBox="1"/>
          <p:nvPr/>
        </p:nvSpPr>
        <p:spPr>
          <a:xfrm>
            <a:off x="7724611"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42</a:t>
            </a:r>
          </a:p>
        </p:txBody>
      </p:sp>
      <p:sp>
        <p:nvSpPr>
          <p:cNvPr id="753" name="Line 21">
            <a:extLst>
              <a:ext uri="{FF2B5EF4-FFF2-40B4-BE49-F238E27FC236}">
                <a16:creationId xmlns:a16="http://schemas.microsoft.com/office/drawing/2014/main" id="{F198F937-0C27-A0CF-F073-00ACF2210E24}"/>
              </a:ext>
            </a:extLst>
          </p:cNvPr>
          <p:cNvSpPr>
            <a:spLocks noChangeShapeType="1"/>
          </p:cNvSpPr>
          <p:nvPr/>
        </p:nvSpPr>
        <p:spPr bwMode="auto">
          <a:xfrm>
            <a:off x="7455740"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54" name="TextBox 753">
            <a:extLst>
              <a:ext uri="{FF2B5EF4-FFF2-40B4-BE49-F238E27FC236}">
                <a16:creationId xmlns:a16="http://schemas.microsoft.com/office/drawing/2014/main" id="{F21C9890-3160-0D21-D01D-8BAE9ECDF556}"/>
              </a:ext>
            </a:extLst>
          </p:cNvPr>
          <p:cNvSpPr txBox="1"/>
          <p:nvPr/>
        </p:nvSpPr>
        <p:spPr>
          <a:xfrm>
            <a:off x="7358650"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36</a:t>
            </a:r>
          </a:p>
        </p:txBody>
      </p:sp>
      <p:sp>
        <p:nvSpPr>
          <p:cNvPr id="755" name="Line 21">
            <a:extLst>
              <a:ext uri="{FF2B5EF4-FFF2-40B4-BE49-F238E27FC236}">
                <a16:creationId xmlns:a16="http://schemas.microsoft.com/office/drawing/2014/main" id="{356FAEB8-79E4-3B75-8C98-041A602789AC}"/>
              </a:ext>
            </a:extLst>
          </p:cNvPr>
          <p:cNvSpPr>
            <a:spLocks noChangeShapeType="1"/>
          </p:cNvSpPr>
          <p:nvPr/>
        </p:nvSpPr>
        <p:spPr bwMode="auto">
          <a:xfrm>
            <a:off x="7089777"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56" name="TextBox 755">
            <a:extLst>
              <a:ext uri="{FF2B5EF4-FFF2-40B4-BE49-F238E27FC236}">
                <a16:creationId xmlns:a16="http://schemas.microsoft.com/office/drawing/2014/main" id="{C54E7395-D423-8E11-9334-08BBFD13F57F}"/>
              </a:ext>
            </a:extLst>
          </p:cNvPr>
          <p:cNvSpPr txBox="1"/>
          <p:nvPr/>
        </p:nvSpPr>
        <p:spPr>
          <a:xfrm>
            <a:off x="6992686"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30</a:t>
            </a:r>
          </a:p>
        </p:txBody>
      </p:sp>
      <p:sp>
        <p:nvSpPr>
          <p:cNvPr id="757" name="Line 21">
            <a:extLst>
              <a:ext uri="{FF2B5EF4-FFF2-40B4-BE49-F238E27FC236}">
                <a16:creationId xmlns:a16="http://schemas.microsoft.com/office/drawing/2014/main" id="{6FAB0AF7-C49A-F95A-D9F0-D8709158327B}"/>
              </a:ext>
            </a:extLst>
          </p:cNvPr>
          <p:cNvSpPr>
            <a:spLocks noChangeShapeType="1"/>
          </p:cNvSpPr>
          <p:nvPr/>
        </p:nvSpPr>
        <p:spPr bwMode="auto">
          <a:xfrm>
            <a:off x="6723813"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58" name="TextBox 757">
            <a:extLst>
              <a:ext uri="{FF2B5EF4-FFF2-40B4-BE49-F238E27FC236}">
                <a16:creationId xmlns:a16="http://schemas.microsoft.com/office/drawing/2014/main" id="{F01456FA-3543-67B9-BE16-9460FA1C50F6}"/>
              </a:ext>
            </a:extLst>
          </p:cNvPr>
          <p:cNvSpPr txBox="1"/>
          <p:nvPr/>
        </p:nvSpPr>
        <p:spPr>
          <a:xfrm>
            <a:off x="6626723"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24</a:t>
            </a:r>
          </a:p>
        </p:txBody>
      </p:sp>
      <p:sp>
        <p:nvSpPr>
          <p:cNvPr id="759" name="Line 21">
            <a:extLst>
              <a:ext uri="{FF2B5EF4-FFF2-40B4-BE49-F238E27FC236}">
                <a16:creationId xmlns:a16="http://schemas.microsoft.com/office/drawing/2014/main" id="{EB0ADBB7-40E5-6EB0-D3F7-CBF2F26A5D0B}"/>
              </a:ext>
            </a:extLst>
          </p:cNvPr>
          <p:cNvSpPr>
            <a:spLocks noChangeShapeType="1"/>
          </p:cNvSpPr>
          <p:nvPr/>
        </p:nvSpPr>
        <p:spPr bwMode="auto">
          <a:xfrm>
            <a:off x="6357850"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60" name="TextBox 759">
            <a:extLst>
              <a:ext uri="{FF2B5EF4-FFF2-40B4-BE49-F238E27FC236}">
                <a16:creationId xmlns:a16="http://schemas.microsoft.com/office/drawing/2014/main" id="{4FF1074C-1EDC-CDE6-470C-886DFEF31EB7}"/>
              </a:ext>
            </a:extLst>
          </p:cNvPr>
          <p:cNvSpPr txBox="1"/>
          <p:nvPr/>
        </p:nvSpPr>
        <p:spPr>
          <a:xfrm>
            <a:off x="6260759"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18</a:t>
            </a:r>
          </a:p>
        </p:txBody>
      </p:sp>
      <p:sp>
        <p:nvSpPr>
          <p:cNvPr id="761" name="Line 21">
            <a:extLst>
              <a:ext uri="{FF2B5EF4-FFF2-40B4-BE49-F238E27FC236}">
                <a16:creationId xmlns:a16="http://schemas.microsoft.com/office/drawing/2014/main" id="{DA53F2B0-9AA9-659C-BC13-A22BFA224CBA}"/>
              </a:ext>
            </a:extLst>
          </p:cNvPr>
          <p:cNvSpPr>
            <a:spLocks noChangeShapeType="1"/>
          </p:cNvSpPr>
          <p:nvPr/>
        </p:nvSpPr>
        <p:spPr bwMode="auto">
          <a:xfrm>
            <a:off x="5991887"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62" name="TextBox 761">
            <a:extLst>
              <a:ext uri="{FF2B5EF4-FFF2-40B4-BE49-F238E27FC236}">
                <a16:creationId xmlns:a16="http://schemas.microsoft.com/office/drawing/2014/main" id="{3B5E60DA-CC68-8E46-4A0C-2DABF2AFD69C}"/>
              </a:ext>
            </a:extLst>
          </p:cNvPr>
          <p:cNvSpPr txBox="1"/>
          <p:nvPr/>
        </p:nvSpPr>
        <p:spPr>
          <a:xfrm>
            <a:off x="5894795"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12</a:t>
            </a:r>
          </a:p>
        </p:txBody>
      </p:sp>
      <p:sp>
        <p:nvSpPr>
          <p:cNvPr id="763" name="Line 21">
            <a:extLst>
              <a:ext uri="{FF2B5EF4-FFF2-40B4-BE49-F238E27FC236}">
                <a16:creationId xmlns:a16="http://schemas.microsoft.com/office/drawing/2014/main" id="{E242E6AE-DBFC-7077-B883-87CAB5555789}"/>
              </a:ext>
            </a:extLst>
          </p:cNvPr>
          <p:cNvSpPr>
            <a:spLocks noChangeShapeType="1"/>
          </p:cNvSpPr>
          <p:nvPr/>
        </p:nvSpPr>
        <p:spPr bwMode="auto">
          <a:xfrm>
            <a:off x="5625923"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64" name="TextBox 763">
            <a:extLst>
              <a:ext uri="{FF2B5EF4-FFF2-40B4-BE49-F238E27FC236}">
                <a16:creationId xmlns:a16="http://schemas.microsoft.com/office/drawing/2014/main" id="{692FC60F-EC82-EB66-8980-34D572BA9CD7}"/>
              </a:ext>
            </a:extLst>
          </p:cNvPr>
          <p:cNvSpPr txBox="1"/>
          <p:nvPr/>
        </p:nvSpPr>
        <p:spPr>
          <a:xfrm>
            <a:off x="5557684" y="588182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6</a:t>
            </a:r>
          </a:p>
        </p:txBody>
      </p:sp>
      <p:sp>
        <p:nvSpPr>
          <p:cNvPr id="765" name="Line 21">
            <a:extLst>
              <a:ext uri="{FF2B5EF4-FFF2-40B4-BE49-F238E27FC236}">
                <a16:creationId xmlns:a16="http://schemas.microsoft.com/office/drawing/2014/main" id="{CFD09219-4D9C-B1CF-4165-8E63717EC194}"/>
              </a:ext>
            </a:extLst>
          </p:cNvPr>
          <p:cNvSpPr>
            <a:spLocks noChangeShapeType="1"/>
          </p:cNvSpPr>
          <p:nvPr/>
        </p:nvSpPr>
        <p:spPr bwMode="auto">
          <a:xfrm>
            <a:off x="5259959"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766" name="TextBox 765">
            <a:extLst>
              <a:ext uri="{FF2B5EF4-FFF2-40B4-BE49-F238E27FC236}">
                <a16:creationId xmlns:a16="http://schemas.microsoft.com/office/drawing/2014/main" id="{5340DE87-C212-D244-51C4-AD88C31D2C60}"/>
              </a:ext>
            </a:extLst>
          </p:cNvPr>
          <p:cNvSpPr txBox="1"/>
          <p:nvPr/>
        </p:nvSpPr>
        <p:spPr>
          <a:xfrm>
            <a:off x="5191722" y="588182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sp>
        <p:nvSpPr>
          <p:cNvPr id="767" name="TextBox 766">
            <a:extLst>
              <a:ext uri="{FF2B5EF4-FFF2-40B4-BE49-F238E27FC236}">
                <a16:creationId xmlns:a16="http://schemas.microsoft.com/office/drawing/2014/main" id="{360B4088-CE13-EC67-1728-138CBD161E7C}"/>
              </a:ext>
            </a:extLst>
          </p:cNvPr>
          <p:cNvSpPr txBox="1"/>
          <p:nvPr/>
        </p:nvSpPr>
        <p:spPr>
          <a:xfrm>
            <a:off x="6149203" y="6038738"/>
            <a:ext cx="1088760"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手術からの期間（月）</a:t>
            </a:r>
          </a:p>
        </p:txBody>
      </p:sp>
      <p:sp>
        <p:nvSpPr>
          <p:cNvPr id="768" name="TextBox 767">
            <a:extLst>
              <a:ext uri="{FF2B5EF4-FFF2-40B4-BE49-F238E27FC236}">
                <a16:creationId xmlns:a16="http://schemas.microsoft.com/office/drawing/2014/main" id="{D2377F0D-B8E7-7474-6D75-271AB4771190}"/>
              </a:ext>
            </a:extLst>
          </p:cNvPr>
          <p:cNvSpPr txBox="1"/>
          <p:nvPr/>
        </p:nvSpPr>
        <p:spPr>
          <a:xfrm>
            <a:off x="8130891" y="6196376"/>
            <a:ext cx="130411"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0</a:t>
            </a:r>
          </a:p>
        </p:txBody>
      </p:sp>
      <p:sp>
        <p:nvSpPr>
          <p:cNvPr id="769" name="TextBox 768">
            <a:extLst>
              <a:ext uri="{FF2B5EF4-FFF2-40B4-BE49-F238E27FC236}">
                <a16:creationId xmlns:a16="http://schemas.microsoft.com/office/drawing/2014/main" id="{331F1E8D-D34E-6F79-B177-73D13573D4BE}"/>
              </a:ext>
            </a:extLst>
          </p:cNvPr>
          <p:cNvSpPr txBox="1"/>
          <p:nvPr/>
        </p:nvSpPr>
        <p:spPr>
          <a:xfrm>
            <a:off x="7764926" y="6196376"/>
            <a:ext cx="130411"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a:t>
            </a:r>
          </a:p>
        </p:txBody>
      </p:sp>
      <p:sp>
        <p:nvSpPr>
          <p:cNvPr id="770" name="TextBox 769">
            <a:extLst>
              <a:ext uri="{FF2B5EF4-FFF2-40B4-BE49-F238E27FC236}">
                <a16:creationId xmlns:a16="http://schemas.microsoft.com/office/drawing/2014/main" id="{97C2DE67-367C-B8D4-B57E-20B31CD5040E}"/>
              </a:ext>
            </a:extLst>
          </p:cNvPr>
          <p:cNvSpPr txBox="1"/>
          <p:nvPr/>
        </p:nvSpPr>
        <p:spPr>
          <a:xfrm>
            <a:off x="7398964" y="6196376"/>
            <a:ext cx="130411"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6</a:t>
            </a:r>
          </a:p>
        </p:txBody>
      </p:sp>
      <p:sp>
        <p:nvSpPr>
          <p:cNvPr id="771" name="TextBox 770">
            <a:extLst>
              <a:ext uri="{FF2B5EF4-FFF2-40B4-BE49-F238E27FC236}">
                <a16:creationId xmlns:a16="http://schemas.microsoft.com/office/drawing/2014/main" id="{628084D4-B452-07D7-BAF6-EA5196BC2C52}"/>
              </a:ext>
            </a:extLst>
          </p:cNvPr>
          <p:cNvSpPr txBox="1"/>
          <p:nvPr/>
        </p:nvSpPr>
        <p:spPr>
          <a:xfrm>
            <a:off x="7004147"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26</a:t>
            </a:r>
          </a:p>
        </p:txBody>
      </p:sp>
      <p:sp>
        <p:nvSpPr>
          <p:cNvPr id="772" name="TextBox 771">
            <a:extLst>
              <a:ext uri="{FF2B5EF4-FFF2-40B4-BE49-F238E27FC236}">
                <a16:creationId xmlns:a16="http://schemas.microsoft.com/office/drawing/2014/main" id="{A5633AB9-A4F9-2DE4-C02A-4FF885F9B5F3}"/>
              </a:ext>
            </a:extLst>
          </p:cNvPr>
          <p:cNvSpPr txBox="1"/>
          <p:nvPr/>
        </p:nvSpPr>
        <p:spPr>
          <a:xfrm>
            <a:off x="6638184"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48</a:t>
            </a:r>
          </a:p>
        </p:txBody>
      </p:sp>
      <p:sp>
        <p:nvSpPr>
          <p:cNvPr id="773" name="TextBox 772">
            <a:extLst>
              <a:ext uri="{FF2B5EF4-FFF2-40B4-BE49-F238E27FC236}">
                <a16:creationId xmlns:a16="http://schemas.microsoft.com/office/drawing/2014/main" id="{C355B9F9-118E-8B07-C0EF-401EA9739781}"/>
              </a:ext>
            </a:extLst>
          </p:cNvPr>
          <p:cNvSpPr txBox="1"/>
          <p:nvPr/>
        </p:nvSpPr>
        <p:spPr>
          <a:xfrm>
            <a:off x="6272220"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66</a:t>
            </a:r>
          </a:p>
        </p:txBody>
      </p:sp>
      <p:sp>
        <p:nvSpPr>
          <p:cNvPr id="774" name="TextBox 773">
            <a:extLst>
              <a:ext uri="{FF2B5EF4-FFF2-40B4-BE49-F238E27FC236}">
                <a16:creationId xmlns:a16="http://schemas.microsoft.com/office/drawing/2014/main" id="{CF4DBC71-D26F-2EB8-B63E-848CD18F2E26}"/>
              </a:ext>
            </a:extLst>
          </p:cNvPr>
          <p:cNvSpPr txBox="1"/>
          <p:nvPr/>
        </p:nvSpPr>
        <p:spPr>
          <a:xfrm>
            <a:off x="5906256"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68</a:t>
            </a:r>
          </a:p>
        </p:txBody>
      </p:sp>
      <p:sp>
        <p:nvSpPr>
          <p:cNvPr id="775" name="TextBox 774">
            <a:extLst>
              <a:ext uri="{FF2B5EF4-FFF2-40B4-BE49-F238E27FC236}">
                <a16:creationId xmlns:a16="http://schemas.microsoft.com/office/drawing/2014/main" id="{9F7019CB-242F-1256-1B18-309D7753B3D8}"/>
              </a:ext>
            </a:extLst>
          </p:cNvPr>
          <p:cNvSpPr txBox="1"/>
          <p:nvPr/>
        </p:nvSpPr>
        <p:spPr>
          <a:xfrm>
            <a:off x="5540293"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74</a:t>
            </a:r>
          </a:p>
        </p:txBody>
      </p:sp>
      <p:sp>
        <p:nvSpPr>
          <p:cNvPr id="776" name="TextBox 775">
            <a:extLst>
              <a:ext uri="{FF2B5EF4-FFF2-40B4-BE49-F238E27FC236}">
                <a16:creationId xmlns:a16="http://schemas.microsoft.com/office/drawing/2014/main" id="{80946C86-1810-CA06-09BB-9DD3C35B6657}"/>
              </a:ext>
            </a:extLst>
          </p:cNvPr>
          <p:cNvSpPr txBox="1"/>
          <p:nvPr/>
        </p:nvSpPr>
        <p:spPr>
          <a:xfrm>
            <a:off x="5174331"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80</a:t>
            </a:r>
          </a:p>
        </p:txBody>
      </p:sp>
      <p:sp>
        <p:nvSpPr>
          <p:cNvPr id="777" name="TextBox 776">
            <a:extLst>
              <a:ext uri="{FF2B5EF4-FFF2-40B4-BE49-F238E27FC236}">
                <a16:creationId xmlns:a16="http://schemas.microsoft.com/office/drawing/2014/main" id="{00EF977E-A1D9-D27C-0C1C-02C1A30250A8}"/>
              </a:ext>
            </a:extLst>
          </p:cNvPr>
          <p:cNvSpPr txBox="1"/>
          <p:nvPr/>
        </p:nvSpPr>
        <p:spPr>
          <a:xfrm>
            <a:off x="8130891"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778" name="TextBox 777">
            <a:extLst>
              <a:ext uri="{FF2B5EF4-FFF2-40B4-BE49-F238E27FC236}">
                <a16:creationId xmlns:a16="http://schemas.microsoft.com/office/drawing/2014/main" id="{7CDADD25-3B10-EC88-E5E8-6D080D77CA25}"/>
              </a:ext>
            </a:extLst>
          </p:cNvPr>
          <p:cNvSpPr txBox="1"/>
          <p:nvPr/>
        </p:nvSpPr>
        <p:spPr>
          <a:xfrm>
            <a:off x="7764926"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779" name="TextBox 778">
            <a:extLst>
              <a:ext uri="{FF2B5EF4-FFF2-40B4-BE49-F238E27FC236}">
                <a16:creationId xmlns:a16="http://schemas.microsoft.com/office/drawing/2014/main" id="{892E4D57-E083-59A0-F82A-9220BD39A3FC}"/>
              </a:ext>
            </a:extLst>
          </p:cNvPr>
          <p:cNvSpPr txBox="1"/>
          <p:nvPr/>
        </p:nvSpPr>
        <p:spPr>
          <a:xfrm>
            <a:off x="7398964"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1</a:t>
            </a:r>
          </a:p>
        </p:txBody>
      </p:sp>
      <p:sp>
        <p:nvSpPr>
          <p:cNvPr id="780" name="TextBox 779">
            <a:extLst>
              <a:ext uri="{FF2B5EF4-FFF2-40B4-BE49-F238E27FC236}">
                <a16:creationId xmlns:a16="http://schemas.microsoft.com/office/drawing/2014/main" id="{46EA7D2F-D525-FC7F-1E6B-36253736904A}"/>
              </a:ext>
            </a:extLst>
          </p:cNvPr>
          <p:cNvSpPr txBox="1"/>
          <p:nvPr/>
        </p:nvSpPr>
        <p:spPr>
          <a:xfrm>
            <a:off x="7033002"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7</a:t>
            </a:r>
          </a:p>
        </p:txBody>
      </p:sp>
      <p:sp>
        <p:nvSpPr>
          <p:cNvPr id="781" name="TextBox 780">
            <a:extLst>
              <a:ext uri="{FF2B5EF4-FFF2-40B4-BE49-F238E27FC236}">
                <a16:creationId xmlns:a16="http://schemas.microsoft.com/office/drawing/2014/main" id="{FDD8311A-A171-5324-AEEC-5199428BD78C}"/>
              </a:ext>
            </a:extLst>
          </p:cNvPr>
          <p:cNvSpPr txBox="1"/>
          <p:nvPr/>
        </p:nvSpPr>
        <p:spPr>
          <a:xfrm>
            <a:off x="6638184"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24</a:t>
            </a:r>
          </a:p>
        </p:txBody>
      </p:sp>
      <p:sp>
        <p:nvSpPr>
          <p:cNvPr id="782" name="TextBox 781">
            <a:extLst>
              <a:ext uri="{FF2B5EF4-FFF2-40B4-BE49-F238E27FC236}">
                <a16:creationId xmlns:a16="http://schemas.microsoft.com/office/drawing/2014/main" id="{AAB26193-E52F-62A4-3E54-F987A73A4786}"/>
              </a:ext>
            </a:extLst>
          </p:cNvPr>
          <p:cNvSpPr txBox="1"/>
          <p:nvPr/>
        </p:nvSpPr>
        <p:spPr>
          <a:xfrm>
            <a:off x="6272220"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53</a:t>
            </a:r>
          </a:p>
        </p:txBody>
      </p:sp>
      <p:sp>
        <p:nvSpPr>
          <p:cNvPr id="783" name="TextBox 782">
            <a:extLst>
              <a:ext uri="{FF2B5EF4-FFF2-40B4-BE49-F238E27FC236}">
                <a16:creationId xmlns:a16="http://schemas.microsoft.com/office/drawing/2014/main" id="{2857CABE-0905-61F1-89D2-20BA073D6001}"/>
              </a:ext>
            </a:extLst>
          </p:cNvPr>
          <p:cNvSpPr txBox="1"/>
          <p:nvPr/>
        </p:nvSpPr>
        <p:spPr>
          <a:xfrm>
            <a:off x="5906256"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61</a:t>
            </a:r>
          </a:p>
        </p:txBody>
      </p:sp>
      <p:sp>
        <p:nvSpPr>
          <p:cNvPr id="784" name="TextBox 783">
            <a:extLst>
              <a:ext uri="{FF2B5EF4-FFF2-40B4-BE49-F238E27FC236}">
                <a16:creationId xmlns:a16="http://schemas.microsoft.com/office/drawing/2014/main" id="{1248434C-F454-B527-07B9-BBE7DA502B14}"/>
              </a:ext>
            </a:extLst>
          </p:cNvPr>
          <p:cNvSpPr txBox="1"/>
          <p:nvPr/>
        </p:nvSpPr>
        <p:spPr>
          <a:xfrm>
            <a:off x="5540293"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66</a:t>
            </a:r>
          </a:p>
        </p:txBody>
      </p:sp>
      <p:sp>
        <p:nvSpPr>
          <p:cNvPr id="785" name="TextBox 784">
            <a:extLst>
              <a:ext uri="{FF2B5EF4-FFF2-40B4-BE49-F238E27FC236}">
                <a16:creationId xmlns:a16="http://schemas.microsoft.com/office/drawing/2014/main" id="{561CD070-5D5B-2A71-3CA5-128AD647AAB6}"/>
              </a:ext>
            </a:extLst>
          </p:cNvPr>
          <p:cNvSpPr txBox="1"/>
          <p:nvPr/>
        </p:nvSpPr>
        <p:spPr>
          <a:xfrm>
            <a:off x="5174331"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74</a:t>
            </a:r>
          </a:p>
        </p:txBody>
      </p:sp>
      <p:grpSp>
        <p:nvGrpSpPr>
          <p:cNvPr id="787" name="Group 786">
            <a:extLst>
              <a:ext uri="{FF2B5EF4-FFF2-40B4-BE49-F238E27FC236}">
                <a16:creationId xmlns:a16="http://schemas.microsoft.com/office/drawing/2014/main" id="{6E3BFB5D-4D54-AB86-D19A-38CF09B8AF11}"/>
              </a:ext>
            </a:extLst>
          </p:cNvPr>
          <p:cNvGrpSpPr/>
          <p:nvPr/>
        </p:nvGrpSpPr>
        <p:grpSpPr>
          <a:xfrm>
            <a:off x="4602815" y="1505573"/>
            <a:ext cx="7340180" cy="2577769"/>
            <a:chOff x="4450415" y="1534490"/>
            <a:chExt cx="7340180" cy="2577769"/>
          </a:xfrm>
        </p:grpSpPr>
        <p:sp>
          <p:nvSpPr>
            <p:cNvPr id="788" name="TextBox 787">
              <a:extLst>
                <a:ext uri="{FF2B5EF4-FFF2-40B4-BE49-F238E27FC236}">
                  <a16:creationId xmlns:a16="http://schemas.microsoft.com/office/drawing/2014/main" id="{898D4DCC-3D7E-2CB3-70DC-309AD0A626EF}"/>
                </a:ext>
              </a:extLst>
            </p:cNvPr>
            <p:cNvSpPr txBox="1"/>
            <p:nvPr/>
          </p:nvSpPr>
          <p:spPr>
            <a:xfrm>
              <a:off x="6114144" y="1534490"/>
              <a:ext cx="917238" cy="261610"/>
            </a:xfrm>
            <a:prstGeom prst="rect">
              <a:avLst/>
            </a:prstGeom>
            <a:noFill/>
          </p:spPr>
          <p:txBody>
            <a:bodyPr wrap="none" rtlCol="0">
              <a:spAutoFit/>
            </a:bodyPr>
            <a:lstStyle/>
            <a:p>
              <a:pPr algn="ctr" rtl="0"/>
              <a:r>
                <a:rPr lang="ja-jp" sz="1100" b="1">
                  <a:solidFill>
                    <a:schemeClr val="bg1"/>
                  </a:solidFill>
                </a:rPr>
                <a:t>PD-L1 &lt;1%</a:t>
              </a:r>
            </a:p>
          </p:txBody>
        </p:sp>
        <p:sp>
          <p:nvSpPr>
            <p:cNvPr id="789" name="TextBox 788">
              <a:extLst>
                <a:ext uri="{FF2B5EF4-FFF2-40B4-BE49-F238E27FC236}">
                  <a16:creationId xmlns:a16="http://schemas.microsoft.com/office/drawing/2014/main" id="{6500CCAA-1BFF-20EC-55A8-73B0396706F2}"/>
                </a:ext>
              </a:extLst>
            </p:cNvPr>
            <p:cNvSpPr txBox="1"/>
            <p:nvPr/>
          </p:nvSpPr>
          <p:spPr>
            <a:xfrm rot="16200000">
              <a:off x="4285466" y="2524496"/>
              <a:ext cx="545341"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EFS、%</a:t>
              </a:r>
            </a:p>
          </p:txBody>
        </p:sp>
        <p:grpSp>
          <p:nvGrpSpPr>
            <p:cNvPr id="790" name="Group 789">
              <a:extLst>
                <a:ext uri="{FF2B5EF4-FFF2-40B4-BE49-F238E27FC236}">
                  <a16:creationId xmlns:a16="http://schemas.microsoft.com/office/drawing/2014/main" id="{4EE956B7-9067-BACD-0525-84DC9588DEE0}"/>
                </a:ext>
              </a:extLst>
            </p:cNvPr>
            <p:cNvGrpSpPr/>
            <p:nvPr/>
          </p:nvGrpSpPr>
          <p:grpSpPr>
            <a:xfrm>
              <a:off x="8360666" y="1534490"/>
              <a:ext cx="3429929" cy="2577769"/>
              <a:chOff x="8171624" y="1534490"/>
              <a:chExt cx="3349871" cy="2577769"/>
            </a:xfrm>
          </p:grpSpPr>
          <p:sp>
            <p:nvSpPr>
              <p:cNvPr id="928" name="TextBox 927">
                <a:extLst>
                  <a:ext uri="{FF2B5EF4-FFF2-40B4-BE49-F238E27FC236}">
                    <a16:creationId xmlns:a16="http://schemas.microsoft.com/office/drawing/2014/main" id="{D22B5917-6C26-A484-661B-168866B139C7}"/>
                  </a:ext>
                </a:extLst>
              </p:cNvPr>
              <p:cNvSpPr txBox="1"/>
              <p:nvPr/>
            </p:nvSpPr>
            <p:spPr>
              <a:xfrm>
                <a:off x="9558858" y="1534490"/>
                <a:ext cx="942796" cy="261610"/>
              </a:xfrm>
              <a:prstGeom prst="rect">
                <a:avLst/>
              </a:prstGeom>
              <a:noFill/>
            </p:spPr>
            <p:txBody>
              <a:bodyPr wrap="none" rtlCol="0">
                <a:spAutoFit/>
              </a:bodyPr>
              <a:lstStyle/>
              <a:p>
                <a:pPr algn="ctr" rtl="0"/>
                <a:r>
                  <a:rPr lang="ja-jp" sz="1100" b="1">
                    <a:solidFill>
                      <a:schemeClr val="bg1"/>
                    </a:solidFill>
                  </a:rPr>
                  <a:t>ステージIB-II</a:t>
                </a:r>
              </a:p>
            </p:txBody>
          </p:sp>
          <p:sp>
            <p:nvSpPr>
              <p:cNvPr id="929" name="TextBox 928">
                <a:extLst>
                  <a:ext uri="{FF2B5EF4-FFF2-40B4-BE49-F238E27FC236}">
                    <a16:creationId xmlns:a16="http://schemas.microsoft.com/office/drawing/2014/main" id="{E8A77B0D-79A4-96E1-FB25-99A3729CCA3B}"/>
                  </a:ext>
                </a:extLst>
              </p:cNvPr>
              <p:cNvSpPr txBox="1"/>
              <p:nvPr/>
            </p:nvSpPr>
            <p:spPr>
              <a:xfrm>
                <a:off x="8171624" y="1719559"/>
                <a:ext cx="349439"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930" name="Line 6">
                <a:extLst>
                  <a:ext uri="{FF2B5EF4-FFF2-40B4-BE49-F238E27FC236}">
                    <a16:creationId xmlns:a16="http://schemas.microsoft.com/office/drawing/2014/main" id="{AFF0DF59-4F82-5862-5959-451EF1313E4A}"/>
                  </a:ext>
                </a:extLst>
              </p:cNvPr>
              <p:cNvSpPr>
                <a:spLocks noChangeShapeType="1"/>
              </p:cNvSpPr>
              <p:nvPr/>
            </p:nvSpPr>
            <p:spPr bwMode="auto">
              <a:xfrm>
                <a:off x="8483507" y="1828991"/>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31" name="Line 7">
                <a:extLst>
                  <a:ext uri="{FF2B5EF4-FFF2-40B4-BE49-F238E27FC236}">
                    <a16:creationId xmlns:a16="http://schemas.microsoft.com/office/drawing/2014/main" id="{08BCC211-02F6-1271-723D-432EFCD6A65D}"/>
                  </a:ext>
                </a:extLst>
              </p:cNvPr>
              <p:cNvSpPr>
                <a:spLocks noChangeShapeType="1"/>
              </p:cNvSpPr>
              <p:nvPr/>
            </p:nvSpPr>
            <p:spPr bwMode="auto">
              <a:xfrm>
                <a:off x="8483507" y="215145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32" name="Line 8">
                <a:extLst>
                  <a:ext uri="{FF2B5EF4-FFF2-40B4-BE49-F238E27FC236}">
                    <a16:creationId xmlns:a16="http://schemas.microsoft.com/office/drawing/2014/main" id="{068AC33B-3060-397F-84DF-841EEF109387}"/>
                  </a:ext>
                </a:extLst>
              </p:cNvPr>
              <p:cNvSpPr>
                <a:spLocks noChangeShapeType="1"/>
              </p:cNvSpPr>
              <p:nvPr/>
            </p:nvSpPr>
            <p:spPr bwMode="auto">
              <a:xfrm>
                <a:off x="8483507" y="245944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33" name="Line 9">
                <a:extLst>
                  <a:ext uri="{FF2B5EF4-FFF2-40B4-BE49-F238E27FC236}">
                    <a16:creationId xmlns:a16="http://schemas.microsoft.com/office/drawing/2014/main" id="{8194D145-005F-8696-0374-2DD9494BBFCE}"/>
                  </a:ext>
                </a:extLst>
              </p:cNvPr>
              <p:cNvSpPr>
                <a:spLocks noChangeShapeType="1"/>
              </p:cNvSpPr>
              <p:nvPr/>
            </p:nvSpPr>
            <p:spPr bwMode="auto">
              <a:xfrm>
                <a:off x="8483507" y="277738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34" name="Line 10">
                <a:extLst>
                  <a:ext uri="{FF2B5EF4-FFF2-40B4-BE49-F238E27FC236}">
                    <a16:creationId xmlns:a16="http://schemas.microsoft.com/office/drawing/2014/main" id="{A758F71B-CDA3-F31F-D608-435A40727FAC}"/>
                  </a:ext>
                </a:extLst>
              </p:cNvPr>
              <p:cNvSpPr>
                <a:spLocks noChangeShapeType="1"/>
              </p:cNvSpPr>
              <p:nvPr/>
            </p:nvSpPr>
            <p:spPr bwMode="auto">
              <a:xfrm>
                <a:off x="8483507" y="308869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35" name="Line 11">
                <a:extLst>
                  <a:ext uri="{FF2B5EF4-FFF2-40B4-BE49-F238E27FC236}">
                    <a16:creationId xmlns:a16="http://schemas.microsoft.com/office/drawing/2014/main" id="{AA18BBE2-BB00-97AB-AC2B-B428D4989DC4}"/>
                  </a:ext>
                </a:extLst>
              </p:cNvPr>
              <p:cNvSpPr>
                <a:spLocks noChangeShapeType="1"/>
              </p:cNvSpPr>
              <p:nvPr/>
            </p:nvSpPr>
            <p:spPr bwMode="auto">
              <a:xfrm>
                <a:off x="8483507" y="3403319"/>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36" name="TextBox 935">
                <a:extLst>
                  <a:ext uri="{FF2B5EF4-FFF2-40B4-BE49-F238E27FC236}">
                    <a16:creationId xmlns:a16="http://schemas.microsoft.com/office/drawing/2014/main" id="{B130478E-9E77-A04A-8503-714DD8526087}"/>
                  </a:ext>
                </a:extLst>
              </p:cNvPr>
              <p:cNvSpPr txBox="1"/>
              <p:nvPr/>
            </p:nvSpPr>
            <p:spPr>
              <a:xfrm>
                <a:off x="8227991" y="2043217"/>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937" name="TextBox 936">
                <a:extLst>
                  <a:ext uri="{FF2B5EF4-FFF2-40B4-BE49-F238E27FC236}">
                    <a16:creationId xmlns:a16="http://schemas.microsoft.com/office/drawing/2014/main" id="{3DFBDEE3-5504-CB23-2C12-EA3D80FF9703}"/>
                  </a:ext>
                </a:extLst>
              </p:cNvPr>
              <p:cNvSpPr txBox="1"/>
              <p:nvPr/>
            </p:nvSpPr>
            <p:spPr>
              <a:xfrm>
                <a:off x="8206724" y="2351064"/>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60</a:t>
                </a:r>
              </a:p>
            </p:txBody>
          </p:sp>
          <p:sp>
            <p:nvSpPr>
              <p:cNvPr id="938" name="TextBox 937">
                <a:extLst>
                  <a:ext uri="{FF2B5EF4-FFF2-40B4-BE49-F238E27FC236}">
                    <a16:creationId xmlns:a16="http://schemas.microsoft.com/office/drawing/2014/main" id="{93916ADB-37F3-B3E0-0AD6-3E4EAC54B33A}"/>
                  </a:ext>
                </a:extLst>
              </p:cNvPr>
              <p:cNvSpPr txBox="1"/>
              <p:nvPr/>
            </p:nvSpPr>
            <p:spPr>
              <a:xfrm>
                <a:off x="8227991" y="2668866"/>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939" name="TextBox 938">
                <a:extLst>
                  <a:ext uri="{FF2B5EF4-FFF2-40B4-BE49-F238E27FC236}">
                    <a16:creationId xmlns:a16="http://schemas.microsoft.com/office/drawing/2014/main" id="{0DAD49B8-0E99-F3B2-04DD-D8589F3F9DA7}"/>
                  </a:ext>
                </a:extLst>
              </p:cNvPr>
              <p:cNvSpPr txBox="1"/>
              <p:nvPr/>
            </p:nvSpPr>
            <p:spPr>
              <a:xfrm>
                <a:off x="8227991" y="2980028"/>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940" name="TextBox 939">
                <a:extLst>
                  <a:ext uri="{FF2B5EF4-FFF2-40B4-BE49-F238E27FC236}">
                    <a16:creationId xmlns:a16="http://schemas.microsoft.com/office/drawing/2014/main" id="{CCC7A9FE-E463-427D-D4DD-47B2DE0FD0ED}"/>
                  </a:ext>
                </a:extLst>
              </p:cNvPr>
              <p:cNvSpPr txBox="1"/>
              <p:nvPr/>
            </p:nvSpPr>
            <p:spPr>
              <a:xfrm>
                <a:off x="8284359" y="3294511"/>
                <a:ext cx="236717"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sp>
            <p:nvSpPr>
              <p:cNvPr id="941" name="Freeform 21">
                <a:extLst>
                  <a:ext uri="{FF2B5EF4-FFF2-40B4-BE49-F238E27FC236}">
                    <a16:creationId xmlns:a16="http://schemas.microsoft.com/office/drawing/2014/main" id="{774C00DF-16F0-54DB-1B66-0EC162ED1CA1}"/>
                  </a:ext>
                </a:extLst>
              </p:cNvPr>
              <p:cNvSpPr>
                <a:spLocks/>
              </p:cNvSpPr>
              <p:nvPr/>
            </p:nvSpPr>
            <p:spPr bwMode="auto">
              <a:xfrm>
                <a:off x="8573090"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942" name="Line 21">
                <a:extLst>
                  <a:ext uri="{FF2B5EF4-FFF2-40B4-BE49-F238E27FC236}">
                    <a16:creationId xmlns:a16="http://schemas.microsoft.com/office/drawing/2014/main" id="{34FA2A56-0DB2-7E7C-C485-185D698CA735}"/>
                  </a:ext>
                </a:extLst>
              </p:cNvPr>
              <p:cNvSpPr>
                <a:spLocks noChangeShapeType="1"/>
              </p:cNvSpPr>
              <p:nvPr/>
            </p:nvSpPr>
            <p:spPr bwMode="auto">
              <a:xfrm>
                <a:off x="11432591"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43" name="TextBox 942">
                <a:extLst>
                  <a:ext uri="{FF2B5EF4-FFF2-40B4-BE49-F238E27FC236}">
                    <a16:creationId xmlns:a16="http://schemas.microsoft.com/office/drawing/2014/main" id="{02FBCCD5-190E-6F37-844E-09587C268F3D}"/>
                  </a:ext>
                </a:extLst>
              </p:cNvPr>
              <p:cNvSpPr txBox="1"/>
              <p:nvPr/>
            </p:nvSpPr>
            <p:spPr>
              <a:xfrm>
                <a:off x="11337767"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48</a:t>
                </a:r>
              </a:p>
            </p:txBody>
          </p:sp>
          <p:sp>
            <p:nvSpPr>
              <p:cNvPr id="944" name="Line 21">
                <a:extLst>
                  <a:ext uri="{FF2B5EF4-FFF2-40B4-BE49-F238E27FC236}">
                    <a16:creationId xmlns:a16="http://schemas.microsoft.com/office/drawing/2014/main" id="{93C02532-2C5D-3D69-E63E-7557B55C5C6A}"/>
                  </a:ext>
                </a:extLst>
              </p:cNvPr>
              <p:cNvSpPr>
                <a:spLocks noChangeShapeType="1"/>
              </p:cNvSpPr>
              <p:nvPr/>
            </p:nvSpPr>
            <p:spPr bwMode="auto">
              <a:xfrm>
                <a:off x="1107517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45" name="TextBox 944">
                <a:extLst>
                  <a:ext uri="{FF2B5EF4-FFF2-40B4-BE49-F238E27FC236}">
                    <a16:creationId xmlns:a16="http://schemas.microsoft.com/office/drawing/2014/main" id="{DCB41EF3-ACFB-23AC-DA60-0BD55C1E67C1}"/>
                  </a:ext>
                </a:extLst>
              </p:cNvPr>
              <p:cNvSpPr txBox="1"/>
              <p:nvPr/>
            </p:nvSpPr>
            <p:spPr>
              <a:xfrm>
                <a:off x="10980343"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42</a:t>
                </a:r>
              </a:p>
            </p:txBody>
          </p:sp>
          <p:sp>
            <p:nvSpPr>
              <p:cNvPr id="946" name="Line 21">
                <a:extLst>
                  <a:ext uri="{FF2B5EF4-FFF2-40B4-BE49-F238E27FC236}">
                    <a16:creationId xmlns:a16="http://schemas.microsoft.com/office/drawing/2014/main" id="{AAD3FA7E-6B29-3F31-24AD-E3F4119303A1}"/>
                  </a:ext>
                </a:extLst>
              </p:cNvPr>
              <p:cNvSpPr>
                <a:spLocks noChangeShapeType="1"/>
              </p:cNvSpPr>
              <p:nvPr/>
            </p:nvSpPr>
            <p:spPr bwMode="auto">
              <a:xfrm>
                <a:off x="1071774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47" name="TextBox 946">
                <a:extLst>
                  <a:ext uri="{FF2B5EF4-FFF2-40B4-BE49-F238E27FC236}">
                    <a16:creationId xmlns:a16="http://schemas.microsoft.com/office/drawing/2014/main" id="{BC5E778A-0728-9B97-AAD0-F63A5F6A2B67}"/>
                  </a:ext>
                </a:extLst>
              </p:cNvPr>
              <p:cNvSpPr txBox="1"/>
              <p:nvPr/>
            </p:nvSpPr>
            <p:spPr>
              <a:xfrm>
                <a:off x="10622924"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36</a:t>
                </a:r>
              </a:p>
            </p:txBody>
          </p:sp>
          <p:sp>
            <p:nvSpPr>
              <p:cNvPr id="948" name="Line 21">
                <a:extLst>
                  <a:ext uri="{FF2B5EF4-FFF2-40B4-BE49-F238E27FC236}">
                    <a16:creationId xmlns:a16="http://schemas.microsoft.com/office/drawing/2014/main" id="{86A62CF6-4970-E226-1B73-B15D7089E6B6}"/>
                  </a:ext>
                </a:extLst>
              </p:cNvPr>
              <p:cNvSpPr>
                <a:spLocks noChangeShapeType="1"/>
              </p:cNvSpPr>
              <p:nvPr/>
            </p:nvSpPr>
            <p:spPr bwMode="auto">
              <a:xfrm>
                <a:off x="10360327"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49" name="TextBox 948">
                <a:extLst>
                  <a:ext uri="{FF2B5EF4-FFF2-40B4-BE49-F238E27FC236}">
                    <a16:creationId xmlns:a16="http://schemas.microsoft.com/office/drawing/2014/main" id="{AFEB15CA-A3E1-EA0D-17DC-88B6495393B0}"/>
                  </a:ext>
                </a:extLst>
              </p:cNvPr>
              <p:cNvSpPr txBox="1"/>
              <p:nvPr/>
            </p:nvSpPr>
            <p:spPr>
              <a:xfrm>
                <a:off x="10265502"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30</a:t>
                </a:r>
              </a:p>
            </p:txBody>
          </p:sp>
          <p:sp>
            <p:nvSpPr>
              <p:cNvPr id="950" name="Line 21">
                <a:extLst>
                  <a:ext uri="{FF2B5EF4-FFF2-40B4-BE49-F238E27FC236}">
                    <a16:creationId xmlns:a16="http://schemas.microsoft.com/office/drawing/2014/main" id="{F1D223B3-F969-AA55-4B8F-BB6957E11489}"/>
                  </a:ext>
                </a:extLst>
              </p:cNvPr>
              <p:cNvSpPr>
                <a:spLocks noChangeShapeType="1"/>
              </p:cNvSpPr>
              <p:nvPr/>
            </p:nvSpPr>
            <p:spPr bwMode="auto">
              <a:xfrm>
                <a:off x="10002905"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51" name="TextBox 950">
                <a:extLst>
                  <a:ext uri="{FF2B5EF4-FFF2-40B4-BE49-F238E27FC236}">
                    <a16:creationId xmlns:a16="http://schemas.microsoft.com/office/drawing/2014/main" id="{5F4A6ABE-4FA5-2368-FE73-A7B8795CAFD0}"/>
                  </a:ext>
                </a:extLst>
              </p:cNvPr>
              <p:cNvSpPr txBox="1"/>
              <p:nvPr/>
            </p:nvSpPr>
            <p:spPr>
              <a:xfrm>
                <a:off x="9908081"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24</a:t>
                </a:r>
              </a:p>
            </p:txBody>
          </p:sp>
          <p:sp>
            <p:nvSpPr>
              <p:cNvPr id="952" name="Line 21">
                <a:extLst>
                  <a:ext uri="{FF2B5EF4-FFF2-40B4-BE49-F238E27FC236}">
                    <a16:creationId xmlns:a16="http://schemas.microsoft.com/office/drawing/2014/main" id="{957A244C-705B-1E24-AD46-BE0A51199FE6}"/>
                  </a:ext>
                </a:extLst>
              </p:cNvPr>
              <p:cNvSpPr>
                <a:spLocks noChangeShapeType="1"/>
              </p:cNvSpPr>
              <p:nvPr/>
            </p:nvSpPr>
            <p:spPr bwMode="auto">
              <a:xfrm>
                <a:off x="9645483"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53" name="TextBox 952">
                <a:extLst>
                  <a:ext uri="{FF2B5EF4-FFF2-40B4-BE49-F238E27FC236}">
                    <a16:creationId xmlns:a16="http://schemas.microsoft.com/office/drawing/2014/main" id="{32BC246A-9749-E2DE-4536-89E23062DC6E}"/>
                  </a:ext>
                </a:extLst>
              </p:cNvPr>
              <p:cNvSpPr txBox="1"/>
              <p:nvPr/>
            </p:nvSpPr>
            <p:spPr>
              <a:xfrm>
                <a:off x="9550659"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18</a:t>
                </a:r>
              </a:p>
            </p:txBody>
          </p:sp>
          <p:sp>
            <p:nvSpPr>
              <p:cNvPr id="954" name="Line 21">
                <a:extLst>
                  <a:ext uri="{FF2B5EF4-FFF2-40B4-BE49-F238E27FC236}">
                    <a16:creationId xmlns:a16="http://schemas.microsoft.com/office/drawing/2014/main" id="{744F803B-72BD-D039-714C-555324270D3A}"/>
                  </a:ext>
                </a:extLst>
              </p:cNvPr>
              <p:cNvSpPr>
                <a:spLocks noChangeShapeType="1"/>
              </p:cNvSpPr>
              <p:nvPr/>
            </p:nvSpPr>
            <p:spPr bwMode="auto">
              <a:xfrm>
                <a:off x="9288062"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55" name="TextBox 954">
                <a:extLst>
                  <a:ext uri="{FF2B5EF4-FFF2-40B4-BE49-F238E27FC236}">
                    <a16:creationId xmlns:a16="http://schemas.microsoft.com/office/drawing/2014/main" id="{E56E2ABF-FFE1-AF5D-3F56-126CC9F34301}"/>
                  </a:ext>
                </a:extLst>
              </p:cNvPr>
              <p:cNvSpPr txBox="1"/>
              <p:nvPr/>
            </p:nvSpPr>
            <p:spPr>
              <a:xfrm>
                <a:off x="9193237" y="3428849"/>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12</a:t>
                </a:r>
              </a:p>
            </p:txBody>
          </p:sp>
          <p:sp>
            <p:nvSpPr>
              <p:cNvPr id="956" name="Line 21">
                <a:extLst>
                  <a:ext uri="{FF2B5EF4-FFF2-40B4-BE49-F238E27FC236}">
                    <a16:creationId xmlns:a16="http://schemas.microsoft.com/office/drawing/2014/main" id="{A366E617-818C-9B05-D6B6-A5EB9B6845A3}"/>
                  </a:ext>
                </a:extLst>
              </p:cNvPr>
              <p:cNvSpPr>
                <a:spLocks noChangeShapeType="1"/>
              </p:cNvSpPr>
              <p:nvPr/>
            </p:nvSpPr>
            <p:spPr bwMode="auto">
              <a:xfrm>
                <a:off x="893064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57" name="TextBox 956">
                <a:extLst>
                  <a:ext uri="{FF2B5EF4-FFF2-40B4-BE49-F238E27FC236}">
                    <a16:creationId xmlns:a16="http://schemas.microsoft.com/office/drawing/2014/main" id="{3D933CC2-65AC-068C-B1D9-6F0D6A4A7A7E}"/>
                  </a:ext>
                </a:extLst>
              </p:cNvPr>
              <p:cNvSpPr txBox="1"/>
              <p:nvPr/>
            </p:nvSpPr>
            <p:spPr>
              <a:xfrm>
                <a:off x="8863994" y="3428849"/>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6</a:t>
                </a:r>
              </a:p>
            </p:txBody>
          </p:sp>
          <p:sp>
            <p:nvSpPr>
              <p:cNvPr id="958" name="Line 21">
                <a:extLst>
                  <a:ext uri="{FF2B5EF4-FFF2-40B4-BE49-F238E27FC236}">
                    <a16:creationId xmlns:a16="http://schemas.microsoft.com/office/drawing/2014/main" id="{EF2955ED-600C-5571-A10C-0B5D43DFC3A7}"/>
                  </a:ext>
                </a:extLst>
              </p:cNvPr>
              <p:cNvSpPr>
                <a:spLocks noChangeShapeType="1"/>
              </p:cNvSpPr>
              <p:nvPr/>
            </p:nvSpPr>
            <p:spPr bwMode="auto">
              <a:xfrm>
                <a:off x="857321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59" name="TextBox 958">
                <a:extLst>
                  <a:ext uri="{FF2B5EF4-FFF2-40B4-BE49-F238E27FC236}">
                    <a16:creationId xmlns:a16="http://schemas.microsoft.com/office/drawing/2014/main" id="{5666243D-4238-9F42-0947-0356200651D7}"/>
                  </a:ext>
                </a:extLst>
              </p:cNvPr>
              <p:cNvSpPr txBox="1"/>
              <p:nvPr/>
            </p:nvSpPr>
            <p:spPr>
              <a:xfrm>
                <a:off x="8506574" y="3428849"/>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sp>
            <p:nvSpPr>
              <p:cNvPr id="960" name="TextBox 959">
                <a:extLst>
                  <a:ext uri="{FF2B5EF4-FFF2-40B4-BE49-F238E27FC236}">
                    <a16:creationId xmlns:a16="http://schemas.microsoft.com/office/drawing/2014/main" id="{EB11A283-AC15-F601-14BF-54869D4B419D}"/>
                  </a:ext>
                </a:extLst>
              </p:cNvPr>
              <p:cNvSpPr txBox="1"/>
              <p:nvPr/>
            </p:nvSpPr>
            <p:spPr>
              <a:xfrm>
                <a:off x="9441707" y="3585758"/>
                <a:ext cx="1063347"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手術からの期間（月）</a:t>
                </a:r>
              </a:p>
            </p:txBody>
          </p:sp>
          <p:sp>
            <p:nvSpPr>
              <p:cNvPr id="961" name="TextBox 960">
                <a:extLst>
                  <a:ext uri="{FF2B5EF4-FFF2-40B4-BE49-F238E27FC236}">
                    <a16:creationId xmlns:a16="http://schemas.microsoft.com/office/drawing/2014/main" id="{771525C8-2CB5-9B71-90F4-2E171899DB34}"/>
                  </a:ext>
                </a:extLst>
              </p:cNvPr>
              <p:cNvSpPr txBox="1"/>
              <p:nvPr/>
            </p:nvSpPr>
            <p:spPr>
              <a:xfrm>
                <a:off x="11377141"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0</a:t>
                </a:r>
              </a:p>
            </p:txBody>
          </p:sp>
          <p:sp>
            <p:nvSpPr>
              <p:cNvPr id="962" name="TextBox 961">
                <a:extLst>
                  <a:ext uri="{FF2B5EF4-FFF2-40B4-BE49-F238E27FC236}">
                    <a16:creationId xmlns:a16="http://schemas.microsoft.com/office/drawing/2014/main" id="{E1B7C350-EDC5-6DFA-BBF0-04C36C4D2FB5}"/>
                  </a:ext>
                </a:extLst>
              </p:cNvPr>
              <p:cNvSpPr txBox="1"/>
              <p:nvPr/>
            </p:nvSpPr>
            <p:spPr>
              <a:xfrm>
                <a:off x="11019718"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a:t>
                </a:r>
              </a:p>
            </p:txBody>
          </p:sp>
          <p:sp>
            <p:nvSpPr>
              <p:cNvPr id="963" name="TextBox 962">
                <a:extLst>
                  <a:ext uri="{FF2B5EF4-FFF2-40B4-BE49-F238E27FC236}">
                    <a16:creationId xmlns:a16="http://schemas.microsoft.com/office/drawing/2014/main" id="{DCA20239-53D0-969B-6508-4B95300DC5DF}"/>
                  </a:ext>
                </a:extLst>
              </p:cNvPr>
              <p:cNvSpPr txBox="1"/>
              <p:nvPr/>
            </p:nvSpPr>
            <p:spPr>
              <a:xfrm>
                <a:off x="10662298"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5</a:t>
                </a:r>
              </a:p>
            </p:txBody>
          </p:sp>
          <p:sp>
            <p:nvSpPr>
              <p:cNvPr id="964" name="TextBox 963">
                <a:extLst>
                  <a:ext uri="{FF2B5EF4-FFF2-40B4-BE49-F238E27FC236}">
                    <a16:creationId xmlns:a16="http://schemas.microsoft.com/office/drawing/2014/main" id="{2C6D68B8-6CB2-E5EB-ED4B-F29F596268D4}"/>
                  </a:ext>
                </a:extLst>
              </p:cNvPr>
              <p:cNvSpPr txBox="1"/>
              <p:nvPr/>
            </p:nvSpPr>
            <p:spPr>
              <a:xfrm>
                <a:off x="10276696"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15</a:t>
                </a:r>
              </a:p>
            </p:txBody>
          </p:sp>
          <p:sp>
            <p:nvSpPr>
              <p:cNvPr id="965" name="TextBox 964">
                <a:extLst>
                  <a:ext uri="{FF2B5EF4-FFF2-40B4-BE49-F238E27FC236}">
                    <a16:creationId xmlns:a16="http://schemas.microsoft.com/office/drawing/2014/main" id="{0BE66A7D-2667-8E2B-A229-18782D64D1AF}"/>
                  </a:ext>
                </a:extLst>
              </p:cNvPr>
              <p:cNvSpPr txBox="1"/>
              <p:nvPr/>
            </p:nvSpPr>
            <p:spPr>
              <a:xfrm>
                <a:off x="9919275"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29</a:t>
                </a:r>
              </a:p>
            </p:txBody>
          </p:sp>
          <p:sp>
            <p:nvSpPr>
              <p:cNvPr id="966" name="TextBox 965">
                <a:extLst>
                  <a:ext uri="{FF2B5EF4-FFF2-40B4-BE49-F238E27FC236}">
                    <a16:creationId xmlns:a16="http://schemas.microsoft.com/office/drawing/2014/main" id="{02542923-C4FE-BA1D-81E4-28330F35658E}"/>
                  </a:ext>
                </a:extLst>
              </p:cNvPr>
              <p:cNvSpPr txBox="1"/>
              <p:nvPr/>
            </p:nvSpPr>
            <p:spPr>
              <a:xfrm>
                <a:off x="9561853"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39</a:t>
                </a:r>
              </a:p>
            </p:txBody>
          </p:sp>
          <p:sp>
            <p:nvSpPr>
              <p:cNvPr id="967" name="TextBox 966">
                <a:extLst>
                  <a:ext uri="{FF2B5EF4-FFF2-40B4-BE49-F238E27FC236}">
                    <a16:creationId xmlns:a16="http://schemas.microsoft.com/office/drawing/2014/main" id="{E048E21D-B21B-BEED-6FE2-AFD92ECAB1C9}"/>
                  </a:ext>
                </a:extLst>
              </p:cNvPr>
              <p:cNvSpPr txBox="1"/>
              <p:nvPr/>
            </p:nvSpPr>
            <p:spPr>
              <a:xfrm>
                <a:off x="9204431"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40</a:t>
                </a:r>
              </a:p>
            </p:txBody>
          </p:sp>
          <p:sp>
            <p:nvSpPr>
              <p:cNvPr id="968" name="TextBox 967">
                <a:extLst>
                  <a:ext uri="{FF2B5EF4-FFF2-40B4-BE49-F238E27FC236}">
                    <a16:creationId xmlns:a16="http://schemas.microsoft.com/office/drawing/2014/main" id="{7B6E45D6-5F04-94D1-692E-F8B2D60A15EE}"/>
                  </a:ext>
                </a:extLst>
              </p:cNvPr>
              <p:cNvSpPr txBox="1"/>
              <p:nvPr/>
            </p:nvSpPr>
            <p:spPr>
              <a:xfrm>
                <a:off x="8847010"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44</a:t>
                </a:r>
              </a:p>
            </p:txBody>
          </p:sp>
          <p:sp>
            <p:nvSpPr>
              <p:cNvPr id="969" name="TextBox 968">
                <a:extLst>
                  <a:ext uri="{FF2B5EF4-FFF2-40B4-BE49-F238E27FC236}">
                    <a16:creationId xmlns:a16="http://schemas.microsoft.com/office/drawing/2014/main" id="{92489551-D807-51CB-AA43-039C36E4B4C0}"/>
                  </a:ext>
                </a:extLst>
              </p:cNvPr>
              <p:cNvSpPr txBox="1"/>
              <p:nvPr/>
            </p:nvSpPr>
            <p:spPr>
              <a:xfrm>
                <a:off x="8489590"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49</a:t>
                </a:r>
              </a:p>
            </p:txBody>
          </p:sp>
          <p:sp>
            <p:nvSpPr>
              <p:cNvPr id="970" name="TextBox 969">
                <a:extLst>
                  <a:ext uri="{FF2B5EF4-FFF2-40B4-BE49-F238E27FC236}">
                    <a16:creationId xmlns:a16="http://schemas.microsoft.com/office/drawing/2014/main" id="{1CAD7CD0-E5CC-49EC-8252-E5F500FFAD6E}"/>
                  </a:ext>
                </a:extLst>
              </p:cNvPr>
              <p:cNvSpPr txBox="1"/>
              <p:nvPr/>
            </p:nvSpPr>
            <p:spPr>
              <a:xfrm>
                <a:off x="11377141"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971" name="TextBox 970">
                <a:extLst>
                  <a:ext uri="{FF2B5EF4-FFF2-40B4-BE49-F238E27FC236}">
                    <a16:creationId xmlns:a16="http://schemas.microsoft.com/office/drawing/2014/main" id="{26DD6E9F-0A61-A5D5-52A0-B6916C83E826}"/>
                  </a:ext>
                </a:extLst>
              </p:cNvPr>
              <p:cNvSpPr txBox="1"/>
              <p:nvPr/>
            </p:nvSpPr>
            <p:spPr>
              <a:xfrm>
                <a:off x="11019718"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972" name="TextBox 971">
                <a:extLst>
                  <a:ext uri="{FF2B5EF4-FFF2-40B4-BE49-F238E27FC236}">
                    <a16:creationId xmlns:a16="http://schemas.microsoft.com/office/drawing/2014/main" id="{D2AD22AE-6A4F-1D17-4121-E3DC469683C7}"/>
                  </a:ext>
                </a:extLst>
              </p:cNvPr>
              <p:cNvSpPr txBox="1"/>
              <p:nvPr/>
            </p:nvSpPr>
            <p:spPr>
              <a:xfrm>
                <a:off x="10662298"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1</a:t>
                </a:r>
              </a:p>
            </p:txBody>
          </p:sp>
          <p:sp>
            <p:nvSpPr>
              <p:cNvPr id="973" name="TextBox 972">
                <a:extLst>
                  <a:ext uri="{FF2B5EF4-FFF2-40B4-BE49-F238E27FC236}">
                    <a16:creationId xmlns:a16="http://schemas.microsoft.com/office/drawing/2014/main" id="{A2A28A79-7C2E-581E-40F9-35EB8DB6A7BD}"/>
                  </a:ext>
                </a:extLst>
              </p:cNvPr>
              <p:cNvSpPr txBox="1"/>
              <p:nvPr/>
            </p:nvSpPr>
            <p:spPr>
              <a:xfrm>
                <a:off x="10304877"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4</a:t>
                </a:r>
              </a:p>
            </p:txBody>
          </p:sp>
          <p:sp>
            <p:nvSpPr>
              <p:cNvPr id="974" name="TextBox 973">
                <a:extLst>
                  <a:ext uri="{FF2B5EF4-FFF2-40B4-BE49-F238E27FC236}">
                    <a16:creationId xmlns:a16="http://schemas.microsoft.com/office/drawing/2014/main" id="{FC6EA508-23B1-8DE1-788E-6BFDED70C031}"/>
                  </a:ext>
                </a:extLst>
              </p:cNvPr>
              <p:cNvSpPr txBox="1"/>
              <p:nvPr/>
            </p:nvSpPr>
            <p:spPr>
              <a:xfrm>
                <a:off x="9919275"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15</a:t>
                </a:r>
              </a:p>
            </p:txBody>
          </p:sp>
          <p:sp>
            <p:nvSpPr>
              <p:cNvPr id="975" name="TextBox 974">
                <a:extLst>
                  <a:ext uri="{FF2B5EF4-FFF2-40B4-BE49-F238E27FC236}">
                    <a16:creationId xmlns:a16="http://schemas.microsoft.com/office/drawing/2014/main" id="{4865C913-C96B-1DF4-DFFB-4DEBDEFBB697}"/>
                  </a:ext>
                </a:extLst>
              </p:cNvPr>
              <p:cNvSpPr txBox="1"/>
              <p:nvPr/>
            </p:nvSpPr>
            <p:spPr>
              <a:xfrm>
                <a:off x="9561853"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31</a:t>
                </a:r>
              </a:p>
            </p:txBody>
          </p:sp>
          <p:sp>
            <p:nvSpPr>
              <p:cNvPr id="976" name="TextBox 975">
                <a:extLst>
                  <a:ext uri="{FF2B5EF4-FFF2-40B4-BE49-F238E27FC236}">
                    <a16:creationId xmlns:a16="http://schemas.microsoft.com/office/drawing/2014/main" id="{AE43A4DC-B1A6-5841-878F-0E257517C6D8}"/>
                  </a:ext>
                </a:extLst>
              </p:cNvPr>
              <p:cNvSpPr txBox="1"/>
              <p:nvPr/>
            </p:nvSpPr>
            <p:spPr>
              <a:xfrm>
                <a:off x="9204431"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38</a:t>
                </a:r>
              </a:p>
            </p:txBody>
          </p:sp>
          <p:sp>
            <p:nvSpPr>
              <p:cNvPr id="977" name="TextBox 976">
                <a:extLst>
                  <a:ext uri="{FF2B5EF4-FFF2-40B4-BE49-F238E27FC236}">
                    <a16:creationId xmlns:a16="http://schemas.microsoft.com/office/drawing/2014/main" id="{EDCB2107-CC0E-0312-66FE-A83C39A9AE84}"/>
                  </a:ext>
                </a:extLst>
              </p:cNvPr>
              <p:cNvSpPr txBox="1"/>
              <p:nvPr/>
            </p:nvSpPr>
            <p:spPr>
              <a:xfrm>
                <a:off x="8847010"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42</a:t>
                </a:r>
              </a:p>
            </p:txBody>
          </p:sp>
          <p:sp>
            <p:nvSpPr>
              <p:cNvPr id="978" name="TextBox 977">
                <a:extLst>
                  <a:ext uri="{FF2B5EF4-FFF2-40B4-BE49-F238E27FC236}">
                    <a16:creationId xmlns:a16="http://schemas.microsoft.com/office/drawing/2014/main" id="{CB0FE050-AC44-B4C3-1714-4DEB4877B6EA}"/>
                  </a:ext>
                </a:extLst>
              </p:cNvPr>
              <p:cNvSpPr txBox="1"/>
              <p:nvPr/>
            </p:nvSpPr>
            <p:spPr>
              <a:xfrm>
                <a:off x="8489590"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54</a:t>
                </a:r>
              </a:p>
            </p:txBody>
          </p:sp>
        </p:grpSp>
        <p:grpSp>
          <p:nvGrpSpPr>
            <p:cNvPr id="791" name="Group 790">
              <a:extLst>
                <a:ext uri="{FF2B5EF4-FFF2-40B4-BE49-F238E27FC236}">
                  <a16:creationId xmlns:a16="http://schemas.microsoft.com/office/drawing/2014/main" id="{2E6ADDB8-131B-7E8B-1664-B03B3DCFDEAB}"/>
                </a:ext>
              </a:extLst>
            </p:cNvPr>
            <p:cNvGrpSpPr/>
            <p:nvPr/>
          </p:nvGrpSpPr>
          <p:grpSpPr>
            <a:xfrm>
              <a:off x="4696359" y="1719558"/>
              <a:ext cx="3633795" cy="2392701"/>
              <a:chOff x="4592846" y="1719558"/>
              <a:chExt cx="3548980" cy="2392701"/>
            </a:xfrm>
          </p:grpSpPr>
          <p:sp>
            <p:nvSpPr>
              <p:cNvPr id="838" name="TextBox 837">
                <a:extLst>
                  <a:ext uri="{FF2B5EF4-FFF2-40B4-BE49-F238E27FC236}">
                    <a16:creationId xmlns:a16="http://schemas.microsoft.com/office/drawing/2014/main" id="{98272619-78D5-E682-E5EF-112EEAEE3F6C}"/>
                  </a:ext>
                </a:extLst>
              </p:cNvPr>
              <p:cNvSpPr txBox="1"/>
              <p:nvPr/>
            </p:nvSpPr>
            <p:spPr>
              <a:xfrm>
                <a:off x="4592846" y="1719558"/>
                <a:ext cx="349439"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839" name="Line 6">
                <a:extLst>
                  <a:ext uri="{FF2B5EF4-FFF2-40B4-BE49-F238E27FC236}">
                    <a16:creationId xmlns:a16="http://schemas.microsoft.com/office/drawing/2014/main" id="{55F25905-F7A1-14FF-AEFA-B09E0C5FF95F}"/>
                  </a:ext>
                </a:extLst>
              </p:cNvPr>
              <p:cNvSpPr>
                <a:spLocks noChangeShapeType="1"/>
              </p:cNvSpPr>
              <p:nvPr/>
            </p:nvSpPr>
            <p:spPr bwMode="auto">
              <a:xfrm>
                <a:off x="4904730" y="1828990"/>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840" name="Line 7">
                <a:extLst>
                  <a:ext uri="{FF2B5EF4-FFF2-40B4-BE49-F238E27FC236}">
                    <a16:creationId xmlns:a16="http://schemas.microsoft.com/office/drawing/2014/main" id="{D1034122-6327-14CB-F721-CDB68E859755}"/>
                  </a:ext>
                </a:extLst>
              </p:cNvPr>
              <p:cNvSpPr>
                <a:spLocks noChangeShapeType="1"/>
              </p:cNvSpPr>
              <p:nvPr/>
            </p:nvSpPr>
            <p:spPr bwMode="auto">
              <a:xfrm>
                <a:off x="4904730" y="215145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841" name="Line 8">
                <a:extLst>
                  <a:ext uri="{FF2B5EF4-FFF2-40B4-BE49-F238E27FC236}">
                    <a16:creationId xmlns:a16="http://schemas.microsoft.com/office/drawing/2014/main" id="{E3748150-AD1C-5783-225A-5EBB0605A455}"/>
                  </a:ext>
                </a:extLst>
              </p:cNvPr>
              <p:cNvSpPr>
                <a:spLocks noChangeShapeType="1"/>
              </p:cNvSpPr>
              <p:nvPr/>
            </p:nvSpPr>
            <p:spPr bwMode="auto">
              <a:xfrm>
                <a:off x="4904730" y="245944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842" name="Line 9">
                <a:extLst>
                  <a:ext uri="{FF2B5EF4-FFF2-40B4-BE49-F238E27FC236}">
                    <a16:creationId xmlns:a16="http://schemas.microsoft.com/office/drawing/2014/main" id="{9BAAC61E-BC15-968B-4220-EF9748D8E417}"/>
                  </a:ext>
                </a:extLst>
              </p:cNvPr>
              <p:cNvSpPr>
                <a:spLocks noChangeShapeType="1"/>
              </p:cNvSpPr>
              <p:nvPr/>
            </p:nvSpPr>
            <p:spPr bwMode="auto">
              <a:xfrm>
                <a:off x="4904730" y="277738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843" name="Line 10">
                <a:extLst>
                  <a:ext uri="{FF2B5EF4-FFF2-40B4-BE49-F238E27FC236}">
                    <a16:creationId xmlns:a16="http://schemas.microsoft.com/office/drawing/2014/main" id="{B99FCB89-0685-BCC5-023A-07D7E451EB28}"/>
                  </a:ext>
                </a:extLst>
              </p:cNvPr>
              <p:cNvSpPr>
                <a:spLocks noChangeShapeType="1"/>
              </p:cNvSpPr>
              <p:nvPr/>
            </p:nvSpPr>
            <p:spPr bwMode="auto">
              <a:xfrm>
                <a:off x="4904730" y="3088694"/>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844" name="Line 11">
                <a:extLst>
                  <a:ext uri="{FF2B5EF4-FFF2-40B4-BE49-F238E27FC236}">
                    <a16:creationId xmlns:a16="http://schemas.microsoft.com/office/drawing/2014/main" id="{5285E0AB-B971-1FF9-5DBF-414916A14268}"/>
                  </a:ext>
                </a:extLst>
              </p:cNvPr>
              <p:cNvSpPr>
                <a:spLocks noChangeShapeType="1"/>
              </p:cNvSpPr>
              <p:nvPr/>
            </p:nvSpPr>
            <p:spPr bwMode="auto">
              <a:xfrm>
                <a:off x="4904730" y="340331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845" name="TextBox 844">
                <a:extLst>
                  <a:ext uri="{FF2B5EF4-FFF2-40B4-BE49-F238E27FC236}">
                    <a16:creationId xmlns:a16="http://schemas.microsoft.com/office/drawing/2014/main" id="{4F5E28A9-9174-B6B2-1AC6-76B28944DA4E}"/>
                  </a:ext>
                </a:extLst>
              </p:cNvPr>
              <p:cNvSpPr txBox="1"/>
              <p:nvPr/>
            </p:nvSpPr>
            <p:spPr>
              <a:xfrm>
                <a:off x="4649214" y="2043216"/>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846" name="TextBox 845">
                <a:extLst>
                  <a:ext uri="{FF2B5EF4-FFF2-40B4-BE49-F238E27FC236}">
                    <a16:creationId xmlns:a16="http://schemas.microsoft.com/office/drawing/2014/main" id="{03D04348-06C7-4AC1-9382-F54832A16A93}"/>
                  </a:ext>
                </a:extLst>
              </p:cNvPr>
              <p:cNvSpPr txBox="1"/>
              <p:nvPr/>
            </p:nvSpPr>
            <p:spPr>
              <a:xfrm>
                <a:off x="4627948" y="2351063"/>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60</a:t>
                </a:r>
              </a:p>
            </p:txBody>
          </p:sp>
          <p:sp>
            <p:nvSpPr>
              <p:cNvPr id="847" name="TextBox 846">
                <a:extLst>
                  <a:ext uri="{FF2B5EF4-FFF2-40B4-BE49-F238E27FC236}">
                    <a16:creationId xmlns:a16="http://schemas.microsoft.com/office/drawing/2014/main" id="{193B0905-1A9D-ACE0-C7A5-551D8A59D735}"/>
                  </a:ext>
                </a:extLst>
              </p:cNvPr>
              <p:cNvSpPr txBox="1"/>
              <p:nvPr/>
            </p:nvSpPr>
            <p:spPr>
              <a:xfrm>
                <a:off x="4649214" y="2668865"/>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848" name="TextBox 847">
                <a:extLst>
                  <a:ext uri="{FF2B5EF4-FFF2-40B4-BE49-F238E27FC236}">
                    <a16:creationId xmlns:a16="http://schemas.microsoft.com/office/drawing/2014/main" id="{CD071603-9682-A08A-F783-842039106C08}"/>
                  </a:ext>
                </a:extLst>
              </p:cNvPr>
              <p:cNvSpPr txBox="1"/>
              <p:nvPr/>
            </p:nvSpPr>
            <p:spPr>
              <a:xfrm>
                <a:off x="4649214" y="2980027"/>
                <a:ext cx="29307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849" name="TextBox 848">
                <a:extLst>
                  <a:ext uri="{FF2B5EF4-FFF2-40B4-BE49-F238E27FC236}">
                    <a16:creationId xmlns:a16="http://schemas.microsoft.com/office/drawing/2014/main" id="{51DB075C-DF85-2FEB-45D7-54325CC8B36F}"/>
                  </a:ext>
                </a:extLst>
              </p:cNvPr>
              <p:cNvSpPr txBox="1"/>
              <p:nvPr/>
            </p:nvSpPr>
            <p:spPr>
              <a:xfrm>
                <a:off x="4705582" y="3294510"/>
                <a:ext cx="236717"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sp>
            <p:nvSpPr>
              <p:cNvPr id="850" name="Freeform 21">
                <a:extLst>
                  <a:ext uri="{FF2B5EF4-FFF2-40B4-BE49-F238E27FC236}">
                    <a16:creationId xmlns:a16="http://schemas.microsoft.com/office/drawing/2014/main" id="{C0A6FCC9-EAD2-629F-7A65-CE4B372640C1}"/>
                  </a:ext>
                </a:extLst>
              </p:cNvPr>
              <p:cNvSpPr>
                <a:spLocks/>
              </p:cNvSpPr>
              <p:nvPr/>
            </p:nvSpPr>
            <p:spPr bwMode="auto">
              <a:xfrm>
                <a:off x="4994313"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51" name="TextBox 850">
                <a:extLst>
                  <a:ext uri="{FF2B5EF4-FFF2-40B4-BE49-F238E27FC236}">
                    <a16:creationId xmlns:a16="http://schemas.microsoft.com/office/drawing/2014/main" id="{BD2329B7-E6B9-18AB-89E9-E78D49310B60}"/>
                  </a:ext>
                </a:extLst>
              </p:cNvPr>
              <p:cNvSpPr txBox="1"/>
              <p:nvPr/>
            </p:nvSpPr>
            <p:spPr>
              <a:xfrm rot="16200000">
                <a:off x="7763948" y="2527011"/>
                <a:ext cx="545341" cy="210415"/>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EFS、%</a:t>
                </a:r>
              </a:p>
            </p:txBody>
          </p:sp>
          <p:sp>
            <p:nvSpPr>
              <p:cNvPr id="852" name="Line 21">
                <a:extLst>
                  <a:ext uri="{FF2B5EF4-FFF2-40B4-BE49-F238E27FC236}">
                    <a16:creationId xmlns:a16="http://schemas.microsoft.com/office/drawing/2014/main" id="{5CD02F8D-04D7-BB7A-CB86-AE9CE62623A6}"/>
                  </a:ext>
                </a:extLst>
              </p:cNvPr>
              <p:cNvSpPr>
                <a:spLocks noChangeShapeType="1"/>
              </p:cNvSpPr>
              <p:nvPr/>
            </p:nvSpPr>
            <p:spPr bwMode="auto">
              <a:xfrm>
                <a:off x="7853819"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53" name="TextBox 852">
                <a:extLst>
                  <a:ext uri="{FF2B5EF4-FFF2-40B4-BE49-F238E27FC236}">
                    <a16:creationId xmlns:a16="http://schemas.microsoft.com/office/drawing/2014/main" id="{5E413ED3-7F5E-89F5-5BBF-43989C6F3BAE}"/>
                  </a:ext>
                </a:extLst>
              </p:cNvPr>
              <p:cNvSpPr txBox="1"/>
              <p:nvPr/>
            </p:nvSpPr>
            <p:spPr>
              <a:xfrm>
                <a:off x="7758994"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48</a:t>
                </a:r>
              </a:p>
            </p:txBody>
          </p:sp>
          <p:sp>
            <p:nvSpPr>
              <p:cNvPr id="854" name="Line 21">
                <a:extLst>
                  <a:ext uri="{FF2B5EF4-FFF2-40B4-BE49-F238E27FC236}">
                    <a16:creationId xmlns:a16="http://schemas.microsoft.com/office/drawing/2014/main" id="{C59B468D-C8AC-1C5D-F11A-97E946430514}"/>
                  </a:ext>
                </a:extLst>
              </p:cNvPr>
              <p:cNvSpPr>
                <a:spLocks noChangeShapeType="1"/>
              </p:cNvSpPr>
              <p:nvPr/>
            </p:nvSpPr>
            <p:spPr bwMode="auto">
              <a:xfrm>
                <a:off x="749639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55" name="TextBox 854">
                <a:extLst>
                  <a:ext uri="{FF2B5EF4-FFF2-40B4-BE49-F238E27FC236}">
                    <a16:creationId xmlns:a16="http://schemas.microsoft.com/office/drawing/2014/main" id="{F059713B-0913-174A-F0C8-2FEEB2FCE15C}"/>
                  </a:ext>
                </a:extLst>
              </p:cNvPr>
              <p:cNvSpPr txBox="1"/>
              <p:nvPr/>
            </p:nvSpPr>
            <p:spPr>
              <a:xfrm>
                <a:off x="7401571"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42</a:t>
                </a:r>
              </a:p>
            </p:txBody>
          </p:sp>
          <p:sp>
            <p:nvSpPr>
              <p:cNvPr id="856" name="Line 21">
                <a:extLst>
                  <a:ext uri="{FF2B5EF4-FFF2-40B4-BE49-F238E27FC236}">
                    <a16:creationId xmlns:a16="http://schemas.microsoft.com/office/drawing/2014/main" id="{1EC136AF-B9E1-D313-CE34-63DC88375564}"/>
                  </a:ext>
                </a:extLst>
              </p:cNvPr>
              <p:cNvSpPr>
                <a:spLocks noChangeShapeType="1"/>
              </p:cNvSpPr>
              <p:nvPr/>
            </p:nvSpPr>
            <p:spPr bwMode="auto">
              <a:xfrm>
                <a:off x="7138976"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57" name="TextBox 856">
                <a:extLst>
                  <a:ext uri="{FF2B5EF4-FFF2-40B4-BE49-F238E27FC236}">
                    <a16:creationId xmlns:a16="http://schemas.microsoft.com/office/drawing/2014/main" id="{52AB44EF-ED3A-B147-0F42-D04E1CF90502}"/>
                  </a:ext>
                </a:extLst>
              </p:cNvPr>
              <p:cNvSpPr txBox="1"/>
              <p:nvPr/>
            </p:nvSpPr>
            <p:spPr>
              <a:xfrm>
                <a:off x="7044152"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36</a:t>
                </a:r>
              </a:p>
            </p:txBody>
          </p:sp>
          <p:sp>
            <p:nvSpPr>
              <p:cNvPr id="858" name="Line 21">
                <a:extLst>
                  <a:ext uri="{FF2B5EF4-FFF2-40B4-BE49-F238E27FC236}">
                    <a16:creationId xmlns:a16="http://schemas.microsoft.com/office/drawing/2014/main" id="{C26EAECD-EB80-76A1-8DCA-60D2EF83A4D6}"/>
                  </a:ext>
                </a:extLst>
              </p:cNvPr>
              <p:cNvSpPr>
                <a:spLocks noChangeShapeType="1"/>
              </p:cNvSpPr>
              <p:nvPr/>
            </p:nvSpPr>
            <p:spPr bwMode="auto">
              <a:xfrm>
                <a:off x="6781555"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59" name="TextBox 858">
                <a:extLst>
                  <a:ext uri="{FF2B5EF4-FFF2-40B4-BE49-F238E27FC236}">
                    <a16:creationId xmlns:a16="http://schemas.microsoft.com/office/drawing/2014/main" id="{2ADE2A3E-5BEA-7242-FFE7-D5DB2EC47397}"/>
                  </a:ext>
                </a:extLst>
              </p:cNvPr>
              <p:cNvSpPr txBox="1"/>
              <p:nvPr/>
            </p:nvSpPr>
            <p:spPr>
              <a:xfrm>
                <a:off x="6686730"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30</a:t>
                </a:r>
              </a:p>
            </p:txBody>
          </p:sp>
          <p:sp>
            <p:nvSpPr>
              <p:cNvPr id="860" name="Line 21">
                <a:extLst>
                  <a:ext uri="{FF2B5EF4-FFF2-40B4-BE49-F238E27FC236}">
                    <a16:creationId xmlns:a16="http://schemas.microsoft.com/office/drawing/2014/main" id="{829F6935-B6DC-EA92-D1F8-DB73951B6FC5}"/>
                  </a:ext>
                </a:extLst>
              </p:cNvPr>
              <p:cNvSpPr>
                <a:spLocks noChangeShapeType="1"/>
              </p:cNvSpPr>
              <p:nvPr/>
            </p:nvSpPr>
            <p:spPr bwMode="auto">
              <a:xfrm>
                <a:off x="6424133"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61" name="TextBox 860">
                <a:extLst>
                  <a:ext uri="{FF2B5EF4-FFF2-40B4-BE49-F238E27FC236}">
                    <a16:creationId xmlns:a16="http://schemas.microsoft.com/office/drawing/2014/main" id="{E1B556AB-9088-2D81-A0AD-63576A6BCED4}"/>
                  </a:ext>
                </a:extLst>
              </p:cNvPr>
              <p:cNvSpPr txBox="1"/>
              <p:nvPr/>
            </p:nvSpPr>
            <p:spPr>
              <a:xfrm>
                <a:off x="6329308"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24</a:t>
                </a:r>
              </a:p>
            </p:txBody>
          </p:sp>
          <p:sp>
            <p:nvSpPr>
              <p:cNvPr id="862" name="Line 21">
                <a:extLst>
                  <a:ext uri="{FF2B5EF4-FFF2-40B4-BE49-F238E27FC236}">
                    <a16:creationId xmlns:a16="http://schemas.microsoft.com/office/drawing/2014/main" id="{F48A13B7-BF4A-B785-5F90-B2945E495846}"/>
                  </a:ext>
                </a:extLst>
              </p:cNvPr>
              <p:cNvSpPr>
                <a:spLocks noChangeShapeType="1"/>
              </p:cNvSpPr>
              <p:nvPr/>
            </p:nvSpPr>
            <p:spPr bwMode="auto">
              <a:xfrm>
                <a:off x="6066711"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63" name="TextBox 862">
                <a:extLst>
                  <a:ext uri="{FF2B5EF4-FFF2-40B4-BE49-F238E27FC236}">
                    <a16:creationId xmlns:a16="http://schemas.microsoft.com/office/drawing/2014/main" id="{60EFBCEC-AB79-5E99-D978-9A2033CA9E84}"/>
                  </a:ext>
                </a:extLst>
              </p:cNvPr>
              <p:cNvSpPr txBox="1"/>
              <p:nvPr/>
            </p:nvSpPr>
            <p:spPr>
              <a:xfrm>
                <a:off x="5971887"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18</a:t>
                </a:r>
              </a:p>
            </p:txBody>
          </p:sp>
          <p:sp>
            <p:nvSpPr>
              <p:cNvPr id="864" name="Line 21">
                <a:extLst>
                  <a:ext uri="{FF2B5EF4-FFF2-40B4-BE49-F238E27FC236}">
                    <a16:creationId xmlns:a16="http://schemas.microsoft.com/office/drawing/2014/main" id="{3CF57A18-1BC8-07C6-8DE7-7606935E8A72}"/>
                  </a:ext>
                </a:extLst>
              </p:cNvPr>
              <p:cNvSpPr>
                <a:spLocks noChangeShapeType="1"/>
              </p:cNvSpPr>
              <p:nvPr/>
            </p:nvSpPr>
            <p:spPr bwMode="auto">
              <a:xfrm>
                <a:off x="5709290"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65" name="TextBox 864">
                <a:extLst>
                  <a:ext uri="{FF2B5EF4-FFF2-40B4-BE49-F238E27FC236}">
                    <a16:creationId xmlns:a16="http://schemas.microsoft.com/office/drawing/2014/main" id="{E69E9538-796F-E2F5-D5D1-EA8B040F884B}"/>
                  </a:ext>
                </a:extLst>
              </p:cNvPr>
              <p:cNvSpPr txBox="1"/>
              <p:nvPr/>
            </p:nvSpPr>
            <p:spPr>
              <a:xfrm>
                <a:off x="5614464" y="3428480"/>
                <a:ext cx="183728"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12</a:t>
                </a:r>
              </a:p>
            </p:txBody>
          </p:sp>
          <p:sp>
            <p:nvSpPr>
              <p:cNvPr id="866" name="Line 21">
                <a:extLst>
                  <a:ext uri="{FF2B5EF4-FFF2-40B4-BE49-F238E27FC236}">
                    <a16:creationId xmlns:a16="http://schemas.microsoft.com/office/drawing/2014/main" id="{29B98200-9E28-EE83-D80C-BE30722764EC}"/>
                  </a:ext>
                </a:extLst>
              </p:cNvPr>
              <p:cNvSpPr>
                <a:spLocks noChangeShapeType="1"/>
              </p:cNvSpPr>
              <p:nvPr/>
            </p:nvSpPr>
            <p:spPr bwMode="auto">
              <a:xfrm>
                <a:off x="535186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67" name="TextBox 866">
                <a:extLst>
                  <a:ext uri="{FF2B5EF4-FFF2-40B4-BE49-F238E27FC236}">
                    <a16:creationId xmlns:a16="http://schemas.microsoft.com/office/drawing/2014/main" id="{E702E420-CCFC-0BA9-FE1D-FFD4AFBA4CB1}"/>
                  </a:ext>
                </a:extLst>
              </p:cNvPr>
              <p:cNvSpPr txBox="1"/>
              <p:nvPr/>
            </p:nvSpPr>
            <p:spPr>
              <a:xfrm>
                <a:off x="5285222" y="3428480"/>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6</a:t>
                </a:r>
              </a:p>
            </p:txBody>
          </p:sp>
          <p:sp>
            <p:nvSpPr>
              <p:cNvPr id="868" name="Line 21">
                <a:extLst>
                  <a:ext uri="{FF2B5EF4-FFF2-40B4-BE49-F238E27FC236}">
                    <a16:creationId xmlns:a16="http://schemas.microsoft.com/office/drawing/2014/main" id="{14D45599-B81B-0520-8EB3-05F8D959F1AA}"/>
                  </a:ext>
                </a:extLst>
              </p:cNvPr>
              <p:cNvSpPr>
                <a:spLocks noChangeShapeType="1"/>
              </p:cNvSpPr>
              <p:nvPr/>
            </p:nvSpPr>
            <p:spPr bwMode="auto">
              <a:xfrm>
                <a:off x="4994446"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869" name="TextBox 868">
                <a:extLst>
                  <a:ext uri="{FF2B5EF4-FFF2-40B4-BE49-F238E27FC236}">
                    <a16:creationId xmlns:a16="http://schemas.microsoft.com/office/drawing/2014/main" id="{BEA92672-3E7F-EBC0-B638-70448130BEA6}"/>
                  </a:ext>
                </a:extLst>
              </p:cNvPr>
              <p:cNvSpPr txBox="1"/>
              <p:nvPr/>
            </p:nvSpPr>
            <p:spPr>
              <a:xfrm>
                <a:off x="4927802" y="3428480"/>
                <a:ext cx="127367"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sp>
            <p:nvSpPr>
              <p:cNvPr id="870" name="TextBox 869">
                <a:extLst>
                  <a:ext uri="{FF2B5EF4-FFF2-40B4-BE49-F238E27FC236}">
                    <a16:creationId xmlns:a16="http://schemas.microsoft.com/office/drawing/2014/main" id="{43C97F4C-966B-DBE1-8F20-5A4067C6B1D2}"/>
                  </a:ext>
                </a:extLst>
              </p:cNvPr>
              <p:cNvSpPr txBox="1"/>
              <p:nvPr/>
            </p:nvSpPr>
            <p:spPr>
              <a:xfrm>
                <a:off x="5862934" y="3585389"/>
                <a:ext cx="1063348"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手術からの期間（月）</a:t>
                </a:r>
              </a:p>
            </p:txBody>
          </p:sp>
          <p:sp>
            <p:nvSpPr>
              <p:cNvPr id="871" name="TextBox 870">
                <a:extLst>
                  <a:ext uri="{FF2B5EF4-FFF2-40B4-BE49-F238E27FC236}">
                    <a16:creationId xmlns:a16="http://schemas.microsoft.com/office/drawing/2014/main" id="{BBE44D74-B0A7-B008-6DF2-05724F9105CF}"/>
                  </a:ext>
                </a:extLst>
              </p:cNvPr>
              <p:cNvSpPr txBox="1"/>
              <p:nvPr/>
            </p:nvSpPr>
            <p:spPr>
              <a:xfrm>
                <a:off x="7798369"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0</a:t>
                </a:r>
              </a:p>
            </p:txBody>
          </p:sp>
          <p:sp>
            <p:nvSpPr>
              <p:cNvPr id="872" name="TextBox 871">
                <a:extLst>
                  <a:ext uri="{FF2B5EF4-FFF2-40B4-BE49-F238E27FC236}">
                    <a16:creationId xmlns:a16="http://schemas.microsoft.com/office/drawing/2014/main" id="{D4722AF5-E6EE-D8DC-9372-8E0C87BC99AC}"/>
                  </a:ext>
                </a:extLst>
              </p:cNvPr>
              <p:cNvSpPr txBox="1"/>
              <p:nvPr/>
            </p:nvSpPr>
            <p:spPr>
              <a:xfrm>
                <a:off x="7440945"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1</a:t>
                </a:r>
              </a:p>
            </p:txBody>
          </p:sp>
          <p:sp>
            <p:nvSpPr>
              <p:cNvPr id="873" name="TextBox 872">
                <a:extLst>
                  <a:ext uri="{FF2B5EF4-FFF2-40B4-BE49-F238E27FC236}">
                    <a16:creationId xmlns:a16="http://schemas.microsoft.com/office/drawing/2014/main" id="{60DE50AD-CA63-97D1-6683-5A7E5FA83196}"/>
                  </a:ext>
                </a:extLst>
              </p:cNvPr>
              <p:cNvSpPr txBox="1"/>
              <p:nvPr/>
            </p:nvSpPr>
            <p:spPr>
              <a:xfrm>
                <a:off x="7083525" y="3743027"/>
                <a:ext cx="127367"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7</a:t>
                </a:r>
              </a:p>
            </p:txBody>
          </p:sp>
          <p:sp>
            <p:nvSpPr>
              <p:cNvPr id="874" name="TextBox 873">
                <a:extLst>
                  <a:ext uri="{FF2B5EF4-FFF2-40B4-BE49-F238E27FC236}">
                    <a16:creationId xmlns:a16="http://schemas.microsoft.com/office/drawing/2014/main" id="{5DB17046-C28B-0F78-B676-7FBCBBB8E53B}"/>
                  </a:ext>
                </a:extLst>
              </p:cNvPr>
              <p:cNvSpPr txBox="1"/>
              <p:nvPr/>
            </p:nvSpPr>
            <p:spPr>
              <a:xfrm>
                <a:off x="6697922"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15</a:t>
                </a:r>
              </a:p>
            </p:txBody>
          </p:sp>
          <p:sp>
            <p:nvSpPr>
              <p:cNvPr id="875" name="TextBox 874">
                <a:extLst>
                  <a:ext uri="{FF2B5EF4-FFF2-40B4-BE49-F238E27FC236}">
                    <a16:creationId xmlns:a16="http://schemas.microsoft.com/office/drawing/2014/main" id="{75025352-C7EE-0B5C-7312-EF45F07C88D4}"/>
                  </a:ext>
                </a:extLst>
              </p:cNvPr>
              <p:cNvSpPr txBox="1"/>
              <p:nvPr/>
            </p:nvSpPr>
            <p:spPr>
              <a:xfrm>
                <a:off x="6340502"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27</a:t>
                </a:r>
              </a:p>
            </p:txBody>
          </p:sp>
          <p:sp>
            <p:nvSpPr>
              <p:cNvPr id="876" name="TextBox 875">
                <a:extLst>
                  <a:ext uri="{FF2B5EF4-FFF2-40B4-BE49-F238E27FC236}">
                    <a16:creationId xmlns:a16="http://schemas.microsoft.com/office/drawing/2014/main" id="{0A30BA00-BE8B-FC92-6028-78CB5AD39AAE}"/>
                  </a:ext>
                </a:extLst>
              </p:cNvPr>
              <p:cNvSpPr txBox="1"/>
              <p:nvPr/>
            </p:nvSpPr>
            <p:spPr>
              <a:xfrm>
                <a:off x="5983081"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40</a:t>
                </a:r>
              </a:p>
            </p:txBody>
          </p:sp>
          <p:sp>
            <p:nvSpPr>
              <p:cNvPr id="877" name="TextBox 876">
                <a:extLst>
                  <a:ext uri="{FF2B5EF4-FFF2-40B4-BE49-F238E27FC236}">
                    <a16:creationId xmlns:a16="http://schemas.microsoft.com/office/drawing/2014/main" id="{D24FB215-AF9E-474F-C533-95DE4C04D999}"/>
                  </a:ext>
                </a:extLst>
              </p:cNvPr>
              <p:cNvSpPr txBox="1"/>
              <p:nvPr/>
            </p:nvSpPr>
            <p:spPr>
              <a:xfrm>
                <a:off x="5625658"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43</a:t>
                </a:r>
              </a:p>
            </p:txBody>
          </p:sp>
          <p:sp>
            <p:nvSpPr>
              <p:cNvPr id="878" name="TextBox 877">
                <a:extLst>
                  <a:ext uri="{FF2B5EF4-FFF2-40B4-BE49-F238E27FC236}">
                    <a16:creationId xmlns:a16="http://schemas.microsoft.com/office/drawing/2014/main" id="{FBE2475D-DC10-0A77-CFE1-C3027703E900}"/>
                  </a:ext>
                </a:extLst>
              </p:cNvPr>
              <p:cNvSpPr txBox="1"/>
              <p:nvPr/>
            </p:nvSpPr>
            <p:spPr>
              <a:xfrm>
                <a:off x="5268237" y="3743027"/>
                <a:ext cx="183728"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48</a:t>
                </a:r>
              </a:p>
            </p:txBody>
          </p:sp>
          <p:sp>
            <p:nvSpPr>
              <p:cNvPr id="879" name="TextBox 878">
                <a:extLst>
                  <a:ext uri="{FF2B5EF4-FFF2-40B4-BE49-F238E27FC236}">
                    <a16:creationId xmlns:a16="http://schemas.microsoft.com/office/drawing/2014/main" id="{454D7572-C43B-DE48-F0AF-5657CEA3CC13}"/>
                  </a:ext>
                </a:extLst>
              </p:cNvPr>
              <p:cNvSpPr txBox="1"/>
              <p:nvPr/>
            </p:nvSpPr>
            <p:spPr>
              <a:xfrm>
                <a:off x="4894379" y="3743027"/>
                <a:ext cx="216606"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	53</a:t>
                </a:r>
              </a:p>
            </p:txBody>
          </p:sp>
          <p:sp>
            <p:nvSpPr>
              <p:cNvPr id="880" name="TextBox 879">
                <a:extLst>
                  <a:ext uri="{FF2B5EF4-FFF2-40B4-BE49-F238E27FC236}">
                    <a16:creationId xmlns:a16="http://schemas.microsoft.com/office/drawing/2014/main" id="{2A76E22E-1368-B2CA-914B-A3730A8EB63A}"/>
                  </a:ext>
                </a:extLst>
              </p:cNvPr>
              <p:cNvSpPr txBox="1"/>
              <p:nvPr/>
            </p:nvSpPr>
            <p:spPr>
              <a:xfrm>
                <a:off x="7798369"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881" name="TextBox 880">
                <a:extLst>
                  <a:ext uri="{FF2B5EF4-FFF2-40B4-BE49-F238E27FC236}">
                    <a16:creationId xmlns:a16="http://schemas.microsoft.com/office/drawing/2014/main" id="{B396159E-936F-6CDB-1406-E2A5B962F86E}"/>
                  </a:ext>
                </a:extLst>
              </p:cNvPr>
              <p:cNvSpPr txBox="1"/>
              <p:nvPr/>
            </p:nvSpPr>
            <p:spPr>
              <a:xfrm>
                <a:off x="7440945"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882" name="TextBox 881">
                <a:extLst>
                  <a:ext uri="{FF2B5EF4-FFF2-40B4-BE49-F238E27FC236}">
                    <a16:creationId xmlns:a16="http://schemas.microsoft.com/office/drawing/2014/main" id="{37FA85AB-A43A-34D3-A388-84CC97ECB76E}"/>
                  </a:ext>
                </a:extLst>
              </p:cNvPr>
              <p:cNvSpPr txBox="1"/>
              <p:nvPr/>
            </p:nvSpPr>
            <p:spPr>
              <a:xfrm>
                <a:off x="7083525"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2</a:t>
                </a:r>
              </a:p>
            </p:txBody>
          </p:sp>
          <p:sp>
            <p:nvSpPr>
              <p:cNvPr id="883" name="TextBox 882">
                <a:extLst>
                  <a:ext uri="{FF2B5EF4-FFF2-40B4-BE49-F238E27FC236}">
                    <a16:creationId xmlns:a16="http://schemas.microsoft.com/office/drawing/2014/main" id="{7BCABDA4-83F1-6C7E-66A4-D996BCF700DB}"/>
                  </a:ext>
                </a:extLst>
              </p:cNvPr>
              <p:cNvSpPr txBox="1"/>
              <p:nvPr/>
            </p:nvSpPr>
            <p:spPr>
              <a:xfrm>
                <a:off x="6726105" y="3916445"/>
                <a:ext cx="127367"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6</a:t>
                </a:r>
              </a:p>
            </p:txBody>
          </p:sp>
          <p:sp>
            <p:nvSpPr>
              <p:cNvPr id="884" name="TextBox 883">
                <a:extLst>
                  <a:ext uri="{FF2B5EF4-FFF2-40B4-BE49-F238E27FC236}">
                    <a16:creationId xmlns:a16="http://schemas.microsoft.com/office/drawing/2014/main" id="{09444170-1319-B7FF-1F30-84C4CEB9AF79}"/>
                  </a:ext>
                </a:extLst>
              </p:cNvPr>
              <p:cNvSpPr txBox="1"/>
              <p:nvPr/>
            </p:nvSpPr>
            <p:spPr>
              <a:xfrm>
                <a:off x="6340502"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15</a:t>
                </a:r>
              </a:p>
            </p:txBody>
          </p:sp>
          <p:sp>
            <p:nvSpPr>
              <p:cNvPr id="885" name="TextBox 884">
                <a:extLst>
                  <a:ext uri="{FF2B5EF4-FFF2-40B4-BE49-F238E27FC236}">
                    <a16:creationId xmlns:a16="http://schemas.microsoft.com/office/drawing/2014/main" id="{5F2E332E-1FC6-1D87-6DFD-22C9A190984A}"/>
                  </a:ext>
                </a:extLst>
              </p:cNvPr>
              <p:cNvSpPr txBox="1"/>
              <p:nvPr/>
            </p:nvSpPr>
            <p:spPr>
              <a:xfrm>
                <a:off x="5983081"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29</a:t>
                </a:r>
              </a:p>
            </p:txBody>
          </p:sp>
          <p:sp>
            <p:nvSpPr>
              <p:cNvPr id="886" name="TextBox 885">
                <a:extLst>
                  <a:ext uri="{FF2B5EF4-FFF2-40B4-BE49-F238E27FC236}">
                    <a16:creationId xmlns:a16="http://schemas.microsoft.com/office/drawing/2014/main" id="{A384B9E3-A3D6-3A5D-B1CA-A5249F0421D2}"/>
                  </a:ext>
                </a:extLst>
              </p:cNvPr>
              <p:cNvSpPr txBox="1"/>
              <p:nvPr/>
            </p:nvSpPr>
            <p:spPr>
              <a:xfrm>
                <a:off x="5625658"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39</a:t>
                </a:r>
              </a:p>
            </p:txBody>
          </p:sp>
          <p:sp>
            <p:nvSpPr>
              <p:cNvPr id="887" name="TextBox 886">
                <a:extLst>
                  <a:ext uri="{FF2B5EF4-FFF2-40B4-BE49-F238E27FC236}">
                    <a16:creationId xmlns:a16="http://schemas.microsoft.com/office/drawing/2014/main" id="{F59BC2C9-B613-BCA4-7E9B-2A05F02E1CCB}"/>
                  </a:ext>
                </a:extLst>
              </p:cNvPr>
              <p:cNvSpPr txBox="1"/>
              <p:nvPr/>
            </p:nvSpPr>
            <p:spPr>
              <a:xfrm>
                <a:off x="5268237" y="3916445"/>
                <a:ext cx="183728"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49</a:t>
                </a:r>
              </a:p>
            </p:txBody>
          </p:sp>
          <p:sp>
            <p:nvSpPr>
              <p:cNvPr id="888" name="TextBox 887">
                <a:extLst>
                  <a:ext uri="{FF2B5EF4-FFF2-40B4-BE49-F238E27FC236}">
                    <a16:creationId xmlns:a16="http://schemas.microsoft.com/office/drawing/2014/main" id="{68764A79-D7D8-9175-14C5-DA4BD97614B5}"/>
                  </a:ext>
                </a:extLst>
              </p:cNvPr>
              <p:cNvSpPr txBox="1"/>
              <p:nvPr/>
            </p:nvSpPr>
            <p:spPr>
              <a:xfrm>
                <a:off x="4934451" y="3916445"/>
                <a:ext cx="183728" cy="195814"/>
              </a:xfrm>
              <a:prstGeom prst="rect">
                <a:avLst/>
              </a:prstGeom>
              <a:noFill/>
            </p:spPr>
            <p:txBody>
              <a:bodyPr wrap="none" lIns="36000" tIns="36000" rIns="36000" bIns="36000" rtlCol="0" anchor="t" anchorCtr="0">
                <a:spAutoFit/>
              </a:bodyPr>
              <a:lstStyle/>
              <a:p>
                <a:pPr algn="ctr" rtl="0"/>
                <a:r>
                  <a:rPr lang="ja-jp" sz="800" dirty="0">
                    <a:solidFill>
                      <a:schemeClr val="accent1"/>
                    </a:solidFill>
                    <a:latin typeface="Arial" panose="020B0604020202020204" pitchFamily="34" charset="0"/>
                    <a:cs typeface="Arial" panose="020B0604020202020204" pitchFamily="34" charset="0"/>
                  </a:rPr>
                  <a:t>63</a:t>
                </a:r>
              </a:p>
            </p:txBody>
          </p:sp>
          <p:sp>
            <p:nvSpPr>
              <p:cNvPr id="889" name="Freeform: Shape 888">
                <a:extLst>
                  <a:ext uri="{FF2B5EF4-FFF2-40B4-BE49-F238E27FC236}">
                    <a16:creationId xmlns:a16="http://schemas.microsoft.com/office/drawing/2014/main" id="{E626915F-8FF3-94B0-F0EE-514D15444E5A}"/>
                  </a:ext>
                </a:extLst>
              </p:cNvPr>
              <p:cNvSpPr/>
              <p:nvPr/>
            </p:nvSpPr>
            <p:spPr>
              <a:xfrm>
                <a:off x="4991532" y="1826748"/>
                <a:ext cx="2640596" cy="702586"/>
              </a:xfrm>
              <a:custGeom>
                <a:avLst/>
                <a:gdLst>
                  <a:gd name="connsiteX0" fmla="*/ 2640597 w 2640596"/>
                  <a:gd name="connsiteY0" fmla="*/ 702586 h 702586"/>
                  <a:gd name="connsiteX1" fmla="*/ 2249224 w 2640596"/>
                  <a:gd name="connsiteY1" fmla="*/ 702586 h 702586"/>
                  <a:gd name="connsiteX2" fmla="*/ 2249224 w 2640596"/>
                  <a:gd name="connsiteY2" fmla="*/ 523403 h 702586"/>
                  <a:gd name="connsiteX3" fmla="*/ 1424035 w 2640596"/>
                  <a:gd name="connsiteY3" fmla="*/ 523403 h 702586"/>
                  <a:gd name="connsiteX4" fmla="*/ 1424035 w 2640596"/>
                  <a:gd name="connsiteY4" fmla="*/ 447957 h 702586"/>
                  <a:gd name="connsiteX5" fmla="*/ 1289647 w 2640596"/>
                  <a:gd name="connsiteY5" fmla="*/ 447957 h 702586"/>
                  <a:gd name="connsiteX6" fmla="*/ 1289647 w 2640596"/>
                  <a:gd name="connsiteY6" fmla="*/ 417308 h 702586"/>
                  <a:gd name="connsiteX7" fmla="*/ 1233059 w 2640596"/>
                  <a:gd name="connsiteY7" fmla="*/ 417308 h 702586"/>
                  <a:gd name="connsiteX8" fmla="*/ 1233059 w 2640596"/>
                  <a:gd name="connsiteY8" fmla="*/ 389016 h 702586"/>
                  <a:gd name="connsiteX9" fmla="*/ 1216562 w 2640596"/>
                  <a:gd name="connsiteY9" fmla="*/ 389016 h 702586"/>
                  <a:gd name="connsiteX10" fmla="*/ 1216562 w 2640596"/>
                  <a:gd name="connsiteY10" fmla="*/ 348936 h 702586"/>
                  <a:gd name="connsiteX11" fmla="*/ 1174118 w 2640596"/>
                  <a:gd name="connsiteY11" fmla="*/ 348936 h 702586"/>
                  <a:gd name="connsiteX12" fmla="*/ 1174118 w 2640596"/>
                  <a:gd name="connsiteY12" fmla="*/ 315929 h 702586"/>
                  <a:gd name="connsiteX13" fmla="*/ 1096318 w 2640596"/>
                  <a:gd name="connsiteY13" fmla="*/ 315929 h 702586"/>
                  <a:gd name="connsiteX14" fmla="*/ 1096318 w 2640596"/>
                  <a:gd name="connsiteY14" fmla="*/ 278206 h 702586"/>
                  <a:gd name="connsiteX15" fmla="*/ 940712 w 2640596"/>
                  <a:gd name="connsiteY15" fmla="*/ 278206 h 702586"/>
                  <a:gd name="connsiteX16" fmla="*/ 940712 w 2640596"/>
                  <a:gd name="connsiteY16" fmla="*/ 247555 h 702586"/>
                  <a:gd name="connsiteX17" fmla="*/ 853478 w 2640596"/>
                  <a:gd name="connsiteY17" fmla="*/ 247555 h 702586"/>
                  <a:gd name="connsiteX18" fmla="*/ 853478 w 2640596"/>
                  <a:gd name="connsiteY18" fmla="*/ 216906 h 702586"/>
                  <a:gd name="connsiteX19" fmla="*/ 499826 w 2640596"/>
                  <a:gd name="connsiteY19" fmla="*/ 216906 h 702586"/>
                  <a:gd name="connsiteX20" fmla="*/ 499826 w 2640596"/>
                  <a:gd name="connsiteY20" fmla="*/ 181541 h 702586"/>
                  <a:gd name="connsiteX21" fmla="*/ 450315 w 2640596"/>
                  <a:gd name="connsiteY21" fmla="*/ 181541 h 702586"/>
                  <a:gd name="connsiteX22" fmla="*/ 450315 w 2640596"/>
                  <a:gd name="connsiteY22" fmla="*/ 157964 h 702586"/>
                  <a:gd name="connsiteX23" fmla="*/ 440885 w 2640596"/>
                  <a:gd name="connsiteY23" fmla="*/ 157964 h 702586"/>
                  <a:gd name="connsiteX24" fmla="*/ 440885 w 2640596"/>
                  <a:gd name="connsiteY24" fmla="*/ 96664 h 702586"/>
                  <a:gd name="connsiteX25" fmla="*/ 332432 w 2640596"/>
                  <a:gd name="connsiteY25" fmla="*/ 96664 h 702586"/>
                  <a:gd name="connsiteX26" fmla="*/ 332432 w 2640596"/>
                  <a:gd name="connsiteY26" fmla="*/ 66015 h 702586"/>
                  <a:gd name="connsiteX27" fmla="*/ 261701 w 2640596"/>
                  <a:gd name="connsiteY27" fmla="*/ 66015 h 702586"/>
                  <a:gd name="connsiteX28" fmla="*/ 261701 w 2640596"/>
                  <a:gd name="connsiteY28" fmla="*/ 21219 h 702586"/>
                  <a:gd name="connsiteX29" fmla="*/ 155606 w 2640596"/>
                  <a:gd name="connsiteY29" fmla="*/ 21219 h 702586"/>
                  <a:gd name="connsiteX30" fmla="*/ 155606 w 2640596"/>
                  <a:gd name="connsiteY30" fmla="*/ 0 h 702586"/>
                  <a:gd name="connsiteX31" fmla="*/ 0 w 2640596"/>
                  <a:gd name="connsiteY31" fmla="*/ 0 h 702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640596" h="702586">
                    <a:moveTo>
                      <a:pt x="2640597" y="702586"/>
                    </a:moveTo>
                    <a:lnTo>
                      <a:pt x="2249224" y="702586"/>
                    </a:lnTo>
                    <a:lnTo>
                      <a:pt x="2249224" y="523403"/>
                    </a:lnTo>
                    <a:lnTo>
                      <a:pt x="1424035" y="523403"/>
                    </a:lnTo>
                    <a:lnTo>
                      <a:pt x="1424035" y="447957"/>
                    </a:lnTo>
                    <a:lnTo>
                      <a:pt x="1289647" y="447957"/>
                    </a:lnTo>
                    <a:lnTo>
                      <a:pt x="1289647" y="417308"/>
                    </a:lnTo>
                    <a:lnTo>
                      <a:pt x="1233059" y="417308"/>
                    </a:lnTo>
                    <a:lnTo>
                      <a:pt x="1233059" y="389016"/>
                    </a:lnTo>
                    <a:lnTo>
                      <a:pt x="1216562" y="389016"/>
                    </a:lnTo>
                    <a:lnTo>
                      <a:pt x="1216562" y="348936"/>
                    </a:lnTo>
                    <a:lnTo>
                      <a:pt x="1174118" y="348936"/>
                    </a:lnTo>
                    <a:lnTo>
                      <a:pt x="1174118" y="315929"/>
                    </a:lnTo>
                    <a:lnTo>
                      <a:pt x="1096318" y="315929"/>
                    </a:lnTo>
                    <a:lnTo>
                      <a:pt x="1096318" y="278206"/>
                    </a:lnTo>
                    <a:lnTo>
                      <a:pt x="940712" y="278206"/>
                    </a:lnTo>
                    <a:lnTo>
                      <a:pt x="940712" y="247555"/>
                    </a:lnTo>
                    <a:lnTo>
                      <a:pt x="853478" y="247555"/>
                    </a:lnTo>
                    <a:lnTo>
                      <a:pt x="853478" y="216906"/>
                    </a:lnTo>
                    <a:lnTo>
                      <a:pt x="499826" y="216906"/>
                    </a:lnTo>
                    <a:lnTo>
                      <a:pt x="499826" y="181541"/>
                    </a:lnTo>
                    <a:lnTo>
                      <a:pt x="450315" y="181541"/>
                    </a:lnTo>
                    <a:lnTo>
                      <a:pt x="450315" y="157964"/>
                    </a:lnTo>
                    <a:lnTo>
                      <a:pt x="440885" y="157964"/>
                    </a:lnTo>
                    <a:lnTo>
                      <a:pt x="440885" y="96664"/>
                    </a:lnTo>
                    <a:lnTo>
                      <a:pt x="332432" y="96664"/>
                    </a:lnTo>
                    <a:lnTo>
                      <a:pt x="332432" y="66015"/>
                    </a:lnTo>
                    <a:lnTo>
                      <a:pt x="261701" y="66015"/>
                    </a:lnTo>
                    <a:lnTo>
                      <a:pt x="261701" y="21219"/>
                    </a:lnTo>
                    <a:lnTo>
                      <a:pt x="155606" y="21219"/>
                    </a:lnTo>
                    <a:lnTo>
                      <a:pt x="15560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0" name="Freeform: Shape 889">
                <a:extLst>
                  <a:ext uri="{FF2B5EF4-FFF2-40B4-BE49-F238E27FC236}">
                    <a16:creationId xmlns:a16="http://schemas.microsoft.com/office/drawing/2014/main" id="{3DA3F9EB-2212-E399-200F-679D50B6758D}"/>
                  </a:ext>
                </a:extLst>
              </p:cNvPr>
              <p:cNvSpPr/>
              <p:nvPr/>
            </p:nvSpPr>
            <p:spPr>
              <a:xfrm>
                <a:off x="5206080" y="1817544"/>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1" name="Freeform: Shape 890">
                <a:extLst>
                  <a:ext uri="{FF2B5EF4-FFF2-40B4-BE49-F238E27FC236}">
                    <a16:creationId xmlns:a16="http://schemas.microsoft.com/office/drawing/2014/main" id="{92DD3348-ABD0-C861-96A2-65C459A862AB}"/>
                  </a:ext>
                </a:extLst>
              </p:cNvPr>
              <p:cNvSpPr/>
              <p:nvPr/>
            </p:nvSpPr>
            <p:spPr>
              <a:xfrm>
                <a:off x="5282280" y="1874694"/>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2" name="Freeform: Shape 891">
                <a:extLst>
                  <a:ext uri="{FF2B5EF4-FFF2-40B4-BE49-F238E27FC236}">
                    <a16:creationId xmlns:a16="http://schemas.microsoft.com/office/drawing/2014/main" id="{A8C5F5CB-EA3C-5BA0-2842-7BCFAA2C6402}"/>
                  </a:ext>
                </a:extLst>
              </p:cNvPr>
              <p:cNvSpPr/>
              <p:nvPr/>
            </p:nvSpPr>
            <p:spPr>
              <a:xfrm>
                <a:off x="5377530" y="1893744"/>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3" name="Freeform: Shape 892">
                <a:extLst>
                  <a:ext uri="{FF2B5EF4-FFF2-40B4-BE49-F238E27FC236}">
                    <a16:creationId xmlns:a16="http://schemas.microsoft.com/office/drawing/2014/main" id="{8040BA50-FAD8-C12F-50AD-FE78E3FAF87E}"/>
                  </a:ext>
                </a:extLst>
              </p:cNvPr>
              <p:cNvSpPr/>
              <p:nvPr/>
            </p:nvSpPr>
            <p:spPr>
              <a:xfrm>
                <a:off x="5872830" y="2046145"/>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4" name="Freeform: Shape 893">
                <a:extLst>
                  <a:ext uri="{FF2B5EF4-FFF2-40B4-BE49-F238E27FC236}">
                    <a16:creationId xmlns:a16="http://schemas.microsoft.com/office/drawing/2014/main" id="{C53329E3-8334-C683-2DDA-6B99F7A54DBC}"/>
                  </a:ext>
                </a:extLst>
              </p:cNvPr>
              <p:cNvSpPr/>
              <p:nvPr/>
            </p:nvSpPr>
            <p:spPr>
              <a:xfrm>
                <a:off x="6253832" y="221759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5" name="Freeform: Shape 894">
                <a:extLst>
                  <a:ext uri="{FF2B5EF4-FFF2-40B4-BE49-F238E27FC236}">
                    <a16:creationId xmlns:a16="http://schemas.microsoft.com/office/drawing/2014/main" id="{14A28E9B-4AEE-D646-8767-14EC9F9AF9BE}"/>
                  </a:ext>
                </a:extLst>
              </p:cNvPr>
              <p:cNvSpPr/>
              <p:nvPr/>
            </p:nvSpPr>
            <p:spPr>
              <a:xfrm>
                <a:off x="6368132" y="225569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6" name="Freeform: Shape 895">
                <a:extLst>
                  <a:ext uri="{FF2B5EF4-FFF2-40B4-BE49-F238E27FC236}">
                    <a16:creationId xmlns:a16="http://schemas.microsoft.com/office/drawing/2014/main" id="{D12FE94B-D6D7-C02A-0EB3-436021BBC111}"/>
                  </a:ext>
                </a:extLst>
              </p:cNvPr>
              <p:cNvSpPr/>
              <p:nvPr/>
            </p:nvSpPr>
            <p:spPr>
              <a:xfrm>
                <a:off x="642352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7" name="Freeform: Shape 896">
                <a:extLst>
                  <a:ext uri="{FF2B5EF4-FFF2-40B4-BE49-F238E27FC236}">
                    <a16:creationId xmlns:a16="http://schemas.microsoft.com/office/drawing/2014/main" id="{FC6BFF20-1F45-56CC-0518-BB67AB59EB27}"/>
                  </a:ext>
                </a:extLst>
              </p:cNvPr>
              <p:cNvSpPr/>
              <p:nvPr/>
            </p:nvSpPr>
            <p:spPr>
              <a:xfrm>
                <a:off x="646162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8" name="Freeform: Shape 897">
                <a:extLst>
                  <a:ext uri="{FF2B5EF4-FFF2-40B4-BE49-F238E27FC236}">
                    <a16:creationId xmlns:a16="http://schemas.microsoft.com/office/drawing/2014/main" id="{177FACA1-BE61-8C77-13A5-F4AA98401CC4}"/>
                  </a:ext>
                </a:extLst>
              </p:cNvPr>
              <p:cNvSpPr/>
              <p:nvPr/>
            </p:nvSpPr>
            <p:spPr>
              <a:xfrm>
                <a:off x="657592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9" name="Freeform: Shape 898">
                <a:extLst>
                  <a:ext uri="{FF2B5EF4-FFF2-40B4-BE49-F238E27FC236}">
                    <a16:creationId xmlns:a16="http://schemas.microsoft.com/office/drawing/2014/main" id="{0943DE0B-E04F-2D0F-0D15-6DC7AA1B1CA2}"/>
                  </a:ext>
                </a:extLst>
              </p:cNvPr>
              <p:cNvSpPr/>
              <p:nvPr/>
            </p:nvSpPr>
            <p:spPr>
              <a:xfrm>
                <a:off x="66711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0" name="Freeform: Shape 899">
                <a:extLst>
                  <a:ext uri="{FF2B5EF4-FFF2-40B4-BE49-F238E27FC236}">
                    <a16:creationId xmlns:a16="http://schemas.microsoft.com/office/drawing/2014/main" id="{0D0756E7-5E50-2A8B-AC25-C9C993DA5A90}"/>
                  </a:ext>
                </a:extLst>
              </p:cNvPr>
              <p:cNvSpPr/>
              <p:nvPr/>
            </p:nvSpPr>
            <p:spPr>
              <a:xfrm>
                <a:off x="67092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1" name="Freeform: Shape 900">
                <a:extLst>
                  <a:ext uri="{FF2B5EF4-FFF2-40B4-BE49-F238E27FC236}">
                    <a16:creationId xmlns:a16="http://schemas.microsoft.com/office/drawing/2014/main" id="{6C7AAD8B-5EE7-4BCD-C692-968A8CE8ACE5}"/>
                  </a:ext>
                </a:extLst>
              </p:cNvPr>
              <p:cNvSpPr/>
              <p:nvPr/>
            </p:nvSpPr>
            <p:spPr>
              <a:xfrm>
                <a:off x="68616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2" name="Freeform: Shape 901">
                <a:extLst>
                  <a:ext uri="{FF2B5EF4-FFF2-40B4-BE49-F238E27FC236}">
                    <a16:creationId xmlns:a16="http://schemas.microsoft.com/office/drawing/2014/main" id="{C664971C-10E5-E153-3FBE-A1554B49900F}"/>
                  </a:ext>
                </a:extLst>
              </p:cNvPr>
              <p:cNvSpPr/>
              <p:nvPr/>
            </p:nvSpPr>
            <p:spPr>
              <a:xfrm>
                <a:off x="68997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3" name="Freeform: Shape 902">
                <a:extLst>
                  <a:ext uri="{FF2B5EF4-FFF2-40B4-BE49-F238E27FC236}">
                    <a16:creationId xmlns:a16="http://schemas.microsoft.com/office/drawing/2014/main" id="{65E07AF6-8186-BD6A-6CA6-AA4FEB89CAE9}"/>
                  </a:ext>
                </a:extLst>
              </p:cNvPr>
              <p:cNvSpPr/>
              <p:nvPr/>
            </p:nvSpPr>
            <p:spPr>
              <a:xfrm>
                <a:off x="69759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4" name="Freeform: Shape 903">
                <a:extLst>
                  <a:ext uri="{FF2B5EF4-FFF2-40B4-BE49-F238E27FC236}">
                    <a16:creationId xmlns:a16="http://schemas.microsoft.com/office/drawing/2014/main" id="{5292F21D-E002-2761-E9A3-6E9B8AF0FD6E}"/>
                  </a:ext>
                </a:extLst>
              </p:cNvPr>
              <p:cNvSpPr/>
              <p:nvPr/>
            </p:nvSpPr>
            <p:spPr>
              <a:xfrm>
                <a:off x="72045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5" name="Freeform: Shape 904">
                <a:extLst>
                  <a:ext uri="{FF2B5EF4-FFF2-40B4-BE49-F238E27FC236}">
                    <a16:creationId xmlns:a16="http://schemas.microsoft.com/office/drawing/2014/main" id="{978AE2DE-B5C9-12FF-8BA9-8D5E69499B55}"/>
                  </a:ext>
                </a:extLst>
              </p:cNvPr>
              <p:cNvSpPr/>
              <p:nvPr/>
            </p:nvSpPr>
            <p:spPr>
              <a:xfrm>
                <a:off x="7267749" y="25023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6" name="Freeform: Shape 905">
                <a:extLst>
                  <a:ext uri="{FF2B5EF4-FFF2-40B4-BE49-F238E27FC236}">
                    <a16:creationId xmlns:a16="http://schemas.microsoft.com/office/drawing/2014/main" id="{531AFEA4-36F2-B196-1A01-F735AE08F868}"/>
                  </a:ext>
                </a:extLst>
              </p:cNvPr>
              <p:cNvSpPr/>
              <p:nvPr/>
            </p:nvSpPr>
            <p:spPr>
              <a:xfrm>
                <a:off x="7420149" y="25023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7" name="Freeform: Shape 906">
                <a:extLst>
                  <a:ext uri="{FF2B5EF4-FFF2-40B4-BE49-F238E27FC236}">
                    <a16:creationId xmlns:a16="http://schemas.microsoft.com/office/drawing/2014/main" id="{93AE54FF-6DBE-F866-3BFA-2F81BB4AFD8F}"/>
                  </a:ext>
                </a:extLst>
              </p:cNvPr>
              <p:cNvSpPr/>
              <p:nvPr/>
            </p:nvSpPr>
            <p:spPr>
              <a:xfrm>
                <a:off x="7629709" y="25023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8" name="Freeform: Shape 907">
                <a:extLst>
                  <a:ext uri="{FF2B5EF4-FFF2-40B4-BE49-F238E27FC236}">
                    <a16:creationId xmlns:a16="http://schemas.microsoft.com/office/drawing/2014/main" id="{5A0BF74D-4B31-B789-95F9-03C34334FB4F}"/>
                  </a:ext>
                </a:extLst>
              </p:cNvPr>
              <p:cNvSpPr/>
              <p:nvPr/>
            </p:nvSpPr>
            <p:spPr>
              <a:xfrm>
                <a:off x="4991532" y="1824471"/>
                <a:ext cx="2334101" cy="959577"/>
              </a:xfrm>
              <a:custGeom>
                <a:avLst/>
                <a:gdLst>
                  <a:gd name="connsiteX0" fmla="*/ 2334101 w 2334101"/>
                  <a:gd name="connsiteY0" fmla="*/ 959577 h 959577"/>
                  <a:gd name="connsiteX1" fmla="*/ 1685735 w 2334101"/>
                  <a:gd name="connsiteY1" fmla="*/ 959577 h 959577"/>
                  <a:gd name="connsiteX2" fmla="*/ 1685735 w 2334101"/>
                  <a:gd name="connsiteY2" fmla="*/ 869981 h 959577"/>
                  <a:gd name="connsiteX3" fmla="*/ 1659798 w 2334101"/>
                  <a:gd name="connsiteY3" fmla="*/ 869981 h 959577"/>
                  <a:gd name="connsiteX4" fmla="*/ 1659798 w 2334101"/>
                  <a:gd name="connsiteY4" fmla="*/ 709660 h 959577"/>
                  <a:gd name="connsiteX5" fmla="*/ 1325013 w 2334101"/>
                  <a:gd name="connsiteY5" fmla="*/ 709660 h 959577"/>
                  <a:gd name="connsiteX6" fmla="*/ 1325013 w 2334101"/>
                  <a:gd name="connsiteY6" fmla="*/ 662507 h 959577"/>
                  <a:gd name="connsiteX7" fmla="*/ 1230706 w 2334101"/>
                  <a:gd name="connsiteY7" fmla="*/ 662507 h 959577"/>
                  <a:gd name="connsiteX8" fmla="*/ 1230706 w 2334101"/>
                  <a:gd name="connsiteY8" fmla="*/ 624783 h 959577"/>
                  <a:gd name="connsiteX9" fmla="*/ 1018518 w 2334101"/>
                  <a:gd name="connsiteY9" fmla="*/ 624783 h 959577"/>
                  <a:gd name="connsiteX10" fmla="*/ 1018518 w 2334101"/>
                  <a:gd name="connsiteY10" fmla="*/ 603564 h 959577"/>
                  <a:gd name="connsiteX11" fmla="*/ 961930 w 2334101"/>
                  <a:gd name="connsiteY11" fmla="*/ 603564 h 959577"/>
                  <a:gd name="connsiteX12" fmla="*/ 961930 w 2334101"/>
                  <a:gd name="connsiteY12" fmla="*/ 563484 h 959577"/>
                  <a:gd name="connsiteX13" fmla="*/ 844047 w 2334101"/>
                  <a:gd name="connsiteY13" fmla="*/ 563484 h 959577"/>
                  <a:gd name="connsiteX14" fmla="*/ 844047 w 2334101"/>
                  <a:gd name="connsiteY14" fmla="*/ 537549 h 959577"/>
                  <a:gd name="connsiteX15" fmla="*/ 820470 w 2334101"/>
                  <a:gd name="connsiteY15" fmla="*/ 537549 h 959577"/>
                  <a:gd name="connsiteX16" fmla="*/ 820470 w 2334101"/>
                  <a:gd name="connsiteY16" fmla="*/ 511615 h 959577"/>
                  <a:gd name="connsiteX17" fmla="*/ 733236 w 2334101"/>
                  <a:gd name="connsiteY17" fmla="*/ 511615 h 959577"/>
                  <a:gd name="connsiteX18" fmla="*/ 733236 w 2334101"/>
                  <a:gd name="connsiteY18" fmla="*/ 478607 h 959577"/>
                  <a:gd name="connsiteX19" fmla="*/ 669579 w 2334101"/>
                  <a:gd name="connsiteY19" fmla="*/ 478607 h 959577"/>
                  <a:gd name="connsiteX20" fmla="*/ 669579 w 2334101"/>
                  <a:gd name="connsiteY20" fmla="*/ 431454 h 959577"/>
                  <a:gd name="connsiteX21" fmla="*/ 657791 w 2334101"/>
                  <a:gd name="connsiteY21" fmla="*/ 431454 h 959577"/>
                  <a:gd name="connsiteX22" fmla="*/ 657791 w 2334101"/>
                  <a:gd name="connsiteY22" fmla="*/ 391374 h 959577"/>
                  <a:gd name="connsiteX23" fmla="*/ 641287 w 2334101"/>
                  <a:gd name="connsiteY23" fmla="*/ 391374 h 959577"/>
                  <a:gd name="connsiteX24" fmla="*/ 641287 w 2334101"/>
                  <a:gd name="connsiteY24" fmla="*/ 370155 h 959577"/>
                  <a:gd name="connsiteX25" fmla="*/ 594133 w 2334101"/>
                  <a:gd name="connsiteY25" fmla="*/ 370155 h 959577"/>
                  <a:gd name="connsiteX26" fmla="*/ 594133 w 2334101"/>
                  <a:gd name="connsiteY26" fmla="*/ 337147 h 959577"/>
                  <a:gd name="connsiteX27" fmla="*/ 537549 w 2334101"/>
                  <a:gd name="connsiteY27" fmla="*/ 337147 h 959577"/>
                  <a:gd name="connsiteX28" fmla="*/ 537549 w 2334101"/>
                  <a:gd name="connsiteY28" fmla="*/ 311213 h 959577"/>
                  <a:gd name="connsiteX29" fmla="*/ 518688 w 2334101"/>
                  <a:gd name="connsiteY29" fmla="*/ 311213 h 959577"/>
                  <a:gd name="connsiteX30" fmla="*/ 518688 w 2334101"/>
                  <a:gd name="connsiteY30" fmla="*/ 297067 h 959577"/>
                  <a:gd name="connsiteX31" fmla="*/ 492754 w 2334101"/>
                  <a:gd name="connsiteY31" fmla="*/ 297067 h 959577"/>
                  <a:gd name="connsiteX32" fmla="*/ 492754 w 2334101"/>
                  <a:gd name="connsiteY32" fmla="*/ 285279 h 959577"/>
                  <a:gd name="connsiteX33" fmla="*/ 452674 w 2334101"/>
                  <a:gd name="connsiteY33" fmla="*/ 285279 h 959577"/>
                  <a:gd name="connsiteX34" fmla="*/ 452674 w 2334101"/>
                  <a:gd name="connsiteY34" fmla="*/ 247556 h 959577"/>
                  <a:gd name="connsiteX35" fmla="*/ 360724 w 2334101"/>
                  <a:gd name="connsiteY35" fmla="*/ 247556 h 959577"/>
                  <a:gd name="connsiteX36" fmla="*/ 360724 w 2334101"/>
                  <a:gd name="connsiteY36" fmla="*/ 200402 h 959577"/>
                  <a:gd name="connsiteX37" fmla="*/ 330075 w 2334101"/>
                  <a:gd name="connsiteY37" fmla="*/ 200402 h 959577"/>
                  <a:gd name="connsiteX38" fmla="*/ 330075 w 2334101"/>
                  <a:gd name="connsiteY38" fmla="*/ 165037 h 959577"/>
                  <a:gd name="connsiteX39" fmla="*/ 315928 w 2334101"/>
                  <a:gd name="connsiteY39" fmla="*/ 165037 h 959577"/>
                  <a:gd name="connsiteX40" fmla="*/ 315928 w 2334101"/>
                  <a:gd name="connsiteY40" fmla="*/ 127314 h 959577"/>
                  <a:gd name="connsiteX41" fmla="*/ 200402 w 2334101"/>
                  <a:gd name="connsiteY41" fmla="*/ 127314 h 959577"/>
                  <a:gd name="connsiteX42" fmla="*/ 200402 w 2334101"/>
                  <a:gd name="connsiteY42" fmla="*/ 108453 h 959577"/>
                  <a:gd name="connsiteX43" fmla="*/ 176826 w 2334101"/>
                  <a:gd name="connsiteY43" fmla="*/ 108453 h 959577"/>
                  <a:gd name="connsiteX44" fmla="*/ 176826 w 2334101"/>
                  <a:gd name="connsiteY44" fmla="*/ 75446 h 959577"/>
                  <a:gd name="connsiteX45" fmla="*/ 108453 w 2334101"/>
                  <a:gd name="connsiteY45" fmla="*/ 75446 h 959577"/>
                  <a:gd name="connsiteX46" fmla="*/ 108453 w 2334101"/>
                  <a:gd name="connsiteY46" fmla="*/ 49511 h 959577"/>
                  <a:gd name="connsiteX47" fmla="*/ 23577 w 2334101"/>
                  <a:gd name="connsiteY47" fmla="*/ 49511 h 959577"/>
                  <a:gd name="connsiteX48" fmla="*/ 23577 w 2334101"/>
                  <a:gd name="connsiteY48" fmla="*/ 28292 h 959577"/>
                  <a:gd name="connsiteX49" fmla="*/ 0 w 2334101"/>
                  <a:gd name="connsiteY49" fmla="*/ 28292 h 959577"/>
                  <a:gd name="connsiteX50" fmla="*/ 0 w 2334101"/>
                  <a:gd name="connsiteY50" fmla="*/ 0 h 959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34101" h="959577">
                    <a:moveTo>
                      <a:pt x="2334101" y="959577"/>
                    </a:moveTo>
                    <a:lnTo>
                      <a:pt x="1685735" y="959577"/>
                    </a:lnTo>
                    <a:lnTo>
                      <a:pt x="1685735" y="869981"/>
                    </a:lnTo>
                    <a:lnTo>
                      <a:pt x="1659798" y="869981"/>
                    </a:lnTo>
                    <a:lnTo>
                      <a:pt x="1659798" y="709660"/>
                    </a:lnTo>
                    <a:lnTo>
                      <a:pt x="1325013" y="709660"/>
                    </a:lnTo>
                    <a:lnTo>
                      <a:pt x="1325013" y="662507"/>
                    </a:lnTo>
                    <a:lnTo>
                      <a:pt x="1230706" y="662507"/>
                    </a:lnTo>
                    <a:lnTo>
                      <a:pt x="1230706" y="624783"/>
                    </a:lnTo>
                    <a:lnTo>
                      <a:pt x="1018518" y="624783"/>
                    </a:lnTo>
                    <a:lnTo>
                      <a:pt x="1018518" y="603564"/>
                    </a:lnTo>
                    <a:lnTo>
                      <a:pt x="961930" y="603564"/>
                    </a:lnTo>
                    <a:lnTo>
                      <a:pt x="961930" y="563484"/>
                    </a:lnTo>
                    <a:lnTo>
                      <a:pt x="844047" y="563484"/>
                    </a:lnTo>
                    <a:lnTo>
                      <a:pt x="844047" y="537549"/>
                    </a:lnTo>
                    <a:lnTo>
                      <a:pt x="820470" y="537549"/>
                    </a:lnTo>
                    <a:lnTo>
                      <a:pt x="820470" y="511615"/>
                    </a:lnTo>
                    <a:lnTo>
                      <a:pt x="733236" y="511615"/>
                    </a:lnTo>
                    <a:lnTo>
                      <a:pt x="733236" y="478607"/>
                    </a:lnTo>
                    <a:lnTo>
                      <a:pt x="669579" y="478607"/>
                    </a:lnTo>
                    <a:lnTo>
                      <a:pt x="669579" y="431454"/>
                    </a:lnTo>
                    <a:lnTo>
                      <a:pt x="657791" y="431454"/>
                    </a:lnTo>
                    <a:lnTo>
                      <a:pt x="657791" y="391374"/>
                    </a:lnTo>
                    <a:lnTo>
                      <a:pt x="641287" y="391374"/>
                    </a:lnTo>
                    <a:lnTo>
                      <a:pt x="641287" y="370155"/>
                    </a:lnTo>
                    <a:lnTo>
                      <a:pt x="594133" y="370155"/>
                    </a:lnTo>
                    <a:lnTo>
                      <a:pt x="594133" y="337147"/>
                    </a:lnTo>
                    <a:lnTo>
                      <a:pt x="537549" y="337147"/>
                    </a:lnTo>
                    <a:lnTo>
                      <a:pt x="537549" y="311213"/>
                    </a:lnTo>
                    <a:lnTo>
                      <a:pt x="518688" y="311213"/>
                    </a:lnTo>
                    <a:lnTo>
                      <a:pt x="518688" y="297067"/>
                    </a:lnTo>
                    <a:lnTo>
                      <a:pt x="492754" y="297067"/>
                    </a:lnTo>
                    <a:lnTo>
                      <a:pt x="492754" y="285279"/>
                    </a:lnTo>
                    <a:lnTo>
                      <a:pt x="452674" y="285279"/>
                    </a:lnTo>
                    <a:lnTo>
                      <a:pt x="452674" y="247556"/>
                    </a:lnTo>
                    <a:lnTo>
                      <a:pt x="360724" y="247556"/>
                    </a:lnTo>
                    <a:lnTo>
                      <a:pt x="360724" y="200402"/>
                    </a:lnTo>
                    <a:lnTo>
                      <a:pt x="330075" y="200402"/>
                    </a:lnTo>
                    <a:lnTo>
                      <a:pt x="330075" y="165037"/>
                    </a:lnTo>
                    <a:lnTo>
                      <a:pt x="315928" y="165037"/>
                    </a:lnTo>
                    <a:lnTo>
                      <a:pt x="315928" y="127314"/>
                    </a:lnTo>
                    <a:lnTo>
                      <a:pt x="200402" y="127314"/>
                    </a:lnTo>
                    <a:lnTo>
                      <a:pt x="200402" y="108453"/>
                    </a:lnTo>
                    <a:lnTo>
                      <a:pt x="176826" y="108453"/>
                    </a:lnTo>
                    <a:lnTo>
                      <a:pt x="176826" y="75446"/>
                    </a:lnTo>
                    <a:lnTo>
                      <a:pt x="108453" y="75446"/>
                    </a:lnTo>
                    <a:lnTo>
                      <a:pt x="108453" y="49511"/>
                    </a:lnTo>
                    <a:lnTo>
                      <a:pt x="23577" y="49511"/>
                    </a:lnTo>
                    <a:lnTo>
                      <a:pt x="23577" y="28292"/>
                    </a:lnTo>
                    <a:lnTo>
                      <a:pt x="0" y="28292"/>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9" name="Freeform: Shape 908">
                <a:extLst>
                  <a:ext uri="{FF2B5EF4-FFF2-40B4-BE49-F238E27FC236}">
                    <a16:creationId xmlns:a16="http://schemas.microsoft.com/office/drawing/2014/main" id="{08478F72-E023-5AAD-CDF3-17DC9BB4E6C9}"/>
                  </a:ext>
                </a:extLst>
              </p:cNvPr>
              <p:cNvSpPr/>
              <p:nvPr/>
            </p:nvSpPr>
            <p:spPr>
              <a:xfrm>
                <a:off x="5099985" y="1861816"/>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0" name="Freeform: Shape 909">
                <a:extLst>
                  <a:ext uri="{FF2B5EF4-FFF2-40B4-BE49-F238E27FC236}">
                    <a16:creationId xmlns:a16="http://schemas.microsoft.com/office/drawing/2014/main" id="{2F6722AF-2434-E4CE-824E-C770E9469CAE}"/>
                  </a:ext>
                </a:extLst>
              </p:cNvPr>
              <p:cNvSpPr/>
              <p:nvPr/>
            </p:nvSpPr>
            <p:spPr>
              <a:xfrm>
                <a:off x="5157135" y="189991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1" name="Freeform: Shape 910">
                <a:extLst>
                  <a:ext uri="{FF2B5EF4-FFF2-40B4-BE49-F238E27FC236}">
                    <a16:creationId xmlns:a16="http://schemas.microsoft.com/office/drawing/2014/main" id="{9C5B0811-8F62-9A96-320C-BD9AD32401AB}"/>
                  </a:ext>
                </a:extLst>
              </p:cNvPr>
              <p:cNvSpPr/>
              <p:nvPr/>
            </p:nvSpPr>
            <p:spPr>
              <a:xfrm>
                <a:off x="5480986" y="209041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2" name="Freeform: Shape 911">
                <a:extLst>
                  <a:ext uri="{FF2B5EF4-FFF2-40B4-BE49-F238E27FC236}">
                    <a16:creationId xmlns:a16="http://schemas.microsoft.com/office/drawing/2014/main" id="{4C01E73C-2AA2-960F-B76C-9E5DC1CBDA20}"/>
                  </a:ext>
                </a:extLst>
              </p:cNvPr>
              <p:cNvSpPr/>
              <p:nvPr/>
            </p:nvSpPr>
            <p:spPr>
              <a:xfrm>
                <a:off x="5823886" y="235711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3" name="Freeform: Shape 912">
                <a:extLst>
                  <a:ext uri="{FF2B5EF4-FFF2-40B4-BE49-F238E27FC236}">
                    <a16:creationId xmlns:a16="http://schemas.microsoft.com/office/drawing/2014/main" id="{B2C37448-86B0-689F-251F-0BD56E0DC76F}"/>
                  </a:ext>
                </a:extLst>
              </p:cNvPr>
              <p:cNvSpPr/>
              <p:nvPr/>
            </p:nvSpPr>
            <p:spPr>
              <a:xfrm>
                <a:off x="5957234" y="235711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4" name="Freeform: Shape 913">
                <a:extLst>
                  <a:ext uri="{FF2B5EF4-FFF2-40B4-BE49-F238E27FC236}">
                    <a16:creationId xmlns:a16="http://schemas.microsoft.com/office/drawing/2014/main" id="{0E68C719-977F-A817-4808-2F58E35A41DF}"/>
                  </a:ext>
                </a:extLst>
              </p:cNvPr>
              <p:cNvSpPr/>
              <p:nvPr/>
            </p:nvSpPr>
            <p:spPr>
              <a:xfrm>
                <a:off x="5976284" y="239521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5" name="Freeform: Shape 914">
                <a:extLst>
                  <a:ext uri="{FF2B5EF4-FFF2-40B4-BE49-F238E27FC236}">
                    <a16:creationId xmlns:a16="http://schemas.microsoft.com/office/drawing/2014/main" id="{3F9CD360-BED0-5DC7-2EE1-FED0EA93B8D1}"/>
                  </a:ext>
                </a:extLst>
              </p:cNvPr>
              <p:cNvSpPr/>
              <p:nvPr/>
            </p:nvSpPr>
            <p:spPr>
              <a:xfrm>
                <a:off x="6014384" y="2414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6" name="Freeform: Shape 915">
                <a:extLst>
                  <a:ext uri="{FF2B5EF4-FFF2-40B4-BE49-F238E27FC236}">
                    <a16:creationId xmlns:a16="http://schemas.microsoft.com/office/drawing/2014/main" id="{A77F5865-870C-D73F-220B-A998EF69348F}"/>
                  </a:ext>
                </a:extLst>
              </p:cNvPr>
              <p:cNvSpPr/>
              <p:nvPr/>
            </p:nvSpPr>
            <p:spPr>
              <a:xfrm>
                <a:off x="6147734" y="2414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7" name="Freeform: Shape 916">
                <a:extLst>
                  <a:ext uri="{FF2B5EF4-FFF2-40B4-BE49-F238E27FC236}">
                    <a16:creationId xmlns:a16="http://schemas.microsoft.com/office/drawing/2014/main" id="{F163DD26-59BE-7049-29CB-B58D0C256023}"/>
                  </a:ext>
                </a:extLst>
              </p:cNvPr>
              <p:cNvSpPr/>
              <p:nvPr/>
            </p:nvSpPr>
            <p:spPr>
              <a:xfrm>
                <a:off x="6223934" y="2414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8" name="Freeform: Shape 917">
                <a:extLst>
                  <a:ext uri="{FF2B5EF4-FFF2-40B4-BE49-F238E27FC236}">
                    <a16:creationId xmlns:a16="http://schemas.microsoft.com/office/drawing/2014/main" id="{B786A021-21BF-721C-55F4-E748E6D1020E}"/>
                  </a:ext>
                </a:extLst>
              </p:cNvPr>
              <p:cNvSpPr/>
              <p:nvPr/>
            </p:nvSpPr>
            <p:spPr>
              <a:xfrm>
                <a:off x="6319184" y="24714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9" name="Freeform: Shape 918">
                <a:extLst>
                  <a:ext uri="{FF2B5EF4-FFF2-40B4-BE49-F238E27FC236}">
                    <a16:creationId xmlns:a16="http://schemas.microsoft.com/office/drawing/2014/main" id="{79087168-91A8-E323-6229-9A0BD9B78A5F}"/>
                  </a:ext>
                </a:extLst>
              </p:cNvPr>
              <p:cNvSpPr/>
              <p:nvPr/>
            </p:nvSpPr>
            <p:spPr>
              <a:xfrm>
                <a:off x="6490643" y="25095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0" name="Freeform: Shape 919">
                <a:extLst>
                  <a:ext uri="{FF2B5EF4-FFF2-40B4-BE49-F238E27FC236}">
                    <a16:creationId xmlns:a16="http://schemas.microsoft.com/office/drawing/2014/main" id="{ECF0CC2E-10DA-1227-E92C-8E7D68C4CAF3}"/>
                  </a:ext>
                </a:extLst>
              </p:cNvPr>
              <p:cNvSpPr/>
              <p:nvPr/>
            </p:nvSpPr>
            <p:spPr>
              <a:xfrm>
                <a:off x="6547793" y="25095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1" name="Freeform: Shape 920">
                <a:extLst>
                  <a:ext uri="{FF2B5EF4-FFF2-40B4-BE49-F238E27FC236}">
                    <a16:creationId xmlns:a16="http://schemas.microsoft.com/office/drawing/2014/main" id="{79003EDC-A4B0-0821-0AFA-676A3E5AD9B0}"/>
                  </a:ext>
                </a:extLst>
              </p:cNvPr>
              <p:cNvSpPr/>
              <p:nvPr/>
            </p:nvSpPr>
            <p:spPr>
              <a:xfrm>
                <a:off x="6643043" y="25095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2" name="Freeform: Shape 921">
                <a:extLst>
                  <a:ext uri="{FF2B5EF4-FFF2-40B4-BE49-F238E27FC236}">
                    <a16:creationId xmlns:a16="http://schemas.microsoft.com/office/drawing/2014/main" id="{112F6B01-629F-62CA-B40C-4E41C4A24F18}"/>
                  </a:ext>
                </a:extLst>
              </p:cNvPr>
              <p:cNvSpPr/>
              <p:nvPr/>
            </p:nvSpPr>
            <p:spPr>
              <a:xfrm>
                <a:off x="66811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3" name="Freeform: Shape 922">
                <a:extLst>
                  <a:ext uri="{FF2B5EF4-FFF2-40B4-BE49-F238E27FC236}">
                    <a16:creationId xmlns:a16="http://schemas.microsoft.com/office/drawing/2014/main" id="{CD1B2C90-6745-CA09-A562-EF7B6BE697E4}"/>
                  </a:ext>
                </a:extLst>
              </p:cNvPr>
              <p:cNvSpPr/>
              <p:nvPr/>
            </p:nvSpPr>
            <p:spPr>
              <a:xfrm>
                <a:off x="69097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4" name="Freeform: Shape 923">
                <a:extLst>
                  <a:ext uri="{FF2B5EF4-FFF2-40B4-BE49-F238E27FC236}">
                    <a16:creationId xmlns:a16="http://schemas.microsoft.com/office/drawing/2014/main" id="{8CD68C45-A3B2-A90C-9B3F-D7D7E0BFD5F1}"/>
                  </a:ext>
                </a:extLst>
              </p:cNvPr>
              <p:cNvSpPr/>
              <p:nvPr/>
            </p:nvSpPr>
            <p:spPr>
              <a:xfrm>
                <a:off x="69859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5" name="Freeform: Shape 924">
                <a:extLst>
                  <a:ext uri="{FF2B5EF4-FFF2-40B4-BE49-F238E27FC236}">
                    <a16:creationId xmlns:a16="http://schemas.microsoft.com/office/drawing/2014/main" id="{91136130-AD8B-647F-9C6E-78E318216523}"/>
                  </a:ext>
                </a:extLst>
              </p:cNvPr>
              <p:cNvSpPr/>
              <p:nvPr/>
            </p:nvSpPr>
            <p:spPr>
              <a:xfrm>
                <a:off x="71383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6" name="Freeform: Shape 925">
                <a:extLst>
                  <a:ext uri="{FF2B5EF4-FFF2-40B4-BE49-F238E27FC236}">
                    <a16:creationId xmlns:a16="http://schemas.microsoft.com/office/drawing/2014/main" id="{25CB94C9-C329-CE9B-A739-C0C6BA9834CA}"/>
                  </a:ext>
                </a:extLst>
              </p:cNvPr>
              <p:cNvSpPr/>
              <p:nvPr/>
            </p:nvSpPr>
            <p:spPr>
              <a:xfrm>
                <a:off x="730979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792" name="Group 791">
              <a:extLst>
                <a:ext uri="{FF2B5EF4-FFF2-40B4-BE49-F238E27FC236}">
                  <a16:creationId xmlns:a16="http://schemas.microsoft.com/office/drawing/2014/main" id="{3813254F-8D3B-C73C-322F-BEB35BBB16DC}"/>
                </a:ext>
              </a:extLst>
            </p:cNvPr>
            <p:cNvGrpSpPr/>
            <p:nvPr/>
          </p:nvGrpSpPr>
          <p:grpSpPr>
            <a:xfrm>
              <a:off x="8743507" y="1790035"/>
              <a:ext cx="2743200" cy="784135"/>
              <a:chOff x="8743507" y="1790035"/>
              <a:chExt cx="2743200" cy="784135"/>
            </a:xfrm>
          </p:grpSpPr>
          <p:sp>
            <p:nvSpPr>
              <p:cNvPr id="793" name="Freeform: Shape 792">
                <a:extLst>
                  <a:ext uri="{FF2B5EF4-FFF2-40B4-BE49-F238E27FC236}">
                    <a16:creationId xmlns:a16="http://schemas.microsoft.com/office/drawing/2014/main" id="{370F02DE-851F-5474-DA30-048FA2A9516E}"/>
                  </a:ext>
                </a:extLst>
              </p:cNvPr>
              <p:cNvSpPr/>
              <p:nvPr/>
            </p:nvSpPr>
            <p:spPr>
              <a:xfrm>
                <a:off x="8743507" y="1816354"/>
                <a:ext cx="2743200" cy="631358"/>
              </a:xfrm>
              <a:custGeom>
                <a:avLst/>
                <a:gdLst>
                  <a:gd name="connsiteX0" fmla="*/ 2743200 w 2743200"/>
                  <a:gd name="connsiteY0" fmla="*/ 647700 h 647699"/>
                  <a:gd name="connsiteX1" fmla="*/ 2068287 w 2743200"/>
                  <a:gd name="connsiteY1" fmla="*/ 647700 h 647699"/>
                  <a:gd name="connsiteX2" fmla="*/ 2068287 w 2743200"/>
                  <a:gd name="connsiteY2" fmla="*/ 500743 h 647699"/>
                  <a:gd name="connsiteX3" fmla="*/ 2002974 w 2743200"/>
                  <a:gd name="connsiteY3" fmla="*/ 500743 h 647699"/>
                  <a:gd name="connsiteX4" fmla="*/ 2002974 w 2743200"/>
                  <a:gd name="connsiteY4" fmla="*/ 386443 h 647699"/>
                  <a:gd name="connsiteX5" fmla="*/ 1932213 w 2743200"/>
                  <a:gd name="connsiteY5" fmla="*/ 386443 h 647699"/>
                  <a:gd name="connsiteX6" fmla="*/ 1932213 w 2743200"/>
                  <a:gd name="connsiteY6" fmla="*/ 304800 h 647699"/>
                  <a:gd name="connsiteX7" fmla="*/ 1306287 w 2743200"/>
                  <a:gd name="connsiteY7" fmla="*/ 304800 h 647699"/>
                  <a:gd name="connsiteX8" fmla="*/ 1306287 w 2743200"/>
                  <a:gd name="connsiteY8" fmla="*/ 255814 h 647699"/>
                  <a:gd name="connsiteX9" fmla="*/ 1262739 w 2743200"/>
                  <a:gd name="connsiteY9" fmla="*/ 255814 h 647699"/>
                  <a:gd name="connsiteX10" fmla="*/ 1262739 w 2743200"/>
                  <a:gd name="connsiteY10" fmla="*/ 206828 h 647699"/>
                  <a:gd name="connsiteX11" fmla="*/ 1175661 w 2743200"/>
                  <a:gd name="connsiteY11" fmla="*/ 206828 h 647699"/>
                  <a:gd name="connsiteX12" fmla="*/ 1175661 w 2743200"/>
                  <a:gd name="connsiteY12" fmla="*/ 185057 h 647699"/>
                  <a:gd name="connsiteX13" fmla="*/ 718457 w 2743200"/>
                  <a:gd name="connsiteY13" fmla="*/ 185057 h 647699"/>
                  <a:gd name="connsiteX14" fmla="*/ 718457 w 2743200"/>
                  <a:gd name="connsiteY14" fmla="*/ 146957 h 647699"/>
                  <a:gd name="connsiteX15" fmla="*/ 468086 w 2743200"/>
                  <a:gd name="connsiteY15" fmla="*/ 146957 h 647699"/>
                  <a:gd name="connsiteX16" fmla="*/ 468086 w 2743200"/>
                  <a:gd name="connsiteY16" fmla="*/ 70757 h 647699"/>
                  <a:gd name="connsiteX17" fmla="*/ 375557 w 2743200"/>
                  <a:gd name="connsiteY17" fmla="*/ 70757 h 647699"/>
                  <a:gd name="connsiteX18" fmla="*/ 375557 w 2743200"/>
                  <a:gd name="connsiteY18" fmla="*/ 32657 h 647699"/>
                  <a:gd name="connsiteX19" fmla="*/ 315686 w 2743200"/>
                  <a:gd name="connsiteY19" fmla="*/ 32657 h 647699"/>
                  <a:gd name="connsiteX20" fmla="*/ 315686 w 2743200"/>
                  <a:gd name="connsiteY20" fmla="*/ 0 h 647699"/>
                  <a:gd name="connsiteX21" fmla="*/ 0 w 2743200"/>
                  <a:gd name="connsiteY21" fmla="*/ 0 h 647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43200" h="647699">
                    <a:moveTo>
                      <a:pt x="2743200" y="647700"/>
                    </a:moveTo>
                    <a:lnTo>
                      <a:pt x="2068287" y="647700"/>
                    </a:lnTo>
                    <a:lnTo>
                      <a:pt x="2068287" y="500743"/>
                    </a:lnTo>
                    <a:lnTo>
                      <a:pt x="2002974" y="500743"/>
                    </a:lnTo>
                    <a:lnTo>
                      <a:pt x="2002974" y="386443"/>
                    </a:lnTo>
                    <a:lnTo>
                      <a:pt x="1932213" y="386443"/>
                    </a:lnTo>
                    <a:lnTo>
                      <a:pt x="1932213" y="304800"/>
                    </a:lnTo>
                    <a:lnTo>
                      <a:pt x="1306287" y="304800"/>
                    </a:lnTo>
                    <a:lnTo>
                      <a:pt x="1306287" y="255814"/>
                    </a:lnTo>
                    <a:lnTo>
                      <a:pt x="1262739" y="255814"/>
                    </a:lnTo>
                    <a:lnTo>
                      <a:pt x="1262739" y="206828"/>
                    </a:lnTo>
                    <a:lnTo>
                      <a:pt x="1175661" y="206828"/>
                    </a:lnTo>
                    <a:lnTo>
                      <a:pt x="1175661" y="185057"/>
                    </a:lnTo>
                    <a:lnTo>
                      <a:pt x="718457" y="185057"/>
                    </a:lnTo>
                    <a:lnTo>
                      <a:pt x="718457" y="146957"/>
                    </a:lnTo>
                    <a:lnTo>
                      <a:pt x="468086" y="146957"/>
                    </a:lnTo>
                    <a:lnTo>
                      <a:pt x="468086" y="70757"/>
                    </a:lnTo>
                    <a:lnTo>
                      <a:pt x="375557" y="70757"/>
                    </a:lnTo>
                    <a:lnTo>
                      <a:pt x="375557" y="32657"/>
                    </a:lnTo>
                    <a:lnTo>
                      <a:pt x="315686" y="32657"/>
                    </a:lnTo>
                    <a:lnTo>
                      <a:pt x="31568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794" name="Freeform: Shape 793">
                <a:extLst>
                  <a:ext uri="{FF2B5EF4-FFF2-40B4-BE49-F238E27FC236}">
                    <a16:creationId xmlns:a16="http://schemas.microsoft.com/office/drawing/2014/main" id="{890E4D02-70A4-03CC-DE8E-095128D57D18}"/>
                  </a:ext>
                </a:extLst>
              </p:cNvPr>
              <p:cNvSpPr/>
              <p:nvPr/>
            </p:nvSpPr>
            <p:spPr>
              <a:xfrm>
                <a:off x="8746440" y="1790035"/>
                <a:ext cx="9525" cy="52637"/>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795" name="Freeform: Shape 794">
                <a:extLst>
                  <a:ext uri="{FF2B5EF4-FFF2-40B4-BE49-F238E27FC236}">
                    <a16:creationId xmlns:a16="http://schemas.microsoft.com/office/drawing/2014/main" id="{1BACDE9C-D554-7983-2A88-FF29CB1BEDF7}"/>
                  </a:ext>
                </a:extLst>
              </p:cNvPr>
              <p:cNvSpPr/>
              <p:nvPr/>
            </p:nvSpPr>
            <p:spPr>
              <a:xfrm>
                <a:off x="8917891" y="1790035"/>
                <a:ext cx="9525" cy="52637"/>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796" name="Freeform: Shape 795">
                <a:extLst>
                  <a:ext uri="{FF2B5EF4-FFF2-40B4-BE49-F238E27FC236}">
                    <a16:creationId xmlns:a16="http://schemas.microsoft.com/office/drawing/2014/main" id="{4B0DBD4F-983D-6944-5820-B413126ADAE9}"/>
                  </a:ext>
                </a:extLst>
              </p:cNvPr>
              <p:cNvSpPr/>
              <p:nvPr/>
            </p:nvSpPr>
            <p:spPr>
              <a:xfrm>
                <a:off x="8975042" y="1790035"/>
                <a:ext cx="9525" cy="52637"/>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797" name="Freeform: Shape 796">
                <a:extLst>
                  <a:ext uri="{FF2B5EF4-FFF2-40B4-BE49-F238E27FC236}">
                    <a16:creationId xmlns:a16="http://schemas.microsoft.com/office/drawing/2014/main" id="{6C0788AB-74F6-4F29-04CA-C394A68F9EFB}"/>
                  </a:ext>
                </a:extLst>
              </p:cNvPr>
              <p:cNvSpPr/>
              <p:nvPr/>
            </p:nvSpPr>
            <p:spPr>
              <a:xfrm>
                <a:off x="9260794" y="1938590"/>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798" name="Freeform: Shape 797">
                <a:extLst>
                  <a:ext uri="{FF2B5EF4-FFF2-40B4-BE49-F238E27FC236}">
                    <a16:creationId xmlns:a16="http://schemas.microsoft.com/office/drawing/2014/main" id="{7B35A9EF-4BF5-AF81-FC0D-88EB912DD367}"/>
                  </a:ext>
                </a:extLst>
              </p:cNvPr>
              <p:cNvSpPr/>
              <p:nvPr/>
            </p:nvSpPr>
            <p:spPr>
              <a:xfrm>
                <a:off x="9660846" y="1975729"/>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799" name="Freeform: Shape 798">
                <a:extLst>
                  <a:ext uri="{FF2B5EF4-FFF2-40B4-BE49-F238E27FC236}">
                    <a16:creationId xmlns:a16="http://schemas.microsoft.com/office/drawing/2014/main" id="{5C10BA2A-D8DC-298D-1FD2-A32F48638A6A}"/>
                  </a:ext>
                </a:extLst>
              </p:cNvPr>
              <p:cNvSpPr/>
              <p:nvPr/>
            </p:nvSpPr>
            <p:spPr>
              <a:xfrm>
                <a:off x="100609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rgbClr val="263F6A"/>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0" name="Freeform: Shape 799">
                <a:extLst>
                  <a:ext uri="{FF2B5EF4-FFF2-40B4-BE49-F238E27FC236}">
                    <a16:creationId xmlns:a16="http://schemas.microsoft.com/office/drawing/2014/main" id="{94108964-80AD-C539-65FF-DFDF0E148C0B}"/>
                  </a:ext>
                </a:extLst>
              </p:cNvPr>
              <p:cNvSpPr/>
              <p:nvPr/>
            </p:nvSpPr>
            <p:spPr>
              <a:xfrm>
                <a:off x="100990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1" name="Freeform: Shape 800">
                <a:extLst>
                  <a:ext uri="{FF2B5EF4-FFF2-40B4-BE49-F238E27FC236}">
                    <a16:creationId xmlns:a16="http://schemas.microsoft.com/office/drawing/2014/main" id="{2B78FA03-6D3A-51E0-3AB9-0BB3AEA61B9F}"/>
                  </a:ext>
                </a:extLst>
              </p:cNvPr>
              <p:cNvSpPr/>
              <p:nvPr/>
            </p:nvSpPr>
            <p:spPr>
              <a:xfrm>
                <a:off x="101371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2" name="Freeform: Shape 801">
                <a:extLst>
                  <a:ext uri="{FF2B5EF4-FFF2-40B4-BE49-F238E27FC236}">
                    <a16:creationId xmlns:a16="http://schemas.microsoft.com/office/drawing/2014/main" id="{F57A33DA-5CAB-0173-14E9-D203B34083C0}"/>
                  </a:ext>
                </a:extLst>
              </p:cNvPr>
              <p:cNvSpPr/>
              <p:nvPr/>
            </p:nvSpPr>
            <p:spPr>
              <a:xfrm>
                <a:off x="102514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3" name="Freeform: Shape 802">
                <a:extLst>
                  <a:ext uri="{FF2B5EF4-FFF2-40B4-BE49-F238E27FC236}">
                    <a16:creationId xmlns:a16="http://schemas.microsoft.com/office/drawing/2014/main" id="{E63509DF-FD99-FF2B-CD3F-562C72013086}"/>
                  </a:ext>
                </a:extLst>
              </p:cNvPr>
              <p:cNvSpPr/>
              <p:nvPr/>
            </p:nvSpPr>
            <p:spPr>
              <a:xfrm>
                <a:off x="102895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4" name="Freeform: Shape 803">
                <a:extLst>
                  <a:ext uri="{FF2B5EF4-FFF2-40B4-BE49-F238E27FC236}">
                    <a16:creationId xmlns:a16="http://schemas.microsoft.com/office/drawing/2014/main" id="{83242466-8E4F-D485-5419-822A0DD7D490}"/>
                  </a:ext>
                </a:extLst>
              </p:cNvPr>
              <p:cNvSpPr/>
              <p:nvPr/>
            </p:nvSpPr>
            <p:spPr>
              <a:xfrm>
                <a:off x="103466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5" name="Freeform: Shape 804">
                <a:extLst>
                  <a:ext uri="{FF2B5EF4-FFF2-40B4-BE49-F238E27FC236}">
                    <a16:creationId xmlns:a16="http://schemas.microsoft.com/office/drawing/2014/main" id="{27967C2B-E1D7-8F1D-243F-1FA7859F8C2F}"/>
                  </a:ext>
                </a:extLst>
              </p:cNvPr>
              <p:cNvSpPr/>
              <p:nvPr/>
            </p:nvSpPr>
            <p:spPr>
              <a:xfrm>
                <a:off x="103847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6" name="Freeform: Shape 805">
                <a:extLst>
                  <a:ext uri="{FF2B5EF4-FFF2-40B4-BE49-F238E27FC236}">
                    <a16:creationId xmlns:a16="http://schemas.microsoft.com/office/drawing/2014/main" id="{3DB1DA51-9DA8-1E36-EE4F-0DE6C9A279FA}"/>
                  </a:ext>
                </a:extLst>
              </p:cNvPr>
              <p:cNvSpPr/>
              <p:nvPr/>
            </p:nvSpPr>
            <p:spPr>
              <a:xfrm>
                <a:off x="104228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7" name="Freeform: Shape 806">
                <a:extLst>
                  <a:ext uri="{FF2B5EF4-FFF2-40B4-BE49-F238E27FC236}">
                    <a16:creationId xmlns:a16="http://schemas.microsoft.com/office/drawing/2014/main" id="{3BA3A7C2-0F56-0EA3-2DEF-3689A046C809}"/>
                  </a:ext>
                </a:extLst>
              </p:cNvPr>
              <p:cNvSpPr/>
              <p:nvPr/>
            </p:nvSpPr>
            <p:spPr>
              <a:xfrm>
                <a:off x="104609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8" name="Freeform: Shape 807">
                <a:extLst>
                  <a:ext uri="{FF2B5EF4-FFF2-40B4-BE49-F238E27FC236}">
                    <a16:creationId xmlns:a16="http://schemas.microsoft.com/office/drawing/2014/main" id="{B3583292-FD92-BEC7-577D-62719BFC1777}"/>
                  </a:ext>
                </a:extLst>
              </p:cNvPr>
              <p:cNvSpPr/>
              <p:nvPr/>
            </p:nvSpPr>
            <p:spPr>
              <a:xfrm>
                <a:off x="104990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09" name="Freeform: Shape 808">
                <a:extLst>
                  <a:ext uri="{FF2B5EF4-FFF2-40B4-BE49-F238E27FC236}">
                    <a16:creationId xmlns:a16="http://schemas.microsoft.com/office/drawing/2014/main" id="{B2AD4C4E-B9D7-6BD1-F31B-50EF3227FC10}"/>
                  </a:ext>
                </a:extLst>
              </p:cNvPr>
              <p:cNvSpPr/>
              <p:nvPr/>
            </p:nvSpPr>
            <p:spPr>
              <a:xfrm>
                <a:off x="105371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0" name="Freeform: Shape 809">
                <a:extLst>
                  <a:ext uri="{FF2B5EF4-FFF2-40B4-BE49-F238E27FC236}">
                    <a16:creationId xmlns:a16="http://schemas.microsoft.com/office/drawing/2014/main" id="{CB9E39CB-EAFC-69F2-F0AA-346979109A66}"/>
                  </a:ext>
                </a:extLst>
              </p:cNvPr>
              <p:cNvSpPr/>
              <p:nvPr/>
            </p:nvSpPr>
            <p:spPr>
              <a:xfrm>
                <a:off x="10746700" y="2161425"/>
                <a:ext cx="9525" cy="52637"/>
              </a:xfrm>
              <a:custGeom>
                <a:avLst/>
                <a:gdLst>
                  <a:gd name="connsiteX0" fmla="*/ 0 w 9525"/>
                  <a:gd name="connsiteY0" fmla="*/ 53999 h 53999"/>
                  <a:gd name="connsiteX1" fmla="*/ 0 w 9525"/>
                  <a:gd name="connsiteY1" fmla="*/ 0 h 53999"/>
                </a:gdLst>
                <a:ahLst/>
                <a:cxnLst>
                  <a:cxn ang="0">
                    <a:pos x="connsiteX0" y="connsiteY0"/>
                  </a:cxn>
                  <a:cxn ang="0">
                    <a:pos x="connsiteX1" y="connsiteY1"/>
                  </a:cxn>
                </a:cxnLst>
                <a:rect l="l" t="t" r="r" b="b"/>
                <a:pathLst>
                  <a:path w="9525" h="53999">
                    <a:moveTo>
                      <a:pt x="0" y="53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1" name="Freeform: Shape 810">
                <a:extLst>
                  <a:ext uri="{FF2B5EF4-FFF2-40B4-BE49-F238E27FC236}">
                    <a16:creationId xmlns:a16="http://schemas.microsoft.com/office/drawing/2014/main" id="{5DBFC631-2660-4636-DD99-BC597AB2D658}"/>
                  </a:ext>
                </a:extLst>
              </p:cNvPr>
              <p:cNvSpPr/>
              <p:nvPr/>
            </p:nvSpPr>
            <p:spPr>
              <a:xfrm>
                <a:off x="10784800" y="2272841"/>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2" name="Freeform: Shape 811">
                <a:extLst>
                  <a:ext uri="{FF2B5EF4-FFF2-40B4-BE49-F238E27FC236}">
                    <a16:creationId xmlns:a16="http://schemas.microsoft.com/office/drawing/2014/main" id="{E0B377B5-16CC-98CB-CB90-2A199ACE063A}"/>
                  </a:ext>
                </a:extLst>
              </p:cNvPr>
              <p:cNvSpPr/>
              <p:nvPr/>
            </p:nvSpPr>
            <p:spPr>
              <a:xfrm>
                <a:off x="10803850"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3" name="Freeform: Shape 812">
                <a:extLst>
                  <a:ext uri="{FF2B5EF4-FFF2-40B4-BE49-F238E27FC236}">
                    <a16:creationId xmlns:a16="http://schemas.microsoft.com/office/drawing/2014/main" id="{6225246B-BEC7-C75D-A22D-7CD6BD905011}"/>
                  </a:ext>
                </a:extLst>
              </p:cNvPr>
              <p:cNvSpPr/>
              <p:nvPr/>
            </p:nvSpPr>
            <p:spPr>
              <a:xfrm>
                <a:off x="111277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4" name="Freeform: Shape 813">
                <a:extLst>
                  <a:ext uri="{FF2B5EF4-FFF2-40B4-BE49-F238E27FC236}">
                    <a16:creationId xmlns:a16="http://schemas.microsoft.com/office/drawing/2014/main" id="{098CDF1F-6D99-F2B8-36CB-51CFDFF4E4B4}"/>
                  </a:ext>
                </a:extLst>
              </p:cNvPr>
              <p:cNvSpPr/>
              <p:nvPr/>
            </p:nvSpPr>
            <p:spPr>
              <a:xfrm>
                <a:off x="111658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5" name="Freeform: Shape 814">
                <a:extLst>
                  <a:ext uri="{FF2B5EF4-FFF2-40B4-BE49-F238E27FC236}">
                    <a16:creationId xmlns:a16="http://schemas.microsoft.com/office/drawing/2014/main" id="{7E223FB6-98EE-CEF3-805B-EA39D40500FA}"/>
                  </a:ext>
                </a:extLst>
              </p:cNvPr>
              <p:cNvSpPr/>
              <p:nvPr/>
            </p:nvSpPr>
            <p:spPr>
              <a:xfrm>
                <a:off x="114325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6" name="Freeform: Shape 815">
                <a:extLst>
                  <a:ext uri="{FF2B5EF4-FFF2-40B4-BE49-F238E27FC236}">
                    <a16:creationId xmlns:a16="http://schemas.microsoft.com/office/drawing/2014/main" id="{51001EFB-8E27-37F2-B7C7-E705BCDFB9ED}"/>
                  </a:ext>
                </a:extLst>
              </p:cNvPr>
              <p:cNvSpPr/>
              <p:nvPr/>
            </p:nvSpPr>
            <p:spPr>
              <a:xfrm>
                <a:off x="114706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817" name="Freeform: Shape 816">
                <a:extLst>
                  <a:ext uri="{FF2B5EF4-FFF2-40B4-BE49-F238E27FC236}">
                    <a16:creationId xmlns:a16="http://schemas.microsoft.com/office/drawing/2014/main" id="{9D575A17-6D64-5023-9247-D7EB72AD8C72}"/>
                  </a:ext>
                </a:extLst>
              </p:cNvPr>
              <p:cNvSpPr/>
              <p:nvPr/>
            </p:nvSpPr>
            <p:spPr>
              <a:xfrm>
                <a:off x="8743507" y="1790035"/>
                <a:ext cx="2458307" cy="752905"/>
              </a:xfrm>
              <a:custGeom>
                <a:avLst/>
                <a:gdLst>
                  <a:gd name="connsiteX0" fmla="*/ 2458307 w 2458307"/>
                  <a:gd name="connsiteY0" fmla="*/ 752906 h 752905"/>
                  <a:gd name="connsiteX1" fmla="*/ 1773622 w 2458307"/>
                  <a:gd name="connsiteY1" fmla="*/ 752906 h 752905"/>
                  <a:gd name="connsiteX2" fmla="*/ 1773622 w 2458307"/>
                  <a:gd name="connsiteY2" fmla="*/ 548257 h 752905"/>
                  <a:gd name="connsiteX3" fmla="*/ 1586656 w 2458307"/>
                  <a:gd name="connsiteY3" fmla="*/ 548257 h 752905"/>
                  <a:gd name="connsiteX4" fmla="*/ 1586656 w 2458307"/>
                  <a:gd name="connsiteY4" fmla="*/ 492673 h 752905"/>
                  <a:gd name="connsiteX5" fmla="*/ 1053560 w 2458307"/>
                  <a:gd name="connsiteY5" fmla="*/ 492673 h 752905"/>
                  <a:gd name="connsiteX6" fmla="*/ 1053560 w 2458307"/>
                  <a:gd name="connsiteY6" fmla="*/ 449723 h 752905"/>
                  <a:gd name="connsiteX7" fmla="*/ 1010612 w 2458307"/>
                  <a:gd name="connsiteY7" fmla="*/ 449723 h 752905"/>
                  <a:gd name="connsiteX8" fmla="*/ 1010612 w 2458307"/>
                  <a:gd name="connsiteY8" fmla="*/ 406772 h 752905"/>
                  <a:gd name="connsiteX9" fmla="*/ 768064 w 2458307"/>
                  <a:gd name="connsiteY9" fmla="*/ 406772 h 752905"/>
                  <a:gd name="connsiteX10" fmla="*/ 768064 w 2458307"/>
                  <a:gd name="connsiteY10" fmla="*/ 381506 h 752905"/>
                  <a:gd name="connsiteX11" fmla="*/ 709953 w 2458307"/>
                  <a:gd name="connsiteY11" fmla="*/ 381506 h 752905"/>
                  <a:gd name="connsiteX12" fmla="*/ 709953 w 2458307"/>
                  <a:gd name="connsiteY12" fmla="*/ 348662 h 752905"/>
                  <a:gd name="connsiteX13" fmla="*/ 540676 w 2458307"/>
                  <a:gd name="connsiteY13" fmla="*/ 348662 h 752905"/>
                  <a:gd name="connsiteX14" fmla="*/ 540676 w 2458307"/>
                  <a:gd name="connsiteY14" fmla="*/ 318343 h 752905"/>
                  <a:gd name="connsiteX15" fmla="*/ 528044 w 2458307"/>
                  <a:gd name="connsiteY15" fmla="*/ 318343 h 752905"/>
                  <a:gd name="connsiteX16" fmla="*/ 528044 w 2458307"/>
                  <a:gd name="connsiteY16" fmla="*/ 277919 h 752905"/>
                  <a:gd name="connsiteX17" fmla="*/ 381506 w 2458307"/>
                  <a:gd name="connsiteY17" fmla="*/ 277919 h 752905"/>
                  <a:gd name="connsiteX18" fmla="*/ 381506 w 2458307"/>
                  <a:gd name="connsiteY18" fmla="*/ 275392 h 752905"/>
                  <a:gd name="connsiteX19" fmla="*/ 373926 w 2458307"/>
                  <a:gd name="connsiteY19" fmla="*/ 275392 h 752905"/>
                  <a:gd name="connsiteX20" fmla="*/ 373926 w 2458307"/>
                  <a:gd name="connsiteY20" fmla="*/ 255180 h 752905"/>
                  <a:gd name="connsiteX21" fmla="*/ 361293 w 2458307"/>
                  <a:gd name="connsiteY21" fmla="*/ 255180 h 752905"/>
                  <a:gd name="connsiteX22" fmla="*/ 361293 w 2458307"/>
                  <a:gd name="connsiteY22" fmla="*/ 227387 h 752905"/>
                  <a:gd name="connsiteX23" fmla="*/ 348661 w 2458307"/>
                  <a:gd name="connsiteY23" fmla="*/ 227387 h 752905"/>
                  <a:gd name="connsiteX24" fmla="*/ 348661 w 2458307"/>
                  <a:gd name="connsiteY24" fmla="*/ 214754 h 752905"/>
                  <a:gd name="connsiteX25" fmla="*/ 318343 w 2458307"/>
                  <a:gd name="connsiteY25" fmla="*/ 214754 h 752905"/>
                  <a:gd name="connsiteX26" fmla="*/ 318343 w 2458307"/>
                  <a:gd name="connsiteY26" fmla="*/ 184436 h 752905"/>
                  <a:gd name="connsiteX27" fmla="*/ 303183 w 2458307"/>
                  <a:gd name="connsiteY27" fmla="*/ 184436 h 752905"/>
                  <a:gd name="connsiteX28" fmla="*/ 303183 w 2458307"/>
                  <a:gd name="connsiteY28" fmla="*/ 154118 h 752905"/>
                  <a:gd name="connsiteX29" fmla="*/ 209701 w 2458307"/>
                  <a:gd name="connsiteY29" fmla="*/ 154118 h 752905"/>
                  <a:gd name="connsiteX30" fmla="*/ 209701 w 2458307"/>
                  <a:gd name="connsiteY30" fmla="*/ 136432 h 752905"/>
                  <a:gd name="connsiteX31" fmla="*/ 202122 w 2458307"/>
                  <a:gd name="connsiteY31" fmla="*/ 136432 h 752905"/>
                  <a:gd name="connsiteX32" fmla="*/ 202122 w 2458307"/>
                  <a:gd name="connsiteY32" fmla="*/ 118746 h 752905"/>
                  <a:gd name="connsiteX33" fmla="*/ 192015 w 2458307"/>
                  <a:gd name="connsiteY33" fmla="*/ 118746 h 752905"/>
                  <a:gd name="connsiteX34" fmla="*/ 192015 w 2458307"/>
                  <a:gd name="connsiteY34" fmla="*/ 113694 h 752905"/>
                  <a:gd name="connsiteX35" fmla="*/ 181909 w 2458307"/>
                  <a:gd name="connsiteY35" fmla="*/ 113694 h 752905"/>
                  <a:gd name="connsiteX36" fmla="*/ 181909 w 2458307"/>
                  <a:gd name="connsiteY36" fmla="*/ 90955 h 752905"/>
                  <a:gd name="connsiteX37" fmla="*/ 156644 w 2458307"/>
                  <a:gd name="connsiteY37" fmla="*/ 90955 h 752905"/>
                  <a:gd name="connsiteX38" fmla="*/ 156644 w 2458307"/>
                  <a:gd name="connsiteY38" fmla="*/ 55584 h 752905"/>
                  <a:gd name="connsiteX39" fmla="*/ 113693 w 2458307"/>
                  <a:gd name="connsiteY39" fmla="*/ 55584 h 752905"/>
                  <a:gd name="connsiteX40" fmla="*/ 113693 w 2458307"/>
                  <a:gd name="connsiteY40" fmla="*/ 27792 h 752905"/>
                  <a:gd name="connsiteX41" fmla="*/ 0 w 2458307"/>
                  <a:gd name="connsiteY41" fmla="*/ 27792 h 752905"/>
                  <a:gd name="connsiteX42" fmla="*/ 0 w 2458307"/>
                  <a:gd name="connsiteY42" fmla="*/ 0 h 752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458307" h="752905">
                    <a:moveTo>
                      <a:pt x="2458307" y="752906"/>
                    </a:moveTo>
                    <a:lnTo>
                      <a:pt x="1773622" y="752906"/>
                    </a:lnTo>
                    <a:lnTo>
                      <a:pt x="1773622" y="548257"/>
                    </a:lnTo>
                    <a:lnTo>
                      <a:pt x="1586656" y="548257"/>
                    </a:lnTo>
                    <a:lnTo>
                      <a:pt x="1586656" y="492673"/>
                    </a:lnTo>
                    <a:lnTo>
                      <a:pt x="1053560" y="492673"/>
                    </a:lnTo>
                    <a:lnTo>
                      <a:pt x="1053560" y="449723"/>
                    </a:lnTo>
                    <a:lnTo>
                      <a:pt x="1010612" y="449723"/>
                    </a:lnTo>
                    <a:lnTo>
                      <a:pt x="1010612" y="406772"/>
                    </a:lnTo>
                    <a:lnTo>
                      <a:pt x="768064" y="406772"/>
                    </a:lnTo>
                    <a:lnTo>
                      <a:pt x="768064" y="381506"/>
                    </a:lnTo>
                    <a:lnTo>
                      <a:pt x="709953" y="381506"/>
                    </a:lnTo>
                    <a:lnTo>
                      <a:pt x="709953" y="348662"/>
                    </a:lnTo>
                    <a:lnTo>
                      <a:pt x="540676" y="348662"/>
                    </a:lnTo>
                    <a:lnTo>
                      <a:pt x="540676" y="318343"/>
                    </a:lnTo>
                    <a:lnTo>
                      <a:pt x="528044" y="318343"/>
                    </a:lnTo>
                    <a:lnTo>
                      <a:pt x="528044" y="277919"/>
                    </a:lnTo>
                    <a:lnTo>
                      <a:pt x="381506" y="277919"/>
                    </a:lnTo>
                    <a:lnTo>
                      <a:pt x="381506" y="275392"/>
                    </a:lnTo>
                    <a:lnTo>
                      <a:pt x="373926" y="275392"/>
                    </a:lnTo>
                    <a:lnTo>
                      <a:pt x="373926" y="255180"/>
                    </a:lnTo>
                    <a:lnTo>
                      <a:pt x="361293" y="255180"/>
                    </a:lnTo>
                    <a:lnTo>
                      <a:pt x="361293" y="227387"/>
                    </a:lnTo>
                    <a:lnTo>
                      <a:pt x="348661" y="227387"/>
                    </a:lnTo>
                    <a:lnTo>
                      <a:pt x="348661" y="214754"/>
                    </a:lnTo>
                    <a:lnTo>
                      <a:pt x="318343" y="214754"/>
                    </a:lnTo>
                    <a:lnTo>
                      <a:pt x="318343" y="184436"/>
                    </a:lnTo>
                    <a:lnTo>
                      <a:pt x="303183" y="184436"/>
                    </a:lnTo>
                    <a:lnTo>
                      <a:pt x="303183" y="154118"/>
                    </a:lnTo>
                    <a:lnTo>
                      <a:pt x="209701" y="154118"/>
                    </a:lnTo>
                    <a:lnTo>
                      <a:pt x="209701" y="136432"/>
                    </a:lnTo>
                    <a:lnTo>
                      <a:pt x="202122" y="136432"/>
                    </a:lnTo>
                    <a:lnTo>
                      <a:pt x="202122" y="118746"/>
                    </a:lnTo>
                    <a:lnTo>
                      <a:pt x="192015" y="118746"/>
                    </a:lnTo>
                    <a:lnTo>
                      <a:pt x="192015" y="113694"/>
                    </a:lnTo>
                    <a:lnTo>
                      <a:pt x="181909" y="113694"/>
                    </a:lnTo>
                    <a:lnTo>
                      <a:pt x="181909" y="90955"/>
                    </a:lnTo>
                    <a:lnTo>
                      <a:pt x="156644" y="90955"/>
                    </a:lnTo>
                    <a:lnTo>
                      <a:pt x="156644" y="55584"/>
                    </a:lnTo>
                    <a:lnTo>
                      <a:pt x="113693" y="55584"/>
                    </a:lnTo>
                    <a:lnTo>
                      <a:pt x="113693" y="27792"/>
                    </a:lnTo>
                    <a:lnTo>
                      <a:pt x="0" y="27792"/>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8" name="Freeform: Shape 817">
                <a:extLst>
                  <a:ext uri="{FF2B5EF4-FFF2-40B4-BE49-F238E27FC236}">
                    <a16:creationId xmlns:a16="http://schemas.microsoft.com/office/drawing/2014/main" id="{0D900F40-EE4C-55CF-5F4C-7C5EB6753378}"/>
                  </a:ext>
                </a:extLst>
              </p:cNvPr>
              <p:cNvSpPr/>
              <p:nvPr/>
            </p:nvSpPr>
            <p:spPr>
              <a:xfrm>
                <a:off x="8945629" y="1872467"/>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9" name="Freeform: Shape 818">
                <a:extLst>
                  <a:ext uri="{FF2B5EF4-FFF2-40B4-BE49-F238E27FC236}">
                    <a16:creationId xmlns:a16="http://schemas.microsoft.com/office/drawing/2014/main" id="{3A27B27F-F4C3-D298-429D-55F160575FD8}"/>
                  </a:ext>
                </a:extLst>
              </p:cNvPr>
              <p:cNvSpPr/>
              <p:nvPr/>
            </p:nvSpPr>
            <p:spPr>
              <a:xfrm>
                <a:off x="8926578" y="1872467"/>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0" name="Freeform: Shape 819">
                <a:extLst>
                  <a:ext uri="{FF2B5EF4-FFF2-40B4-BE49-F238E27FC236}">
                    <a16:creationId xmlns:a16="http://schemas.microsoft.com/office/drawing/2014/main" id="{5E977261-649E-8F80-E43E-9B20283668D3}"/>
                  </a:ext>
                </a:extLst>
              </p:cNvPr>
              <p:cNvSpPr/>
              <p:nvPr/>
            </p:nvSpPr>
            <p:spPr>
              <a:xfrm>
                <a:off x="9078979" y="198676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1" name="Freeform: Shape 820">
                <a:extLst>
                  <a:ext uri="{FF2B5EF4-FFF2-40B4-BE49-F238E27FC236}">
                    <a16:creationId xmlns:a16="http://schemas.microsoft.com/office/drawing/2014/main" id="{8760398B-44DB-3C3C-D2F5-DB13A1BE37CB}"/>
                  </a:ext>
                </a:extLst>
              </p:cNvPr>
              <p:cNvSpPr/>
              <p:nvPr/>
            </p:nvSpPr>
            <p:spPr>
              <a:xfrm>
                <a:off x="9212330" y="204391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2" name="Freeform: Shape 821">
                <a:extLst>
                  <a:ext uri="{FF2B5EF4-FFF2-40B4-BE49-F238E27FC236}">
                    <a16:creationId xmlns:a16="http://schemas.microsoft.com/office/drawing/2014/main" id="{6841CB2D-CD20-7DAD-2D4D-68F5BAD1720D}"/>
                  </a:ext>
                </a:extLst>
              </p:cNvPr>
              <p:cNvSpPr/>
              <p:nvPr/>
            </p:nvSpPr>
            <p:spPr>
              <a:xfrm>
                <a:off x="9536183" y="2177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3" name="Freeform: Shape 822">
                <a:extLst>
                  <a:ext uri="{FF2B5EF4-FFF2-40B4-BE49-F238E27FC236}">
                    <a16:creationId xmlns:a16="http://schemas.microsoft.com/office/drawing/2014/main" id="{AD6B9EF0-B491-0A17-698A-DA96646D47E6}"/>
                  </a:ext>
                </a:extLst>
              </p:cNvPr>
              <p:cNvSpPr/>
              <p:nvPr/>
            </p:nvSpPr>
            <p:spPr>
              <a:xfrm>
                <a:off x="9669533" y="2177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4" name="Freeform: Shape 823">
                <a:extLst>
                  <a:ext uri="{FF2B5EF4-FFF2-40B4-BE49-F238E27FC236}">
                    <a16:creationId xmlns:a16="http://schemas.microsoft.com/office/drawing/2014/main" id="{3FBFE6E1-35AD-BA53-5727-03C18D2D1839}"/>
                  </a:ext>
                </a:extLst>
              </p:cNvPr>
              <p:cNvSpPr/>
              <p:nvPr/>
            </p:nvSpPr>
            <p:spPr>
              <a:xfrm>
                <a:off x="980288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5" name="Freeform: Shape 824">
                <a:extLst>
                  <a:ext uri="{FF2B5EF4-FFF2-40B4-BE49-F238E27FC236}">
                    <a16:creationId xmlns:a16="http://schemas.microsoft.com/office/drawing/2014/main" id="{2B0F1689-4C6E-2197-BAA1-3910A8AF9C77}"/>
                  </a:ext>
                </a:extLst>
              </p:cNvPr>
              <p:cNvSpPr/>
              <p:nvPr/>
            </p:nvSpPr>
            <p:spPr>
              <a:xfrm>
                <a:off x="986003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6" name="Freeform: Shape 825">
                <a:extLst>
                  <a:ext uri="{FF2B5EF4-FFF2-40B4-BE49-F238E27FC236}">
                    <a16:creationId xmlns:a16="http://schemas.microsoft.com/office/drawing/2014/main" id="{84C6A649-F2F1-37DE-7E00-E87638DB0E44}"/>
                  </a:ext>
                </a:extLst>
              </p:cNvPr>
              <p:cNvSpPr/>
              <p:nvPr/>
            </p:nvSpPr>
            <p:spPr>
              <a:xfrm>
                <a:off x="995528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7" name="Freeform: Shape 826">
                <a:extLst>
                  <a:ext uri="{FF2B5EF4-FFF2-40B4-BE49-F238E27FC236}">
                    <a16:creationId xmlns:a16="http://schemas.microsoft.com/office/drawing/2014/main" id="{4E3E58E2-AE80-01DC-AB9D-06C856E221F2}"/>
                  </a:ext>
                </a:extLst>
              </p:cNvPr>
              <p:cNvSpPr/>
              <p:nvPr/>
            </p:nvSpPr>
            <p:spPr>
              <a:xfrm>
                <a:off x="1003148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8" name="Freeform: Shape 827">
                <a:extLst>
                  <a:ext uri="{FF2B5EF4-FFF2-40B4-BE49-F238E27FC236}">
                    <a16:creationId xmlns:a16="http://schemas.microsoft.com/office/drawing/2014/main" id="{0AD5BA48-6EAB-3035-F4D3-8E9A590C4578}"/>
                  </a:ext>
                </a:extLst>
              </p:cNvPr>
              <p:cNvSpPr/>
              <p:nvPr/>
            </p:nvSpPr>
            <p:spPr>
              <a:xfrm>
                <a:off x="1012673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9" name="Freeform: Shape 828">
                <a:extLst>
                  <a:ext uri="{FF2B5EF4-FFF2-40B4-BE49-F238E27FC236}">
                    <a16:creationId xmlns:a16="http://schemas.microsoft.com/office/drawing/2014/main" id="{2734B55C-D354-FA21-B2DF-5B59C9E1B18D}"/>
                  </a:ext>
                </a:extLst>
              </p:cNvPr>
              <p:cNvSpPr/>
              <p:nvPr/>
            </p:nvSpPr>
            <p:spPr>
              <a:xfrm>
                <a:off x="1033628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0" name="Freeform: Shape 829">
                <a:extLst>
                  <a:ext uri="{FF2B5EF4-FFF2-40B4-BE49-F238E27FC236}">
                    <a16:creationId xmlns:a16="http://schemas.microsoft.com/office/drawing/2014/main" id="{4F8848F5-2162-3ECA-7686-D0438CCC8A21}"/>
                  </a:ext>
                </a:extLst>
              </p:cNvPr>
              <p:cNvSpPr/>
              <p:nvPr/>
            </p:nvSpPr>
            <p:spPr>
              <a:xfrm>
                <a:off x="1037438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1" name="Freeform: Shape 830">
                <a:extLst>
                  <a:ext uri="{FF2B5EF4-FFF2-40B4-BE49-F238E27FC236}">
                    <a16:creationId xmlns:a16="http://schemas.microsoft.com/office/drawing/2014/main" id="{87FD6CAB-AD46-15DE-697E-6E6FC353ECD9}"/>
                  </a:ext>
                </a:extLst>
              </p:cNvPr>
              <p:cNvSpPr/>
              <p:nvPr/>
            </p:nvSpPr>
            <p:spPr>
              <a:xfrm>
                <a:off x="1041248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2" name="Freeform: Shape 831">
                <a:extLst>
                  <a:ext uri="{FF2B5EF4-FFF2-40B4-BE49-F238E27FC236}">
                    <a16:creationId xmlns:a16="http://schemas.microsoft.com/office/drawing/2014/main" id="{F1ADA6C2-DE4B-1F67-FA28-D322BE1837EF}"/>
                  </a:ext>
                </a:extLst>
              </p:cNvPr>
              <p:cNvSpPr/>
              <p:nvPr/>
            </p:nvSpPr>
            <p:spPr>
              <a:xfrm>
                <a:off x="1050773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3" name="Freeform: Shape 832">
                <a:extLst>
                  <a:ext uri="{FF2B5EF4-FFF2-40B4-BE49-F238E27FC236}">
                    <a16:creationId xmlns:a16="http://schemas.microsoft.com/office/drawing/2014/main" id="{EA449D04-65D3-7DA1-FEAE-F0302AE52397}"/>
                  </a:ext>
                </a:extLst>
              </p:cNvPr>
              <p:cNvSpPr/>
              <p:nvPr/>
            </p:nvSpPr>
            <p:spPr>
              <a:xfrm>
                <a:off x="10649364" y="2542940"/>
                <a:ext cx="53997"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4" name="Freeform: Shape 833">
                <a:extLst>
                  <a:ext uri="{FF2B5EF4-FFF2-40B4-BE49-F238E27FC236}">
                    <a16:creationId xmlns:a16="http://schemas.microsoft.com/office/drawing/2014/main" id="{894373EC-5CA9-5249-62FD-B57B00329B86}"/>
                  </a:ext>
                </a:extLst>
              </p:cNvPr>
              <p:cNvSpPr/>
              <p:nvPr/>
            </p:nvSpPr>
            <p:spPr>
              <a:xfrm>
                <a:off x="10507737"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5" name="Freeform: Shape 834">
                <a:extLst>
                  <a:ext uri="{FF2B5EF4-FFF2-40B4-BE49-F238E27FC236}">
                    <a16:creationId xmlns:a16="http://schemas.microsoft.com/office/drawing/2014/main" id="{AD439E3D-2DD4-EC12-50D5-56788EAA9323}"/>
                  </a:ext>
                </a:extLst>
              </p:cNvPr>
              <p:cNvSpPr/>
              <p:nvPr/>
            </p:nvSpPr>
            <p:spPr>
              <a:xfrm>
                <a:off x="10812537"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6" name="Freeform: Shape 835">
                <a:extLst>
                  <a:ext uri="{FF2B5EF4-FFF2-40B4-BE49-F238E27FC236}">
                    <a16:creationId xmlns:a16="http://schemas.microsoft.com/office/drawing/2014/main" id="{02F66152-F62A-0E8B-747E-306BCE6094A0}"/>
                  </a:ext>
                </a:extLst>
              </p:cNvPr>
              <p:cNvSpPr/>
              <p:nvPr/>
            </p:nvSpPr>
            <p:spPr>
              <a:xfrm>
                <a:off x="10850637"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7" name="Freeform: Shape 836">
                <a:extLst>
                  <a:ext uri="{FF2B5EF4-FFF2-40B4-BE49-F238E27FC236}">
                    <a16:creationId xmlns:a16="http://schemas.microsoft.com/office/drawing/2014/main" id="{8606DAFD-DF52-568B-EB1B-72CD9B472FBF}"/>
                  </a:ext>
                </a:extLst>
              </p:cNvPr>
              <p:cNvSpPr/>
              <p:nvPr/>
            </p:nvSpPr>
            <p:spPr>
              <a:xfrm>
                <a:off x="11193546"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sp>
        <p:nvSpPr>
          <p:cNvPr id="980" name="TextBox 979">
            <a:extLst>
              <a:ext uri="{FF2B5EF4-FFF2-40B4-BE49-F238E27FC236}">
                <a16:creationId xmlns:a16="http://schemas.microsoft.com/office/drawing/2014/main" id="{3313228F-0DE6-8519-72B9-A1FCCC354795}"/>
              </a:ext>
            </a:extLst>
          </p:cNvPr>
          <p:cNvSpPr txBox="1"/>
          <p:nvPr/>
        </p:nvSpPr>
        <p:spPr>
          <a:xfrm>
            <a:off x="1035217" y="4172907"/>
            <a:ext cx="357790"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981" name="Line 6">
            <a:extLst>
              <a:ext uri="{FF2B5EF4-FFF2-40B4-BE49-F238E27FC236}">
                <a16:creationId xmlns:a16="http://schemas.microsoft.com/office/drawing/2014/main" id="{3736E54F-B59D-3E95-C466-5CC325B428F2}"/>
              </a:ext>
            </a:extLst>
          </p:cNvPr>
          <p:cNvSpPr>
            <a:spLocks noChangeShapeType="1"/>
          </p:cNvSpPr>
          <p:nvPr/>
        </p:nvSpPr>
        <p:spPr bwMode="auto">
          <a:xfrm>
            <a:off x="1354555" y="434650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82" name="Line 7">
            <a:extLst>
              <a:ext uri="{FF2B5EF4-FFF2-40B4-BE49-F238E27FC236}">
                <a16:creationId xmlns:a16="http://schemas.microsoft.com/office/drawing/2014/main" id="{8755B8CA-8CBE-AEFB-F322-A47474B505B1}"/>
              </a:ext>
            </a:extLst>
          </p:cNvPr>
          <p:cNvSpPr>
            <a:spLocks noChangeShapeType="1"/>
          </p:cNvSpPr>
          <p:nvPr/>
        </p:nvSpPr>
        <p:spPr bwMode="auto">
          <a:xfrm>
            <a:off x="1354555" y="4604806"/>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83" name="Line 8">
            <a:extLst>
              <a:ext uri="{FF2B5EF4-FFF2-40B4-BE49-F238E27FC236}">
                <a16:creationId xmlns:a16="http://schemas.microsoft.com/office/drawing/2014/main" id="{FAF2648D-0E2A-1022-E26C-B8DD219058B1}"/>
              </a:ext>
            </a:extLst>
          </p:cNvPr>
          <p:cNvSpPr>
            <a:spLocks noChangeShapeType="1"/>
          </p:cNvSpPr>
          <p:nvPr/>
        </p:nvSpPr>
        <p:spPr bwMode="auto">
          <a:xfrm>
            <a:off x="1354555" y="4912794"/>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84" name="Line 9">
            <a:extLst>
              <a:ext uri="{FF2B5EF4-FFF2-40B4-BE49-F238E27FC236}">
                <a16:creationId xmlns:a16="http://schemas.microsoft.com/office/drawing/2014/main" id="{CA1206F7-7FEF-2108-6D0F-20AAD96FFBF1}"/>
              </a:ext>
            </a:extLst>
          </p:cNvPr>
          <p:cNvSpPr>
            <a:spLocks noChangeShapeType="1"/>
          </p:cNvSpPr>
          <p:nvPr/>
        </p:nvSpPr>
        <p:spPr bwMode="auto">
          <a:xfrm>
            <a:off x="1354555" y="5230735"/>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85" name="Line 10">
            <a:extLst>
              <a:ext uri="{FF2B5EF4-FFF2-40B4-BE49-F238E27FC236}">
                <a16:creationId xmlns:a16="http://schemas.microsoft.com/office/drawing/2014/main" id="{AB6FC33E-337E-8CC5-B53E-BF9D450EF801}"/>
              </a:ext>
            </a:extLst>
          </p:cNvPr>
          <p:cNvSpPr>
            <a:spLocks noChangeShapeType="1"/>
          </p:cNvSpPr>
          <p:nvPr/>
        </p:nvSpPr>
        <p:spPr bwMode="auto">
          <a:xfrm>
            <a:off x="1354555" y="554204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86" name="Line 11">
            <a:extLst>
              <a:ext uri="{FF2B5EF4-FFF2-40B4-BE49-F238E27FC236}">
                <a16:creationId xmlns:a16="http://schemas.microsoft.com/office/drawing/2014/main" id="{5606E8B3-9B4D-DC68-B50C-6B115F9A4DBD}"/>
              </a:ext>
            </a:extLst>
          </p:cNvPr>
          <p:cNvSpPr>
            <a:spLocks noChangeShapeType="1"/>
          </p:cNvSpPr>
          <p:nvPr/>
        </p:nvSpPr>
        <p:spPr bwMode="auto">
          <a:xfrm>
            <a:off x="1354555" y="585666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987" name="TextBox 986">
            <a:extLst>
              <a:ext uri="{FF2B5EF4-FFF2-40B4-BE49-F238E27FC236}">
                <a16:creationId xmlns:a16="http://schemas.microsoft.com/office/drawing/2014/main" id="{1E9FA4E2-9F67-4AB3-4B9A-A55B95D04F6A}"/>
              </a:ext>
            </a:extLst>
          </p:cNvPr>
          <p:cNvSpPr txBox="1"/>
          <p:nvPr/>
        </p:nvSpPr>
        <p:spPr>
          <a:xfrm>
            <a:off x="1092932" y="4496565"/>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988" name="TextBox 987">
            <a:extLst>
              <a:ext uri="{FF2B5EF4-FFF2-40B4-BE49-F238E27FC236}">
                <a16:creationId xmlns:a16="http://schemas.microsoft.com/office/drawing/2014/main" id="{FDD3E134-BC54-4272-9DFE-0C72C8CC5412}"/>
              </a:ext>
            </a:extLst>
          </p:cNvPr>
          <p:cNvSpPr txBox="1"/>
          <p:nvPr/>
        </p:nvSpPr>
        <p:spPr>
          <a:xfrm>
            <a:off x="1071158" y="4804412"/>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60</a:t>
            </a:r>
          </a:p>
        </p:txBody>
      </p:sp>
      <p:sp>
        <p:nvSpPr>
          <p:cNvPr id="989" name="TextBox 988">
            <a:extLst>
              <a:ext uri="{FF2B5EF4-FFF2-40B4-BE49-F238E27FC236}">
                <a16:creationId xmlns:a16="http://schemas.microsoft.com/office/drawing/2014/main" id="{BA59EA46-FA7E-93E4-972C-1401B670CFB6}"/>
              </a:ext>
            </a:extLst>
          </p:cNvPr>
          <p:cNvSpPr txBox="1"/>
          <p:nvPr/>
        </p:nvSpPr>
        <p:spPr>
          <a:xfrm>
            <a:off x="1092932" y="5122214"/>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990" name="TextBox 989">
            <a:extLst>
              <a:ext uri="{FF2B5EF4-FFF2-40B4-BE49-F238E27FC236}">
                <a16:creationId xmlns:a16="http://schemas.microsoft.com/office/drawing/2014/main" id="{0A646BC6-5601-E5C0-925C-14BBC9C0310F}"/>
              </a:ext>
            </a:extLst>
          </p:cNvPr>
          <p:cNvSpPr txBox="1"/>
          <p:nvPr/>
        </p:nvSpPr>
        <p:spPr>
          <a:xfrm>
            <a:off x="1092932" y="5433376"/>
            <a:ext cx="300082"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991" name="TextBox 990">
            <a:extLst>
              <a:ext uri="{FF2B5EF4-FFF2-40B4-BE49-F238E27FC236}">
                <a16:creationId xmlns:a16="http://schemas.microsoft.com/office/drawing/2014/main" id="{A621CB9D-51D6-14DE-DEB3-506B177381C7}"/>
              </a:ext>
            </a:extLst>
          </p:cNvPr>
          <p:cNvSpPr txBox="1"/>
          <p:nvPr/>
        </p:nvSpPr>
        <p:spPr>
          <a:xfrm>
            <a:off x="1150647" y="5747859"/>
            <a:ext cx="242374"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sp>
        <p:nvSpPr>
          <p:cNvPr id="992" name="Freeform 21">
            <a:extLst>
              <a:ext uri="{FF2B5EF4-FFF2-40B4-BE49-F238E27FC236}">
                <a16:creationId xmlns:a16="http://schemas.microsoft.com/office/drawing/2014/main" id="{BC2101E7-A3AE-0CA4-0165-AE8686A56189}"/>
              </a:ext>
            </a:extLst>
          </p:cNvPr>
          <p:cNvSpPr>
            <a:spLocks/>
          </p:cNvSpPr>
          <p:nvPr/>
        </p:nvSpPr>
        <p:spPr bwMode="auto">
          <a:xfrm>
            <a:off x="1446279" y="4285833"/>
            <a:ext cx="2930218"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993" name="TextBox 992">
            <a:extLst>
              <a:ext uri="{FF2B5EF4-FFF2-40B4-BE49-F238E27FC236}">
                <a16:creationId xmlns:a16="http://schemas.microsoft.com/office/drawing/2014/main" id="{3A61B65D-A412-0DFE-BD36-4DB9B11B8A14}"/>
              </a:ext>
            </a:extLst>
          </p:cNvPr>
          <p:cNvSpPr txBox="1"/>
          <p:nvPr/>
        </p:nvSpPr>
        <p:spPr>
          <a:xfrm rot="16200000">
            <a:off x="694800" y="4977846"/>
            <a:ext cx="545341"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EFS、%</a:t>
            </a:r>
          </a:p>
        </p:txBody>
      </p:sp>
      <p:sp>
        <p:nvSpPr>
          <p:cNvPr id="994" name="Line 21">
            <a:extLst>
              <a:ext uri="{FF2B5EF4-FFF2-40B4-BE49-F238E27FC236}">
                <a16:creationId xmlns:a16="http://schemas.microsoft.com/office/drawing/2014/main" id="{ECD34E2A-AAF9-CB18-FA67-1F8A44A7D53A}"/>
              </a:ext>
            </a:extLst>
          </p:cNvPr>
          <p:cNvSpPr>
            <a:spLocks noChangeShapeType="1"/>
          </p:cNvSpPr>
          <p:nvPr/>
        </p:nvSpPr>
        <p:spPr bwMode="auto">
          <a:xfrm>
            <a:off x="4374123"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95" name="TextBox 994">
            <a:extLst>
              <a:ext uri="{FF2B5EF4-FFF2-40B4-BE49-F238E27FC236}">
                <a16:creationId xmlns:a16="http://schemas.microsoft.com/office/drawing/2014/main" id="{04EE473C-AB5E-D0CA-B64B-6BCBEF25EEF2}"/>
              </a:ext>
            </a:extLst>
          </p:cNvPr>
          <p:cNvSpPr txBox="1"/>
          <p:nvPr/>
        </p:nvSpPr>
        <p:spPr>
          <a:xfrm>
            <a:off x="4277032"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48</a:t>
            </a:r>
          </a:p>
        </p:txBody>
      </p:sp>
      <p:sp>
        <p:nvSpPr>
          <p:cNvPr id="996" name="Line 21">
            <a:extLst>
              <a:ext uri="{FF2B5EF4-FFF2-40B4-BE49-F238E27FC236}">
                <a16:creationId xmlns:a16="http://schemas.microsoft.com/office/drawing/2014/main" id="{9BE0333A-CAF5-8F24-E667-3D68FA9FC65D}"/>
              </a:ext>
            </a:extLst>
          </p:cNvPr>
          <p:cNvSpPr>
            <a:spLocks noChangeShapeType="1"/>
          </p:cNvSpPr>
          <p:nvPr/>
        </p:nvSpPr>
        <p:spPr bwMode="auto">
          <a:xfrm>
            <a:off x="4008160"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97" name="TextBox 996">
            <a:extLst>
              <a:ext uri="{FF2B5EF4-FFF2-40B4-BE49-F238E27FC236}">
                <a16:creationId xmlns:a16="http://schemas.microsoft.com/office/drawing/2014/main" id="{6B50A01A-64B0-753F-1FBC-207ABA787DCC}"/>
              </a:ext>
            </a:extLst>
          </p:cNvPr>
          <p:cNvSpPr txBox="1"/>
          <p:nvPr/>
        </p:nvSpPr>
        <p:spPr>
          <a:xfrm>
            <a:off x="3911067"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42</a:t>
            </a:r>
          </a:p>
        </p:txBody>
      </p:sp>
      <p:sp>
        <p:nvSpPr>
          <p:cNvPr id="998" name="Line 21">
            <a:extLst>
              <a:ext uri="{FF2B5EF4-FFF2-40B4-BE49-F238E27FC236}">
                <a16:creationId xmlns:a16="http://schemas.microsoft.com/office/drawing/2014/main" id="{2EC06AC9-23BB-BC87-D862-7A47A9FA7C25}"/>
              </a:ext>
            </a:extLst>
          </p:cNvPr>
          <p:cNvSpPr>
            <a:spLocks noChangeShapeType="1"/>
          </p:cNvSpPr>
          <p:nvPr/>
        </p:nvSpPr>
        <p:spPr bwMode="auto">
          <a:xfrm>
            <a:off x="3642196"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999" name="TextBox 998">
            <a:extLst>
              <a:ext uri="{FF2B5EF4-FFF2-40B4-BE49-F238E27FC236}">
                <a16:creationId xmlns:a16="http://schemas.microsoft.com/office/drawing/2014/main" id="{A465A7D8-3B7F-B3B1-B0D6-B7F83FECC74C}"/>
              </a:ext>
            </a:extLst>
          </p:cNvPr>
          <p:cNvSpPr txBox="1"/>
          <p:nvPr/>
        </p:nvSpPr>
        <p:spPr>
          <a:xfrm>
            <a:off x="3545106"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36</a:t>
            </a:r>
          </a:p>
        </p:txBody>
      </p:sp>
      <p:sp>
        <p:nvSpPr>
          <p:cNvPr id="1000" name="Line 21">
            <a:extLst>
              <a:ext uri="{FF2B5EF4-FFF2-40B4-BE49-F238E27FC236}">
                <a16:creationId xmlns:a16="http://schemas.microsoft.com/office/drawing/2014/main" id="{6611320A-3A3C-6D09-99B9-A29E3865ABF3}"/>
              </a:ext>
            </a:extLst>
          </p:cNvPr>
          <p:cNvSpPr>
            <a:spLocks noChangeShapeType="1"/>
          </p:cNvSpPr>
          <p:nvPr/>
        </p:nvSpPr>
        <p:spPr bwMode="auto">
          <a:xfrm>
            <a:off x="3276233"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1001" name="TextBox 1000">
            <a:extLst>
              <a:ext uri="{FF2B5EF4-FFF2-40B4-BE49-F238E27FC236}">
                <a16:creationId xmlns:a16="http://schemas.microsoft.com/office/drawing/2014/main" id="{39069F55-FC0B-FBE9-6BF2-A8EBE6E15A6D}"/>
              </a:ext>
            </a:extLst>
          </p:cNvPr>
          <p:cNvSpPr txBox="1"/>
          <p:nvPr/>
        </p:nvSpPr>
        <p:spPr>
          <a:xfrm>
            <a:off x="3179142"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30</a:t>
            </a:r>
          </a:p>
        </p:txBody>
      </p:sp>
      <p:sp>
        <p:nvSpPr>
          <p:cNvPr id="1002" name="Line 21">
            <a:extLst>
              <a:ext uri="{FF2B5EF4-FFF2-40B4-BE49-F238E27FC236}">
                <a16:creationId xmlns:a16="http://schemas.microsoft.com/office/drawing/2014/main" id="{3DF296E2-C181-CD84-9805-A9AF7B72C4D0}"/>
              </a:ext>
            </a:extLst>
          </p:cNvPr>
          <p:cNvSpPr>
            <a:spLocks noChangeShapeType="1"/>
          </p:cNvSpPr>
          <p:nvPr/>
        </p:nvSpPr>
        <p:spPr bwMode="auto">
          <a:xfrm>
            <a:off x="2910269"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1003" name="TextBox 1002">
            <a:extLst>
              <a:ext uri="{FF2B5EF4-FFF2-40B4-BE49-F238E27FC236}">
                <a16:creationId xmlns:a16="http://schemas.microsoft.com/office/drawing/2014/main" id="{01564A57-EFC2-CCA7-6FE4-780F8128038E}"/>
              </a:ext>
            </a:extLst>
          </p:cNvPr>
          <p:cNvSpPr txBox="1"/>
          <p:nvPr/>
        </p:nvSpPr>
        <p:spPr>
          <a:xfrm>
            <a:off x="2813179"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24</a:t>
            </a:r>
          </a:p>
        </p:txBody>
      </p:sp>
      <p:sp>
        <p:nvSpPr>
          <p:cNvPr id="1004" name="Line 21">
            <a:extLst>
              <a:ext uri="{FF2B5EF4-FFF2-40B4-BE49-F238E27FC236}">
                <a16:creationId xmlns:a16="http://schemas.microsoft.com/office/drawing/2014/main" id="{EAFACC85-B1F8-3F54-481F-36FBE02F19BC}"/>
              </a:ext>
            </a:extLst>
          </p:cNvPr>
          <p:cNvSpPr>
            <a:spLocks noChangeShapeType="1"/>
          </p:cNvSpPr>
          <p:nvPr/>
        </p:nvSpPr>
        <p:spPr bwMode="auto">
          <a:xfrm>
            <a:off x="2544306"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1005" name="TextBox 1004">
            <a:extLst>
              <a:ext uri="{FF2B5EF4-FFF2-40B4-BE49-F238E27FC236}">
                <a16:creationId xmlns:a16="http://schemas.microsoft.com/office/drawing/2014/main" id="{46BA5E59-5E67-9D41-9485-C0D46FD14DE3}"/>
              </a:ext>
            </a:extLst>
          </p:cNvPr>
          <p:cNvSpPr txBox="1"/>
          <p:nvPr/>
        </p:nvSpPr>
        <p:spPr>
          <a:xfrm>
            <a:off x="2447215"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18</a:t>
            </a:r>
          </a:p>
        </p:txBody>
      </p:sp>
      <p:sp>
        <p:nvSpPr>
          <p:cNvPr id="1006" name="Line 21">
            <a:extLst>
              <a:ext uri="{FF2B5EF4-FFF2-40B4-BE49-F238E27FC236}">
                <a16:creationId xmlns:a16="http://schemas.microsoft.com/office/drawing/2014/main" id="{7533537E-0088-43CB-BE4D-15715C209A47}"/>
              </a:ext>
            </a:extLst>
          </p:cNvPr>
          <p:cNvSpPr>
            <a:spLocks noChangeShapeType="1"/>
          </p:cNvSpPr>
          <p:nvPr/>
        </p:nvSpPr>
        <p:spPr bwMode="auto">
          <a:xfrm>
            <a:off x="2178343"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1007" name="TextBox 1006">
            <a:extLst>
              <a:ext uri="{FF2B5EF4-FFF2-40B4-BE49-F238E27FC236}">
                <a16:creationId xmlns:a16="http://schemas.microsoft.com/office/drawing/2014/main" id="{1CF0493E-E84C-9D8E-5802-9CE101716D8F}"/>
              </a:ext>
            </a:extLst>
          </p:cNvPr>
          <p:cNvSpPr txBox="1"/>
          <p:nvPr/>
        </p:nvSpPr>
        <p:spPr>
          <a:xfrm>
            <a:off x="2081251" y="588182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12</a:t>
            </a:r>
          </a:p>
        </p:txBody>
      </p:sp>
      <p:sp>
        <p:nvSpPr>
          <p:cNvPr id="1008" name="Line 21">
            <a:extLst>
              <a:ext uri="{FF2B5EF4-FFF2-40B4-BE49-F238E27FC236}">
                <a16:creationId xmlns:a16="http://schemas.microsoft.com/office/drawing/2014/main" id="{DE62FC2E-827A-2E56-EC2B-32FF6A93ABDD}"/>
              </a:ext>
            </a:extLst>
          </p:cNvPr>
          <p:cNvSpPr>
            <a:spLocks noChangeShapeType="1"/>
          </p:cNvSpPr>
          <p:nvPr/>
        </p:nvSpPr>
        <p:spPr bwMode="auto">
          <a:xfrm>
            <a:off x="1812379"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1009" name="TextBox 1008">
            <a:extLst>
              <a:ext uri="{FF2B5EF4-FFF2-40B4-BE49-F238E27FC236}">
                <a16:creationId xmlns:a16="http://schemas.microsoft.com/office/drawing/2014/main" id="{C0C6613C-7F31-D87F-457E-E4380C30697F}"/>
              </a:ext>
            </a:extLst>
          </p:cNvPr>
          <p:cNvSpPr txBox="1"/>
          <p:nvPr/>
        </p:nvSpPr>
        <p:spPr>
          <a:xfrm>
            <a:off x="1744140" y="588182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6</a:t>
            </a:r>
          </a:p>
        </p:txBody>
      </p:sp>
      <p:sp>
        <p:nvSpPr>
          <p:cNvPr id="1010" name="Line 21">
            <a:extLst>
              <a:ext uri="{FF2B5EF4-FFF2-40B4-BE49-F238E27FC236}">
                <a16:creationId xmlns:a16="http://schemas.microsoft.com/office/drawing/2014/main" id="{B363167B-5144-8E0C-DF1B-1AC64DC1F9A2}"/>
              </a:ext>
            </a:extLst>
          </p:cNvPr>
          <p:cNvSpPr>
            <a:spLocks noChangeShapeType="1"/>
          </p:cNvSpPr>
          <p:nvPr/>
        </p:nvSpPr>
        <p:spPr bwMode="auto">
          <a:xfrm>
            <a:off x="1446415"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1011" name="TextBox 1010">
            <a:extLst>
              <a:ext uri="{FF2B5EF4-FFF2-40B4-BE49-F238E27FC236}">
                <a16:creationId xmlns:a16="http://schemas.microsoft.com/office/drawing/2014/main" id="{AC4B9880-C95F-0EBA-04EB-7268F54FB06A}"/>
              </a:ext>
            </a:extLst>
          </p:cNvPr>
          <p:cNvSpPr txBox="1"/>
          <p:nvPr/>
        </p:nvSpPr>
        <p:spPr>
          <a:xfrm>
            <a:off x="1378178" y="588182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sp>
        <p:nvSpPr>
          <p:cNvPr id="1012" name="TextBox 1011">
            <a:extLst>
              <a:ext uri="{FF2B5EF4-FFF2-40B4-BE49-F238E27FC236}">
                <a16:creationId xmlns:a16="http://schemas.microsoft.com/office/drawing/2014/main" id="{721D810C-40B5-DDDA-1461-D361C08031B2}"/>
              </a:ext>
            </a:extLst>
          </p:cNvPr>
          <p:cNvSpPr txBox="1"/>
          <p:nvPr/>
        </p:nvSpPr>
        <p:spPr>
          <a:xfrm>
            <a:off x="2335659" y="6038738"/>
            <a:ext cx="1088760"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手術からの期間（月）</a:t>
            </a:r>
          </a:p>
        </p:txBody>
      </p:sp>
      <p:sp>
        <p:nvSpPr>
          <p:cNvPr id="1013" name="TextBox 1012">
            <a:extLst>
              <a:ext uri="{FF2B5EF4-FFF2-40B4-BE49-F238E27FC236}">
                <a16:creationId xmlns:a16="http://schemas.microsoft.com/office/drawing/2014/main" id="{202202C6-BE2B-E89F-35C3-A192112029A5}"/>
              </a:ext>
            </a:extLst>
          </p:cNvPr>
          <p:cNvSpPr txBox="1"/>
          <p:nvPr/>
        </p:nvSpPr>
        <p:spPr>
          <a:xfrm>
            <a:off x="4317347" y="6196376"/>
            <a:ext cx="130411"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0</a:t>
            </a:r>
          </a:p>
        </p:txBody>
      </p:sp>
      <p:sp>
        <p:nvSpPr>
          <p:cNvPr id="1014" name="TextBox 1013">
            <a:extLst>
              <a:ext uri="{FF2B5EF4-FFF2-40B4-BE49-F238E27FC236}">
                <a16:creationId xmlns:a16="http://schemas.microsoft.com/office/drawing/2014/main" id="{1E214575-1F7B-C1CB-19E4-AE8390CB6F21}"/>
              </a:ext>
            </a:extLst>
          </p:cNvPr>
          <p:cNvSpPr txBox="1"/>
          <p:nvPr/>
        </p:nvSpPr>
        <p:spPr>
          <a:xfrm>
            <a:off x="3951382" y="6196376"/>
            <a:ext cx="130411"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4</a:t>
            </a:r>
          </a:p>
        </p:txBody>
      </p:sp>
      <p:sp>
        <p:nvSpPr>
          <p:cNvPr id="1015" name="TextBox 1014">
            <a:extLst>
              <a:ext uri="{FF2B5EF4-FFF2-40B4-BE49-F238E27FC236}">
                <a16:creationId xmlns:a16="http://schemas.microsoft.com/office/drawing/2014/main" id="{529B8FAC-0852-68CA-AB59-64451F0FAF0D}"/>
              </a:ext>
            </a:extLst>
          </p:cNvPr>
          <p:cNvSpPr txBox="1"/>
          <p:nvPr/>
        </p:nvSpPr>
        <p:spPr>
          <a:xfrm>
            <a:off x="3585420" y="6196376"/>
            <a:ext cx="130411"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8</a:t>
            </a:r>
          </a:p>
        </p:txBody>
      </p:sp>
      <p:sp>
        <p:nvSpPr>
          <p:cNvPr id="1016" name="TextBox 1015">
            <a:extLst>
              <a:ext uri="{FF2B5EF4-FFF2-40B4-BE49-F238E27FC236}">
                <a16:creationId xmlns:a16="http://schemas.microsoft.com/office/drawing/2014/main" id="{CFC9D0D5-B8C8-05BA-AC61-E8A218A8BA3C}"/>
              </a:ext>
            </a:extLst>
          </p:cNvPr>
          <p:cNvSpPr txBox="1"/>
          <p:nvPr/>
        </p:nvSpPr>
        <p:spPr>
          <a:xfrm>
            <a:off x="3190603"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22</a:t>
            </a:r>
          </a:p>
        </p:txBody>
      </p:sp>
      <p:sp>
        <p:nvSpPr>
          <p:cNvPr id="1017" name="TextBox 1016">
            <a:extLst>
              <a:ext uri="{FF2B5EF4-FFF2-40B4-BE49-F238E27FC236}">
                <a16:creationId xmlns:a16="http://schemas.microsoft.com/office/drawing/2014/main" id="{76028BA6-2DE6-C736-F97B-CCAF339634AD}"/>
              </a:ext>
            </a:extLst>
          </p:cNvPr>
          <p:cNvSpPr txBox="1"/>
          <p:nvPr/>
        </p:nvSpPr>
        <p:spPr>
          <a:xfrm>
            <a:off x="2824640"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35</a:t>
            </a:r>
          </a:p>
        </p:txBody>
      </p:sp>
      <p:sp>
        <p:nvSpPr>
          <p:cNvPr id="1018" name="TextBox 1017">
            <a:extLst>
              <a:ext uri="{FF2B5EF4-FFF2-40B4-BE49-F238E27FC236}">
                <a16:creationId xmlns:a16="http://schemas.microsoft.com/office/drawing/2014/main" id="{D480AA05-9F0A-2644-2BA7-81C1632E0476}"/>
              </a:ext>
            </a:extLst>
          </p:cNvPr>
          <p:cNvSpPr txBox="1"/>
          <p:nvPr/>
        </p:nvSpPr>
        <p:spPr>
          <a:xfrm>
            <a:off x="2458676"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53</a:t>
            </a:r>
          </a:p>
        </p:txBody>
      </p:sp>
      <p:sp>
        <p:nvSpPr>
          <p:cNvPr id="1019" name="TextBox 1018">
            <a:extLst>
              <a:ext uri="{FF2B5EF4-FFF2-40B4-BE49-F238E27FC236}">
                <a16:creationId xmlns:a16="http://schemas.microsoft.com/office/drawing/2014/main" id="{EB90C7AC-1BAF-780E-85D1-4702E9B85C1B}"/>
              </a:ext>
            </a:extLst>
          </p:cNvPr>
          <p:cNvSpPr txBox="1"/>
          <p:nvPr/>
        </p:nvSpPr>
        <p:spPr>
          <a:xfrm>
            <a:off x="2092712"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55</a:t>
            </a:r>
          </a:p>
        </p:txBody>
      </p:sp>
      <p:sp>
        <p:nvSpPr>
          <p:cNvPr id="1020" name="TextBox 1019">
            <a:extLst>
              <a:ext uri="{FF2B5EF4-FFF2-40B4-BE49-F238E27FC236}">
                <a16:creationId xmlns:a16="http://schemas.microsoft.com/office/drawing/2014/main" id="{C3230CCB-FED2-C79C-F9E9-A09DF0A21D12}"/>
              </a:ext>
            </a:extLst>
          </p:cNvPr>
          <p:cNvSpPr txBox="1"/>
          <p:nvPr/>
        </p:nvSpPr>
        <p:spPr>
          <a:xfrm>
            <a:off x="1726749"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62</a:t>
            </a:r>
          </a:p>
        </p:txBody>
      </p:sp>
      <p:sp>
        <p:nvSpPr>
          <p:cNvPr id="1021" name="TextBox 1020">
            <a:extLst>
              <a:ext uri="{FF2B5EF4-FFF2-40B4-BE49-F238E27FC236}">
                <a16:creationId xmlns:a16="http://schemas.microsoft.com/office/drawing/2014/main" id="{DC9B05C7-E1B1-2879-C916-31D74BE0C851}"/>
              </a:ext>
            </a:extLst>
          </p:cNvPr>
          <p:cNvSpPr txBox="1"/>
          <p:nvPr/>
        </p:nvSpPr>
        <p:spPr>
          <a:xfrm>
            <a:off x="1360787" y="6196376"/>
            <a:ext cx="188119" cy="195814"/>
          </a:xfrm>
          <a:prstGeom prst="rect">
            <a:avLst/>
          </a:prstGeom>
          <a:noFill/>
        </p:spPr>
        <p:txBody>
          <a:bodyPr wrap="none" lIns="36000" tIns="36000" rIns="36000" bIns="36000" rtlCol="0" anchor="t" anchorCtr="0">
            <a:spAutoFit/>
          </a:bodyPr>
          <a:lstStyle/>
          <a:p>
            <a:pPr algn="ctr" rtl="0"/>
            <a:r>
              <a:rPr lang="ja-jp" sz="800">
                <a:solidFill>
                  <a:schemeClr val="accent2"/>
                </a:solidFill>
                <a:latin typeface="Arial" panose="020B0604020202020204" pitchFamily="34" charset="0"/>
                <a:cs typeface="Arial" panose="020B0604020202020204" pitchFamily="34" charset="0"/>
              </a:rPr>
              <a:t>73</a:t>
            </a:r>
          </a:p>
        </p:txBody>
      </p:sp>
      <p:sp>
        <p:nvSpPr>
          <p:cNvPr id="1022" name="TextBox 1021">
            <a:extLst>
              <a:ext uri="{FF2B5EF4-FFF2-40B4-BE49-F238E27FC236}">
                <a16:creationId xmlns:a16="http://schemas.microsoft.com/office/drawing/2014/main" id="{6679B5A3-6FE6-38E5-C052-4253B8938736}"/>
              </a:ext>
            </a:extLst>
          </p:cNvPr>
          <p:cNvSpPr txBox="1"/>
          <p:nvPr/>
        </p:nvSpPr>
        <p:spPr>
          <a:xfrm>
            <a:off x="4317347"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1023" name="TextBox 1022">
            <a:extLst>
              <a:ext uri="{FF2B5EF4-FFF2-40B4-BE49-F238E27FC236}">
                <a16:creationId xmlns:a16="http://schemas.microsoft.com/office/drawing/2014/main" id="{E5C47FA2-BB43-E59F-5DA3-2D4E6EB8C780}"/>
              </a:ext>
            </a:extLst>
          </p:cNvPr>
          <p:cNvSpPr txBox="1"/>
          <p:nvPr/>
        </p:nvSpPr>
        <p:spPr>
          <a:xfrm>
            <a:off x="3951382"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0</a:t>
            </a:r>
          </a:p>
        </p:txBody>
      </p:sp>
      <p:sp>
        <p:nvSpPr>
          <p:cNvPr id="1024" name="TextBox 1023">
            <a:extLst>
              <a:ext uri="{FF2B5EF4-FFF2-40B4-BE49-F238E27FC236}">
                <a16:creationId xmlns:a16="http://schemas.microsoft.com/office/drawing/2014/main" id="{FC7BDD35-14F6-813C-24DC-F7DB71D082BE}"/>
              </a:ext>
            </a:extLst>
          </p:cNvPr>
          <p:cNvSpPr txBox="1"/>
          <p:nvPr/>
        </p:nvSpPr>
        <p:spPr>
          <a:xfrm>
            <a:off x="3585420"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1</a:t>
            </a:r>
          </a:p>
        </p:txBody>
      </p:sp>
      <p:sp>
        <p:nvSpPr>
          <p:cNvPr id="1025" name="TextBox 1024">
            <a:extLst>
              <a:ext uri="{FF2B5EF4-FFF2-40B4-BE49-F238E27FC236}">
                <a16:creationId xmlns:a16="http://schemas.microsoft.com/office/drawing/2014/main" id="{626320AA-E478-136B-D9B9-8C4B2299E7BB}"/>
              </a:ext>
            </a:extLst>
          </p:cNvPr>
          <p:cNvSpPr txBox="1"/>
          <p:nvPr/>
        </p:nvSpPr>
        <p:spPr>
          <a:xfrm>
            <a:off x="3219458" y="6369794"/>
            <a:ext cx="130411"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7</a:t>
            </a:r>
          </a:p>
        </p:txBody>
      </p:sp>
      <p:sp>
        <p:nvSpPr>
          <p:cNvPr id="1026" name="TextBox 1025">
            <a:extLst>
              <a:ext uri="{FF2B5EF4-FFF2-40B4-BE49-F238E27FC236}">
                <a16:creationId xmlns:a16="http://schemas.microsoft.com/office/drawing/2014/main" id="{EF553273-76CE-9838-E6F3-E20B8D17053C}"/>
              </a:ext>
            </a:extLst>
          </p:cNvPr>
          <p:cNvSpPr txBox="1"/>
          <p:nvPr/>
        </p:nvSpPr>
        <p:spPr>
          <a:xfrm>
            <a:off x="2824640"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19</a:t>
            </a:r>
          </a:p>
        </p:txBody>
      </p:sp>
      <p:sp>
        <p:nvSpPr>
          <p:cNvPr id="1027" name="TextBox 1026">
            <a:extLst>
              <a:ext uri="{FF2B5EF4-FFF2-40B4-BE49-F238E27FC236}">
                <a16:creationId xmlns:a16="http://schemas.microsoft.com/office/drawing/2014/main" id="{C111B520-78E8-952D-02C1-52FC5E52C433}"/>
              </a:ext>
            </a:extLst>
          </p:cNvPr>
          <p:cNvSpPr txBox="1"/>
          <p:nvPr/>
        </p:nvSpPr>
        <p:spPr>
          <a:xfrm>
            <a:off x="2458676"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47</a:t>
            </a:r>
          </a:p>
        </p:txBody>
      </p:sp>
      <p:sp>
        <p:nvSpPr>
          <p:cNvPr id="1028" name="TextBox 1027">
            <a:extLst>
              <a:ext uri="{FF2B5EF4-FFF2-40B4-BE49-F238E27FC236}">
                <a16:creationId xmlns:a16="http://schemas.microsoft.com/office/drawing/2014/main" id="{98FFF0C2-B961-7CD4-9161-F6FE32D08932}"/>
              </a:ext>
            </a:extLst>
          </p:cNvPr>
          <p:cNvSpPr txBox="1"/>
          <p:nvPr/>
        </p:nvSpPr>
        <p:spPr>
          <a:xfrm>
            <a:off x="2092712"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60</a:t>
            </a:r>
          </a:p>
        </p:txBody>
      </p:sp>
      <p:sp>
        <p:nvSpPr>
          <p:cNvPr id="1029" name="TextBox 1028">
            <a:extLst>
              <a:ext uri="{FF2B5EF4-FFF2-40B4-BE49-F238E27FC236}">
                <a16:creationId xmlns:a16="http://schemas.microsoft.com/office/drawing/2014/main" id="{3EF030DE-12B4-7F66-9A33-8A1B70DFC21A}"/>
              </a:ext>
            </a:extLst>
          </p:cNvPr>
          <p:cNvSpPr txBox="1"/>
          <p:nvPr/>
        </p:nvSpPr>
        <p:spPr>
          <a:xfrm>
            <a:off x="1726749"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75</a:t>
            </a:r>
          </a:p>
        </p:txBody>
      </p:sp>
      <p:sp>
        <p:nvSpPr>
          <p:cNvPr id="1030" name="TextBox 1029">
            <a:extLst>
              <a:ext uri="{FF2B5EF4-FFF2-40B4-BE49-F238E27FC236}">
                <a16:creationId xmlns:a16="http://schemas.microsoft.com/office/drawing/2014/main" id="{CF0BF668-AD34-3CBA-A9C7-8B81ECDE1019}"/>
              </a:ext>
            </a:extLst>
          </p:cNvPr>
          <p:cNvSpPr txBox="1"/>
          <p:nvPr/>
        </p:nvSpPr>
        <p:spPr>
          <a:xfrm>
            <a:off x="1360787" y="6369794"/>
            <a:ext cx="188119" cy="195814"/>
          </a:xfrm>
          <a:prstGeom prst="rect">
            <a:avLst/>
          </a:prstGeom>
          <a:noFill/>
        </p:spPr>
        <p:txBody>
          <a:bodyPr wrap="none" lIns="36000" tIns="36000" rIns="36000" bIns="36000" rtlCol="0" anchor="t" anchorCtr="0">
            <a:spAutoFit/>
          </a:bodyPr>
          <a:lstStyle/>
          <a:p>
            <a:pPr algn="ctr" rtl="0"/>
            <a:r>
              <a:rPr lang="ja-jp" sz="800">
                <a:solidFill>
                  <a:schemeClr val="accent1"/>
                </a:solidFill>
                <a:latin typeface="Arial" panose="020B0604020202020204" pitchFamily="34" charset="0"/>
                <a:cs typeface="Arial" panose="020B0604020202020204" pitchFamily="34" charset="0"/>
              </a:rPr>
              <a:t>96</a:t>
            </a:r>
          </a:p>
        </p:txBody>
      </p:sp>
      <p:sp>
        <p:nvSpPr>
          <p:cNvPr id="1035" name="TextBox 1034">
            <a:extLst>
              <a:ext uri="{FF2B5EF4-FFF2-40B4-BE49-F238E27FC236}">
                <a16:creationId xmlns:a16="http://schemas.microsoft.com/office/drawing/2014/main" id="{AE5424FF-DD12-FBA2-072B-7ADFE3E60B20}"/>
              </a:ext>
            </a:extLst>
          </p:cNvPr>
          <p:cNvSpPr txBox="1"/>
          <p:nvPr/>
        </p:nvSpPr>
        <p:spPr>
          <a:xfrm>
            <a:off x="2594502" y="4115435"/>
            <a:ext cx="713657" cy="261610"/>
          </a:xfrm>
          <a:prstGeom prst="rect">
            <a:avLst/>
          </a:prstGeom>
          <a:noFill/>
        </p:spPr>
        <p:txBody>
          <a:bodyPr wrap="none" rtlCol="0">
            <a:spAutoFit/>
          </a:bodyPr>
          <a:lstStyle/>
          <a:p>
            <a:pPr algn="ctr" rtl="0"/>
            <a:r>
              <a:rPr lang="ja-jp" sz="1100" b="1">
                <a:solidFill>
                  <a:srgbClr val="363636"/>
                </a:solidFill>
              </a:rPr>
              <a:t>pCRなし</a:t>
            </a:r>
            <a:endParaRPr lang="en-GB" sz="1100" b="1" dirty="0">
              <a:solidFill>
                <a:srgbClr val="363636"/>
              </a:solidFill>
            </a:endParaRPr>
          </a:p>
        </p:txBody>
      </p:sp>
      <p:grpSp>
        <p:nvGrpSpPr>
          <p:cNvPr id="1036" name="Group 1035">
            <a:extLst>
              <a:ext uri="{FF2B5EF4-FFF2-40B4-BE49-F238E27FC236}">
                <a16:creationId xmlns:a16="http://schemas.microsoft.com/office/drawing/2014/main" id="{9EED184A-D0E6-C615-1E0E-C9B602A5574E}"/>
              </a:ext>
            </a:extLst>
          </p:cNvPr>
          <p:cNvGrpSpPr/>
          <p:nvPr/>
        </p:nvGrpSpPr>
        <p:grpSpPr>
          <a:xfrm>
            <a:off x="1437322" y="4273833"/>
            <a:ext cx="2700000" cy="901262"/>
            <a:chOff x="4805362" y="2976562"/>
            <a:chExt cx="2581370" cy="901262"/>
          </a:xfrm>
        </p:grpSpPr>
        <p:sp>
          <p:nvSpPr>
            <p:cNvPr id="1037" name="Freeform: Shape 1036">
              <a:extLst>
                <a:ext uri="{FF2B5EF4-FFF2-40B4-BE49-F238E27FC236}">
                  <a16:creationId xmlns:a16="http://schemas.microsoft.com/office/drawing/2014/main" id="{724F5910-269E-08D8-2B27-672504980984}"/>
                </a:ext>
              </a:extLst>
            </p:cNvPr>
            <p:cNvSpPr/>
            <p:nvPr/>
          </p:nvSpPr>
          <p:spPr>
            <a:xfrm>
              <a:off x="4805362" y="2999898"/>
              <a:ext cx="2577693" cy="850925"/>
            </a:xfrm>
            <a:custGeom>
              <a:avLst/>
              <a:gdLst>
                <a:gd name="connsiteX0" fmla="*/ 2577694 w 2577693"/>
                <a:gd name="connsiteY0" fmla="*/ 850925 h 850925"/>
                <a:gd name="connsiteX1" fmla="*/ 2182892 w 2577693"/>
                <a:gd name="connsiteY1" fmla="*/ 850925 h 850925"/>
                <a:gd name="connsiteX2" fmla="*/ 2182892 w 2577693"/>
                <a:gd name="connsiteY2" fmla="*/ 751267 h 850925"/>
                <a:gd name="connsiteX3" fmla="*/ 1897333 w 2577693"/>
                <a:gd name="connsiteY3" fmla="*/ 751267 h 850925"/>
                <a:gd name="connsiteX4" fmla="*/ 1897333 w 2577693"/>
                <a:gd name="connsiteY4" fmla="*/ 686107 h 850925"/>
                <a:gd name="connsiteX5" fmla="*/ 1853251 w 2577693"/>
                <a:gd name="connsiteY5" fmla="*/ 686107 h 850925"/>
                <a:gd name="connsiteX6" fmla="*/ 1853251 w 2577693"/>
                <a:gd name="connsiteY6" fmla="*/ 638194 h 850925"/>
                <a:gd name="connsiteX7" fmla="*/ 1573444 w 2577693"/>
                <a:gd name="connsiteY7" fmla="*/ 638194 h 850925"/>
                <a:gd name="connsiteX8" fmla="*/ 1573444 w 2577693"/>
                <a:gd name="connsiteY8" fmla="*/ 592198 h 850925"/>
                <a:gd name="connsiteX9" fmla="*/ 1494873 w 2577693"/>
                <a:gd name="connsiteY9" fmla="*/ 592198 h 850925"/>
                <a:gd name="connsiteX10" fmla="*/ 1494873 w 2577693"/>
                <a:gd name="connsiteY10" fmla="*/ 561534 h 850925"/>
                <a:gd name="connsiteX11" fmla="*/ 1452705 w 2577693"/>
                <a:gd name="connsiteY11" fmla="*/ 561534 h 850925"/>
                <a:gd name="connsiteX12" fmla="*/ 1452705 w 2577693"/>
                <a:gd name="connsiteY12" fmla="*/ 528954 h 850925"/>
                <a:gd name="connsiteX13" fmla="*/ 1391374 w 2577693"/>
                <a:gd name="connsiteY13" fmla="*/ 528954 h 850925"/>
                <a:gd name="connsiteX14" fmla="*/ 1391374 w 2577693"/>
                <a:gd name="connsiteY14" fmla="*/ 467626 h 850925"/>
                <a:gd name="connsiteX15" fmla="*/ 1266806 w 2577693"/>
                <a:gd name="connsiteY15" fmla="*/ 467626 h 850925"/>
                <a:gd name="connsiteX16" fmla="*/ 1266806 w 2577693"/>
                <a:gd name="connsiteY16" fmla="*/ 442712 h 850925"/>
                <a:gd name="connsiteX17" fmla="*/ 1216981 w 2577693"/>
                <a:gd name="connsiteY17" fmla="*/ 442712 h 850925"/>
                <a:gd name="connsiteX18" fmla="*/ 1216981 w 2577693"/>
                <a:gd name="connsiteY18" fmla="*/ 419713 h 850925"/>
                <a:gd name="connsiteX19" fmla="*/ 1186310 w 2577693"/>
                <a:gd name="connsiteY19" fmla="*/ 419713 h 850925"/>
                <a:gd name="connsiteX20" fmla="*/ 1186310 w 2577693"/>
                <a:gd name="connsiteY20" fmla="*/ 394799 h 850925"/>
                <a:gd name="connsiteX21" fmla="*/ 1142238 w 2577693"/>
                <a:gd name="connsiteY21" fmla="*/ 394799 h 850925"/>
                <a:gd name="connsiteX22" fmla="*/ 1142238 w 2577693"/>
                <a:gd name="connsiteY22" fmla="*/ 373717 h 850925"/>
                <a:gd name="connsiteX23" fmla="*/ 1067486 w 2577693"/>
                <a:gd name="connsiteY23" fmla="*/ 373717 h 850925"/>
                <a:gd name="connsiteX24" fmla="*/ 1067486 w 2577693"/>
                <a:gd name="connsiteY24" fmla="*/ 346886 h 850925"/>
                <a:gd name="connsiteX25" fmla="*/ 918003 w 2577693"/>
                <a:gd name="connsiteY25" fmla="*/ 346886 h 850925"/>
                <a:gd name="connsiteX26" fmla="*/ 918003 w 2577693"/>
                <a:gd name="connsiteY26" fmla="*/ 321972 h 850925"/>
                <a:gd name="connsiteX27" fmla="*/ 651610 w 2577693"/>
                <a:gd name="connsiteY27" fmla="*/ 321972 h 850925"/>
                <a:gd name="connsiteX28" fmla="*/ 651610 w 2577693"/>
                <a:gd name="connsiteY28" fmla="*/ 300890 h 850925"/>
                <a:gd name="connsiteX29" fmla="*/ 494457 w 2577693"/>
                <a:gd name="connsiteY29" fmla="*/ 300890 h 850925"/>
                <a:gd name="connsiteX30" fmla="*/ 494457 w 2577693"/>
                <a:gd name="connsiteY30" fmla="*/ 279809 h 850925"/>
                <a:gd name="connsiteX31" fmla="*/ 448461 w 2577693"/>
                <a:gd name="connsiteY31" fmla="*/ 279809 h 850925"/>
                <a:gd name="connsiteX32" fmla="*/ 448461 w 2577693"/>
                <a:gd name="connsiteY32" fmla="*/ 231897 h 850925"/>
                <a:gd name="connsiteX33" fmla="*/ 438879 w 2577693"/>
                <a:gd name="connsiteY33" fmla="*/ 231897 h 850925"/>
                <a:gd name="connsiteX34" fmla="*/ 438879 w 2577693"/>
                <a:gd name="connsiteY34" fmla="*/ 185900 h 850925"/>
                <a:gd name="connsiteX35" fmla="*/ 373717 w 2577693"/>
                <a:gd name="connsiteY35" fmla="*/ 185900 h 850925"/>
                <a:gd name="connsiteX36" fmla="*/ 373717 w 2577693"/>
                <a:gd name="connsiteY36" fmla="*/ 159069 h 850925"/>
                <a:gd name="connsiteX37" fmla="*/ 348803 w 2577693"/>
                <a:gd name="connsiteY37" fmla="*/ 159069 h 850925"/>
                <a:gd name="connsiteX38" fmla="*/ 348803 w 2577693"/>
                <a:gd name="connsiteY38" fmla="*/ 139904 h 850925"/>
                <a:gd name="connsiteX39" fmla="*/ 323888 w 2577693"/>
                <a:gd name="connsiteY39" fmla="*/ 139904 h 850925"/>
                <a:gd name="connsiteX40" fmla="*/ 323888 w 2577693"/>
                <a:gd name="connsiteY40" fmla="*/ 113073 h 850925"/>
                <a:gd name="connsiteX41" fmla="*/ 279809 w 2577693"/>
                <a:gd name="connsiteY41" fmla="*/ 113073 h 850925"/>
                <a:gd name="connsiteX42" fmla="*/ 279809 w 2577693"/>
                <a:gd name="connsiteY42" fmla="*/ 76660 h 850925"/>
                <a:gd name="connsiteX43" fmla="*/ 254895 w 2577693"/>
                <a:gd name="connsiteY43" fmla="*/ 76660 h 850925"/>
                <a:gd name="connsiteX44" fmla="*/ 254895 w 2577693"/>
                <a:gd name="connsiteY44" fmla="*/ 49829 h 850925"/>
                <a:gd name="connsiteX45" fmla="*/ 160986 w 2577693"/>
                <a:gd name="connsiteY45" fmla="*/ 49829 h 850925"/>
                <a:gd name="connsiteX46" fmla="*/ 160986 w 2577693"/>
                <a:gd name="connsiteY46" fmla="*/ 0 h 850925"/>
                <a:gd name="connsiteX47" fmla="*/ 0 w 2577693"/>
                <a:gd name="connsiteY47" fmla="*/ 0 h 85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577693" h="850925">
                  <a:moveTo>
                    <a:pt x="2577694" y="850925"/>
                  </a:moveTo>
                  <a:lnTo>
                    <a:pt x="2182892" y="850925"/>
                  </a:lnTo>
                  <a:lnTo>
                    <a:pt x="2182892" y="751267"/>
                  </a:lnTo>
                  <a:lnTo>
                    <a:pt x="1897333" y="751267"/>
                  </a:lnTo>
                  <a:lnTo>
                    <a:pt x="1897333" y="686107"/>
                  </a:lnTo>
                  <a:lnTo>
                    <a:pt x="1853251" y="686107"/>
                  </a:lnTo>
                  <a:lnTo>
                    <a:pt x="1853251" y="638194"/>
                  </a:lnTo>
                  <a:lnTo>
                    <a:pt x="1573444" y="638194"/>
                  </a:lnTo>
                  <a:lnTo>
                    <a:pt x="1573444" y="592198"/>
                  </a:lnTo>
                  <a:lnTo>
                    <a:pt x="1494873" y="592198"/>
                  </a:lnTo>
                  <a:lnTo>
                    <a:pt x="1494873" y="561534"/>
                  </a:lnTo>
                  <a:lnTo>
                    <a:pt x="1452705" y="561534"/>
                  </a:lnTo>
                  <a:lnTo>
                    <a:pt x="1452705" y="528954"/>
                  </a:lnTo>
                  <a:lnTo>
                    <a:pt x="1391374" y="528954"/>
                  </a:lnTo>
                  <a:lnTo>
                    <a:pt x="1391374" y="467626"/>
                  </a:lnTo>
                  <a:lnTo>
                    <a:pt x="1266806" y="467626"/>
                  </a:lnTo>
                  <a:lnTo>
                    <a:pt x="1266806" y="442712"/>
                  </a:lnTo>
                  <a:lnTo>
                    <a:pt x="1216981" y="442712"/>
                  </a:lnTo>
                  <a:lnTo>
                    <a:pt x="1216981" y="419713"/>
                  </a:lnTo>
                  <a:lnTo>
                    <a:pt x="1186310" y="419713"/>
                  </a:lnTo>
                  <a:lnTo>
                    <a:pt x="1186310" y="394799"/>
                  </a:lnTo>
                  <a:lnTo>
                    <a:pt x="1142238" y="394799"/>
                  </a:lnTo>
                  <a:lnTo>
                    <a:pt x="1142238" y="373717"/>
                  </a:lnTo>
                  <a:lnTo>
                    <a:pt x="1067486" y="373717"/>
                  </a:lnTo>
                  <a:lnTo>
                    <a:pt x="1067486" y="346886"/>
                  </a:lnTo>
                  <a:lnTo>
                    <a:pt x="918003" y="346886"/>
                  </a:lnTo>
                  <a:lnTo>
                    <a:pt x="918003" y="321972"/>
                  </a:lnTo>
                  <a:lnTo>
                    <a:pt x="651610" y="321972"/>
                  </a:lnTo>
                  <a:lnTo>
                    <a:pt x="651610" y="300890"/>
                  </a:lnTo>
                  <a:lnTo>
                    <a:pt x="494457" y="300890"/>
                  </a:lnTo>
                  <a:lnTo>
                    <a:pt x="494457" y="279809"/>
                  </a:lnTo>
                  <a:lnTo>
                    <a:pt x="448461" y="279809"/>
                  </a:lnTo>
                  <a:lnTo>
                    <a:pt x="448461" y="231897"/>
                  </a:lnTo>
                  <a:lnTo>
                    <a:pt x="438879" y="231897"/>
                  </a:lnTo>
                  <a:lnTo>
                    <a:pt x="438879" y="185900"/>
                  </a:lnTo>
                  <a:lnTo>
                    <a:pt x="373717" y="185900"/>
                  </a:lnTo>
                  <a:lnTo>
                    <a:pt x="373717" y="159069"/>
                  </a:lnTo>
                  <a:lnTo>
                    <a:pt x="348803" y="159069"/>
                  </a:lnTo>
                  <a:lnTo>
                    <a:pt x="348803" y="139904"/>
                  </a:lnTo>
                  <a:lnTo>
                    <a:pt x="323888" y="139904"/>
                  </a:lnTo>
                  <a:lnTo>
                    <a:pt x="323888" y="113073"/>
                  </a:lnTo>
                  <a:lnTo>
                    <a:pt x="279809" y="113073"/>
                  </a:lnTo>
                  <a:lnTo>
                    <a:pt x="279809" y="76660"/>
                  </a:lnTo>
                  <a:lnTo>
                    <a:pt x="254895" y="76660"/>
                  </a:lnTo>
                  <a:lnTo>
                    <a:pt x="254895" y="49829"/>
                  </a:lnTo>
                  <a:lnTo>
                    <a:pt x="160986" y="49829"/>
                  </a:lnTo>
                  <a:lnTo>
                    <a:pt x="16098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38" name="Freeform: Shape 1037">
              <a:extLst>
                <a:ext uri="{FF2B5EF4-FFF2-40B4-BE49-F238E27FC236}">
                  <a16:creationId xmlns:a16="http://schemas.microsoft.com/office/drawing/2014/main" id="{C2238376-215F-71C6-8E2A-E749C9CEAF4C}"/>
                </a:ext>
              </a:extLst>
            </p:cNvPr>
            <p:cNvSpPr/>
            <p:nvPr/>
          </p:nvSpPr>
          <p:spPr>
            <a:xfrm>
              <a:off x="4819007" y="2976562"/>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39" name="Freeform: Shape 1038">
              <a:extLst>
                <a:ext uri="{FF2B5EF4-FFF2-40B4-BE49-F238E27FC236}">
                  <a16:creationId xmlns:a16="http://schemas.microsoft.com/office/drawing/2014/main" id="{F4E4B890-8531-217F-E1D1-B91DBFC53D39}"/>
                </a:ext>
              </a:extLst>
            </p:cNvPr>
            <p:cNvSpPr/>
            <p:nvPr/>
          </p:nvSpPr>
          <p:spPr>
            <a:xfrm>
              <a:off x="4998408" y="302261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0" name="Freeform: Shape 1039">
              <a:extLst>
                <a:ext uri="{FF2B5EF4-FFF2-40B4-BE49-F238E27FC236}">
                  <a16:creationId xmlns:a16="http://schemas.microsoft.com/office/drawing/2014/main" id="{DBC0B3C5-6A58-5A85-C33E-82D90FA2F4AA}"/>
                </a:ext>
              </a:extLst>
            </p:cNvPr>
            <p:cNvSpPr/>
            <p:nvPr/>
          </p:nvSpPr>
          <p:spPr>
            <a:xfrm>
              <a:off x="4944407" y="3022612"/>
              <a:ext cx="54000"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1" name="Freeform: Shape 1040">
              <a:extLst>
                <a:ext uri="{FF2B5EF4-FFF2-40B4-BE49-F238E27FC236}">
                  <a16:creationId xmlns:a16="http://schemas.microsoft.com/office/drawing/2014/main" id="{52EA80C6-1217-6484-F8E9-8CDD28FEA965}"/>
                </a:ext>
              </a:extLst>
            </p:cNvPr>
            <p:cNvSpPr/>
            <p:nvPr/>
          </p:nvSpPr>
          <p:spPr>
            <a:xfrm>
              <a:off x="5085709" y="30908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2" name="Freeform: Shape 1041">
              <a:extLst>
                <a:ext uri="{FF2B5EF4-FFF2-40B4-BE49-F238E27FC236}">
                  <a16:creationId xmlns:a16="http://schemas.microsoft.com/office/drawing/2014/main" id="{391AD044-9884-51F4-8C1F-3FF795BBA4AC}"/>
                </a:ext>
              </a:extLst>
            </p:cNvPr>
            <p:cNvSpPr/>
            <p:nvPr/>
          </p:nvSpPr>
          <p:spPr>
            <a:xfrm>
              <a:off x="5657212" y="330041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3" name="Freeform: Shape 1042">
              <a:extLst>
                <a:ext uri="{FF2B5EF4-FFF2-40B4-BE49-F238E27FC236}">
                  <a16:creationId xmlns:a16="http://schemas.microsoft.com/office/drawing/2014/main" id="{BFA8798F-719D-63B4-755F-9B7E6554B167}"/>
                </a:ext>
              </a:extLst>
            </p:cNvPr>
            <p:cNvSpPr/>
            <p:nvPr/>
          </p:nvSpPr>
          <p:spPr>
            <a:xfrm>
              <a:off x="5866761" y="3357564"/>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4" name="Freeform: Shape 1043">
              <a:extLst>
                <a:ext uri="{FF2B5EF4-FFF2-40B4-BE49-F238E27FC236}">
                  <a16:creationId xmlns:a16="http://schemas.microsoft.com/office/drawing/2014/main" id="{2CE68D72-C9E6-D424-3F06-B9BE5C4A18B7}"/>
                </a:ext>
              </a:extLst>
            </p:cNvPr>
            <p:cNvSpPr/>
            <p:nvPr/>
          </p:nvSpPr>
          <p:spPr>
            <a:xfrm>
              <a:off x="5909499" y="33406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5" name="Freeform: Shape 1044">
              <a:extLst>
                <a:ext uri="{FF2B5EF4-FFF2-40B4-BE49-F238E27FC236}">
                  <a16:creationId xmlns:a16="http://schemas.microsoft.com/office/drawing/2014/main" id="{93B1F9EE-208D-E169-E065-A3BC3476A127}"/>
                </a:ext>
              </a:extLst>
            </p:cNvPr>
            <p:cNvSpPr/>
            <p:nvPr/>
          </p:nvSpPr>
          <p:spPr>
            <a:xfrm>
              <a:off x="6023799" y="34168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6" name="Freeform: Shape 1045">
              <a:extLst>
                <a:ext uri="{FF2B5EF4-FFF2-40B4-BE49-F238E27FC236}">
                  <a16:creationId xmlns:a16="http://schemas.microsoft.com/office/drawing/2014/main" id="{B84B5BF6-9F4E-9EF9-75B2-EFDFB0239E12}"/>
                </a:ext>
              </a:extLst>
            </p:cNvPr>
            <p:cNvSpPr/>
            <p:nvPr/>
          </p:nvSpPr>
          <p:spPr>
            <a:xfrm>
              <a:off x="6042849" y="34168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7" name="Freeform: Shape 1046">
              <a:extLst>
                <a:ext uri="{FF2B5EF4-FFF2-40B4-BE49-F238E27FC236}">
                  <a16:creationId xmlns:a16="http://schemas.microsoft.com/office/drawing/2014/main" id="{06E52629-BF79-9FA5-3674-1E49EDE66979}"/>
                </a:ext>
              </a:extLst>
            </p:cNvPr>
            <p:cNvSpPr/>
            <p:nvPr/>
          </p:nvSpPr>
          <p:spPr>
            <a:xfrm>
              <a:off x="6157149" y="3435947"/>
              <a:ext cx="9525" cy="53999"/>
            </a:xfrm>
            <a:custGeom>
              <a:avLst/>
              <a:gdLst>
                <a:gd name="connsiteX0" fmla="*/ 0 w 9525"/>
                <a:gd name="connsiteY0" fmla="*/ 53999 h 53999"/>
                <a:gd name="connsiteX1" fmla="*/ 0 w 9525"/>
                <a:gd name="connsiteY1" fmla="*/ 0 h 53999"/>
              </a:gdLst>
              <a:ahLst/>
              <a:cxnLst>
                <a:cxn ang="0">
                  <a:pos x="connsiteX0" y="connsiteY0"/>
                </a:cxn>
                <a:cxn ang="0">
                  <a:pos x="connsiteX1" y="connsiteY1"/>
                </a:cxn>
              </a:cxnLst>
              <a:rect l="l" t="t" r="r" b="b"/>
              <a:pathLst>
                <a:path w="9525" h="53999">
                  <a:moveTo>
                    <a:pt x="0" y="53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8" name="Freeform: Shape 1047">
              <a:extLst>
                <a:ext uri="{FF2B5EF4-FFF2-40B4-BE49-F238E27FC236}">
                  <a16:creationId xmlns:a16="http://schemas.microsoft.com/office/drawing/2014/main" id="{0A90C89D-5B3C-2943-8119-A506D41DA3AE}"/>
                </a:ext>
              </a:extLst>
            </p:cNvPr>
            <p:cNvSpPr/>
            <p:nvPr/>
          </p:nvSpPr>
          <p:spPr>
            <a:xfrm>
              <a:off x="6195249" y="3435947"/>
              <a:ext cx="9525" cy="53999"/>
            </a:xfrm>
            <a:custGeom>
              <a:avLst/>
              <a:gdLst>
                <a:gd name="connsiteX0" fmla="*/ 0 w 9525"/>
                <a:gd name="connsiteY0" fmla="*/ 53999 h 53999"/>
                <a:gd name="connsiteX1" fmla="*/ 0 w 9525"/>
                <a:gd name="connsiteY1" fmla="*/ 0 h 53999"/>
              </a:gdLst>
              <a:ahLst/>
              <a:cxnLst>
                <a:cxn ang="0">
                  <a:pos x="connsiteX0" y="connsiteY0"/>
                </a:cxn>
                <a:cxn ang="0">
                  <a:pos x="connsiteX1" y="connsiteY1"/>
                </a:cxn>
              </a:cxnLst>
              <a:rect l="l" t="t" r="r" b="b"/>
              <a:pathLst>
                <a:path w="9525" h="53999">
                  <a:moveTo>
                    <a:pt x="0" y="53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49" name="Freeform: Shape 1048">
              <a:extLst>
                <a:ext uri="{FF2B5EF4-FFF2-40B4-BE49-F238E27FC236}">
                  <a16:creationId xmlns:a16="http://schemas.microsoft.com/office/drawing/2014/main" id="{F4767E43-DA2A-1042-FC72-DB3833ACC383}"/>
                </a:ext>
              </a:extLst>
            </p:cNvPr>
            <p:cNvSpPr/>
            <p:nvPr/>
          </p:nvSpPr>
          <p:spPr>
            <a:xfrm>
              <a:off x="6214299" y="351214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0" name="Freeform: Shape 1049">
              <a:extLst>
                <a:ext uri="{FF2B5EF4-FFF2-40B4-BE49-F238E27FC236}">
                  <a16:creationId xmlns:a16="http://schemas.microsoft.com/office/drawing/2014/main" id="{7E41BD9B-F4A4-084A-0269-5BEC224A07CD}"/>
                </a:ext>
              </a:extLst>
            </p:cNvPr>
            <p:cNvSpPr/>
            <p:nvPr/>
          </p:nvSpPr>
          <p:spPr>
            <a:xfrm>
              <a:off x="6252399" y="35311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1" name="Freeform: Shape 1050">
              <a:extLst>
                <a:ext uri="{FF2B5EF4-FFF2-40B4-BE49-F238E27FC236}">
                  <a16:creationId xmlns:a16="http://schemas.microsoft.com/office/drawing/2014/main" id="{105A4AC1-8437-880E-DB03-492F4898295C}"/>
                </a:ext>
              </a:extLst>
            </p:cNvPr>
            <p:cNvSpPr/>
            <p:nvPr/>
          </p:nvSpPr>
          <p:spPr>
            <a:xfrm>
              <a:off x="6328599" y="35692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2" name="Freeform: Shape 1051">
              <a:extLst>
                <a:ext uri="{FF2B5EF4-FFF2-40B4-BE49-F238E27FC236}">
                  <a16:creationId xmlns:a16="http://schemas.microsoft.com/office/drawing/2014/main" id="{99BBFEE3-82E6-94BC-F82E-743382EEDD91}"/>
                </a:ext>
              </a:extLst>
            </p:cNvPr>
            <p:cNvSpPr/>
            <p:nvPr/>
          </p:nvSpPr>
          <p:spPr>
            <a:xfrm>
              <a:off x="6366699" y="35692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3" name="Freeform: Shape 1052">
              <a:extLst>
                <a:ext uri="{FF2B5EF4-FFF2-40B4-BE49-F238E27FC236}">
                  <a16:creationId xmlns:a16="http://schemas.microsoft.com/office/drawing/2014/main" id="{C443070F-FBB3-3046-0661-4877D0351F28}"/>
                </a:ext>
              </a:extLst>
            </p:cNvPr>
            <p:cNvSpPr/>
            <p:nvPr/>
          </p:nvSpPr>
          <p:spPr>
            <a:xfrm>
              <a:off x="644289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4" name="Freeform: Shape 1053">
              <a:extLst>
                <a:ext uri="{FF2B5EF4-FFF2-40B4-BE49-F238E27FC236}">
                  <a16:creationId xmlns:a16="http://schemas.microsoft.com/office/drawing/2014/main" id="{CDD0A68F-47FB-E22C-9550-45968CCC89A1}"/>
                </a:ext>
              </a:extLst>
            </p:cNvPr>
            <p:cNvSpPr/>
            <p:nvPr/>
          </p:nvSpPr>
          <p:spPr>
            <a:xfrm>
              <a:off x="648099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5" name="Freeform: Shape 1054">
              <a:extLst>
                <a:ext uri="{FF2B5EF4-FFF2-40B4-BE49-F238E27FC236}">
                  <a16:creationId xmlns:a16="http://schemas.microsoft.com/office/drawing/2014/main" id="{4AEA5056-BB98-04C4-036F-3037C0DCA146}"/>
                </a:ext>
              </a:extLst>
            </p:cNvPr>
            <p:cNvSpPr/>
            <p:nvPr/>
          </p:nvSpPr>
          <p:spPr>
            <a:xfrm>
              <a:off x="661434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6" name="Freeform: Shape 1055">
              <a:extLst>
                <a:ext uri="{FF2B5EF4-FFF2-40B4-BE49-F238E27FC236}">
                  <a16:creationId xmlns:a16="http://schemas.microsoft.com/office/drawing/2014/main" id="{A48788B7-BC10-F3BE-003F-9F6AD0D7B23B}"/>
                </a:ext>
              </a:extLst>
            </p:cNvPr>
            <p:cNvSpPr/>
            <p:nvPr/>
          </p:nvSpPr>
          <p:spPr>
            <a:xfrm>
              <a:off x="665244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7" name="Freeform: Shape 1056">
              <a:extLst>
                <a:ext uri="{FF2B5EF4-FFF2-40B4-BE49-F238E27FC236}">
                  <a16:creationId xmlns:a16="http://schemas.microsoft.com/office/drawing/2014/main" id="{68477FD1-6900-28DD-B037-294DE5B6464E}"/>
                </a:ext>
              </a:extLst>
            </p:cNvPr>
            <p:cNvSpPr/>
            <p:nvPr/>
          </p:nvSpPr>
          <p:spPr>
            <a:xfrm>
              <a:off x="6671499" y="366454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8" name="Freeform: Shape 1057">
              <a:extLst>
                <a:ext uri="{FF2B5EF4-FFF2-40B4-BE49-F238E27FC236}">
                  <a16:creationId xmlns:a16="http://schemas.microsoft.com/office/drawing/2014/main" id="{E6CC34FE-8543-9EE1-A838-AB1B2C618E79}"/>
                </a:ext>
              </a:extLst>
            </p:cNvPr>
            <p:cNvSpPr/>
            <p:nvPr/>
          </p:nvSpPr>
          <p:spPr>
            <a:xfrm>
              <a:off x="6747699" y="37216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59" name="Freeform: Shape 1058">
              <a:extLst>
                <a:ext uri="{FF2B5EF4-FFF2-40B4-BE49-F238E27FC236}">
                  <a16:creationId xmlns:a16="http://schemas.microsoft.com/office/drawing/2014/main" id="{3C07FD4A-9F77-0000-9835-62809F95F607}"/>
                </a:ext>
              </a:extLst>
            </p:cNvPr>
            <p:cNvSpPr/>
            <p:nvPr/>
          </p:nvSpPr>
          <p:spPr>
            <a:xfrm>
              <a:off x="6785799" y="37216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0" name="Freeform: Shape 1059">
              <a:extLst>
                <a:ext uri="{FF2B5EF4-FFF2-40B4-BE49-F238E27FC236}">
                  <a16:creationId xmlns:a16="http://schemas.microsoft.com/office/drawing/2014/main" id="{0DA364DA-6AFE-9ABE-36A6-8B7253E3828E}"/>
                </a:ext>
              </a:extLst>
            </p:cNvPr>
            <p:cNvSpPr/>
            <p:nvPr/>
          </p:nvSpPr>
          <p:spPr>
            <a:xfrm>
              <a:off x="6823899" y="37216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1" name="Freeform: Shape 1060">
              <a:extLst>
                <a:ext uri="{FF2B5EF4-FFF2-40B4-BE49-F238E27FC236}">
                  <a16:creationId xmlns:a16="http://schemas.microsoft.com/office/drawing/2014/main" id="{7C1AF4DA-D81D-21A0-645A-6F328C08D0AA}"/>
                </a:ext>
              </a:extLst>
            </p:cNvPr>
            <p:cNvSpPr/>
            <p:nvPr/>
          </p:nvSpPr>
          <p:spPr>
            <a:xfrm>
              <a:off x="703430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2" name="Freeform: Shape 1061">
              <a:extLst>
                <a:ext uri="{FF2B5EF4-FFF2-40B4-BE49-F238E27FC236}">
                  <a16:creationId xmlns:a16="http://schemas.microsoft.com/office/drawing/2014/main" id="{F2CF2901-C43D-105F-6F33-9B38E8DE4AEA}"/>
                </a:ext>
              </a:extLst>
            </p:cNvPr>
            <p:cNvSpPr/>
            <p:nvPr/>
          </p:nvSpPr>
          <p:spPr>
            <a:xfrm>
              <a:off x="716765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3" name="Freeform: Shape 1062">
              <a:extLst>
                <a:ext uri="{FF2B5EF4-FFF2-40B4-BE49-F238E27FC236}">
                  <a16:creationId xmlns:a16="http://schemas.microsoft.com/office/drawing/2014/main" id="{9659457D-CD43-18ED-1FE6-73D4F46FBB14}"/>
                </a:ext>
              </a:extLst>
            </p:cNvPr>
            <p:cNvSpPr/>
            <p:nvPr/>
          </p:nvSpPr>
          <p:spPr>
            <a:xfrm>
              <a:off x="732005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4" name="Freeform: Shape 1063">
              <a:extLst>
                <a:ext uri="{FF2B5EF4-FFF2-40B4-BE49-F238E27FC236}">
                  <a16:creationId xmlns:a16="http://schemas.microsoft.com/office/drawing/2014/main" id="{F1083760-A466-3F67-81D2-3F5B51E8C1C0}"/>
                </a:ext>
              </a:extLst>
            </p:cNvPr>
            <p:cNvSpPr/>
            <p:nvPr/>
          </p:nvSpPr>
          <p:spPr>
            <a:xfrm>
              <a:off x="735815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5" name="Freeform: Shape 1064">
              <a:extLst>
                <a:ext uri="{FF2B5EF4-FFF2-40B4-BE49-F238E27FC236}">
                  <a16:creationId xmlns:a16="http://schemas.microsoft.com/office/drawing/2014/main" id="{2F2A787E-1A66-236D-626C-DE6B90F87702}"/>
                </a:ext>
              </a:extLst>
            </p:cNvPr>
            <p:cNvSpPr/>
            <p:nvPr/>
          </p:nvSpPr>
          <p:spPr>
            <a:xfrm>
              <a:off x="737720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1066" name="Group 1065">
            <a:extLst>
              <a:ext uri="{FF2B5EF4-FFF2-40B4-BE49-F238E27FC236}">
                <a16:creationId xmlns:a16="http://schemas.microsoft.com/office/drawing/2014/main" id="{4A68868B-8728-98D7-33B1-226069AEC1F0}"/>
              </a:ext>
            </a:extLst>
          </p:cNvPr>
          <p:cNvGrpSpPr/>
          <p:nvPr/>
        </p:nvGrpSpPr>
        <p:grpSpPr>
          <a:xfrm>
            <a:off x="1437322" y="4273833"/>
            <a:ext cx="2412000" cy="927725"/>
            <a:chOff x="4957762" y="2967037"/>
            <a:chExt cx="2283276" cy="927725"/>
          </a:xfrm>
        </p:grpSpPr>
        <p:sp>
          <p:nvSpPr>
            <p:cNvPr id="1067" name="Freeform: Shape 1066">
              <a:extLst>
                <a:ext uri="{FF2B5EF4-FFF2-40B4-BE49-F238E27FC236}">
                  <a16:creationId xmlns:a16="http://schemas.microsoft.com/office/drawing/2014/main" id="{65EC58B8-7B5D-E86C-883F-7D34EEE2BEC4}"/>
                </a:ext>
              </a:extLst>
            </p:cNvPr>
            <p:cNvSpPr/>
            <p:nvPr/>
          </p:nvSpPr>
          <p:spPr>
            <a:xfrm>
              <a:off x="4957762" y="2967037"/>
              <a:ext cx="2280294" cy="902819"/>
            </a:xfrm>
            <a:custGeom>
              <a:avLst/>
              <a:gdLst>
                <a:gd name="connsiteX0" fmla="*/ 2280295 w 2280294"/>
                <a:gd name="connsiteY0" fmla="*/ 902820 h 902819"/>
                <a:gd name="connsiteX1" fmla="*/ 1664208 w 2280294"/>
                <a:gd name="connsiteY1" fmla="*/ 902820 h 902819"/>
                <a:gd name="connsiteX2" fmla="*/ 1664208 w 2280294"/>
                <a:gd name="connsiteY2" fmla="*/ 825324 h 902819"/>
                <a:gd name="connsiteX3" fmla="*/ 1631280 w 2280294"/>
                <a:gd name="connsiteY3" fmla="*/ 825324 h 902819"/>
                <a:gd name="connsiteX4" fmla="*/ 1631280 w 2280294"/>
                <a:gd name="connsiteY4" fmla="*/ 773016 h 902819"/>
                <a:gd name="connsiteX5" fmla="*/ 1470470 w 2280294"/>
                <a:gd name="connsiteY5" fmla="*/ 773016 h 902819"/>
                <a:gd name="connsiteX6" fmla="*/ 1470470 w 2280294"/>
                <a:gd name="connsiteY6" fmla="*/ 724581 h 902819"/>
                <a:gd name="connsiteX7" fmla="*/ 1309669 w 2280294"/>
                <a:gd name="connsiteY7" fmla="*/ 724581 h 902819"/>
                <a:gd name="connsiteX8" fmla="*/ 1309669 w 2280294"/>
                <a:gd name="connsiteY8" fmla="*/ 697458 h 902819"/>
                <a:gd name="connsiteX9" fmla="*/ 1296105 w 2280294"/>
                <a:gd name="connsiteY9" fmla="*/ 697458 h 902819"/>
                <a:gd name="connsiteX10" fmla="*/ 1296105 w 2280294"/>
                <a:gd name="connsiteY10" fmla="*/ 666459 h 902819"/>
                <a:gd name="connsiteX11" fmla="*/ 1208923 w 2280294"/>
                <a:gd name="connsiteY11" fmla="*/ 666459 h 902819"/>
                <a:gd name="connsiteX12" fmla="*/ 1208923 w 2280294"/>
                <a:gd name="connsiteY12" fmla="*/ 639336 h 902819"/>
                <a:gd name="connsiteX13" fmla="*/ 1129494 w 2280294"/>
                <a:gd name="connsiteY13" fmla="*/ 639336 h 902819"/>
                <a:gd name="connsiteX14" fmla="*/ 1129494 w 2280294"/>
                <a:gd name="connsiteY14" fmla="*/ 610275 h 902819"/>
                <a:gd name="connsiteX15" fmla="*/ 978379 w 2280294"/>
                <a:gd name="connsiteY15" fmla="*/ 610275 h 902819"/>
                <a:gd name="connsiteX16" fmla="*/ 978379 w 2280294"/>
                <a:gd name="connsiteY16" fmla="*/ 583152 h 902819"/>
                <a:gd name="connsiteX17" fmla="*/ 951252 w 2280294"/>
                <a:gd name="connsiteY17" fmla="*/ 583152 h 902819"/>
                <a:gd name="connsiteX18" fmla="*/ 951252 w 2280294"/>
                <a:gd name="connsiteY18" fmla="*/ 550216 h 902819"/>
                <a:gd name="connsiteX19" fmla="*/ 811763 w 2280294"/>
                <a:gd name="connsiteY19" fmla="*/ 550216 h 902819"/>
                <a:gd name="connsiteX20" fmla="*/ 811763 w 2280294"/>
                <a:gd name="connsiteY20" fmla="*/ 511469 h 902819"/>
                <a:gd name="connsiteX21" fmla="*/ 724581 w 2280294"/>
                <a:gd name="connsiteY21" fmla="*/ 511469 h 902819"/>
                <a:gd name="connsiteX22" fmla="*/ 724581 w 2280294"/>
                <a:gd name="connsiteY22" fmla="*/ 495970 h 902819"/>
                <a:gd name="connsiteX23" fmla="*/ 660647 w 2280294"/>
                <a:gd name="connsiteY23" fmla="*/ 495970 h 902819"/>
                <a:gd name="connsiteX24" fmla="*/ 660647 w 2280294"/>
                <a:gd name="connsiteY24" fmla="*/ 437848 h 902819"/>
                <a:gd name="connsiteX25" fmla="*/ 647086 w 2280294"/>
                <a:gd name="connsiteY25" fmla="*/ 437848 h 902819"/>
                <a:gd name="connsiteX26" fmla="*/ 647086 w 2280294"/>
                <a:gd name="connsiteY26" fmla="*/ 389413 h 902819"/>
                <a:gd name="connsiteX27" fmla="*/ 637399 w 2280294"/>
                <a:gd name="connsiteY27" fmla="*/ 389413 h 902819"/>
                <a:gd name="connsiteX28" fmla="*/ 637399 w 2280294"/>
                <a:gd name="connsiteY28" fmla="*/ 370040 h 902819"/>
                <a:gd name="connsiteX29" fmla="*/ 625774 w 2280294"/>
                <a:gd name="connsiteY29" fmla="*/ 370040 h 902819"/>
                <a:gd name="connsiteX30" fmla="*/ 625774 w 2280294"/>
                <a:gd name="connsiteY30" fmla="*/ 354541 h 902819"/>
                <a:gd name="connsiteX31" fmla="*/ 592839 w 2280294"/>
                <a:gd name="connsiteY31" fmla="*/ 354541 h 902819"/>
                <a:gd name="connsiteX32" fmla="*/ 592839 w 2280294"/>
                <a:gd name="connsiteY32" fmla="*/ 335167 h 902819"/>
                <a:gd name="connsiteX33" fmla="*/ 526968 w 2280294"/>
                <a:gd name="connsiteY33" fmla="*/ 335167 h 902819"/>
                <a:gd name="connsiteX34" fmla="*/ 526968 w 2280294"/>
                <a:gd name="connsiteY34" fmla="*/ 323542 h 902819"/>
                <a:gd name="connsiteX35" fmla="*/ 497907 w 2280294"/>
                <a:gd name="connsiteY35" fmla="*/ 323542 h 902819"/>
                <a:gd name="connsiteX36" fmla="*/ 497907 w 2280294"/>
                <a:gd name="connsiteY36" fmla="*/ 267359 h 902819"/>
                <a:gd name="connsiteX37" fmla="*/ 344855 w 2280294"/>
                <a:gd name="connsiteY37" fmla="*/ 267359 h 902819"/>
                <a:gd name="connsiteX38" fmla="*/ 344855 w 2280294"/>
                <a:gd name="connsiteY38" fmla="*/ 226674 h 902819"/>
                <a:gd name="connsiteX39" fmla="*/ 329355 w 2280294"/>
                <a:gd name="connsiteY39" fmla="*/ 226674 h 902819"/>
                <a:gd name="connsiteX40" fmla="*/ 329355 w 2280294"/>
                <a:gd name="connsiteY40" fmla="*/ 187926 h 902819"/>
                <a:gd name="connsiteX41" fmla="*/ 309982 w 2280294"/>
                <a:gd name="connsiteY41" fmla="*/ 187926 h 902819"/>
                <a:gd name="connsiteX42" fmla="*/ 309982 w 2280294"/>
                <a:gd name="connsiteY42" fmla="*/ 166615 h 902819"/>
                <a:gd name="connsiteX43" fmla="*/ 290608 w 2280294"/>
                <a:gd name="connsiteY43" fmla="*/ 166615 h 902819"/>
                <a:gd name="connsiteX44" fmla="*/ 290608 w 2280294"/>
                <a:gd name="connsiteY44" fmla="*/ 133680 h 902819"/>
                <a:gd name="connsiteX45" fmla="*/ 277045 w 2280294"/>
                <a:gd name="connsiteY45" fmla="*/ 133680 h 902819"/>
                <a:gd name="connsiteX46" fmla="*/ 277045 w 2280294"/>
                <a:gd name="connsiteY46" fmla="*/ 112368 h 902819"/>
                <a:gd name="connsiteX47" fmla="*/ 178239 w 2280294"/>
                <a:gd name="connsiteY47" fmla="*/ 112368 h 902819"/>
                <a:gd name="connsiteX48" fmla="*/ 178239 w 2280294"/>
                <a:gd name="connsiteY48" fmla="*/ 81370 h 902819"/>
                <a:gd name="connsiteX49" fmla="*/ 135617 w 2280294"/>
                <a:gd name="connsiteY49" fmla="*/ 81370 h 902819"/>
                <a:gd name="connsiteX50" fmla="*/ 135617 w 2280294"/>
                <a:gd name="connsiteY50" fmla="*/ 58121 h 902819"/>
                <a:gd name="connsiteX51" fmla="*/ 30998 w 2280294"/>
                <a:gd name="connsiteY51" fmla="*/ 58121 h 902819"/>
                <a:gd name="connsiteX52" fmla="*/ 30998 w 2280294"/>
                <a:gd name="connsiteY52" fmla="*/ 42622 h 902819"/>
                <a:gd name="connsiteX53" fmla="*/ 0 w 2280294"/>
                <a:gd name="connsiteY53" fmla="*/ 42622 h 902819"/>
                <a:gd name="connsiteX54" fmla="*/ 0 w 2280294"/>
                <a:gd name="connsiteY54" fmla="*/ 0 h 902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280294" h="902819">
                  <a:moveTo>
                    <a:pt x="2280295" y="902820"/>
                  </a:moveTo>
                  <a:lnTo>
                    <a:pt x="1664208" y="902820"/>
                  </a:lnTo>
                  <a:lnTo>
                    <a:pt x="1664208" y="825324"/>
                  </a:lnTo>
                  <a:lnTo>
                    <a:pt x="1631280" y="825324"/>
                  </a:lnTo>
                  <a:lnTo>
                    <a:pt x="1631280" y="773016"/>
                  </a:lnTo>
                  <a:lnTo>
                    <a:pt x="1470470" y="773016"/>
                  </a:lnTo>
                  <a:lnTo>
                    <a:pt x="1470470" y="724581"/>
                  </a:lnTo>
                  <a:lnTo>
                    <a:pt x="1309669" y="724581"/>
                  </a:lnTo>
                  <a:lnTo>
                    <a:pt x="1309669" y="697458"/>
                  </a:lnTo>
                  <a:lnTo>
                    <a:pt x="1296105" y="697458"/>
                  </a:lnTo>
                  <a:lnTo>
                    <a:pt x="1296105" y="666459"/>
                  </a:lnTo>
                  <a:lnTo>
                    <a:pt x="1208923" y="666459"/>
                  </a:lnTo>
                  <a:lnTo>
                    <a:pt x="1208923" y="639336"/>
                  </a:lnTo>
                  <a:lnTo>
                    <a:pt x="1129494" y="639336"/>
                  </a:lnTo>
                  <a:lnTo>
                    <a:pt x="1129494" y="610275"/>
                  </a:lnTo>
                  <a:lnTo>
                    <a:pt x="978379" y="610275"/>
                  </a:lnTo>
                  <a:lnTo>
                    <a:pt x="978379" y="583152"/>
                  </a:lnTo>
                  <a:lnTo>
                    <a:pt x="951252" y="583152"/>
                  </a:lnTo>
                  <a:lnTo>
                    <a:pt x="951252" y="550216"/>
                  </a:lnTo>
                  <a:lnTo>
                    <a:pt x="811763" y="550216"/>
                  </a:lnTo>
                  <a:lnTo>
                    <a:pt x="811763" y="511469"/>
                  </a:lnTo>
                  <a:lnTo>
                    <a:pt x="724581" y="511469"/>
                  </a:lnTo>
                  <a:lnTo>
                    <a:pt x="724581" y="495970"/>
                  </a:lnTo>
                  <a:lnTo>
                    <a:pt x="660647" y="495970"/>
                  </a:lnTo>
                  <a:lnTo>
                    <a:pt x="660647" y="437848"/>
                  </a:lnTo>
                  <a:lnTo>
                    <a:pt x="647086" y="437848"/>
                  </a:lnTo>
                  <a:lnTo>
                    <a:pt x="647086" y="389413"/>
                  </a:lnTo>
                  <a:lnTo>
                    <a:pt x="637399" y="389413"/>
                  </a:lnTo>
                  <a:lnTo>
                    <a:pt x="637399" y="370040"/>
                  </a:lnTo>
                  <a:lnTo>
                    <a:pt x="625774" y="370040"/>
                  </a:lnTo>
                  <a:lnTo>
                    <a:pt x="625774" y="354541"/>
                  </a:lnTo>
                  <a:lnTo>
                    <a:pt x="592839" y="354541"/>
                  </a:lnTo>
                  <a:lnTo>
                    <a:pt x="592839" y="335167"/>
                  </a:lnTo>
                  <a:lnTo>
                    <a:pt x="526968" y="335167"/>
                  </a:lnTo>
                  <a:lnTo>
                    <a:pt x="526968" y="323542"/>
                  </a:lnTo>
                  <a:lnTo>
                    <a:pt x="497907" y="323542"/>
                  </a:lnTo>
                  <a:lnTo>
                    <a:pt x="497907" y="267359"/>
                  </a:lnTo>
                  <a:lnTo>
                    <a:pt x="344855" y="267359"/>
                  </a:lnTo>
                  <a:lnTo>
                    <a:pt x="344855" y="226674"/>
                  </a:lnTo>
                  <a:lnTo>
                    <a:pt x="329355" y="226674"/>
                  </a:lnTo>
                  <a:lnTo>
                    <a:pt x="329355" y="187926"/>
                  </a:lnTo>
                  <a:lnTo>
                    <a:pt x="309982" y="187926"/>
                  </a:lnTo>
                  <a:lnTo>
                    <a:pt x="309982" y="166615"/>
                  </a:lnTo>
                  <a:lnTo>
                    <a:pt x="290608" y="166615"/>
                  </a:lnTo>
                  <a:lnTo>
                    <a:pt x="290608" y="133680"/>
                  </a:lnTo>
                  <a:lnTo>
                    <a:pt x="277045" y="133680"/>
                  </a:lnTo>
                  <a:lnTo>
                    <a:pt x="277045" y="112368"/>
                  </a:lnTo>
                  <a:lnTo>
                    <a:pt x="178239" y="112368"/>
                  </a:lnTo>
                  <a:lnTo>
                    <a:pt x="178239" y="81370"/>
                  </a:lnTo>
                  <a:lnTo>
                    <a:pt x="135617" y="81370"/>
                  </a:lnTo>
                  <a:lnTo>
                    <a:pt x="135617" y="58121"/>
                  </a:lnTo>
                  <a:lnTo>
                    <a:pt x="30998" y="58121"/>
                  </a:lnTo>
                  <a:lnTo>
                    <a:pt x="30998" y="42622"/>
                  </a:lnTo>
                  <a:lnTo>
                    <a:pt x="0" y="42622"/>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8" name="Freeform: Shape 1067">
              <a:extLst>
                <a:ext uri="{FF2B5EF4-FFF2-40B4-BE49-F238E27FC236}">
                  <a16:creationId xmlns:a16="http://schemas.microsoft.com/office/drawing/2014/main" id="{DE7C0D4B-AE00-09F1-5A4F-6E5F3DCCA022}"/>
                </a:ext>
              </a:extLst>
            </p:cNvPr>
            <p:cNvSpPr/>
            <p:nvPr/>
          </p:nvSpPr>
          <p:spPr>
            <a:xfrm>
              <a:off x="5058182" y="3002156"/>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69" name="Freeform: Shape 1068">
              <a:extLst>
                <a:ext uri="{FF2B5EF4-FFF2-40B4-BE49-F238E27FC236}">
                  <a16:creationId xmlns:a16="http://schemas.microsoft.com/office/drawing/2014/main" id="{EFE74F21-FAC2-006C-79C8-7A281FECCE04}"/>
                </a:ext>
              </a:extLst>
            </p:cNvPr>
            <p:cNvSpPr/>
            <p:nvPr/>
          </p:nvSpPr>
          <p:spPr>
            <a:xfrm>
              <a:off x="5115332" y="3021206"/>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0" name="Freeform: Shape 1069">
              <a:extLst>
                <a:ext uri="{FF2B5EF4-FFF2-40B4-BE49-F238E27FC236}">
                  <a16:creationId xmlns:a16="http://schemas.microsoft.com/office/drawing/2014/main" id="{4FFC25B4-7745-C0D1-1656-73505091C0DD}"/>
                </a:ext>
              </a:extLst>
            </p:cNvPr>
            <p:cNvSpPr/>
            <p:nvPr/>
          </p:nvSpPr>
          <p:spPr>
            <a:xfrm>
              <a:off x="5136001" y="304840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1" name="Freeform: Shape 1070">
              <a:extLst>
                <a:ext uri="{FF2B5EF4-FFF2-40B4-BE49-F238E27FC236}">
                  <a16:creationId xmlns:a16="http://schemas.microsoft.com/office/drawing/2014/main" id="{907A0FFE-A393-59E7-41D4-ED93A20FDE9E}"/>
                </a:ext>
              </a:extLst>
            </p:cNvPr>
            <p:cNvSpPr/>
            <p:nvPr/>
          </p:nvSpPr>
          <p:spPr>
            <a:xfrm>
              <a:off x="5688455" y="3448460"/>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2" name="Freeform: Shape 1071">
              <a:extLst>
                <a:ext uri="{FF2B5EF4-FFF2-40B4-BE49-F238E27FC236}">
                  <a16:creationId xmlns:a16="http://schemas.microsoft.com/office/drawing/2014/main" id="{BF7E1D01-0041-93AD-B0B5-52D321494D28}"/>
                </a:ext>
              </a:extLst>
            </p:cNvPr>
            <p:cNvSpPr/>
            <p:nvPr/>
          </p:nvSpPr>
          <p:spPr>
            <a:xfrm>
              <a:off x="5764655" y="34865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3" name="Freeform: Shape 1072">
              <a:extLst>
                <a:ext uri="{FF2B5EF4-FFF2-40B4-BE49-F238E27FC236}">
                  <a16:creationId xmlns:a16="http://schemas.microsoft.com/office/drawing/2014/main" id="{70A35E3C-BA88-9058-6976-10DCB11F2E4D}"/>
                </a:ext>
              </a:extLst>
            </p:cNvPr>
            <p:cNvSpPr/>
            <p:nvPr/>
          </p:nvSpPr>
          <p:spPr>
            <a:xfrm>
              <a:off x="5898006" y="34865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4" name="Freeform: Shape 1073">
              <a:extLst>
                <a:ext uri="{FF2B5EF4-FFF2-40B4-BE49-F238E27FC236}">
                  <a16:creationId xmlns:a16="http://schemas.microsoft.com/office/drawing/2014/main" id="{267D7482-A041-4564-BC43-32DE29289F56}"/>
                </a:ext>
              </a:extLst>
            </p:cNvPr>
            <p:cNvSpPr/>
            <p:nvPr/>
          </p:nvSpPr>
          <p:spPr>
            <a:xfrm>
              <a:off x="5955153" y="35437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5" name="Freeform: Shape 1074">
              <a:extLst>
                <a:ext uri="{FF2B5EF4-FFF2-40B4-BE49-F238E27FC236}">
                  <a16:creationId xmlns:a16="http://schemas.microsoft.com/office/drawing/2014/main" id="{0819F520-FF08-0202-2B24-B028EA092E4C}"/>
                </a:ext>
              </a:extLst>
            </p:cNvPr>
            <p:cNvSpPr/>
            <p:nvPr/>
          </p:nvSpPr>
          <p:spPr>
            <a:xfrm>
              <a:off x="6088503" y="35818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6" name="Freeform: Shape 1075">
              <a:extLst>
                <a:ext uri="{FF2B5EF4-FFF2-40B4-BE49-F238E27FC236}">
                  <a16:creationId xmlns:a16="http://schemas.microsoft.com/office/drawing/2014/main" id="{15EB371D-0E48-8DC2-3E5B-8D47AE432E10}"/>
                </a:ext>
              </a:extLst>
            </p:cNvPr>
            <p:cNvSpPr/>
            <p:nvPr/>
          </p:nvSpPr>
          <p:spPr>
            <a:xfrm>
              <a:off x="6126603" y="35818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7" name="Freeform: Shape 1076">
              <a:extLst>
                <a:ext uri="{FF2B5EF4-FFF2-40B4-BE49-F238E27FC236}">
                  <a16:creationId xmlns:a16="http://schemas.microsoft.com/office/drawing/2014/main" id="{12F79E32-8CE4-ADB3-A740-A32F79F34C6C}"/>
                </a:ext>
              </a:extLst>
            </p:cNvPr>
            <p:cNvSpPr/>
            <p:nvPr/>
          </p:nvSpPr>
          <p:spPr>
            <a:xfrm>
              <a:off x="6164703" y="35818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8" name="Freeform: Shape 1077">
              <a:extLst>
                <a:ext uri="{FF2B5EF4-FFF2-40B4-BE49-F238E27FC236}">
                  <a16:creationId xmlns:a16="http://schemas.microsoft.com/office/drawing/2014/main" id="{A15EF75F-0A4D-AC7A-D4F1-30647EDFE37E}"/>
                </a:ext>
              </a:extLst>
            </p:cNvPr>
            <p:cNvSpPr/>
            <p:nvPr/>
          </p:nvSpPr>
          <p:spPr>
            <a:xfrm>
              <a:off x="6240913" y="3600860"/>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79" name="Freeform: Shape 1078">
              <a:extLst>
                <a:ext uri="{FF2B5EF4-FFF2-40B4-BE49-F238E27FC236}">
                  <a16:creationId xmlns:a16="http://schemas.microsoft.com/office/drawing/2014/main" id="{7556A05B-EB9D-479B-B9A9-B1E27F443F25}"/>
                </a:ext>
              </a:extLst>
            </p:cNvPr>
            <p:cNvSpPr/>
            <p:nvPr/>
          </p:nvSpPr>
          <p:spPr>
            <a:xfrm>
              <a:off x="6279013" y="36580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0" name="Freeform: Shape 1079">
              <a:extLst>
                <a:ext uri="{FF2B5EF4-FFF2-40B4-BE49-F238E27FC236}">
                  <a16:creationId xmlns:a16="http://schemas.microsoft.com/office/drawing/2014/main" id="{D73544EE-DA9E-E63A-27AF-FB2C1AEF00A0}"/>
                </a:ext>
              </a:extLst>
            </p:cNvPr>
            <p:cNvSpPr/>
            <p:nvPr/>
          </p:nvSpPr>
          <p:spPr>
            <a:xfrm>
              <a:off x="6488563" y="37151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1" name="Freeform: Shape 1080">
              <a:extLst>
                <a:ext uri="{FF2B5EF4-FFF2-40B4-BE49-F238E27FC236}">
                  <a16:creationId xmlns:a16="http://schemas.microsoft.com/office/drawing/2014/main" id="{4CF08D68-3BB5-6394-08D7-B7AB5FAF4C07}"/>
                </a:ext>
              </a:extLst>
            </p:cNvPr>
            <p:cNvSpPr/>
            <p:nvPr/>
          </p:nvSpPr>
          <p:spPr>
            <a:xfrm>
              <a:off x="6564763" y="37151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2" name="Freeform: Shape 1081">
              <a:extLst>
                <a:ext uri="{FF2B5EF4-FFF2-40B4-BE49-F238E27FC236}">
                  <a16:creationId xmlns:a16="http://schemas.microsoft.com/office/drawing/2014/main" id="{12FABCCF-06A1-47A0-F799-FF23FCAF3785}"/>
                </a:ext>
              </a:extLst>
            </p:cNvPr>
            <p:cNvSpPr/>
            <p:nvPr/>
          </p:nvSpPr>
          <p:spPr>
            <a:xfrm>
              <a:off x="6583813" y="377231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3" name="Freeform: Shape 1082">
              <a:extLst>
                <a:ext uri="{FF2B5EF4-FFF2-40B4-BE49-F238E27FC236}">
                  <a16:creationId xmlns:a16="http://schemas.microsoft.com/office/drawing/2014/main" id="{9331823F-F91B-6479-951A-B587E1EA6AB5}"/>
                </a:ext>
              </a:extLst>
            </p:cNvPr>
            <p:cNvSpPr/>
            <p:nvPr/>
          </p:nvSpPr>
          <p:spPr>
            <a:xfrm>
              <a:off x="667906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4" name="Freeform: Shape 1083">
              <a:extLst>
                <a:ext uri="{FF2B5EF4-FFF2-40B4-BE49-F238E27FC236}">
                  <a16:creationId xmlns:a16="http://schemas.microsoft.com/office/drawing/2014/main" id="{9598F699-7203-CA4B-2325-37C9094500C9}"/>
                </a:ext>
              </a:extLst>
            </p:cNvPr>
            <p:cNvSpPr/>
            <p:nvPr/>
          </p:nvSpPr>
          <p:spPr>
            <a:xfrm>
              <a:off x="683146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5" name="Freeform: Shape 1084">
              <a:extLst>
                <a:ext uri="{FF2B5EF4-FFF2-40B4-BE49-F238E27FC236}">
                  <a16:creationId xmlns:a16="http://schemas.microsoft.com/office/drawing/2014/main" id="{3EE7F090-D35D-2FBB-6AE8-6DDB65945A0F}"/>
                </a:ext>
              </a:extLst>
            </p:cNvPr>
            <p:cNvSpPr/>
            <p:nvPr/>
          </p:nvSpPr>
          <p:spPr>
            <a:xfrm>
              <a:off x="688861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6" name="Freeform: Shape 1085">
              <a:extLst>
                <a:ext uri="{FF2B5EF4-FFF2-40B4-BE49-F238E27FC236}">
                  <a16:creationId xmlns:a16="http://schemas.microsoft.com/office/drawing/2014/main" id="{7FFD15F7-B295-7422-AC9F-EE08E8A690F2}"/>
                </a:ext>
              </a:extLst>
            </p:cNvPr>
            <p:cNvSpPr/>
            <p:nvPr/>
          </p:nvSpPr>
          <p:spPr>
            <a:xfrm>
              <a:off x="706006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1087" name="Freeform: Shape 1086">
              <a:extLst>
                <a:ext uri="{FF2B5EF4-FFF2-40B4-BE49-F238E27FC236}">
                  <a16:creationId xmlns:a16="http://schemas.microsoft.com/office/drawing/2014/main" id="{1FFD2607-0705-5780-E4AC-F65C1FC71764}"/>
                </a:ext>
              </a:extLst>
            </p:cNvPr>
            <p:cNvSpPr/>
            <p:nvPr/>
          </p:nvSpPr>
          <p:spPr>
            <a:xfrm>
              <a:off x="723151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1088" name="Group 1087">
            <a:extLst>
              <a:ext uri="{FF2B5EF4-FFF2-40B4-BE49-F238E27FC236}">
                <a16:creationId xmlns:a16="http://schemas.microsoft.com/office/drawing/2014/main" id="{8557A804-153D-CDED-D56F-FF018B889718}"/>
              </a:ext>
            </a:extLst>
          </p:cNvPr>
          <p:cNvGrpSpPr/>
          <p:nvPr/>
        </p:nvGrpSpPr>
        <p:grpSpPr>
          <a:xfrm>
            <a:off x="5267366" y="4266985"/>
            <a:ext cx="2628000" cy="576000"/>
            <a:chOff x="4821053" y="3133725"/>
            <a:chExt cx="2546733" cy="587402"/>
          </a:xfrm>
        </p:grpSpPr>
        <p:sp>
          <p:nvSpPr>
            <p:cNvPr id="1089" name="Freeform: Shape 1088">
              <a:extLst>
                <a:ext uri="{FF2B5EF4-FFF2-40B4-BE49-F238E27FC236}">
                  <a16:creationId xmlns:a16="http://schemas.microsoft.com/office/drawing/2014/main" id="{232791D9-7EF3-817E-0C69-1C112E762EAC}"/>
                </a:ext>
              </a:extLst>
            </p:cNvPr>
            <p:cNvSpPr/>
            <p:nvPr/>
          </p:nvSpPr>
          <p:spPr>
            <a:xfrm>
              <a:off x="4821053" y="3162459"/>
              <a:ext cx="2546733" cy="533096"/>
            </a:xfrm>
            <a:custGeom>
              <a:avLst/>
              <a:gdLst>
                <a:gd name="connsiteX0" fmla="*/ 2546734 w 2546733"/>
                <a:gd name="connsiteY0" fmla="*/ 533097 h 533096"/>
                <a:gd name="connsiteX1" fmla="*/ 1915102 w 2546733"/>
                <a:gd name="connsiteY1" fmla="*/ 533097 h 533096"/>
                <a:gd name="connsiteX2" fmla="*/ 1915102 w 2546733"/>
                <a:gd name="connsiteY2" fmla="*/ 459828 h 533096"/>
                <a:gd name="connsiteX3" fmla="*/ 1879736 w 2546733"/>
                <a:gd name="connsiteY3" fmla="*/ 459828 h 533096"/>
                <a:gd name="connsiteX4" fmla="*/ 1879736 w 2546733"/>
                <a:gd name="connsiteY4" fmla="*/ 396664 h 533096"/>
                <a:gd name="connsiteX5" fmla="*/ 1821624 w 2546733"/>
                <a:gd name="connsiteY5" fmla="*/ 396664 h 533096"/>
                <a:gd name="connsiteX6" fmla="*/ 1821624 w 2546733"/>
                <a:gd name="connsiteY6" fmla="*/ 341081 h 533096"/>
                <a:gd name="connsiteX7" fmla="*/ 1579079 w 2546733"/>
                <a:gd name="connsiteY7" fmla="*/ 341081 h 533096"/>
                <a:gd name="connsiteX8" fmla="*/ 1579079 w 2546733"/>
                <a:gd name="connsiteY8" fmla="*/ 313289 h 533096"/>
                <a:gd name="connsiteX9" fmla="*/ 1518443 w 2546733"/>
                <a:gd name="connsiteY9" fmla="*/ 313289 h 533096"/>
                <a:gd name="connsiteX10" fmla="*/ 1518443 w 2546733"/>
                <a:gd name="connsiteY10" fmla="*/ 272865 h 533096"/>
                <a:gd name="connsiteX11" fmla="*/ 1478019 w 2546733"/>
                <a:gd name="connsiteY11" fmla="*/ 272865 h 533096"/>
                <a:gd name="connsiteX12" fmla="*/ 1478019 w 2546733"/>
                <a:gd name="connsiteY12" fmla="*/ 242546 h 533096"/>
                <a:gd name="connsiteX13" fmla="*/ 1402219 w 2546733"/>
                <a:gd name="connsiteY13" fmla="*/ 242546 h 533096"/>
                <a:gd name="connsiteX14" fmla="*/ 1402219 w 2546733"/>
                <a:gd name="connsiteY14" fmla="*/ 212228 h 533096"/>
                <a:gd name="connsiteX15" fmla="*/ 1237999 w 2546733"/>
                <a:gd name="connsiteY15" fmla="*/ 212228 h 533096"/>
                <a:gd name="connsiteX16" fmla="*/ 1237999 w 2546733"/>
                <a:gd name="connsiteY16" fmla="*/ 192016 h 533096"/>
                <a:gd name="connsiteX17" fmla="*/ 1106620 w 2546733"/>
                <a:gd name="connsiteY17" fmla="*/ 192016 h 533096"/>
                <a:gd name="connsiteX18" fmla="*/ 1106620 w 2546733"/>
                <a:gd name="connsiteY18" fmla="*/ 171804 h 533096"/>
                <a:gd name="connsiteX19" fmla="*/ 664477 w 2546733"/>
                <a:gd name="connsiteY19" fmla="*/ 171804 h 533096"/>
                <a:gd name="connsiteX20" fmla="*/ 664477 w 2546733"/>
                <a:gd name="connsiteY20" fmla="*/ 154118 h 533096"/>
                <a:gd name="connsiteX21" fmla="*/ 593733 w 2546733"/>
                <a:gd name="connsiteY21" fmla="*/ 154118 h 533096"/>
                <a:gd name="connsiteX22" fmla="*/ 593733 w 2546733"/>
                <a:gd name="connsiteY22" fmla="*/ 121273 h 533096"/>
                <a:gd name="connsiteX23" fmla="*/ 462354 w 2546733"/>
                <a:gd name="connsiteY23" fmla="*/ 121273 h 533096"/>
                <a:gd name="connsiteX24" fmla="*/ 462354 w 2546733"/>
                <a:gd name="connsiteY24" fmla="*/ 111167 h 533096"/>
                <a:gd name="connsiteX25" fmla="*/ 378979 w 2546733"/>
                <a:gd name="connsiteY25" fmla="*/ 111167 h 533096"/>
                <a:gd name="connsiteX26" fmla="*/ 378979 w 2546733"/>
                <a:gd name="connsiteY26" fmla="*/ 85902 h 533096"/>
                <a:gd name="connsiteX27" fmla="*/ 348661 w 2546733"/>
                <a:gd name="connsiteY27" fmla="*/ 85902 h 533096"/>
                <a:gd name="connsiteX28" fmla="*/ 348661 w 2546733"/>
                <a:gd name="connsiteY28" fmla="*/ 63163 h 533096"/>
                <a:gd name="connsiteX29" fmla="*/ 275392 w 2546733"/>
                <a:gd name="connsiteY29" fmla="*/ 63163 h 533096"/>
                <a:gd name="connsiteX30" fmla="*/ 275392 w 2546733"/>
                <a:gd name="connsiteY30" fmla="*/ 20212 h 533096"/>
                <a:gd name="connsiteX31" fmla="*/ 156645 w 2546733"/>
                <a:gd name="connsiteY31" fmla="*/ 20212 h 533096"/>
                <a:gd name="connsiteX32" fmla="*/ 156645 w 2546733"/>
                <a:gd name="connsiteY32" fmla="*/ 0 h 533096"/>
                <a:gd name="connsiteX33" fmla="*/ 0 w 2546733"/>
                <a:gd name="connsiteY33" fmla="*/ 0 h 533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46733" h="533096">
                  <a:moveTo>
                    <a:pt x="2546734" y="533097"/>
                  </a:moveTo>
                  <a:lnTo>
                    <a:pt x="1915102" y="533097"/>
                  </a:lnTo>
                  <a:lnTo>
                    <a:pt x="1915102" y="459828"/>
                  </a:lnTo>
                  <a:lnTo>
                    <a:pt x="1879736" y="459828"/>
                  </a:lnTo>
                  <a:lnTo>
                    <a:pt x="1879736" y="396664"/>
                  </a:lnTo>
                  <a:lnTo>
                    <a:pt x="1821624" y="396664"/>
                  </a:lnTo>
                  <a:lnTo>
                    <a:pt x="1821624" y="341081"/>
                  </a:lnTo>
                  <a:lnTo>
                    <a:pt x="1579079" y="341081"/>
                  </a:lnTo>
                  <a:lnTo>
                    <a:pt x="1579079" y="313289"/>
                  </a:lnTo>
                  <a:lnTo>
                    <a:pt x="1518443" y="313289"/>
                  </a:lnTo>
                  <a:lnTo>
                    <a:pt x="1518443" y="272865"/>
                  </a:lnTo>
                  <a:lnTo>
                    <a:pt x="1478019" y="272865"/>
                  </a:lnTo>
                  <a:lnTo>
                    <a:pt x="1478019" y="242546"/>
                  </a:lnTo>
                  <a:lnTo>
                    <a:pt x="1402219" y="242546"/>
                  </a:lnTo>
                  <a:lnTo>
                    <a:pt x="1402219" y="212228"/>
                  </a:lnTo>
                  <a:lnTo>
                    <a:pt x="1237999" y="212228"/>
                  </a:lnTo>
                  <a:lnTo>
                    <a:pt x="1237999" y="192016"/>
                  </a:lnTo>
                  <a:lnTo>
                    <a:pt x="1106620" y="192016"/>
                  </a:lnTo>
                  <a:lnTo>
                    <a:pt x="1106620" y="171804"/>
                  </a:lnTo>
                  <a:lnTo>
                    <a:pt x="664477" y="171804"/>
                  </a:lnTo>
                  <a:lnTo>
                    <a:pt x="664477" y="154118"/>
                  </a:lnTo>
                  <a:lnTo>
                    <a:pt x="593733" y="154118"/>
                  </a:lnTo>
                  <a:lnTo>
                    <a:pt x="593733" y="121273"/>
                  </a:lnTo>
                  <a:lnTo>
                    <a:pt x="462354" y="121273"/>
                  </a:lnTo>
                  <a:lnTo>
                    <a:pt x="462354" y="111167"/>
                  </a:lnTo>
                  <a:lnTo>
                    <a:pt x="378979" y="111167"/>
                  </a:lnTo>
                  <a:lnTo>
                    <a:pt x="378979" y="85902"/>
                  </a:lnTo>
                  <a:lnTo>
                    <a:pt x="348661" y="85902"/>
                  </a:lnTo>
                  <a:lnTo>
                    <a:pt x="348661" y="63163"/>
                  </a:lnTo>
                  <a:lnTo>
                    <a:pt x="275392" y="63163"/>
                  </a:lnTo>
                  <a:lnTo>
                    <a:pt x="275392" y="20212"/>
                  </a:lnTo>
                  <a:lnTo>
                    <a:pt x="156645" y="20212"/>
                  </a:lnTo>
                  <a:lnTo>
                    <a:pt x="15664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dirty="0"/>
            </a:p>
          </p:txBody>
        </p:sp>
        <p:sp>
          <p:nvSpPr>
            <p:cNvPr id="1090" name="Freeform: Shape 1089">
              <a:extLst>
                <a:ext uri="{FF2B5EF4-FFF2-40B4-BE49-F238E27FC236}">
                  <a16:creationId xmlns:a16="http://schemas.microsoft.com/office/drawing/2014/main" id="{2C6A3F50-CAF1-8F27-AFF7-3F362F19FCDB}"/>
                </a:ext>
              </a:extLst>
            </p:cNvPr>
            <p:cNvSpPr/>
            <p:nvPr/>
          </p:nvSpPr>
          <p:spPr>
            <a:xfrm>
              <a:off x="4823175" y="313372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1" name="Freeform: Shape 1090">
              <a:extLst>
                <a:ext uri="{FF2B5EF4-FFF2-40B4-BE49-F238E27FC236}">
                  <a16:creationId xmlns:a16="http://schemas.microsoft.com/office/drawing/2014/main" id="{DF2391C6-7DA3-92A8-B623-7F561F03F00A}"/>
                </a:ext>
              </a:extLst>
            </p:cNvPr>
            <p:cNvSpPr/>
            <p:nvPr/>
          </p:nvSpPr>
          <p:spPr>
            <a:xfrm>
              <a:off x="4975576" y="315277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2" name="Freeform: Shape 1091">
              <a:extLst>
                <a:ext uri="{FF2B5EF4-FFF2-40B4-BE49-F238E27FC236}">
                  <a16:creationId xmlns:a16="http://schemas.microsoft.com/office/drawing/2014/main" id="{78749317-6200-15CA-1CC8-70DB7FCFBD48}"/>
                </a:ext>
              </a:extLst>
            </p:cNvPr>
            <p:cNvSpPr/>
            <p:nvPr/>
          </p:nvSpPr>
          <p:spPr>
            <a:xfrm>
              <a:off x="5223228" y="32480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3" name="Freeform: Shape 1092">
              <a:extLst>
                <a:ext uri="{FF2B5EF4-FFF2-40B4-BE49-F238E27FC236}">
                  <a16:creationId xmlns:a16="http://schemas.microsoft.com/office/drawing/2014/main" id="{3A468943-4347-5953-8BA8-673B88EF2DEE}"/>
                </a:ext>
              </a:extLst>
            </p:cNvPr>
            <p:cNvSpPr/>
            <p:nvPr/>
          </p:nvSpPr>
          <p:spPr>
            <a:xfrm>
              <a:off x="5299428" y="32670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4" name="Freeform: Shape 1093">
              <a:extLst>
                <a:ext uri="{FF2B5EF4-FFF2-40B4-BE49-F238E27FC236}">
                  <a16:creationId xmlns:a16="http://schemas.microsoft.com/office/drawing/2014/main" id="{977A37B9-0A32-C6D1-DF16-A248501C04BF}"/>
                </a:ext>
              </a:extLst>
            </p:cNvPr>
            <p:cNvSpPr/>
            <p:nvPr/>
          </p:nvSpPr>
          <p:spPr>
            <a:xfrm>
              <a:off x="5623280" y="33051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5" name="Freeform: Shape 1094">
              <a:extLst>
                <a:ext uri="{FF2B5EF4-FFF2-40B4-BE49-F238E27FC236}">
                  <a16:creationId xmlns:a16="http://schemas.microsoft.com/office/drawing/2014/main" id="{C6C46C3F-3888-703D-9241-87504371A50C}"/>
                </a:ext>
              </a:extLst>
            </p:cNvPr>
            <p:cNvSpPr/>
            <p:nvPr/>
          </p:nvSpPr>
          <p:spPr>
            <a:xfrm>
              <a:off x="5737581" y="33051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6" name="Freeform: Shape 1095">
              <a:extLst>
                <a:ext uri="{FF2B5EF4-FFF2-40B4-BE49-F238E27FC236}">
                  <a16:creationId xmlns:a16="http://schemas.microsoft.com/office/drawing/2014/main" id="{221FD5D0-8ABA-9A48-13F0-D1B16EFA5044}"/>
                </a:ext>
              </a:extLst>
            </p:cNvPr>
            <p:cNvSpPr/>
            <p:nvPr/>
          </p:nvSpPr>
          <p:spPr>
            <a:xfrm>
              <a:off x="5889983" y="33051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7" name="Freeform: Shape 1096">
              <a:extLst>
                <a:ext uri="{FF2B5EF4-FFF2-40B4-BE49-F238E27FC236}">
                  <a16:creationId xmlns:a16="http://schemas.microsoft.com/office/drawing/2014/main" id="{9EA914FA-16DD-14CF-C947-E82AB8AFFC8B}"/>
                </a:ext>
              </a:extLst>
            </p:cNvPr>
            <p:cNvSpPr/>
            <p:nvPr/>
          </p:nvSpPr>
          <p:spPr>
            <a:xfrm>
              <a:off x="5947133" y="33242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8" name="Freeform: Shape 1097">
              <a:extLst>
                <a:ext uri="{FF2B5EF4-FFF2-40B4-BE49-F238E27FC236}">
                  <a16:creationId xmlns:a16="http://schemas.microsoft.com/office/drawing/2014/main" id="{BE34383C-7E8B-0B0D-D17E-C4E91B6AE3E9}"/>
                </a:ext>
              </a:extLst>
            </p:cNvPr>
            <p:cNvSpPr/>
            <p:nvPr/>
          </p:nvSpPr>
          <p:spPr>
            <a:xfrm>
              <a:off x="5985233" y="33242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099" name="Freeform: Shape 1098">
              <a:extLst>
                <a:ext uri="{FF2B5EF4-FFF2-40B4-BE49-F238E27FC236}">
                  <a16:creationId xmlns:a16="http://schemas.microsoft.com/office/drawing/2014/main" id="{360C889C-A242-AF17-6084-4CC0D6E3B317}"/>
                </a:ext>
              </a:extLst>
            </p:cNvPr>
            <p:cNvSpPr/>
            <p:nvPr/>
          </p:nvSpPr>
          <p:spPr>
            <a:xfrm>
              <a:off x="6042383" y="33242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0" name="Freeform: Shape 1099">
              <a:extLst>
                <a:ext uri="{FF2B5EF4-FFF2-40B4-BE49-F238E27FC236}">
                  <a16:creationId xmlns:a16="http://schemas.microsoft.com/office/drawing/2014/main" id="{6B0719C3-C0B5-C5F9-4E8F-C89DBE7E4DE2}"/>
                </a:ext>
              </a:extLst>
            </p:cNvPr>
            <p:cNvSpPr/>
            <p:nvPr/>
          </p:nvSpPr>
          <p:spPr>
            <a:xfrm>
              <a:off x="60614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1" name="Freeform: Shape 1100">
              <a:extLst>
                <a:ext uri="{FF2B5EF4-FFF2-40B4-BE49-F238E27FC236}">
                  <a16:creationId xmlns:a16="http://schemas.microsoft.com/office/drawing/2014/main" id="{3CD55B98-C314-885E-A1CA-73325C3020A5}"/>
                </a:ext>
              </a:extLst>
            </p:cNvPr>
            <p:cNvSpPr/>
            <p:nvPr/>
          </p:nvSpPr>
          <p:spPr>
            <a:xfrm>
              <a:off x="60995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2" name="Freeform: Shape 1101">
              <a:extLst>
                <a:ext uri="{FF2B5EF4-FFF2-40B4-BE49-F238E27FC236}">
                  <a16:creationId xmlns:a16="http://schemas.microsoft.com/office/drawing/2014/main" id="{EC09BD99-B877-8955-ADC5-42E13E78F0D3}"/>
                </a:ext>
              </a:extLst>
            </p:cNvPr>
            <p:cNvSpPr/>
            <p:nvPr/>
          </p:nvSpPr>
          <p:spPr>
            <a:xfrm>
              <a:off x="61376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3" name="Freeform: Shape 1102">
              <a:extLst>
                <a:ext uri="{FF2B5EF4-FFF2-40B4-BE49-F238E27FC236}">
                  <a16:creationId xmlns:a16="http://schemas.microsoft.com/office/drawing/2014/main" id="{D3BE0ABE-D4D4-5834-C8F5-9FD204A6F8F1}"/>
                </a:ext>
              </a:extLst>
            </p:cNvPr>
            <p:cNvSpPr/>
            <p:nvPr/>
          </p:nvSpPr>
          <p:spPr>
            <a:xfrm>
              <a:off x="62138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4" name="Freeform: Shape 1103">
              <a:extLst>
                <a:ext uri="{FF2B5EF4-FFF2-40B4-BE49-F238E27FC236}">
                  <a16:creationId xmlns:a16="http://schemas.microsoft.com/office/drawing/2014/main" id="{618A9EF3-005E-C92F-D025-3726E693D5CC}"/>
                </a:ext>
              </a:extLst>
            </p:cNvPr>
            <p:cNvSpPr/>
            <p:nvPr/>
          </p:nvSpPr>
          <p:spPr>
            <a:xfrm>
              <a:off x="6270983" y="338137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5" name="Freeform: Shape 1104">
              <a:extLst>
                <a:ext uri="{FF2B5EF4-FFF2-40B4-BE49-F238E27FC236}">
                  <a16:creationId xmlns:a16="http://schemas.microsoft.com/office/drawing/2014/main" id="{94031702-F728-FD7B-64D1-4CE69D8E48D3}"/>
                </a:ext>
              </a:extLst>
            </p:cNvPr>
            <p:cNvSpPr/>
            <p:nvPr/>
          </p:nvSpPr>
          <p:spPr>
            <a:xfrm>
              <a:off x="6309083" y="34004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6" name="Freeform: Shape 1105">
              <a:extLst>
                <a:ext uri="{FF2B5EF4-FFF2-40B4-BE49-F238E27FC236}">
                  <a16:creationId xmlns:a16="http://schemas.microsoft.com/office/drawing/2014/main" id="{F64976B2-D0FA-1CFD-37FF-FD6FCD0E8FCC}"/>
                </a:ext>
              </a:extLst>
            </p:cNvPr>
            <p:cNvSpPr/>
            <p:nvPr/>
          </p:nvSpPr>
          <p:spPr>
            <a:xfrm>
              <a:off x="6366233" y="34385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7" name="Freeform: Shape 1106">
              <a:extLst>
                <a:ext uri="{FF2B5EF4-FFF2-40B4-BE49-F238E27FC236}">
                  <a16:creationId xmlns:a16="http://schemas.microsoft.com/office/drawing/2014/main" id="{67DA6A9F-1248-AC9B-6A3F-28C65CA884F1}"/>
                </a:ext>
              </a:extLst>
            </p:cNvPr>
            <p:cNvSpPr/>
            <p:nvPr/>
          </p:nvSpPr>
          <p:spPr>
            <a:xfrm>
              <a:off x="640433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8" name="Freeform: Shape 1107">
              <a:extLst>
                <a:ext uri="{FF2B5EF4-FFF2-40B4-BE49-F238E27FC236}">
                  <a16:creationId xmlns:a16="http://schemas.microsoft.com/office/drawing/2014/main" id="{B9CDC48C-285C-B677-5E7A-C7216AAFA2A3}"/>
                </a:ext>
              </a:extLst>
            </p:cNvPr>
            <p:cNvSpPr/>
            <p:nvPr/>
          </p:nvSpPr>
          <p:spPr>
            <a:xfrm>
              <a:off x="646148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09" name="Freeform: Shape 1108">
              <a:extLst>
                <a:ext uri="{FF2B5EF4-FFF2-40B4-BE49-F238E27FC236}">
                  <a16:creationId xmlns:a16="http://schemas.microsoft.com/office/drawing/2014/main" id="{E26CC772-D013-08FD-13F6-15BCBB4B0C1A}"/>
                </a:ext>
              </a:extLst>
            </p:cNvPr>
            <p:cNvSpPr/>
            <p:nvPr/>
          </p:nvSpPr>
          <p:spPr>
            <a:xfrm>
              <a:off x="657578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0" name="Freeform: Shape 1109">
              <a:extLst>
                <a:ext uri="{FF2B5EF4-FFF2-40B4-BE49-F238E27FC236}">
                  <a16:creationId xmlns:a16="http://schemas.microsoft.com/office/drawing/2014/main" id="{2526742A-8BDD-E7A2-4EB1-50CC1426620C}"/>
                </a:ext>
              </a:extLst>
            </p:cNvPr>
            <p:cNvSpPr/>
            <p:nvPr/>
          </p:nvSpPr>
          <p:spPr>
            <a:xfrm>
              <a:off x="663293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1" name="Freeform: Shape 1110">
              <a:extLst>
                <a:ext uri="{FF2B5EF4-FFF2-40B4-BE49-F238E27FC236}">
                  <a16:creationId xmlns:a16="http://schemas.microsoft.com/office/drawing/2014/main" id="{3ABBF6F0-368D-C1A1-B504-9B32BD1C7506}"/>
                </a:ext>
              </a:extLst>
            </p:cNvPr>
            <p:cNvSpPr/>
            <p:nvPr/>
          </p:nvSpPr>
          <p:spPr>
            <a:xfrm>
              <a:off x="6671033" y="353377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2" name="Freeform: Shape 1111">
              <a:extLst>
                <a:ext uri="{FF2B5EF4-FFF2-40B4-BE49-F238E27FC236}">
                  <a16:creationId xmlns:a16="http://schemas.microsoft.com/office/drawing/2014/main" id="{01A9B317-36EF-7443-FFA2-5F763EEDC130}"/>
                </a:ext>
              </a:extLst>
            </p:cNvPr>
            <p:cNvSpPr/>
            <p:nvPr/>
          </p:nvSpPr>
          <p:spPr>
            <a:xfrm>
              <a:off x="6709133" y="359092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3" name="Freeform: Shape 1112">
              <a:extLst>
                <a:ext uri="{FF2B5EF4-FFF2-40B4-BE49-F238E27FC236}">
                  <a16:creationId xmlns:a16="http://schemas.microsoft.com/office/drawing/2014/main" id="{CF651556-F1AE-989E-D378-9D572E5C26FE}"/>
                </a:ext>
              </a:extLst>
            </p:cNvPr>
            <p:cNvSpPr/>
            <p:nvPr/>
          </p:nvSpPr>
          <p:spPr>
            <a:xfrm>
              <a:off x="674723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4" name="Freeform: Shape 1113">
              <a:extLst>
                <a:ext uri="{FF2B5EF4-FFF2-40B4-BE49-F238E27FC236}">
                  <a16:creationId xmlns:a16="http://schemas.microsoft.com/office/drawing/2014/main" id="{F32DB5A3-4518-F943-D8C1-5DFF470B2B07}"/>
                </a:ext>
              </a:extLst>
            </p:cNvPr>
            <p:cNvSpPr/>
            <p:nvPr/>
          </p:nvSpPr>
          <p:spPr>
            <a:xfrm>
              <a:off x="678533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5" name="Freeform: Shape 1114">
              <a:extLst>
                <a:ext uri="{FF2B5EF4-FFF2-40B4-BE49-F238E27FC236}">
                  <a16:creationId xmlns:a16="http://schemas.microsoft.com/office/drawing/2014/main" id="{49A23F1A-95E9-FCF9-BB12-07CB269F2747}"/>
                </a:ext>
              </a:extLst>
            </p:cNvPr>
            <p:cNvSpPr/>
            <p:nvPr/>
          </p:nvSpPr>
          <p:spPr>
            <a:xfrm>
              <a:off x="682343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6" name="Freeform: Shape 1115">
              <a:extLst>
                <a:ext uri="{FF2B5EF4-FFF2-40B4-BE49-F238E27FC236}">
                  <a16:creationId xmlns:a16="http://schemas.microsoft.com/office/drawing/2014/main" id="{E35F95CE-E0BF-2741-96D2-16CE2C89512C}"/>
                </a:ext>
              </a:extLst>
            </p:cNvPr>
            <p:cNvSpPr/>
            <p:nvPr/>
          </p:nvSpPr>
          <p:spPr>
            <a:xfrm>
              <a:off x="68615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7" name="Freeform: Shape 1116">
              <a:extLst>
                <a:ext uri="{FF2B5EF4-FFF2-40B4-BE49-F238E27FC236}">
                  <a16:creationId xmlns:a16="http://schemas.microsoft.com/office/drawing/2014/main" id="{59E2E5DD-8848-6BFF-D091-E58E68958754}"/>
                </a:ext>
              </a:extLst>
            </p:cNvPr>
            <p:cNvSpPr/>
            <p:nvPr/>
          </p:nvSpPr>
          <p:spPr>
            <a:xfrm>
              <a:off x="68996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8" name="Freeform: Shape 1117">
              <a:extLst>
                <a:ext uri="{FF2B5EF4-FFF2-40B4-BE49-F238E27FC236}">
                  <a16:creationId xmlns:a16="http://schemas.microsoft.com/office/drawing/2014/main" id="{049D17BE-96B7-BFE5-7C2C-9F84515B6DE6}"/>
                </a:ext>
              </a:extLst>
            </p:cNvPr>
            <p:cNvSpPr/>
            <p:nvPr/>
          </p:nvSpPr>
          <p:spPr>
            <a:xfrm>
              <a:off x="70520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19" name="Freeform: Shape 1118">
              <a:extLst>
                <a:ext uri="{FF2B5EF4-FFF2-40B4-BE49-F238E27FC236}">
                  <a16:creationId xmlns:a16="http://schemas.microsoft.com/office/drawing/2014/main" id="{D2316310-F4C3-1B18-EE70-9D79E5D657E9}"/>
                </a:ext>
              </a:extLst>
            </p:cNvPr>
            <p:cNvSpPr/>
            <p:nvPr/>
          </p:nvSpPr>
          <p:spPr>
            <a:xfrm>
              <a:off x="70901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0" name="Freeform: Shape 1119">
              <a:extLst>
                <a:ext uri="{FF2B5EF4-FFF2-40B4-BE49-F238E27FC236}">
                  <a16:creationId xmlns:a16="http://schemas.microsoft.com/office/drawing/2014/main" id="{56F53513-C8FE-B05C-E3A1-DF859A0A947E}"/>
                </a:ext>
              </a:extLst>
            </p:cNvPr>
            <p:cNvSpPr/>
            <p:nvPr/>
          </p:nvSpPr>
          <p:spPr>
            <a:xfrm>
              <a:off x="71282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1" name="Freeform: Shape 1120">
              <a:extLst>
                <a:ext uri="{FF2B5EF4-FFF2-40B4-BE49-F238E27FC236}">
                  <a16:creationId xmlns:a16="http://schemas.microsoft.com/office/drawing/2014/main" id="{0DC470BB-D041-D85E-6245-CA62B6B727DF}"/>
                </a:ext>
              </a:extLst>
            </p:cNvPr>
            <p:cNvSpPr/>
            <p:nvPr/>
          </p:nvSpPr>
          <p:spPr>
            <a:xfrm>
              <a:off x="73568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grpSp>
      <p:grpSp>
        <p:nvGrpSpPr>
          <p:cNvPr id="1122" name="Group 1121">
            <a:extLst>
              <a:ext uri="{FF2B5EF4-FFF2-40B4-BE49-F238E27FC236}">
                <a16:creationId xmlns:a16="http://schemas.microsoft.com/office/drawing/2014/main" id="{2CF1119A-279D-5A38-66CF-68A3AE7BB892}"/>
              </a:ext>
            </a:extLst>
          </p:cNvPr>
          <p:cNvGrpSpPr/>
          <p:nvPr/>
        </p:nvGrpSpPr>
        <p:grpSpPr>
          <a:xfrm>
            <a:off x="5270726" y="4280591"/>
            <a:ext cx="2412000" cy="397598"/>
            <a:chOff x="4938712" y="3228975"/>
            <a:chExt cx="2319833" cy="397598"/>
          </a:xfrm>
        </p:grpSpPr>
        <p:sp>
          <p:nvSpPr>
            <p:cNvPr id="1123" name="Freeform: Shape 1122">
              <a:extLst>
                <a:ext uri="{FF2B5EF4-FFF2-40B4-BE49-F238E27FC236}">
                  <a16:creationId xmlns:a16="http://schemas.microsoft.com/office/drawing/2014/main" id="{AAA5326D-56E4-010D-0620-AB0248CD7354}"/>
                </a:ext>
              </a:extLst>
            </p:cNvPr>
            <p:cNvSpPr/>
            <p:nvPr/>
          </p:nvSpPr>
          <p:spPr>
            <a:xfrm>
              <a:off x="4938712" y="3228975"/>
              <a:ext cx="2307469" cy="369884"/>
            </a:xfrm>
            <a:custGeom>
              <a:avLst/>
              <a:gdLst>
                <a:gd name="connsiteX0" fmla="*/ 2307469 w 2307469"/>
                <a:gd name="connsiteY0" fmla="*/ 369884 h 369884"/>
                <a:gd name="connsiteX1" fmla="*/ 1468041 w 2307469"/>
                <a:gd name="connsiteY1" fmla="*/ 369884 h 369884"/>
                <a:gd name="connsiteX2" fmla="*/ 1468041 w 2307469"/>
                <a:gd name="connsiteY2" fmla="*/ 314306 h 369884"/>
                <a:gd name="connsiteX3" fmla="*/ 1297467 w 2307469"/>
                <a:gd name="connsiteY3" fmla="*/ 314306 h 369884"/>
                <a:gd name="connsiteX4" fmla="*/ 1297467 w 2307469"/>
                <a:gd name="connsiteY4" fmla="*/ 275976 h 369884"/>
                <a:gd name="connsiteX5" fmla="*/ 992743 w 2307469"/>
                <a:gd name="connsiteY5" fmla="*/ 275976 h 369884"/>
                <a:gd name="connsiteX6" fmla="*/ 992743 w 2307469"/>
                <a:gd name="connsiteY6" fmla="*/ 239562 h 369884"/>
                <a:gd name="connsiteX7" fmla="*/ 672691 w 2307469"/>
                <a:gd name="connsiteY7" fmla="*/ 239562 h 369884"/>
                <a:gd name="connsiteX8" fmla="*/ 672691 w 2307469"/>
                <a:gd name="connsiteY8" fmla="*/ 208899 h 369884"/>
                <a:gd name="connsiteX9" fmla="*/ 659276 w 2307469"/>
                <a:gd name="connsiteY9" fmla="*/ 208899 h 369884"/>
                <a:gd name="connsiteX10" fmla="*/ 659276 w 2307469"/>
                <a:gd name="connsiteY10" fmla="*/ 195483 h 369884"/>
                <a:gd name="connsiteX11" fmla="*/ 626695 w 2307469"/>
                <a:gd name="connsiteY11" fmla="*/ 195483 h 369884"/>
                <a:gd name="connsiteX12" fmla="*/ 626695 w 2307469"/>
                <a:gd name="connsiteY12" fmla="*/ 174402 h 369884"/>
                <a:gd name="connsiteX13" fmla="*/ 484874 w 2307469"/>
                <a:gd name="connsiteY13" fmla="*/ 174402 h 369884"/>
                <a:gd name="connsiteX14" fmla="*/ 484874 w 2307469"/>
                <a:gd name="connsiteY14" fmla="*/ 151404 h 369884"/>
                <a:gd name="connsiteX15" fmla="*/ 327721 w 2307469"/>
                <a:gd name="connsiteY15" fmla="*/ 151404 h 369884"/>
                <a:gd name="connsiteX16" fmla="*/ 327721 w 2307469"/>
                <a:gd name="connsiteY16" fmla="*/ 103491 h 369884"/>
                <a:gd name="connsiteX17" fmla="*/ 279809 w 2307469"/>
                <a:gd name="connsiteY17" fmla="*/ 103491 h 369884"/>
                <a:gd name="connsiteX18" fmla="*/ 279809 w 2307469"/>
                <a:gd name="connsiteY18" fmla="*/ 82409 h 369884"/>
                <a:gd name="connsiteX19" fmla="*/ 180151 w 2307469"/>
                <a:gd name="connsiteY19" fmla="*/ 82409 h 369884"/>
                <a:gd name="connsiteX20" fmla="*/ 180151 w 2307469"/>
                <a:gd name="connsiteY20" fmla="*/ 53662 h 369884"/>
                <a:gd name="connsiteX21" fmla="*/ 124573 w 2307469"/>
                <a:gd name="connsiteY21" fmla="*/ 53662 h 369884"/>
                <a:gd name="connsiteX22" fmla="*/ 124573 w 2307469"/>
                <a:gd name="connsiteY22" fmla="*/ 30664 h 369884"/>
                <a:gd name="connsiteX23" fmla="*/ 28747 w 2307469"/>
                <a:gd name="connsiteY23" fmla="*/ 30664 h 369884"/>
                <a:gd name="connsiteX24" fmla="*/ 28747 w 2307469"/>
                <a:gd name="connsiteY24" fmla="*/ 22998 h 369884"/>
                <a:gd name="connsiteX25" fmla="*/ 0 w 2307469"/>
                <a:gd name="connsiteY25" fmla="*/ 22998 h 369884"/>
                <a:gd name="connsiteX26" fmla="*/ 0 w 2307469"/>
                <a:gd name="connsiteY26" fmla="*/ 0 h 369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307469" h="369884">
                  <a:moveTo>
                    <a:pt x="2307469" y="369884"/>
                  </a:moveTo>
                  <a:lnTo>
                    <a:pt x="1468041" y="369884"/>
                  </a:lnTo>
                  <a:lnTo>
                    <a:pt x="1468041" y="314306"/>
                  </a:lnTo>
                  <a:lnTo>
                    <a:pt x="1297467" y="314306"/>
                  </a:lnTo>
                  <a:lnTo>
                    <a:pt x="1297467" y="275976"/>
                  </a:lnTo>
                  <a:lnTo>
                    <a:pt x="992743" y="275976"/>
                  </a:lnTo>
                  <a:lnTo>
                    <a:pt x="992743" y="239562"/>
                  </a:lnTo>
                  <a:lnTo>
                    <a:pt x="672691" y="239562"/>
                  </a:lnTo>
                  <a:lnTo>
                    <a:pt x="672691" y="208899"/>
                  </a:lnTo>
                  <a:lnTo>
                    <a:pt x="659276" y="208899"/>
                  </a:lnTo>
                  <a:lnTo>
                    <a:pt x="659276" y="195483"/>
                  </a:lnTo>
                  <a:lnTo>
                    <a:pt x="626695" y="195483"/>
                  </a:lnTo>
                  <a:lnTo>
                    <a:pt x="626695" y="174402"/>
                  </a:lnTo>
                  <a:lnTo>
                    <a:pt x="484874" y="174402"/>
                  </a:lnTo>
                  <a:lnTo>
                    <a:pt x="484874" y="151404"/>
                  </a:lnTo>
                  <a:lnTo>
                    <a:pt x="327721" y="151404"/>
                  </a:lnTo>
                  <a:lnTo>
                    <a:pt x="327721" y="103491"/>
                  </a:lnTo>
                  <a:lnTo>
                    <a:pt x="279809" y="103491"/>
                  </a:lnTo>
                  <a:lnTo>
                    <a:pt x="279809" y="82409"/>
                  </a:lnTo>
                  <a:lnTo>
                    <a:pt x="180151" y="82409"/>
                  </a:lnTo>
                  <a:lnTo>
                    <a:pt x="180151" y="53662"/>
                  </a:lnTo>
                  <a:lnTo>
                    <a:pt x="124573" y="53662"/>
                  </a:lnTo>
                  <a:lnTo>
                    <a:pt x="124573" y="30664"/>
                  </a:lnTo>
                  <a:lnTo>
                    <a:pt x="28747" y="30664"/>
                  </a:lnTo>
                  <a:lnTo>
                    <a:pt x="28747" y="22998"/>
                  </a:lnTo>
                  <a:lnTo>
                    <a:pt x="0" y="22998"/>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4" name="Freeform: Shape 1123">
              <a:extLst>
                <a:ext uri="{FF2B5EF4-FFF2-40B4-BE49-F238E27FC236}">
                  <a16:creationId xmlns:a16="http://schemas.microsoft.com/office/drawing/2014/main" id="{7E607B93-F320-11D8-981B-32EF88E6DDC6}"/>
                </a:ext>
              </a:extLst>
            </p:cNvPr>
            <p:cNvSpPr/>
            <p:nvPr/>
          </p:nvSpPr>
          <p:spPr>
            <a:xfrm>
              <a:off x="5572614" y="34011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5" name="Freeform: Shape 1124">
              <a:extLst>
                <a:ext uri="{FF2B5EF4-FFF2-40B4-BE49-F238E27FC236}">
                  <a16:creationId xmlns:a16="http://schemas.microsoft.com/office/drawing/2014/main" id="{FE6E1C8B-51E1-FE62-85EB-85DEFB0BBA94}"/>
                </a:ext>
              </a:extLst>
            </p:cNvPr>
            <p:cNvSpPr/>
            <p:nvPr/>
          </p:nvSpPr>
          <p:spPr>
            <a:xfrm>
              <a:off x="5667864"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6" name="Freeform: Shape 1125">
              <a:extLst>
                <a:ext uri="{FF2B5EF4-FFF2-40B4-BE49-F238E27FC236}">
                  <a16:creationId xmlns:a16="http://schemas.microsoft.com/office/drawing/2014/main" id="{78FE677A-D556-31A6-3C38-2797DD6D9CBB}"/>
                </a:ext>
              </a:extLst>
            </p:cNvPr>
            <p:cNvSpPr/>
            <p:nvPr/>
          </p:nvSpPr>
          <p:spPr>
            <a:xfrm>
              <a:off x="5744065"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7" name="Freeform: Shape 1126">
              <a:extLst>
                <a:ext uri="{FF2B5EF4-FFF2-40B4-BE49-F238E27FC236}">
                  <a16:creationId xmlns:a16="http://schemas.microsoft.com/office/drawing/2014/main" id="{DA324667-24CA-362F-8A8D-EDF1C19BA35E}"/>
                </a:ext>
              </a:extLst>
            </p:cNvPr>
            <p:cNvSpPr/>
            <p:nvPr/>
          </p:nvSpPr>
          <p:spPr>
            <a:xfrm>
              <a:off x="5782165"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8" name="Freeform: Shape 1127">
              <a:extLst>
                <a:ext uri="{FF2B5EF4-FFF2-40B4-BE49-F238E27FC236}">
                  <a16:creationId xmlns:a16="http://schemas.microsoft.com/office/drawing/2014/main" id="{734315D1-8E07-60F7-D2FD-15059E457C4D}"/>
                </a:ext>
              </a:extLst>
            </p:cNvPr>
            <p:cNvSpPr/>
            <p:nvPr/>
          </p:nvSpPr>
          <p:spPr>
            <a:xfrm>
              <a:off x="5896470"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29" name="Freeform: Shape 1128">
              <a:extLst>
                <a:ext uri="{FF2B5EF4-FFF2-40B4-BE49-F238E27FC236}">
                  <a16:creationId xmlns:a16="http://schemas.microsoft.com/office/drawing/2014/main" id="{C9B0B024-39AD-EB6E-C366-9E6892243C0C}"/>
                </a:ext>
              </a:extLst>
            </p:cNvPr>
            <p:cNvSpPr/>
            <p:nvPr/>
          </p:nvSpPr>
          <p:spPr>
            <a:xfrm>
              <a:off x="5972670" y="34773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0" name="Freeform: Shape 1129">
              <a:extLst>
                <a:ext uri="{FF2B5EF4-FFF2-40B4-BE49-F238E27FC236}">
                  <a16:creationId xmlns:a16="http://schemas.microsoft.com/office/drawing/2014/main" id="{4E6D13A0-F017-B9A2-C761-70167A585645}"/>
                </a:ext>
              </a:extLst>
            </p:cNvPr>
            <p:cNvSpPr/>
            <p:nvPr/>
          </p:nvSpPr>
          <p:spPr>
            <a:xfrm>
              <a:off x="6106020" y="34773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1" name="Freeform: Shape 1130">
              <a:extLst>
                <a:ext uri="{FF2B5EF4-FFF2-40B4-BE49-F238E27FC236}">
                  <a16:creationId xmlns:a16="http://schemas.microsoft.com/office/drawing/2014/main" id="{E7245F94-820A-D9C9-2F8D-9AC05E1A9439}"/>
                </a:ext>
              </a:extLst>
            </p:cNvPr>
            <p:cNvSpPr/>
            <p:nvPr/>
          </p:nvSpPr>
          <p:spPr>
            <a:xfrm>
              <a:off x="6163170" y="34773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2" name="Freeform: Shape 1131">
              <a:extLst>
                <a:ext uri="{FF2B5EF4-FFF2-40B4-BE49-F238E27FC236}">
                  <a16:creationId xmlns:a16="http://schemas.microsoft.com/office/drawing/2014/main" id="{16BC975C-0B49-52D4-2AC2-26CF5732980D}"/>
                </a:ext>
              </a:extLst>
            </p:cNvPr>
            <p:cNvSpPr/>
            <p:nvPr/>
          </p:nvSpPr>
          <p:spPr>
            <a:xfrm>
              <a:off x="6239370" y="35154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3" name="Freeform: Shape 1132">
              <a:extLst>
                <a:ext uri="{FF2B5EF4-FFF2-40B4-BE49-F238E27FC236}">
                  <a16:creationId xmlns:a16="http://schemas.microsoft.com/office/drawing/2014/main" id="{11DB77FF-152D-17AE-8D11-44EEB1BD319F}"/>
                </a:ext>
              </a:extLst>
            </p:cNvPr>
            <p:cNvSpPr/>
            <p:nvPr/>
          </p:nvSpPr>
          <p:spPr>
            <a:xfrm>
              <a:off x="6391770" y="35154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4" name="Freeform: Shape 1133">
              <a:extLst>
                <a:ext uri="{FF2B5EF4-FFF2-40B4-BE49-F238E27FC236}">
                  <a16:creationId xmlns:a16="http://schemas.microsoft.com/office/drawing/2014/main" id="{BDAE5953-5F04-A958-4149-6B0FB5E69A69}"/>
                </a:ext>
              </a:extLst>
            </p:cNvPr>
            <p:cNvSpPr/>
            <p:nvPr/>
          </p:nvSpPr>
          <p:spPr>
            <a:xfrm>
              <a:off x="64870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5" name="Freeform: Shape 1134">
              <a:extLst>
                <a:ext uri="{FF2B5EF4-FFF2-40B4-BE49-F238E27FC236}">
                  <a16:creationId xmlns:a16="http://schemas.microsoft.com/office/drawing/2014/main" id="{26274431-0B2C-F296-4848-4D7C1245EE41}"/>
                </a:ext>
              </a:extLst>
            </p:cNvPr>
            <p:cNvSpPr/>
            <p:nvPr/>
          </p:nvSpPr>
          <p:spPr>
            <a:xfrm>
              <a:off x="65632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6" name="Freeform: Shape 1135">
              <a:extLst>
                <a:ext uri="{FF2B5EF4-FFF2-40B4-BE49-F238E27FC236}">
                  <a16:creationId xmlns:a16="http://schemas.microsoft.com/office/drawing/2014/main" id="{2994B689-F21A-A218-D4B8-F5654A5BBAB4}"/>
                </a:ext>
              </a:extLst>
            </p:cNvPr>
            <p:cNvSpPr/>
            <p:nvPr/>
          </p:nvSpPr>
          <p:spPr>
            <a:xfrm>
              <a:off x="66775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7" name="Freeform: Shape 1136">
              <a:extLst>
                <a:ext uri="{FF2B5EF4-FFF2-40B4-BE49-F238E27FC236}">
                  <a16:creationId xmlns:a16="http://schemas.microsoft.com/office/drawing/2014/main" id="{61A39700-EEC9-097D-972C-D61411759FC2}"/>
                </a:ext>
              </a:extLst>
            </p:cNvPr>
            <p:cNvSpPr/>
            <p:nvPr/>
          </p:nvSpPr>
          <p:spPr>
            <a:xfrm>
              <a:off x="684897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8" name="Freeform: Shape 1137">
              <a:extLst>
                <a:ext uri="{FF2B5EF4-FFF2-40B4-BE49-F238E27FC236}">
                  <a16:creationId xmlns:a16="http://schemas.microsoft.com/office/drawing/2014/main" id="{3D1C11E0-95EC-26E7-C370-F820408BD988}"/>
                </a:ext>
              </a:extLst>
            </p:cNvPr>
            <p:cNvSpPr/>
            <p:nvPr/>
          </p:nvSpPr>
          <p:spPr>
            <a:xfrm>
              <a:off x="688707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39" name="Freeform: Shape 1138">
              <a:extLst>
                <a:ext uri="{FF2B5EF4-FFF2-40B4-BE49-F238E27FC236}">
                  <a16:creationId xmlns:a16="http://schemas.microsoft.com/office/drawing/2014/main" id="{2C9082A5-E867-91C7-476A-0AEF421B7C51}"/>
                </a:ext>
              </a:extLst>
            </p:cNvPr>
            <p:cNvSpPr/>
            <p:nvPr/>
          </p:nvSpPr>
          <p:spPr>
            <a:xfrm>
              <a:off x="692517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sp>
          <p:nvSpPr>
            <p:cNvPr id="1140" name="Freeform: Shape 1139">
              <a:extLst>
                <a:ext uri="{FF2B5EF4-FFF2-40B4-BE49-F238E27FC236}">
                  <a16:creationId xmlns:a16="http://schemas.microsoft.com/office/drawing/2014/main" id="{AB5E698D-EDD5-80C9-B8B6-1EE32490ECB3}"/>
                </a:ext>
              </a:extLst>
            </p:cNvPr>
            <p:cNvSpPr/>
            <p:nvPr/>
          </p:nvSpPr>
          <p:spPr>
            <a:xfrm>
              <a:off x="72490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400"/>
            </a:p>
          </p:txBody>
        </p:sp>
      </p:grpSp>
      <p:sp>
        <p:nvSpPr>
          <p:cNvPr id="1141" name="Freeform: Shape 1140">
            <a:extLst>
              <a:ext uri="{FF2B5EF4-FFF2-40B4-BE49-F238E27FC236}">
                <a16:creationId xmlns:a16="http://schemas.microsoft.com/office/drawing/2014/main" id="{1CBDE571-4F32-2AF2-E82B-EE352698BFC4}"/>
              </a:ext>
            </a:extLst>
          </p:cNvPr>
          <p:cNvSpPr/>
          <p:nvPr/>
        </p:nvSpPr>
        <p:spPr>
          <a:xfrm>
            <a:off x="8918257" y="4278278"/>
            <a:ext cx="2751934" cy="637937"/>
          </a:xfrm>
          <a:custGeom>
            <a:avLst/>
            <a:gdLst>
              <a:gd name="connsiteX0" fmla="*/ 2751934 w 2751934"/>
              <a:gd name="connsiteY0" fmla="*/ 637938 h 637937"/>
              <a:gd name="connsiteX1" fmla="*/ 2333978 w 2751934"/>
              <a:gd name="connsiteY1" fmla="*/ 637938 h 637937"/>
              <a:gd name="connsiteX2" fmla="*/ 2333978 w 2751934"/>
              <a:gd name="connsiteY2" fmla="*/ 497152 h 637937"/>
              <a:gd name="connsiteX3" fmla="*/ 1676238 w 2751934"/>
              <a:gd name="connsiteY3" fmla="*/ 497152 h 637937"/>
              <a:gd name="connsiteX4" fmla="*/ 1676238 w 2751934"/>
              <a:gd name="connsiteY4" fmla="*/ 457555 h 637937"/>
              <a:gd name="connsiteX5" fmla="*/ 1586046 w 2751934"/>
              <a:gd name="connsiteY5" fmla="*/ 457555 h 637937"/>
              <a:gd name="connsiteX6" fmla="*/ 1586046 w 2751934"/>
              <a:gd name="connsiteY6" fmla="*/ 426758 h 637937"/>
              <a:gd name="connsiteX7" fmla="*/ 1539850 w 2751934"/>
              <a:gd name="connsiteY7" fmla="*/ 426758 h 637937"/>
              <a:gd name="connsiteX8" fmla="*/ 1539850 w 2751934"/>
              <a:gd name="connsiteY8" fmla="*/ 393762 h 637937"/>
              <a:gd name="connsiteX9" fmla="*/ 1498054 w 2751934"/>
              <a:gd name="connsiteY9" fmla="*/ 393762 h 637937"/>
              <a:gd name="connsiteX10" fmla="*/ 1498054 w 2751934"/>
              <a:gd name="connsiteY10" fmla="*/ 327769 h 637937"/>
              <a:gd name="connsiteX11" fmla="*/ 1324270 w 2751934"/>
              <a:gd name="connsiteY11" fmla="*/ 327769 h 637937"/>
              <a:gd name="connsiteX12" fmla="*/ 1324270 w 2751934"/>
              <a:gd name="connsiteY12" fmla="*/ 303570 h 637937"/>
              <a:gd name="connsiteX13" fmla="*/ 1289075 w 2751934"/>
              <a:gd name="connsiteY13" fmla="*/ 303570 h 637937"/>
              <a:gd name="connsiteX14" fmla="*/ 1289075 w 2751934"/>
              <a:gd name="connsiteY14" fmla="*/ 288172 h 637937"/>
              <a:gd name="connsiteX15" fmla="*/ 1220886 w 2751934"/>
              <a:gd name="connsiteY15" fmla="*/ 288172 h 637937"/>
              <a:gd name="connsiteX16" fmla="*/ 1220886 w 2751934"/>
              <a:gd name="connsiteY16" fmla="*/ 263974 h 637937"/>
              <a:gd name="connsiteX17" fmla="*/ 1135094 w 2751934"/>
              <a:gd name="connsiteY17" fmla="*/ 263974 h 637937"/>
              <a:gd name="connsiteX18" fmla="*/ 1135094 w 2751934"/>
              <a:gd name="connsiteY18" fmla="*/ 246377 h 637937"/>
              <a:gd name="connsiteX19" fmla="*/ 967902 w 2751934"/>
              <a:gd name="connsiteY19" fmla="*/ 246377 h 637937"/>
              <a:gd name="connsiteX20" fmla="*/ 967902 w 2751934"/>
              <a:gd name="connsiteY20" fmla="*/ 226578 h 637937"/>
              <a:gd name="connsiteX21" fmla="*/ 884314 w 2751934"/>
              <a:gd name="connsiteY21" fmla="*/ 226578 h 637937"/>
              <a:gd name="connsiteX22" fmla="*/ 884314 w 2751934"/>
              <a:gd name="connsiteY22" fmla="*/ 206780 h 637937"/>
              <a:gd name="connsiteX23" fmla="*/ 620339 w 2751934"/>
              <a:gd name="connsiteY23" fmla="*/ 206780 h 637937"/>
              <a:gd name="connsiteX24" fmla="*/ 620339 w 2751934"/>
              <a:gd name="connsiteY24" fmla="*/ 178182 h 637937"/>
              <a:gd name="connsiteX25" fmla="*/ 519150 w 2751934"/>
              <a:gd name="connsiteY25" fmla="*/ 178182 h 637937"/>
              <a:gd name="connsiteX26" fmla="*/ 519150 w 2751934"/>
              <a:gd name="connsiteY26" fmla="*/ 162784 h 637937"/>
              <a:gd name="connsiteX27" fmla="*/ 461955 w 2751934"/>
              <a:gd name="connsiteY27" fmla="*/ 162784 h 637937"/>
              <a:gd name="connsiteX28" fmla="*/ 461955 w 2751934"/>
              <a:gd name="connsiteY28" fmla="*/ 134186 h 637937"/>
              <a:gd name="connsiteX29" fmla="*/ 406960 w 2751934"/>
              <a:gd name="connsiteY29" fmla="*/ 134186 h 637937"/>
              <a:gd name="connsiteX30" fmla="*/ 406960 w 2751934"/>
              <a:gd name="connsiteY30" fmla="*/ 112189 h 637937"/>
              <a:gd name="connsiteX31" fmla="*/ 329968 w 2751934"/>
              <a:gd name="connsiteY31" fmla="*/ 112189 h 637937"/>
              <a:gd name="connsiteX32" fmla="*/ 329968 w 2751934"/>
              <a:gd name="connsiteY32" fmla="*/ 98990 h 637937"/>
              <a:gd name="connsiteX33" fmla="*/ 290372 w 2751934"/>
              <a:gd name="connsiteY33" fmla="*/ 98990 h 637937"/>
              <a:gd name="connsiteX34" fmla="*/ 290372 w 2751934"/>
              <a:gd name="connsiteY34" fmla="*/ 63794 h 637937"/>
              <a:gd name="connsiteX35" fmla="*/ 272773 w 2751934"/>
              <a:gd name="connsiteY35" fmla="*/ 63794 h 637937"/>
              <a:gd name="connsiteX36" fmla="*/ 272773 w 2751934"/>
              <a:gd name="connsiteY36" fmla="*/ 32997 h 637937"/>
              <a:gd name="connsiteX37" fmla="*/ 178182 w 2751934"/>
              <a:gd name="connsiteY37" fmla="*/ 32997 h 637937"/>
              <a:gd name="connsiteX38" fmla="*/ 178182 w 2751934"/>
              <a:gd name="connsiteY38" fmla="*/ 17598 h 637937"/>
              <a:gd name="connsiteX39" fmla="*/ 158385 w 2751934"/>
              <a:gd name="connsiteY39" fmla="*/ 17598 h 637937"/>
              <a:gd name="connsiteX40" fmla="*/ 158385 w 2751934"/>
              <a:gd name="connsiteY40" fmla="*/ 0 h 637937"/>
              <a:gd name="connsiteX41" fmla="*/ 0 w 2751934"/>
              <a:gd name="connsiteY41" fmla="*/ 0 h 637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751934" h="637937">
                <a:moveTo>
                  <a:pt x="2751934" y="637938"/>
                </a:moveTo>
                <a:lnTo>
                  <a:pt x="2333978" y="637938"/>
                </a:lnTo>
                <a:lnTo>
                  <a:pt x="2333978" y="497152"/>
                </a:lnTo>
                <a:lnTo>
                  <a:pt x="1676238" y="497152"/>
                </a:lnTo>
                <a:lnTo>
                  <a:pt x="1676238" y="457555"/>
                </a:lnTo>
                <a:lnTo>
                  <a:pt x="1586046" y="457555"/>
                </a:lnTo>
                <a:lnTo>
                  <a:pt x="1586046" y="426758"/>
                </a:lnTo>
                <a:lnTo>
                  <a:pt x="1539850" y="426758"/>
                </a:lnTo>
                <a:lnTo>
                  <a:pt x="1539850" y="393762"/>
                </a:lnTo>
                <a:lnTo>
                  <a:pt x="1498054" y="393762"/>
                </a:lnTo>
                <a:lnTo>
                  <a:pt x="1498054" y="327769"/>
                </a:lnTo>
                <a:lnTo>
                  <a:pt x="1324270" y="327769"/>
                </a:lnTo>
                <a:lnTo>
                  <a:pt x="1324270" y="303570"/>
                </a:lnTo>
                <a:lnTo>
                  <a:pt x="1289075" y="303570"/>
                </a:lnTo>
                <a:lnTo>
                  <a:pt x="1289075" y="288172"/>
                </a:lnTo>
                <a:lnTo>
                  <a:pt x="1220886" y="288172"/>
                </a:lnTo>
                <a:lnTo>
                  <a:pt x="1220886" y="263974"/>
                </a:lnTo>
                <a:lnTo>
                  <a:pt x="1135094" y="263974"/>
                </a:lnTo>
                <a:lnTo>
                  <a:pt x="1135094" y="246377"/>
                </a:lnTo>
                <a:lnTo>
                  <a:pt x="967902" y="246377"/>
                </a:lnTo>
                <a:lnTo>
                  <a:pt x="967902" y="226578"/>
                </a:lnTo>
                <a:lnTo>
                  <a:pt x="884314" y="226578"/>
                </a:lnTo>
                <a:lnTo>
                  <a:pt x="884314" y="206780"/>
                </a:lnTo>
                <a:lnTo>
                  <a:pt x="620339" y="206780"/>
                </a:lnTo>
                <a:lnTo>
                  <a:pt x="620339" y="178182"/>
                </a:lnTo>
                <a:lnTo>
                  <a:pt x="519150" y="178182"/>
                </a:lnTo>
                <a:lnTo>
                  <a:pt x="519150" y="162784"/>
                </a:lnTo>
                <a:lnTo>
                  <a:pt x="461955" y="162784"/>
                </a:lnTo>
                <a:lnTo>
                  <a:pt x="461955" y="134186"/>
                </a:lnTo>
                <a:lnTo>
                  <a:pt x="406960" y="134186"/>
                </a:lnTo>
                <a:lnTo>
                  <a:pt x="406960" y="112189"/>
                </a:lnTo>
                <a:lnTo>
                  <a:pt x="329968" y="112189"/>
                </a:lnTo>
                <a:lnTo>
                  <a:pt x="329968" y="98990"/>
                </a:lnTo>
                <a:lnTo>
                  <a:pt x="290372" y="98990"/>
                </a:lnTo>
                <a:lnTo>
                  <a:pt x="290372" y="63794"/>
                </a:lnTo>
                <a:lnTo>
                  <a:pt x="272773" y="63794"/>
                </a:lnTo>
                <a:lnTo>
                  <a:pt x="272773" y="32997"/>
                </a:lnTo>
                <a:lnTo>
                  <a:pt x="178182" y="32997"/>
                </a:lnTo>
                <a:lnTo>
                  <a:pt x="178182" y="17598"/>
                </a:lnTo>
                <a:lnTo>
                  <a:pt x="158385" y="17598"/>
                </a:lnTo>
                <a:lnTo>
                  <a:pt x="158385" y="0"/>
                </a:lnTo>
                <a:lnTo>
                  <a:pt x="0" y="0"/>
                </a:lnTo>
              </a:path>
            </a:pathLst>
          </a:custGeom>
          <a:noFill/>
          <a:ln w="19050" cap="flat">
            <a:solidFill>
              <a:schemeClr val="accent2"/>
            </a:solidFill>
            <a:prstDash val="solid"/>
            <a:miter/>
          </a:ln>
        </p:spPr>
        <p:txBody>
          <a:bodyPr rtlCol="0" anchor="ctr"/>
          <a:lstStyle/>
          <a:p>
            <a:pPr rtl="0"/>
            <a:endParaRPr lang="en-GB" sz="1400"/>
          </a:p>
        </p:txBody>
      </p:sp>
      <p:grpSp>
        <p:nvGrpSpPr>
          <p:cNvPr id="1142" name="Group 1141">
            <a:extLst>
              <a:ext uri="{FF2B5EF4-FFF2-40B4-BE49-F238E27FC236}">
                <a16:creationId xmlns:a16="http://schemas.microsoft.com/office/drawing/2014/main" id="{7CD65278-F543-C392-F490-EDDB14166D5C}"/>
              </a:ext>
            </a:extLst>
          </p:cNvPr>
          <p:cNvGrpSpPr/>
          <p:nvPr/>
        </p:nvGrpSpPr>
        <p:grpSpPr>
          <a:xfrm>
            <a:off x="8924924" y="4280183"/>
            <a:ext cx="2429961" cy="786158"/>
            <a:chOff x="4886324" y="3033712"/>
            <a:chExt cx="2429961" cy="786158"/>
          </a:xfrm>
        </p:grpSpPr>
        <p:sp>
          <p:nvSpPr>
            <p:cNvPr id="1143" name="Freeform: Shape 1142">
              <a:extLst>
                <a:ext uri="{FF2B5EF4-FFF2-40B4-BE49-F238E27FC236}">
                  <a16:creationId xmlns:a16="http://schemas.microsoft.com/office/drawing/2014/main" id="{B3BFE4A7-DA96-2B66-BB13-06FA68CBCB3E}"/>
                </a:ext>
              </a:extLst>
            </p:cNvPr>
            <p:cNvSpPr/>
            <p:nvPr/>
          </p:nvSpPr>
          <p:spPr>
            <a:xfrm>
              <a:off x="4886324" y="3033712"/>
              <a:ext cx="2423788" cy="762333"/>
            </a:xfrm>
            <a:custGeom>
              <a:avLst/>
              <a:gdLst>
                <a:gd name="connsiteX0" fmla="*/ 2423789 w 2423788"/>
                <a:gd name="connsiteY0" fmla="*/ 762333 h 762333"/>
                <a:gd name="connsiteX1" fmla="*/ 1774889 w 2423788"/>
                <a:gd name="connsiteY1" fmla="*/ 762333 h 762333"/>
                <a:gd name="connsiteX2" fmla="*/ 1774889 w 2423788"/>
                <a:gd name="connsiteY2" fmla="*/ 690604 h 762333"/>
                <a:gd name="connsiteX3" fmla="*/ 1729845 w 2423788"/>
                <a:gd name="connsiteY3" fmla="*/ 690604 h 762333"/>
                <a:gd name="connsiteX4" fmla="*/ 1729845 w 2423788"/>
                <a:gd name="connsiteY4" fmla="*/ 562159 h 762333"/>
                <a:gd name="connsiteX5" fmla="*/ 1392888 w 2423788"/>
                <a:gd name="connsiteY5" fmla="*/ 562159 h 762333"/>
                <a:gd name="connsiteX6" fmla="*/ 1392888 w 2423788"/>
                <a:gd name="connsiteY6" fmla="*/ 515451 h 762333"/>
                <a:gd name="connsiteX7" fmla="*/ 1379544 w 2423788"/>
                <a:gd name="connsiteY7" fmla="*/ 515451 h 762333"/>
                <a:gd name="connsiteX8" fmla="*/ 1379544 w 2423788"/>
                <a:gd name="connsiteY8" fmla="*/ 493766 h 762333"/>
                <a:gd name="connsiteX9" fmla="*/ 1284456 w 2423788"/>
                <a:gd name="connsiteY9" fmla="*/ 493766 h 762333"/>
                <a:gd name="connsiteX10" fmla="*/ 1284456 w 2423788"/>
                <a:gd name="connsiteY10" fmla="*/ 465407 h 762333"/>
                <a:gd name="connsiteX11" fmla="*/ 1219400 w 2423788"/>
                <a:gd name="connsiteY11" fmla="*/ 465407 h 762333"/>
                <a:gd name="connsiteX12" fmla="*/ 1219400 w 2423788"/>
                <a:gd name="connsiteY12" fmla="*/ 442053 h 762333"/>
                <a:gd name="connsiteX13" fmla="*/ 1037577 w 2423788"/>
                <a:gd name="connsiteY13" fmla="*/ 442053 h 762333"/>
                <a:gd name="connsiteX14" fmla="*/ 1037577 w 2423788"/>
                <a:gd name="connsiteY14" fmla="*/ 410359 h 762333"/>
                <a:gd name="connsiteX15" fmla="*/ 884107 w 2423788"/>
                <a:gd name="connsiteY15" fmla="*/ 410359 h 762333"/>
                <a:gd name="connsiteX16" fmla="*/ 884107 w 2423788"/>
                <a:gd name="connsiteY16" fmla="*/ 392009 h 762333"/>
                <a:gd name="connsiteX17" fmla="*/ 870762 w 2423788"/>
                <a:gd name="connsiteY17" fmla="*/ 392009 h 762333"/>
                <a:gd name="connsiteX18" fmla="*/ 870762 w 2423788"/>
                <a:gd name="connsiteY18" fmla="*/ 361983 h 762333"/>
                <a:gd name="connsiteX19" fmla="*/ 707286 w 2423788"/>
                <a:gd name="connsiteY19" fmla="*/ 361983 h 762333"/>
                <a:gd name="connsiteX20" fmla="*/ 707286 w 2423788"/>
                <a:gd name="connsiteY20" fmla="*/ 323617 h 762333"/>
                <a:gd name="connsiteX21" fmla="*/ 688936 w 2423788"/>
                <a:gd name="connsiteY21" fmla="*/ 323617 h 762333"/>
                <a:gd name="connsiteX22" fmla="*/ 688936 w 2423788"/>
                <a:gd name="connsiteY22" fmla="*/ 271904 h 762333"/>
                <a:gd name="connsiteX23" fmla="*/ 660578 w 2423788"/>
                <a:gd name="connsiteY23" fmla="*/ 271904 h 762333"/>
                <a:gd name="connsiteX24" fmla="*/ 660578 w 2423788"/>
                <a:gd name="connsiteY24" fmla="*/ 235206 h 762333"/>
                <a:gd name="connsiteX25" fmla="*/ 618875 w 2423788"/>
                <a:gd name="connsiteY25" fmla="*/ 235206 h 762333"/>
                <a:gd name="connsiteX26" fmla="*/ 618875 w 2423788"/>
                <a:gd name="connsiteY26" fmla="*/ 210183 h 762333"/>
                <a:gd name="connsiteX27" fmla="*/ 558822 w 2423788"/>
                <a:gd name="connsiteY27" fmla="*/ 210183 h 762333"/>
                <a:gd name="connsiteX28" fmla="*/ 558822 w 2423788"/>
                <a:gd name="connsiteY28" fmla="*/ 196839 h 762333"/>
                <a:gd name="connsiteX29" fmla="*/ 473748 w 2423788"/>
                <a:gd name="connsiteY29" fmla="*/ 196839 h 762333"/>
                <a:gd name="connsiteX30" fmla="*/ 473748 w 2423788"/>
                <a:gd name="connsiteY30" fmla="*/ 181826 h 762333"/>
                <a:gd name="connsiteX31" fmla="*/ 361983 w 2423788"/>
                <a:gd name="connsiteY31" fmla="*/ 181826 h 762333"/>
                <a:gd name="connsiteX32" fmla="*/ 361983 w 2423788"/>
                <a:gd name="connsiteY32" fmla="*/ 151799 h 762333"/>
                <a:gd name="connsiteX33" fmla="*/ 353642 w 2423788"/>
                <a:gd name="connsiteY33" fmla="*/ 151799 h 762333"/>
                <a:gd name="connsiteX34" fmla="*/ 353642 w 2423788"/>
                <a:gd name="connsiteY34" fmla="*/ 136787 h 762333"/>
                <a:gd name="connsiteX35" fmla="*/ 341966 w 2423788"/>
                <a:gd name="connsiteY35" fmla="*/ 136787 h 762333"/>
                <a:gd name="connsiteX36" fmla="*/ 341966 w 2423788"/>
                <a:gd name="connsiteY36" fmla="*/ 113432 h 762333"/>
                <a:gd name="connsiteX37" fmla="*/ 326952 w 2423788"/>
                <a:gd name="connsiteY37" fmla="*/ 113432 h 762333"/>
                <a:gd name="connsiteX38" fmla="*/ 326952 w 2423788"/>
                <a:gd name="connsiteY38" fmla="*/ 88411 h 762333"/>
                <a:gd name="connsiteX39" fmla="*/ 278577 w 2423788"/>
                <a:gd name="connsiteY39" fmla="*/ 88411 h 762333"/>
                <a:gd name="connsiteX40" fmla="*/ 278577 w 2423788"/>
                <a:gd name="connsiteY40" fmla="*/ 70061 h 762333"/>
                <a:gd name="connsiteX41" fmla="*/ 195171 w 2423788"/>
                <a:gd name="connsiteY41" fmla="*/ 70061 h 762333"/>
                <a:gd name="connsiteX42" fmla="*/ 195171 w 2423788"/>
                <a:gd name="connsiteY42" fmla="*/ 50044 h 762333"/>
                <a:gd name="connsiteX43" fmla="*/ 53380 w 2423788"/>
                <a:gd name="connsiteY43" fmla="*/ 50044 h 762333"/>
                <a:gd name="connsiteX44" fmla="*/ 53380 w 2423788"/>
                <a:gd name="connsiteY44" fmla="*/ 35030 h 762333"/>
                <a:gd name="connsiteX45" fmla="*/ 18349 w 2423788"/>
                <a:gd name="connsiteY45" fmla="*/ 35030 h 762333"/>
                <a:gd name="connsiteX46" fmla="*/ 18349 w 2423788"/>
                <a:gd name="connsiteY46" fmla="*/ 26690 h 762333"/>
                <a:gd name="connsiteX47" fmla="*/ 0 w 2423788"/>
                <a:gd name="connsiteY47" fmla="*/ 26690 h 762333"/>
                <a:gd name="connsiteX48" fmla="*/ 0 w 2423788"/>
                <a:gd name="connsiteY48" fmla="*/ 0 h 76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2423788" h="762333">
                  <a:moveTo>
                    <a:pt x="2423789" y="762333"/>
                  </a:moveTo>
                  <a:lnTo>
                    <a:pt x="1774889" y="762333"/>
                  </a:lnTo>
                  <a:lnTo>
                    <a:pt x="1774889" y="690604"/>
                  </a:lnTo>
                  <a:lnTo>
                    <a:pt x="1729845" y="690604"/>
                  </a:lnTo>
                  <a:lnTo>
                    <a:pt x="1729845" y="562159"/>
                  </a:lnTo>
                  <a:lnTo>
                    <a:pt x="1392888" y="562159"/>
                  </a:lnTo>
                  <a:lnTo>
                    <a:pt x="1392888" y="515451"/>
                  </a:lnTo>
                  <a:lnTo>
                    <a:pt x="1379544" y="515451"/>
                  </a:lnTo>
                  <a:lnTo>
                    <a:pt x="1379544" y="493766"/>
                  </a:lnTo>
                  <a:lnTo>
                    <a:pt x="1284456" y="493766"/>
                  </a:lnTo>
                  <a:lnTo>
                    <a:pt x="1284456" y="465407"/>
                  </a:lnTo>
                  <a:lnTo>
                    <a:pt x="1219400" y="465407"/>
                  </a:lnTo>
                  <a:lnTo>
                    <a:pt x="1219400" y="442053"/>
                  </a:lnTo>
                  <a:lnTo>
                    <a:pt x="1037577" y="442053"/>
                  </a:lnTo>
                  <a:lnTo>
                    <a:pt x="1037577" y="410359"/>
                  </a:lnTo>
                  <a:lnTo>
                    <a:pt x="884107" y="410359"/>
                  </a:lnTo>
                  <a:lnTo>
                    <a:pt x="884107" y="392009"/>
                  </a:lnTo>
                  <a:lnTo>
                    <a:pt x="870762" y="392009"/>
                  </a:lnTo>
                  <a:lnTo>
                    <a:pt x="870762" y="361983"/>
                  </a:lnTo>
                  <a:lnTo>
                    <a:pt x="707286" y="361983"/>
                  </a:lnTo>
                  <a:lnTo>
                    <a:pt x="707286" y="323617"/>
                  </a:lnTo>
                  <a:lnTo>
                    <a:pt x="688936" y="323617"/>
                  </a:lnTo>
                  <a:lnTo>
                    <a:pt x="688936" y="271904"/>
                  </a:lnTo>
                  <a:lnTo>
                    <a:pt x="660578" y="271904"/>
                  </a:lnTo>
                  <a:lnTo>
                    <a:pt x="660578" y="235206"/>
                  </a:lnTo>
                  <a:lnTo>
                    <a:pt x="618875" y="235206"/>
                  </a:lnTo>
                  <a:lnTo>
                    <a:pt x="618875" y="210183"/>
                  </a:lnTo>
                  <a:lnTo>
                    <a:pt x="558822" y="210183"/>
                  </a:lnTo>
                  <a:lnTo>
                    <a:pt x="558822" y="196839"/>
                  </a:lnTo>
                  <a:lnTo>
                    <a:pt x="473748" y="196839"/>
                  </a:lnTo>
                  <a:lnTo>
                    <a:pt x="473748" y="181826"/>
                  </a:lnTo>
                  <a:lnTo>
                    <a:pt x="361983" y="181826"/>
                  </a:lnTo>
                  <a:lnTo>
                    <a:pt x="361983" y="151799"/>
                  </a:lnTo>
                  <a:lnTo>
                    <a:pt x="353642" y="151799"/>
                  </a:lnTo>
                  <a:lnTo>
                    <a:pt x="353642" y="136787"/>
                  </a:lnTo>
                  <a:lnTo>
                    <a:pt x="341966" y="136787"/>
                  </a:lnTo>
                  <a:lnTo>
                    <a:pt x="341966" y="113432"/>
                  </a:lnTo>
                  <a:lnTo>
                    <a:pt x="326952" y="113432"/>
                  </a:lnTo>
                  <a:lnTo>
                    <a:pt x="326952" y="88411"/>
                  </a:lnTo>
                  <a:lnTo>
                    <a:pt x="278577" y="88411"/>
                  </a:lnTo>
                  <a:lnTo>
                    <a:pt x="278577" y="70061"/>
                  </a:lnTo>
                  <a:lnTo>
                    <a:pt x="195171" y="70061"/>
                  </a:lnTo>
                  <a:lnTo>
                    <a:pt x="195171" y="50044"/>
                  </a:lnTo>
                  <a:lnTo>
                    <a:pt x="53380" y="50044"/>
                  </a:lnTo>
                  <a:lnTo>
                    <a:pt x="53380" y="35030"/>
                  </a:lnTo>
                  <a:lnTo>
                    <a:pt x="18349" y="35030"/>
                  </a:lnTo>
                  <a:lnTo>
                    <a:pt x="18349" y="26690"/>
                  </a:lnTo>
                  <a:lnTo>
                    <a:pt x="0" y="26690"/>
                  </a:ln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44" name="Freeform: Shape 1143">
              <a:extLst>
                <a:ext uri="{FF2B5EF4-FFF2-40B4-BE49-F238E27FC236}">
                  <a16:creationId xmlns:a16="http://schemas.microsoft.com/office/drawing/2014/main" id="{D7216F1D-05EC-4031-7C10-AE3F50CC5C15}"/>
                </a:ext>
              </a:extLst>
            </p:cNvPr>
            <p:cNvSpPr/>
            <p:nvPr/>
          </p:nvSpPr>
          <p:spPr>
            <a:xfrm>
              <a:off x="5004761" y="305644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45" name="Freeform: Shape 1144">
              <a:extLst>
                <a:ext uri="{FF2B5EF4-FFF2-40B4-BE49-F238E27FC236}">
                  <a16:creationId xmlns:a16="http://schemas.microsoft.com/office/drawing/2014/main" id="{E8207EDC-0941-5416-FD39-2E7A0ECFB756}"/>
                </a:ext>
              </a:extLst>
            </p:cNvPr>
            <p:cNvSpPr/>
            <p:nvPr/>
          </p:nvSpPr>
          <p:spPr>
            <a:xfrm>
              <a:off x="5385764" y="320884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46" name="Freeform: Shape 1145">
              <a:extLst>
                <a:ext uri="{FF2B5EF4-FFF2-40B4-BE49-F238E27FC236}">
                  <a16:creationId xmlns:a16="http://schemas.microsoft.com/office/drawing/2014/main" id="{7A47C9E0-F5D6-3F16-BB4D-17FA01E7DD0D}"/>
                </a:ext>
              </a:extLst>
            </p:cNvPr>
            <p:cNvSpPr/>
            <p:nvPr/>
          </p:nvSpPr>
          <p:spPr>
            <a:xfrm>
              <a:off x="5595315" y="336124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47" name="Freeform: Shape 1146">
              <a:extLst>
                <a:ext uri="{FF2B5EF4-FFF2-40B4-BE49-F238E27FC236}">
                  <a16:creationId xmlns:a16="http://schemas.microsoft.com/office/drawing/2014/main" id="{A78001A4-B24E-58C6-7958-960F787F1265}"/>
                </a:ext>
              </a:extLst>
            </p:cNvPr>
            <p:cNvSpPr/>
            <p:nvPr/>
          </p:nvSpPr>
          <p:spPr>
            <a:xfrm>
              <a:off x="5766765" y="341839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48" name="Freeform: Shape 1147">
              <a:extLst>
                <a:ext uri="{FF2B5EF4-FFF2-40B4-BE49-F238E27FC236}">
                  <a16:creationId xmlns:a16="http://schemas.microsoft.com/office/drawing/2014/main" id="{8EEBD419-39EF-417F-5423-5AAA5C449DD2}"/>
                </a:ext>
              </a:extLst>
            </p:cNvPr>
            <p:cNvSpPr/>
            <p:nvPr/>
          </p:nvSpPr>
          <p:spPr>
            <a:xfrm>
              <a:off x="5919167" y="341839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49" name="Freeform: Shape 1148">
              <a:extLst>
                <a:ext uri="{FF2B5EF4-FFF2-40B4-BE49-F238E27FC236}">
                  <a16:creationId xmlns:a16="http://schemas.microsoft.com/office/drawing/2014/main" id="{394F6C24-E5AA-B417-49C5-133A8F08D29C}"/>
                </a:ext>
              </a:extLst>
            </p:cNvPr>
            <p:cNvSpPr/>
            <p:nvPr/>
          </p:nvSpPr>
          <p:spPr>
            <a:xfrm>
              <a:off x="5957267" y="345649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0" name="Freeform: Shape 1149">
              <a:extLst>
                <a:ext uri="{FF2B5EF4-FFF2-40B4-BE49-F238E27FC236}">
                  <a16:creationId xmlns:a16="http://schemas.microsoft.com/office/drawing/2014/main" id="{6ED4F91D-3417-B0EF-34EA-1E6B6FDDD7FF}"/>
                </a:ext>
              </a:extLst>
            </p:cNvPr>
            <p:cNvSpPr/>
            <p:nvPr/>
          </p:nvSpPr>
          <p:spPr>
            <a:xfrm>
              <a:off x="6109667" y="347554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1" name="Freeform: Shape 1150">
              <a:extLst>
                <a:ext uri="{FF2B5EF4-FFF2-40B4-BE49-F238E27FC236}">
                  <a16:creationId xmlns:a16="http://schemas.microsoft.com/office/drawing/2014/main" id="{1ADF9149-DE63-8FBE-2EAB-38201AA0DCEB}"/>
                </a:ext>
              </a:extLst>
            </p:cNvPr>
            <p:cNvSpPr/>
            <p:nvPr/>
          </p:nvSpPr>
          <p:spPr>
            <a:xfrm>
              <a:off x="6147767" y="347554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2" name="Freeform: Shape 1151">
              <a:extLst>
                <a:ext uri="{FF2B5EF4-FFF2-40B4-BE49-F238E27FC236}">
                  <a16:creationId xmlns:a16="http://schemas.microsoft.com/office/drawing/2014/main" id="{587C2EB1-B930-F6CC-7010-820C2E32AFB2}"/>
                </a:ext>
              </a:extLst>
            </p:cNvPr>
            <p:cNvSpPr/>
            <p:nvPr/>
          </p:nvSpPr>
          <p:spPr>
            <a:xfrm>
              <a:off x="6185867" y="351364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3" name="Freeform: Shape 1152">
              <a:extLst>
                <a:ext uri="{FF2B5EF4-FFF2-40B4-BE49-F238E27FC236}">
                  <a16:creationId xmlns:a16="http://schemas.microsoft.com/office/drawing/2014/main" id="{33C7701B-0624-2952-01A0-0BA91A8BAAA5}"/>
                </a:ext>
              </a:extLst>
            </p:cNvPr>
            <p:cNvSpPr/>
            <p:nvPr/>
          </p:nvSpPr>
          <p:spPr>
            <a:xfrm>
              <a:off x="6179467" y="349863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4" name="Freeform: Shape 1153">
              <a:extLst>
                <a:ext uri="{FF2B5EF4-FFF2-40B4-BE49-F238E27FC236}">
                  <a16:creationId xmlns:a16="http://schemas.microsoft.com/office/drawing/2014/main" id="{8A61EBE9-3987-5D26-2F75-C332D4290AE6}"/>
                </a:ext>
              </a:extLst>
            </p:cNvPr>
            <p:cNvSpPr/>
            <p:nvPr/>
          </p:nvSpPr>
          <p:spPr>
            <a:xfrm>
              <a:off x="6255667" y="349863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5" name="Freeform: Shape 1154">
              <a:extLst>
                <a:ext uri="{FF2B5EF4-FFF2-40B4-BE49-F238E27FC236}">
                  <a16:creationId xmlns:a16="http://schemas.microsoft.com/office/drawing/2014/main" id="{B143D645-FC25-A1D6-4C20-6EEAE4238779}"/>
                </a:ext>
              </a:extLst>
            </p:cNvPr>
            <p:cNvSpPr/>
            <p:nvPr/>
          </p:nvSpPr>
          <p:spPr>
            <a:xfrm>
              <a:off x="62747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6" name="Freeform: Shape 1155">
              <a:extLst>
                <a:ext uri="{FF2B5EF4-FFF2-40B4-BE49-F238E27FC236}">
                  <a16:creationId xmlns:a16="http://schemas.microsoft.com/office/drawing/2014/main" id="{34E62538-108F-8E77-80BC-7A2BFC613554}"/>
                </a:ext>
              </a:extLst>
            </p:cNvPr>
            <p:cNvSpPr/>
            <p:nvPr/>
          </p:nvSpPr>
          <p:spPr>
            <a:xfrm>
              <a:off x="63128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7" name="Freeform: Shape 1156">
              <a:extLst>
                <a:ext uri="{FF2B5EF4-FFF2-40B4-BE49-F238E27FC236}">
                  <a16:creationId xmlns:a16="http://schemas.microsoft.com/office/drawing/2014/main" id="{0762FDA7-34ED-C5B6-02EB-2B4DBA31F8FE}"/>
                </a:ext>
              </a:extLst>
            </p:cNvPr>
            <p:cNvSpPr/>
            <p:nvPr/>
          </p:nvSpPr>
          <p:spPr>
            <a:xfrm>
              <a:off x="64271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8" name="Freeform: Shape 1157">
              <a:extLst>
                <a:ext uri="{FF2B5EF4-FFF2-40B4-BE49-F238E27FC236}">
                  <a16:creationId xmlns:a16="http://schemas.microsoft.com/office/drawing/2014/main" id="{23837F32-12CE-B1A4-3C02-99081ABEC823}"/>
                </a:ext>
              </a:extLst>
            </p:cNvPr>
            <p:cNvSpPr/>
            <p:nvPr/>
          </p:nvSpPr>
          <p:spPr>
            <a:xfrm>
              <a:off x="64652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59" name="Freeform: Shape 1158">
              <a:extLst>
                <a:ext uri="{FF2B5EF4-FFF2-40B4-BE49-F238E27FC236}">
                  <a16:creationId xmlns:a16="http://schemas.microsoft.com/office/drawing/2014/main" id="{C229500D-A846-8782-B725-FFD8DF94A75F}"/>
                </a:ext>
              </a:extLst>
            </p:cNvPr>
            <p:cNvSpPr/>
            <p:nvPr/>
          </p:nvSpPr>
          <p:spPr>
            <a:xfrm>
              <a:off x="66176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1400"/>
            </a:p>
          </p:txBody>
        </p:sp>
        <p:sp>
          <p:nvSpPr>
            <p:cNvPr id="1160" name="Freeform: Shape 1159">
              <a:extLst>
                <a:ext uri="{FF2B5EF4-FFF2-40B4-BE49-F238E27FC236}">
                  <a16:creationId xmlns:a16="http://schemas.microsoft.com/office/drawing/2014/main" id="{C835EE0B-0738-033F-DDAD-A2A9E6EE04DC}"/>
                </a:ext>
              </a:extLst>
            </p:cNvPr>
            <p:cNvSpPr/>
            <p:nvPr/>
          </p:nvSpPr>
          <p:spPr>
            <a:xfrm>
              <a:off x="6590613" y="3658986"/>
              <a:ext cx="53997"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61" name="Freeform: Shape 1160">
              <a:extLst>
                <a:ext uri="{FF2B5EF4-FFF2-40B4-BE49-F238E27FC236}">
                  <a16:creationId xmlns:a16="http://schemas.microsoft.com/office/drawing/2014/main" id="{FC665199-EE49-BEE9-06AB-3D314CCAE503}"/>
                </a:ext>
              </a:extLst>
            </p:cNvPr>
            <p:cNvSpPr/>
            <p:nvPr/>
          </p:nvSpPr>
          <p:spPr>
            <a:xfrm>
              <a:off x="6590613" y="3716136"/>
              <a:ext cx="53997"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62" name="Freeform: Shape 1161">
              <a:extLst>
                <a:ext uri="{FF2B5EF4-FFF2-40B4-BE49-F238E27FC236}">
                  <a16:creationId xmlns:a16="http://schemas.microsoft.com/office/drawing/2014/main" id="{F9747D40-1B1A-543A-9A9D-75E8521CC4BE}"/>
                </a:ext>
              </a:extLst>
            </p:cNvPr>
            <p:cNvSpPr/>
            <p:nvPr/>
          </p:nvSpPr>
          <p:spPr>
            <a:xfrm>
              <a:off x="671620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63" name="Freeform: Shape 1162">
              <a:extLst>
                <a:ext uri="{FF2B5EF4-FFF2-40B4-BE49-F238E27FC236}">
                  <a16:creationId xmlns:a16="http://schemas.microsoft.com/office/drawing/2014/main" id="{7F582270-081F-0E56-7450-992D5B5DCF37}"/>
                </a:ext>
              </a:extLst>
            </p:cNvPr>
            <p:cNvSpPr/>
            <p:nvPr/>
          </p:nvSpPr>
          <p:spPr>
            <a:xfrm>
              <a:off x="68876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64" name="Freeform: Shape 1163">
              <a:extLst>
                <a:ext uri="{FF2B5EF4-FFF2-40B4-BE49-F238E27FC236}">
                  <a16:creationId xmlns:a16="http://schemas.microsoft.com/office/drawing/2014/main" id="{1EE8F898-0596-F4C8-962A-AE7D295F125A}"/>
                </a:ext>
              </a:extLst>
            </p:cNvPr>
            <p:cNvSpPr/>
            <p:nvPr/>
          </p:nvSpPr>
          <p:spPr>
            <a:xfrm>
              <a:off x="69638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65" name="Freeform: Shape 1164">
              <a:extLst>
                <a:ext uri="{FF2B5EF4-FFF2-40B4-BE49-F238E27FC236}">
                  <a16:creationId xmlns:a16="http://schemas.microsoft.com/office/drawing/2014/main" id="{DC23FE6A-FD06-9EEF-6989-10169AD543DC}"/>
                </a:ext>
              </a:extLst>
            </p:cNvPr>
            <p:cNvSpPr/>
            <p:nvPr/>
          </p:nvSpPr>
          <p:spPr>
            <a:xfrm>
              <a:off x="70019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66" name="Freeform: Shape 1165">
              <a:extLst>
                <a:ext uri="{FF2B5EF4-FFF2-40B4-BE49-F238E27FC236}">
                  <a16:creationId xmlns:a16="http://schemas.microsoft.com/office/drawing/2014/main" id="{21C6D018-ED0D-535F-8F1E-891F2AC84C1D}"/>
                </a:ext>
              </a:extLst>
            </p:cNvPr>
            <p:cNvSpPr/>
            <p:nvPr/>
          </p:nvSpPr>
          <p:spPr>
            <a:xfrm>
              <a:off x="71162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1167" name="Freeform: Shape 1166">
              <a:extLst>
                <a:ext uri="{FF2B5EF4-FFF2-40B4-BE49-F238E27FC236}">
                  <a16:creationId xmlns:a16="http://schemas.microsoft.com/office/drawing/2014/main" id="{98F39A1E-DFF1-6110-3E97-B3825DA7EB37}"/>
                </a:ext>
              </a:extLst>
            </p:cNvPr>
            <p:cNvSpPr/>
            <p:nvPr/>
          </p:nvSpPr>
          <p:spPr>
            <a:xfrm>
              <a:off x="730676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sz="1400"/>
            </a:p>
          </p:txBody>
        </p:sp>
      </p:grpSp>
      <p:sp>
        <p:nvSpPr>
          <p:cNvPr id="1168" name="TextBox 1167">
            <a:extLst>
              <a:ext uri="{FF2B5EF4-FFF2-40B4-BE49-F238E27FC236}">
                <a16:creationId xmlns:a16="http://schemas.microsoft.com/office/drawing/2014/main" id="{D070630B-FB7D-F0C4-68C8-92AF04897E40}"/>
              </a:ext>
            </a:extLst>
          </p:cNvPr>
          <p:cNvSpPr txBox="1"/>
          <p:nvPr/>
        </p:nvSpPr>
        <p:spPr>
          <a:xfrm rot="16200000">
            <a:off x="8104888" y="4953771"/>
            <a:ext cx="545341"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EFS、%</a:t>
            </a:r>
          </a:p>
        </p:txBody>
      </p:sp>
      <p:sp>
        <p:nvSpPr>
          <p:cNvPr id="1170" name="TextBox 1169">
            <a:extLst>
              <a:ext uri="{FF2B5EF4-FFF2-40B4-BE49-F238E27FC236}">
                <a16:creationId xmlns:a16="http://schemas.microsoft.com/office/drawing/2014/main" id="{C978EBC0-C681-C3AA-5D1A-1A1746B980CC}"/>
              </a:ext>
            </a:extLst>
          </p:cNvPr>
          <p:cNvSpPr txBox="1"/>
          <p:nvPr/>
        </p:nvSpPr>
        <p:spPr>
          <a:xfrm>
            <a:off x="1680075" y="3091816"/>
            <a:ext cx="242904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0">
                <a:solidFill>
                  <a:srgbClr val="363636"/>
                </a:solidFill>
              </a:rPr>
              <a:t>HR 0.58 (95%CI 0.14、2.40)</a:t>
            </a:r>
          </a:p>
        </p:txBody>
      </p:sp>
      <p:sp>
        <p:nvSpPr>
          <p:cNvPr id="1171" name="TextBox 1170">
            <a:extLst>
              <a:ext uri="{FF2B5EF4-FFF2-40B4-BE49-F238E27FC236}">
                <a16:creationId xmlns:a16="http://schemas.microsoft.com/office/drawing/2014/main" id="{990F2B84-0F82-6724-E141-C5A841A934DF}"/>
              </a:ext>
            </a:extLst>
          </p:cNvPr>
          <p:cNvSpPr txBox="1"/>
          <p:nvPr/>
        </p:nvSpPr>
        <p:spPr>
          <a:xfrm>
            <a:off x="5510627" y="3091816"/>
            <a:ext cx="242904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0">
                <a:solidFill>
                  <a:srgbClr val="363636"/>
                </a:solidFill>
              </a:rPr>
              <a:t>HR 0.51 (95%CI 0.28、0.93)</a:t>
            </a:r>
          </a:p>
        </p:txBody>
      </p:sp>
      <p:sp>
        <p:nvSpPr>
          <p:cNvPr id="1172" name="TextBox 1171">
            <a:extLst>
              <a:ext uri="{FF2B5EF4-FFF2-40B4-BE49-F238E27FC236}">
                <a16:creationId xmlns:a16="http://schemas.microsoft.com/office/drawing/2014/main" id="{49D10138-B7C0-7CA1-BC05-757147E6596E}"/>
              </a:ext>
            </a:extLst>
          </p:cNvPr>
          <p:cNvSpPr txBox="1"/>
          <p:nvPr/>
        </p:nvSpPr>
        <p:spPr>
          <a:xfrm>
            <a:off x="9184522" y="3091816"/>
            <a:ext cx="242904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0">
                <a:solidFill>
                  <a:srgbClr val="363636"/>
                </a:solidFill>
              </a:rPr>
              <a:t>HR 0.53 (95%CI 0.25、1.11)</a:t>
            </a:r>
          </a:p>
        </p:txBody>
      </p:sp>
      <p:sp>
        <p:nvSpPr>
          <p:cNvPr id="1173" name="TextBox 1172">
            <a:extLst>
              <a:ext uri="{FF2B5EF4-FFF2-40B4-BE49-F238E27FC236}">
                <a16:creationId xmlns:a16="http://schemas.microsoft.com/office/drawing/2014/main" id="{E6562ADA-59D0-3C97-FD74-2F1FB5F5DA84}"/>
              </a:ext>
            </a:extLst>
          </p:cNvPr>
          <p:cNvSpPr txBox="1"/>
          <p:nvPr/>
        </p:nvSpPr>
        <p:spPr>
          <a:xfrm>
            <a:off x="1538531" y="5585443"/>
            <a:ext cx="242904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0">
                <a:solidFill>
                  <a:srgbClr val="363636"/>
                </a:solidFill>
              </a:rPr>
              <a:t>HR 0.65 (95%CI 0.40、1.06)</a:t>
            </a:r>
          </a:p>
        </p:txBody>
      </p:sp>
      <p:sp>
        <p:nvSpPr>
          <p:cNvPr id="1174" name="TextBox 1173">
            <a:extLst>
              <a:ext uri="{FF2B5EF4-FFF2-40B4-BE49-F238E27FC236}">
                <a16:creationId xmlns:a16="http://schemas.microsoft.com/office/drawing/2014/main" id="{42B7508E-6E6D-3C9B-5B7A-AE90C1386D68}"/>
              </a:ext>
            </a:extLst>
          </p:cNvPr>
          <p:cNvSpPr txBox="1"/>
          <p:nvPr/>
        </p:nvSpPr>
        <p:spPr>
          <a:xfrm>
            <a:off x="5498497" y="5585443"/>
            <a:ext cx="242904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0">
                <a:solidFill>
                  <a:srgbClr val="363636"/>
                </a:solidFill>
              </a:rPr>
              <a:t>HR 0.</a:t>
            </a:r>
            <a:r>
              <a:rPr lang="ja-jp" sz="1000">
                <a:solidFill>
                  <a:srgbClr val="363636"/>
                </a:solidFill>
              </a:rPr>
              <a:t>8</a:t>
            </a:r>
            <a:r>
              <a:rPr lang="ja-jp" sz="1000" b="0">
                <a:solidFill>
                  <a:srgbClr val="363636"/>
                </a:solidFill>
              </a:rPr>
              <a:t>6 (95%CI 0.44、 1.70)</a:t>
            </a:r>
          </a:p>
        </p:txBody>
      </p:sp>
      <p:sp>
        <p:nvSpPr>
          <p:cNvPr id="1175" name="TextBox 1174">
            <a:extLst>
              <a:ext uri="{FF2B5EF4-FFF2-40B4-BE49-F238E27FC236}">
                <a16:creationId xmlns:a16="http://schemas.microsoft.com/office/drawing/2014/main" id="{381CC448-9F07-418B-A868-744ACB69AD51}"/>
              </a:ext>
            </a:extLst>
          </p:cNvPr>
          <p:cNvSpPr txBox="1"/>
          <p:nvPr/>
        </p:nvSpPr>
        <p:spPr>
          <a:xfrm>
            <a:off x="9180735" y="5585443"/>
            <a:ext cx="242904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b="0">
                <a:solidFill>
                  <a:srgbClr val="363636"/>
                </a:solidFill>
              </a:rPr>
              <a:t>HR 0.6</a:t>
            </a:r>
            <a:r>
              <a:rPr lang="ja-jp" sz="1000">
                <a:solidFill>
                  <a:srgbClr val="363636"/>
                </a:solidFill>
              </a:rPr>
              <a:t>3 </a:t>
            </a:r>
            <a:r>
              <a:rPr lang="ja-jp" sz="1000" b="0">
                <a:solidFill>
                  <a:srgbClr val="363636"/>
                </a:solidFill>
              </a:rPr>
              <a:t>(95%CI 0.</a:t>
            </a:r>
            <a:r>
              <a:rPr lang="ja-jp" sz="1000">
                <a:solidFill>
                  <a:srgbClr val="363636"/>
                </a:solidFill>
              </a:rPr>
              <a:t>37</a:t>
            </a:r>
            <a:r>
              <a:rPr lang="ja-jp" sz="1000" b="0">
                <a:solidFill>
                  <a:srgbClr val="363636"/>
                </a:solidFill>
              </a:rPr>
              <a:t>、1.07)</a:t>
            </a:r>
          </a:p>
        </p:txBody>
      </p:sp>
      <p:sp>
        <p:nvSpPr>
          <p:cNvPr id="1176" name="TextBox 1175">
            <a:extLst>
              <a:ext uri="{FF2B5EF4-FFF2-40B4-BE49-F238E27FC236}">
                <a16:creationId xmlns:a16="http://schemas.microsoft.com/office/drawing/2014/main" id="{6D5F58C1-5031-69F4-5235-523E31789512}"/>
              </a:ext>
            </a:extLst>
          </p:cNvPr>
          <p:cNvSpPr txBox="1"/>
          <p:nvPr/>
        </p:nvSpPr>
        <p:spPr>
          <a:xfrm>
            <a:off x="541909" y="6188541"/>
            <a:ext cx="798616" cy="215444"/>
          </a:xfrm>
          <a:prstGeom prst="rect">
            <a:avLst/>
          </a:prstGeom>
          <a:noFill/>
        </p:spPr>
        <p:txBody>
          <a:bodyPr wrap="none" rtlCol="0">
            <a:spAutoFit/>
          </a:bodyPr>
          <a:lstStyle/>
          <a:p>
            <a:pPr algn="r" rtl="0"/>
            <a:r>
              <a:rPr lang="ja-jp" sz="800">
                <a:solidFill>
                  <a:schemeClr val="accent2"/>
                </a:solidFill>
              </a:rPr>
              <a:t>ペリオプNIVO</a:t>
            </a:r>
            <a:endParaRPr lang="en-GB" sz="800" dirty="0">
              <a:solidFill>
                <a:schemeClr val="accent2"/>
              </a:solidFill>
            </a:endParaRPr>
          </a:p>
        </p:txBody>
      </p:sp>
      <p:sp>
        <p:nvSpPr>
          <p:cNvPr id="1177" name="TextBox 1176">
            <a:extLst>
              <a:ext uri="{FF2B5EF4-FFF2-40B4-BE49-F238E27FC236}">
                <a16:creationId xmlns:a16="http://schemas.microsoft.com/office/drawing/2014/main" id="{B21B66CF-2636-97AA-4D8E-4F72965EEDAE}"/>
              </a:ext>
            </a:extLst>
          </p:cNvPr>
          <p:cNvSpPr txBox="1"/>
          <p:nvPr/>
        </p:nvSpPr>
        <p:spPr>
          <a:xfrm>
            <a:off x="333519" y="6361959"/>
            <a:ext cx="1007006" cy="338554"/>
          </a:xfrm>
          <a:prstGeom prst="rect">
            <a:avLst/>
          </a:prstGeom>
          <a:noFill/>
        </p:spPr>
        <p:txBody>
          <a:bodyPr wrap="none" rtlCol="0">
            <a:spAutoFit/>
          </a:bodyPr>
          <a:lstStyle/>
          <a:p>
            <a:pPr algn="r" rtl="0"/>
            <a:r>
              <a:rPr lang="ja-jp" sz="800" dirty="0">
                <a:solidFill>
                  <a:schemeClr val="accent1"/>
                </a:solidFill>
              </a:rPr>
              <a:t>N+CT</a:t>
            </a:r>
            <a:endParaRPr lang="en-IE" altLang="ja-JP" sz="800" dirty="0">
              <a:solidFill>
                <a:schemeClr val="accent1"/>
              </a:solidFill>
            </a:endParaRPr>
          </a:p>
          <a:p>
            <a:pPr algn="r" rtl="0"/>
            <a:r>
              <a:rPr lang="ja-jp" sz="800" dirty="0">
                <a:solidFill>
                  <a:schemeClr val="accent1"/>
                </a:solidFill>
              </a:rPr>
              <a:t>のネオアジュバント</a:t>
            </a:r>
            <a:endParaRPr lang="en-GB" sz="800" dirty="0">
              <a:solidFill>
                <a:schemeClr val="accent1"/>
              </a:solidFill>
            </a:endParaRPr>
          </a:p>
        </p:txBody>
      </p:sp>
      <p:sp>
        <p:nvSpPr>
          <p:cNvPr id="1178" name="TextBox 1177">
            <a:extLst>
              <a:ext uri="{FF2B5EF4-FFF2-40B4-BE49-F238E27FC236}">
                <a16:creationId xmlns:a16="http://schemas.microsoft.com/office/drawing/2014/main" id="{2E242A20-5A4E-FAF3-364E-03B8A31E4C00}"/>
              </a:ext>
            </a:extLst>
          </p:cNvPr>
          <p:cNvSpPr txBox="1"/>
          <p:nvPr/>
        </p:nvSpPr>
        <p:spPr>
          <a:xfrm>
            <a:off x="-65690" y="6016338"/>
            <a:ext cx="1410963" cy="215444"/>
          </a:xfrm>
          <a:prstGeom prst="rect">
            <a:avLst/>
          </a:prstGeom>
          <a:noFill/>
        </p:spPr>
        <p:txBody>
          <a:bodyPr wrap="none" rtlCol="0">
            <a:spAutoFit/>
          </a:bodyPr>
          <a:lstStyle/>
          <a:p>
            <a:pPr algn="r" rtl="0"/>
            <a:r>
              <a:rPr lang="ja-jp" sz="800" dirty="0">
                <a:solidFill>
                  <a:srgbClr val="363636"/>
                </a:solidFill>
              </a:rPr>
              <a:t>リスクに晒されていた患者数</a:t>
            </a:r>
            <a:endParaRPr lang="en-GB" sz="800" dirty="0">
              <a:solidFill>
                <a:srgbClr val="363636"/>
              </a:solidFill>
            </a:endParaRPr>
          </a:p>
        </p:txBody>
      </p:sp>
      <p:cxnSp>
        <p:nvCxnSpPr>
          <p:cNvPr id="1179" name="Straight Connector 1178">
            <a:extLst>
              <a:ext uri="{FF2B5EF4-FFF2-40B4-BE49-F238E27FC236}">
                <a16:creationId xmlns:a16="http://schemas.microsoft.com/office/drawing/2014/main" id="{4365A414-1FC4-DAD8-C9B6-F937718CEE3F}"/>
              </a:ext>
            </a:extLst>
          </p:cNvPr>
          <p:cNvCxnSpPr>
            <a:cxnSpLocks/>
          </p:cNvCxnSpPr>
          <p:nvPr/>
        </p:nvCxnSpPr>
        <p:spPr>
          <a:xfrm>
            <a:off x="188417" y="6316060"/>
            <a:ext cx="258023"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0" name="Straight Connector 1179">
            <a:extLst>
              <a:ext uri="{FF2B5EF4-FFF2-40B4-BE49-F238E27FC236}">
                <a16:creationId xmlns:a16="http://schemas.microsoft.com/office/drawing/2014/main" id="{02671530-E3C1-79DC-ABC2-A7386CCBDE9D}"/>
              </a:ext>
            </a:extLst>
          </p:cNvPr>
          <p:cNvCxnSpPr>
            <a:cxnSpLocks/>
          </p:cNvCxnSpPr>
          <p:nvPr/>
        </p:nvCxnSpPr>
        <p:spPr>
          <a:xfrm>
            <a:off x="188417" y="6510984"/>
            <a:ext cx="25802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8C3B912-1CD9-4771-A142-A2A95BCF3BA4}"/>
              </a:ext>
            </a:extLst>
          </p:cNvPr>
          <p:cNvSpPr txBox="1"/>
          <p:nvPr/>
        </p:nvSpPr>
        <p:spPr>
          <a:xfrm>
            <a:off x="4189869" y="1144306"/>
            <a:ext cx="3812261" cy="461665"/>
          </a:xfrm>
          <a:prstGeom prst="rect">
            <a:avLst/>
          </a:prstGeom>
          <a:noFill/>
        </p:spPr>
        <p:txBody>
          <a:bodyPr wrap="none" rtlCol="0">
            <a:spAutoFit/>
          </a:bodyPr>
          <a:lstStyle/>
          <a:p>
            <a:pPr algn="ctr" rtl="0"/>
            <a:r>
              <a:rPr lang="ja-jp" sz="1200" b="1">
                <a:solidFill>
                  <a:srgbClr val="363636"/>
                </a:solidFill>
              </a:rPr>
              <a:t>pCR状態、PD-L1発現、臨床病期別の無イベント生存率</a:t>
            </a:r>
            <a:br>
              <a:rPr lang="en-GB" sz="1200" b="1" dirty="0">
                <a:solidFill>
                  <a:srgbClr val="363636"/>
                </a:solidFill>
              </a:rPr>
            </a:br>
            <a:r>
              <a:rPr lang="ja-jp" sz="1200" b="1">
                <a:solidFill>
                  <a:srgbClr val="363636"/>
                </a:solidFill>
              </a:rPr>
              <a:t>手術時から（ランドマーク解析）</a:t>
            </a:r>
          </a:p>
        </p:txBody>
      </p:sp>
    </p:spTree>
    <p:extLst>
      <p:ext uri="{BB962C8B-B14F-4D97-AF65-F5344CB8AC3E}">
        <p14:creationId xmlns:p14="http://schemas.microsoft.com/office/powerpoint/2010/main" val="2873489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PL02.08：切除可能なNSCLCに対するニボルマブの周術期投与とネオアジュバント投与の比較：CheckMate 77TとCheckMate 816の患者レベルデータ解析 - Forde PM、他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23400"/>
              </a:spcBef>
            </a:pPr>
            <a:r>
              <a:rPr lang="ja-jp" b="1" dirty="0"/>
              <a:t>結論</a:t>
            </a:r>
          </a:p>
          <a:p>
            <a:pPr lvl="1" rtl="0"/>
            <a:r>
              <a:rPr lang="ja-jp" dirty="0"/>
              <a:t>切除可能なNSCLC患者において、ニボルマブ＋化学療法のネオアジュバント療法及びそれに続く手術、ニボルマブのアジュバント療法を含む周術期投与スケジュールは、ニボルマブ＋化学療法単独のネオアジュバント療法よりもベネフィットをもたらす可能性があり、一般的に管理可能な安全性プロファイルを有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Forde PM、他J Thorac Oncol 2024年；19（補遺）：抄録番号 PL02.08</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177005649"/>
              </p:ext>
            </p:extLst>
          </p:nvPr>
        </p:nvGraphicFramePr>
        <p:xfrm>
          <a:off x="2690146" y="1660419"/>
          <a:ext cx="6811709" cy="2651760"/>
        </p:xfrm>
        <a:graphic>
          <a:graphicData uri="http://schemas.openxmlformats.org/drawingml/2006/table">
            <a:tbl>
              <a:tblPr firstRow="1" bandRow="1">
                <a:tableStyleId>{69012ECD-51FC-41F1-AA8D-1B2483CD663E}</a:tableStyleId>
              </a:tblPr>
              <a:tblGrid>
                <a:gridCol w="1219665">
                  <a:extLst>
                    <a:ext uri="{9D8B030D-6E8A-4147-A177-3AD203B41FA5}">
                      <a16:colId xmlns:a16="http://schemas.microsoft.com/office/drawing/2014/main" val="1987913234"/>
                    </a:ext>
                  </a:extLst>
                </a:gridCol>
                <a:gridCol w="1171198">
                  <a:extLst>
                    <a:ext uri="{9D8B030D-6E8A-4147-A177-3AD203B41FA5}">
                      <a16:colId xmlns:a16="http://schemas.microsoft.com/office/drawing/2014/main" val="2996158103"/>
                    </a:ext>
                  </a:extLst>
                </a:gridCol>
                <a:gridCol w="1171198">
                  <a:extLst>
                    <a:ext uri="{9D8B030D-6E8A-4147-A177-3AD203B41FA5}">
                      <a16:colId xmlns:a16="http://schemas.microsoft.com/office/drawing/2014/main" val="3791120049"/>
                    </a:ext>
                  </a:extLst>
                </a:gridCol>
                <a:gridCol w="1624824">
                  <a:extLst>
                    <a:ext uri="{9D8B030D-6E8A-4147-A177-3AD203B41FA5}">
                      <a16:colId xmlns:a16="http://schemas.microsoft.com/office/drawing/2014/main" val="1659093788"/>
                    </a:ext>
                  </a:extLst>
                </a:gridCol>
                <a:gridCol w="1624824">
                  <a:extLst>
                    <a:ext uri="{9D8B030D-6E8A-4147-A177-3AD203B41FA5}">
                      <a16:colId xmlns:a16="http://schemas.microsoft.com/office/drawing/2014/main" val="3080364938"/>
                    </a:ext>
                  </a:extLst>
                </a:gridCol>
              </a:tblGrid>
              <a:tr h="151388">
                <a:tc rowSpan="2">
                  <a:txBody>
                    <a:bodyPr/>
                    <a:lstStyle/>
                    <a:p>
                      <a:pPr rtl="0"/>
                      <a:r>
                        <a:rPr lang="ja-jp" sz="1200" b="1" noProof="0" dirty="0">
                          <a:solidFill>
                            <a:schemeClr val="tx2"/>
                          </a:solidFill>
                        </a:rPr>
                        <a:t>AE、n (%)</a:t>
                      </a:r>
                    </a:p>
                  </a:txBody>
                  <a:tcPr marL="90000" anchor="b">
                    <a:lnB w="28575" cap="flat" cmpd="sng" algn="ctr">
                      <a:noFill/>
                      <a:prstDash val="solid"/>
                      <a:round/>
                      <a:headEnd type="none" w="med" len="med"/>
                      <a:tailEnd type="none" w="med" len="med"/>
                    </a:lnB>
                  </a:tcPr>
                </a:tc>
                <a:tc gridSpan="2">
                  <a:txBody>
                    <a:bodyPr/>
                    <a:lstStyle/>
                    <a:p>
                      <a:pPr algn="ctr" rtl="0"/>
                      <a:r>
                        <a:rPr lang="ja-jp" sz="1200" b="1" noProof="0">
                          <a:solidFill>
                            <a:schemeClr val="tx2"/>
                          </a:solidFill>
                        </a:rPr>
                        <a:t>ニボルマブ周術期投与</a:t>
                      </a:r>
                    </a:p>
                    <a:p>
                      <a:pPr algn="ctr" rtl="0"/>
                      <a:r>
                        <a:rPr lang="ja-jp" sz="1200" b="1" noProof="0">
                          <a:solidFill>
                            <a:schemeClr val="tx2"/>
                          </a:solidFill>
                        </a:rPr>
                        <a:t>(n=139)</a:t>
                      </a:r>
                    </a:p>
                  </a:txBody>
                  <a:tcPr anchor="b"/>
                </a:tc>
                <a:tc hMerge="1">
                  <a:txBody>
                    <a:bodyPr/>
                    <a:lstStyle/>
                    <a:p>
                      <a:pPr rtl="0"/>
                      <a:endParaRPr lang="en-GB"/>
                    </a:p>
                  </a:txBody>
                  <a:tcPr/>
                </a:tc>
                <a:tc gridSpan="2">
                  <a:txBody>
                    <a:bodyPr/>
                    <a:lstStyle/>
                    <a:p>
                      <a:pPr algn="ctr" rtl="0"/>
                      <a:r>
                        <a:rPr lang="ja-jp" sz="1200" b="1" noProof="0" dirty="0">
                          <a:solidFill>
                            <a:schemeClr val="tx2"/>
                          </a:solidFill>
                        </a:rPr>
                        <a:t>ニボルマブ+化学療法のネオアジュバント療法</a:t>
                      </a:r>
                    </a:p>
                    <a:p>
                      <a:pPr algn="ctr" rtl="0"/>
                      <a:r>
                        <a:rPr lang="ja-jp" sz="1200" b="1" noProof="0" dirty="0">
                          <a:solidFill>
                            <a:schemeClr val="tx2"/>
                          </a:solidFill>
                        </a:rPr>
                        <a:t>(n=147)</a:t>
                      </a:r>
                      <a:endParaRPr lang="en-US" sz="1400" dirty="0"/>
                    </a:p>
                  </a:txBody>
                  <a:tcPr anchor="b"/>
                </a:tc>
                <a:tc hMerge="1">
                  <a:txBody>
                    <a:bodyPr/>
                    <a:lstStyle/>
                    <a:p>
                      <a:pPr rtl="0"/>
                      <a:endParaRPr lang="en-GB"/>
                    </a:p>
                  </a:txBody>
                  <a:tcPr/>
                </a:tc>
                <a:extLst>
                  <a:ext uri="{0D108BD9-81ED-4DB2-BD59-A6C34878D82A}">
                    <a16:rowId xmlns:a16="http://schemas.microsoft.com/office/drawing/2014/main" val="4111249997"/>
                  </a:ext>
                </a:extLst>
              </a:tr>
              <a:tr h="151388">
                <a:tc vMerge="1">
                  <a:txBody>
                    <a:bodyPr/>
                    <a:lstStyle/>
                    <a:p>
                      <a:pPr rtl="0"/>
                      <a:endParaRPr lang="en-US" sz="1200" b="1" noProof="0" dirty="0">
                        <a:solidFill>
                          <a:schemeClr val="tx2"/>
                        </a:solidFill>
                      </a:endParaRPr>
                    </a:p>
                  </a:txBody>
                  <a:tcPr marL="90000" anchor="b"/>
                </a:tc>
                <a:tc>
                  <a:txBody>
                    <a:bodyPr/>
                    <a:lstStyle/>
                    <a:p>
                      <a:pPr algn="ctr" rtl="0"/>
                      <a:r>
                        <a:rPr lang="ja-jp" sz="1200" b="1" noProof="0">
                          <a:solidFill>
                            <a:schemeClr val="tx2"/>
                          </a:solidFill>
                        </a:rPr>
                        <a:t>全グレード</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グレード3～4</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ja-jp" sz="1200" b="1" noProof="0" dirty="0">
                          <a:solidFill>
                            <a:schemeClr val="tx2"/>
                          </a:solidFill>
                        </a:rPr>
                        <a:t>全グレード</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ja-jp" sz="1200" b="1" noProof="0" dirty="0">
                          <a:solidFill>
                            <a:schemeClr val="tx2"/>
                          </a:solidFill>
                        </a:rPr>
                        <a:t>グレード3～4</a:t>
                      </a:r>
                    </a:p>
                  </a:txBody>
                  <a:tcPr anchor="b">
                    <a:lnB w="28575"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809578088"/>
                  </a:ext>
                </a:extLst>
              </a:tr>
              <a:tr h="0">
                <a:tc>
                  <a:txBody>
                    <a:bodyPr/>
                    <a:lstStyle/>
                    <a:p>
                      <a:pPr rtl="0"/>
                      <a:r>
                        <a:rPr lang="ja-jp" sz="1200" b="0" noProof="0">
                          <a:latin typeface="+mn-lt"/>
                        </a:rPr>
                        <a:t>全てのAE</a:t>
                      </a:r>
                    </a:p>
                  </a:txBody>
                  <a:tcPr marL="90000">
                    <a:lnT w="28575" cap="flat" cmpd="sng" algn="ctr">
                      <a:noFill/>
                      <a:prstDash val="solid"/>
                      <a:round/>
                      <a:headEnd type="none" w="med" len="med"/>
                      <a:tailEnd type="none" w="med" len="med"/>
                    </a:lnT>
                  </a:tcPr>
                </a:tc>
                <a:tc>
                  <a:txBody>
                    <a:bodyPr/>
                    <a:lstStyle/>
                    <a:p>
                      <a:pPr algn="ctr" rtl="0"/>
                      <a:r>
                        <a:rPr lang="ja-jp" sz="1200" noProof="0"/>
                        <a:t>137 (99)</a:t>
                      </a:r>
                    </a:p>
                  </a:txBody>
                  <a:tcPr marL="90000">
                    <a:lnT w="28575" cap="flat" cmpd="sng" algn="ctr">
                      <a:noFill/>
                      <a:prstDash val="solid"/>
                      <a:round/>
                      <a:headEnd type="none" w="med" len="med"/>
                      <a:tailEnd type="none" w="med" len="med"/>
                    </a:lnT>
                  </a:tcPr>
                </a:tc>
                <a:tc>
                  <a:txBody>
                    <a:bodyPr/>
                    <a:lstStyle/>
                    <a:p>
                      <a:pPr algn="ctr" rtl="0"/>
                      <a:r>
                        <a:rPr lang="ja-jp" sz="1200" noProof="0"/>
                        <a:t>64 (46)</a:t>
                      </a:r>
                    </a:p>
                  </a:txBody>
                  <a:tcPr marL="90000">
                    <a:lnT w="28575" cap="flat" cmpd="sng" algn="ctr">
                      <a:noFill/>
                      <a:prstDash val="solid"/>
                      <a:round/>
                      <a:headEnd type="none" w="med" len="med"/>
                      <a:tailEnd type="none" w="med" len="med"/>
                    </a:lnT>
                  </a:tcPr>
                </a:tc>
                <a:tc>
                  <a:txBody>
                    <a:bodyPr/>
                    <a:lstStyle/>
                    <a:p>
                      <a:pPr algn="ctr" rtl="0"/>
                      <a:r>
                        <a:rPr lang="ja-jp" sz="1200" noProof="0"/>
                        <a:t>138 (94)</a:t>
                      </a:r>
                    </a:p>
                  </a:txBody>
                  <a:tcPr marL="90000">
                    <a:lnT w="28575" cap="flat" cmpd="sng" algn="ctr">
                      <a:noFill/>
                      <a:prstDash val="solid"/>
                      <a:round/>
                      <a:headEnd type="none" w="med" len="med"/>
                      <a:tailEnd type="none" w="med" len="med"/>
                    </a:lnT>
                  </a:tcPr>
                </a:tc>
                <a:tc>
                  <a:txBody>
                    <a:bodyPr/>
                    <a:lstStyle/>
                    <a:p>
                      <a:pPr algn="ctr" rtl="0"/>
                      <a:r>
                        <a:rPr lang="ja-jp" sz="1200" noProof="0"/>
                        <a:t>63 (43)</a:t>
                      </a:r>
                    </a:p>
                  </a:txBody>
                  <a:tcPr marL="90000">
                    <a:lnT w="28575"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marL="88900" indent="0" rtl="0"/>
                      <a:r>
                        <a:rPr lang="ja-jp" sz="1200" b="0">
                          <a:latin typeface="+mn-lt"/>
                        </a:rPr>
                        <a:t>中止に至った</a:t>
                      </a:r>
                    </a:p>
                  </a:txBody>
                  <a:tcPr marL="90000"/>
                </a:tc>
                <a:tc>
                  <a:txBody>
                    <a:bodyPr/>
                    <a:lstStyle/>
                    <a:p>
                      <a:pPr algn="ctr" rtl="0"/>
                      <a:r>
                        <a:rPr lang="ja-jp" sz="1200" noProof="0"/>
                        <a:t>29 (21)</a:t>
                      </a:r>
                    </a:p>
                  </a:txBody>
                  <a:tcPr marL="90000"/>
                </a:tc>
                <a:tc>
                  <a:txBody>
                    <a:bodyPr/>
                    <a:lstStyle/>
                    <a:p>
                      <a:pPr algn="ctr" rtl="0"/>
                      <a:r>
                        <a:rPr lang="ja-jp" sz="1200" noProof="0"/>
                        <a:t>10 (7)</a:t>
                      </a:r>
                    </a:p>
                  </a:txBody>
                  <a:tcPr marL="90000"/>
                </a:tc>
                <a:tc>
                  <a:txBody>
                    <a:bodyPr/>
                    <a:lstStyle/>
                    <a:p>
                      <a:pPr algn="ctr" rtl="0"/>
                      <a:r>
                        <a:rPr lang="ja-jp" sz="1200" noProof="0"/>
                        <a:t>16 (11)</a:t>
                      </a:r>
                    </a:p>
                  </a:txBody>
                  <a:tcPr marL="90000"/>
                </a:tc>
                <a:tc>
                  <a:txBody>
                    <a:bodyPr/>
                    <a:lstStyle/>
                    <a:p>
                      <a:pPr algn="ctr" rtl="0"/>
                      <a:r>
                        <a:rPr lang="ja-jp" sz="1200" noProof="0"/>
                        <a:t>8 (5)</a:t>
                      </a:r>
                    </a:p>
                  </a:txBody>
                  <a:tcPr marL="90000"/>
                </a:tc>
                <a:extLst>
                  <a:ext uri="{0D108BD9-81ED-4DB2-BD59-A6C34878D82A}">
                    <a16:rowId xmlns:a16="http://schemas.microsoft.com/office/drawing/2014/main" val="938311612"/>
                  </a:ext>
                </a:extLst>
              </a:tr>
              <a:tr h="0">
                <a:tc>
                  <a:txBody>
                    <a:bodyPr/>
                    <a:lstStyle/>
                    <a:p>
                      <a:pPr marL="88900" indent="0" rtl="0"/>
                      <a:r>
                        <a:rPr lang="ja-jp" sz="1200" b="0" noProof="0">
                          <a:latin typeface="+mn-lt"/>
                        </a:rPr>
                        <a:t>重篤</a:t>
                      </a:r>
                    </a:p>
                  </a:txBody>
                  <a:tcPr marL="90000"/>
                </a:tc>
                <a:tc>
                  <a:txBody>
                    <a:bodyPr/>
                    <a:lstStyle/>
                    <a:p>
                      <a:pPr algn="ctr" rtl="0"/>
                      <a:r>
                        <a:rPr lang="ja-jp" sz="1200" noProof="0"/>
                        <a:t>57 (41)</a:t>
                      </a:r>
                    </a:p>
                  </a:txBody>
                  <a:tcPr marL="90000"/>
                </a:tc>
                <a:tc>
                  <a:txBody>
                    <a:bodyPr/>
                    <a:lstStyle/>
                    <a:p>
                      <a:pPr algn="ctr" rtl="0"/>
                      <a:r>
                        <a:rPr lang="ja-jp" sz="1200" noProof="0"/>
                        <a:t>37 (27)</a:t>
                      </a:r>
                    </a:p>
                  </a:txBody>
                  <a:tcPr marL="90000"/>
                </a:tc>
                <a:tc>
                  <a:txBody>
                    <a:bodyPr/>
                    <a:lstStyle/>
                    <a:p>
                      <a:pPr algn="ctr" rtl="0"/>
                      <a:r>
                        <a:rPr lang="ja-jp" sz="1200" noProof="0"/>
                        <a:t>23 (16)</a:t>
                      </a:r>
                    </a:p>
                  </a:txBody>
                  <a:tcPr marL="90000"/>
                </a:tc>
                <a:tc>
                  <a:txBody>
                    <a:bodyPr/>
                    <a:lstStyle/>
                    <a:p>
                      <a:pPr algn="ctr" rtl="0"/>
                      <a:r>
                        <a:rPr lang="ja-jp" sz="1200" noProof="0"/>
                        <a:t>16 (11)</a:t>
                      </a:r>
                    </a:p>
                  </a:txBody>
                  <a:tcPr marL="90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すべてのTRAE</a:t>
                      </a:r>
                    </a:p>
                  </a:txBody>
                  <a:tcPr marL="90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t>130 (94)</a:t>
                      </a:r>
                    </a:p>
                  </a:txBody>
                  <a:tcPr marL="90000"/>
                </a:tc>
                <a:tc>
                  <a:txBody>
                    <a:bodyPr/>
                    <a:lstStyle/>
                    <a:p>
                      <a:pPr algn="ctr" rtl="0"/>
                      <a:r>
                        <a:rPr lang="ja-jp" sz="1200" noProof="0"/>
                        <a:t>38 (27)</a:t>
                      </a:r>
                    </a:p>
                  </a:txBody>
                  <a:tcPr marL="90000"/>
                </a:tc>
                <a:tc>
                  <a:txBody>
                    <a:bodyPr/>
                    <a:lstStyle/>
                    <a:p>
                      <a:pPr algn="ctr" rtl="0"/>
                      <a:r>
                        <a:rPr lang="ja-jp" sz="1200" noProof="0"/>
                        <a:t>125 (85)</a:t>
                      </a:r>
                    </a:p>
                  </a:txBody>
                  <a:tcPr marL="90000"/>
                </a:tc>
                <a:tc>
                  <a:txBody>
                    <a:bodyPr/>
                    <a:lstStyle/>
                    <a:p>
                      <a:pPr algn="ctr" rtl="0"/>
                      <a:r>
                        <a:rPr lang="ja-jp" sz="1200" noProof="0"/>
                        <a:t>52 (35)</a:t>
                      </a:r>
                    </a:p>
                  </a:txBody>
                  <a:tcPr marL="90000"/>
                </a:tc>
                <a:extLst>
                  <a:ext uri="{0D108BD9-81ED-4DB2-BD59-A6C34878D82A}">
                    <a16:rowId xmlns:a16="http://schemas.microsoft.com/office/drawing/2014/main" val="557855130"/>
                  </a:ext>
                </a:extLst>
              </a:tr>
              <a:tr h="0">
                <a:tc>
                  <a:txBody>
                    <a:bodyPr/>
                    <a:lstStyle/>
                    <a:p>
                      <a:pPr marL="88900" indent="0" rtl="0"/>
                      <a:r>
                        <a:rPr lang="ja-jp" sz="1200" b="0" noProof="0">
                          <a:latin typeface="+mn-lt"/>
                        </a:rPr>
                        <a:t>中止に至った</a:t>
                      </a:r>
                    </a:p>
                  </a:txBody>
                  <a:tcPr marL="90000"/>
                </a:tc>
                <a:tc>
                  <a:txBody>
                    <a:bodyPr/>
                    <a:lstStyle/>
                    <a:p>
                      <a:pPr algn="ctr" rtl="0"/>
                      <a:r>
                        <a:rPr lang="ja-jp" sz="1200" noProof="0"/>
                        <a:t>22 (16)</a:t>
                      </a:r>
                    </a:p>
                  </a:txBody>
                  <a:tcPr marL="90000"/>
                </a:tc>
                <a:tc>
                  <a:txBody>
                    <a:bodyPr/>
                    <a:lstStyle/>
                    <a:p>
                      <a:pPr algn="ctr" rtl="0"/>
                      <a:r>
                        <a:rPr lang="ja-jp" sz="1200" noProof="0"/>
                        <a:t>9 (6)</a:t>
                      </a:r>
                    </a:p>
                  </a:txBody>
                  <a:tcPr marL="90000"/>
                </a:tc>
                <a:tc>
                  <a:txBody>
                    <a:bodyPr/>
                    <a:lstStyle/>
                    <a:p>
                      <a:pPr algn="ctr" rtl="0"/>
                      <a:r>
                        <a:rPr lang="ja-jp" sz="1200" noProof="0"/>
                        <a:t>16 (11)</a:t>
                      </a:r>
                    </a:p>
                  </a:txBody>
                  <a:tcPr marL="90000"/>
                </a:tc>
                <a:tc>
                  <a:txBody>
                    <a:bodyPr/>
                    <a:lstStyle/>
                    <a:p>
                      <a:pPr algn="ctr" rtl="0"/>
                      <a:r>
                        <a:rPr lang="ja-jp" sz="1200" noProof="0"/>
                        <a:t>8 (5)</a:t>
                      </a:r>
                    </a:p>
                  </a:txBody>
                  <a:tcPr marL="90000"/>
                </a:tc>
                <a:extLst>
                  <a:ext uri="{0D108BD9-81ED-4DB2-BD59-A6C34878D82A}">
                    <a16:rowId xmlns:a16="http://schemas.microsoft.com/office/drawing/2014/main" val="919345016"/>
                  </a:ext>
                </a:extLst>
              </a:tr>
              <a:tr h="0">
                <a:tc>
                  <a:txBody>
                    <a:bodyPr/>
                    <a:lstStyle/>
                    <a:p>
                      <a:pPr marL="88900" indent="0" rtl="0"/>
                      <a:r>
                        <a:rPr lang="ja-jp" sz="1200" b="0" noProof="0">
                          <a:latin typeface="+mn-lt"/>
                        </a:rPr>
                        <a:t>重篤</a:t>
                      </a:r>
                    </a:p>
                  </a:txBody>
                  <a:tcPr marL="90000"/>
                </a:tc>
                <a:tc>
                  <a:txBody>
                    <a:bodyPr/>
                    <a:lstStyle/>
                    <a:p>
                      <a:pPr algn="ctr" rtl="0"/>
                      <a:r>
                        <a:rPr lang="ja-jp" sz="1200" noProof="0"/>
                        <a:t>23 (16)</a:t>
                      </a:r>
                    </a:p>
                  </a:txBody>
                  <a:tcPr marL="90000"/>
                </a:tc>
                <a:tc>
                  <a:txBody>
                    <a:bodyPr/>
                    <a:lstStyle/>
                    <a:p>
                      <a:pPr algn="ctr" rtl="0"/>
                      <a:r>
                        <a:rPr lang="ja-jp" sz="1200" noProof="0"/>
                        <a:t>14 (10)</a:t>
                      </a:r>
                    </a:p>
                  </a:txBody>
                  <a:tcPr marL="90000"/>
                </a:tc>
                <a:tc>
                  <a:txBody>
                    <a:bodyPr/>
                    <a:lstStyle/>
                    <a:p>
                      <a:pPr algn="ctr" rtl="0"/>
                      <a:r>
                        <a:rPr lang="ja-jp" sz="1200" noProof="0"/>
                        <a:t>17 (12)</a:t>
                      </a:r>
                    </a:p>
                  </a:txBody>
                  <a:tcPr marL="90000"/>
                </a:tc>
                <a:tc>
                  <a:txBody>
                    <a:bodyPr/>
                    <a:lstStyle/>
                    <a:p>
                      <a:pPr algn="ctr" rtl="0"/>
                      <a:r>
                        <a:rPr lang="ja-jp" sz="1200" noProof="0"/>
                        <a:t>13 (9)</a:t>
                      </a:r>
                    </a:p>
                  </a:txBody>
                  <a:tcPr marL="90000"/>
                </a:tc>
                <a:extLst>
                  <a:ext uri="{0D108BD9-81ED-4DB2-BD59-A6C34878D82A}">
                    <a16:rowId xmlns:a16="http://schemas.microsoft.com/office/drawing/2014/main" val="14167067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手術関連のAE</a:t>
                      </a:r>
                    </a:p>
                  </a:txBody>
                  <a:tcPr marL="90000"/>
                </a:tc>
                <a:tc>
                  <a:txBody>
                    <a:bodyPr/>
                    <a:lstStyle/>
                    <a:p>
                      <a:pPr algn="ctr" rtl="0"/>
                      <a:r>
                        <a:rPr lang="ja-jp" sz="1200" noProof="0"/>
                        <a:t>53 (38)</a:t>
                      </a:r>
                    </a:p>
                  </a:txBody>
                  <a:tcPr marL="90000"/>
                </a:tc>
                <a:tc>
                  <a:txBody>
                    <a:bodyPr/>
                    <a:lstStyle/>
                    <a:p>
                      <a:pPr algn="ctr" rtl="0"/>
                      <a:r>
                        <a:rPr lang="ja-jp" sz="1200" noProof="0"/>
                        <a:t>15 (11)</a:t>
                      </a:r>
                    </a:p>
                  </a:txBody>
                  <a:tcPr marL="90000"/>
                </a:tc>
                <a:tc>
                  <a:txBody>
                    <a:bodyPr/>
                    <a:lstStyle/>
                    <a:p>
                      <a:pPr algn="ctr" rtl="0"/>
                      <a:r>
                        <a:rPr lang="ja-jp" sz="1200" noProof="0"/>
                        <a:t>61 (42)</a:t>
                      </a:r>
                    </a:p>
                  </a:txBody>
                  <a:tcPr marL="90000"/>
                </a:tc>
                <a:tc>
                  <a:txBody>
                    <a:bodyPr/>
                    <a:lstStyle/>
                    <a:p>
                      <a:pPr algn="ctr" rtl="0"/>
                      <a:r>
                        <a:rPr lang="ja-jp" sz="1200" noProof="0" dirty="0"/>
                        <a:t>17 (12)</a:t>
                      </a:r>
                    </a:p>
                  </a:txBody>
                  <a:tcPr marL="90000"/>
                </a:tc>
                <a:extLst>
                  <a:ext uri="{0D108BD9-81ED-4DB2-BD59-A6C34878D82A}">
                    <a16:rowId xmlns:a16="http://schemas.microsoft.com/office/drawing/2014/main" val="347887180"/>
                  </a:ext>
                </a:extLst>
              </a:tr>
            </a:tbl>
          </a:graphicData>
        </a:graphic>
      </p:graphicFrame>
    </p:spTree>
    <p:extLst>
      <p:ext uri="{BB962C8B-B14F-4D97-AF65-F5344CB8AC3E}">
        <p14:creationId xmlns:p14="http://schemas.microsoft.com/office/powerpoint/2010/main" val="229854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t>PL04.13：III期の非小細胞肺癌における化学放射線療法後のaumolertinib維持療法：第III相試験（POLESTAR）の中間結果 - Yu J、他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第Ⅲ相POLESTAR試験において、III期のNSCLC患者における化学放射線療法後のaumolertinib維持療法の有効性と安全性を評価すること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Yu J、他J Thorac Oncol 2024年；19（補遺）：抄録番号 PL04.13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a:cs typeface="Arial"/>
                <a:sym typeface="Calibri"/>
              </a:rPr>
              <a:t>PFS (BICR)</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5050465"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dirty="0">
                <a:solidFill>
                  <a:srgbClr val="363636"/>
                </a:solidFill>
                <a:latin typeface="Arial"/>
                <a:cs typeface="Arial"/>
                <a:sym typeface="Calibri"/>
              </a:rPr>
              <a:t>OS、ORR、DCR、DoR、CNS PFS、TTDM、安全性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49910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32826" y="2894403"/>
            <a:ext cx="663821"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2354" y="4162894"/>
            <a:ext cx="704765"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454630" y="2593343"/>
            <a:ext cx="1710674" cy="4838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PD/毒性/その他の中止</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5993821" y="3265526"/>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000000"/>
                </a:solidFill>
                <a:effectLst/>
                <a:uLnTx/>
                <a:uFillTx/>
                <a:latin typeface="Arial"/>
                <a:ea typeface="+mj-ea"/>
                <a:cs typeface="+mj-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a:solidFill>
                  <a:srgbClr val="000000"/>
                </a:solidFill>
                <a:latin typeface="Arial"/>
                <a:sym typeface="Calibri"/>
              </a:rPr>
              <a:t>Ex19delとL858Rの比較</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000000"/>
                </a:solidFill>
                <a:effectLst/>
                <a:uLnTx/>
                <a:uFillTx/>
                <a:latin typeface="Arial"/>
                <a:ea typeface="+mj-ea"/>
                <a:cs typeface="+mj-cs"/>
                <a:sym typeface="Calibri"/>
              </a:rPr>
              <a:t>III</a:t>
            </a:r>
            <a:r>
              <a:rPr lang="ja-jp" sz="1400">
                <a:solidFill>
                  <a:srgbClr val="000000"/>
                </a:solidFill>
                <a:latin typeface="Arial"/>
                <a:sym typeface="Calibri"/>
              </a:rPr>
              <a:t>A期とIIIB/C期の比較</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000000"/>
                </a:solidFill>
                <a:effectLst/>
                <a:uLnTx/>
                <a:uFillTx/>
                <a:latin typeface="Arial"/>
                <a:ea typeface="+mj-ea"/>
                <a:cs typeface="+mj-cs"/>
                <a:sym typeface="Calibri"/>
              </a:rPr>
              <a:t>cCRTとsCRTの比較</a:t>
            </a:r>
            <a:endParaRPr kumimoji="0" lang="en-US" sz="1400" b="0" i="0" u="none" strike="noStrike" kern="0" cap="none" spc="0" normalizeH="0" baseline="0" noProof="0" dirty="0">
              <a:ln>
                <a:noFill/>
              </a:ln>
              <a:solidFill>
                <a:srgbClr val="000000"/>
              </a:solidFill>
              <a:effectLst/>
              <a:uLnTx/>
              <a:uFillTx/>
              <a:latin typeface="Arial"/>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698279" y="3791200"/>
            <a:ext cx="501872"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026696" y="2518040"/>
            <a:ext cx="3671583" cy="254632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局所進行切除不能III期NSCLC</a:t>
            </a:r>
            <a:br>
              <a:rPr lang="en-GB" alt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（AJCC</a:t>
            </a:r>
            <a:r>
              <a:rPr lang="ja-jp"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第</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8版）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EGFR ex19del/L858R</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根治的学放射線療法中または療法後に進行がないこと</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ECOG PS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a:t>
            </a:r>
            <a:r>
              <a:rPr lang="ja-jp" sz="1600" dirty="0">
                <a:latin typeface="Arial" panose="020B0604020202020204"/>
                <a:ea typeface="SimSun" pitchFamily="2" charset="-122"/>
                <a:sym typeface="Calibri"/>
              </a:rPr>
              <a:t>147</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377697"/>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プラセボ</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(n=53)</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424910"/>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Aumolertinib 110mg/日</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(n=94)</a:t>
            </a:r>
          </a:p>
        </p:txBody>
      </p:sp>
      <p:cxnSp>
        <p:nvCxnSpPr>
          <p:cNvPr id="8" name="AutoShape 19">
            <a:extLst>
              <a:ext uri="{FF2B5EF4-FFF2-40B4-BE49-F238E27FC236}">
                <a16:creationId xmlns:a16="http://schemas.microsoft.com/office/drawing/2014/main" id="{AD631FEB-893F-FA54-1800-21CAA5BB3179}"/>
              </a:ext>
            </a:extLst>
          </p:cNvPr>
          <p:cNvCxnSpPr>
            <a:cxnSpLocks noChangeShapeType="1"/>
            <a:stCxn id="37" idx="3"/>
            <a:endCxn id="32" idx="1"/>
          </p:cNvCxnSpPr>
          <p:nvPr/>
        </p:nvCxnSpPr>
        <p:spPr bwMode="auto">
          <a:xfrm flipV="1">
            <a:off x="8716014" y="2835278"/>
            <a:ext cx="738616" cy="1"/>
          </a:xfrm>
          <a:prstGeom prst="straightConnector1">
            <a:avLst/>
          </a:prstGeom>
          <a:noFill/>
          <a:ln w="38100">
            <a:solidFill>
              <a:schemeClr val="bg1"/>
            </a:solidFill>
            <a:round/>
            <a:headEnd type="none" w="med" len="med"/>
            <a:tailEnd type="triangle" w="med" len="med"/>
          </a:ln>
        </p:spPr>
      </p:cxnSp>
      <p:sp>
        <p:nvSpPr>
          <p:cNvPr id="12" name="AutoShape 12">
            <a:extLst>
              <a:ext uri="{FF2B5EF4-FFF2-40B4-BE49-F238E27FC236}">
                <a16:creationId xmlns:a16="http://schemas.microsoft.com/office/drawing/2014/main" id="{886638A5-4FA9-DC0D-B144-EF82883A8157}"/>
              </a:ext>
            </a:extLst>
          </p:cNvPr>
          <p:cNvSpPr>
            <a:spLocks noChangeArrowheads="1"/>
          </p:cNvSpPr>
          <p:nvPr/>
        </p:nvSpPr>
        <p:spPr bwMode="auto">
          <a:xfrm>
            <a:off x="9453050" y="4546130"/>
            <a:ext cx="1710674" cy="4838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PD/毒性/その他の中止</a:t>
            </a:r>
          </a:p>
        </p:txBody>
      </p:sp>
      <p:cxnSp>
        <p:nvCxnSpPr>
          <p:cNvPr id="13" name="AutoShape 19">
            <a:extLst>
              <a:ext uri="{FF2B5EF4-FFF2-40B4-BE49-F238E27FC236}">
                <a16:creationId xmlns:a16="http://schemas.microsoft.com/office/drawing/2014/main" id="{2B3368DF-D9D2-D579-4180-ED00F7C8F108}"/>
              </a:ext>
            </a:extLst>
          </p:cNvPr>
          <p:cNvCxnSpPr>
            <a:cxnSpLocks noChangeShapeType="1"/>
            <a:stCxn id="36" idx="3"/>
            <a:endCxn id="12" idx="1"/>
          </p:cNvCxnSpPr>
          <p:nvPr/>
        </p:nvCxnSpPr>
        <p:spPr bwMode="auto">
          <a:xfrm>
            <a:off x="8714434" y="4788065"/>
            <a:ext cx="738616" cy="0"/>
          </a:xfrm>
          <a:prstGeom prst="straightConnector1">
            <a:avLst/>
          </a:prstGeom>
          <a:noFill/>
          <a:ln w="38100">
            <a:solidFill>
              <a:schemeClr val="bg1"/>
            </a:solidFill>
            <a:round/>
            <a:headEnd type="none" w="med" len="med"/>
            <a:tailEnd type="triangle" w="med" len="med"/>
          </a:ln>
        </p:spPr>
      </p:cxnSp>
      <p:cxnSp>
        <p:nvCxnSpPr>
          <p:cNvPr id="43" name="AutoShape 19">
            <a:extLst>
              <a:ext uri="{FF2B5EF4-FFF2-40B4-BE49-F238E27FC236}">
                <a16:creationId xmlns:a16="http://schemas.microsoft.com/office/drawing/2014/main" id="{82E8B021-8B73-2103-7FF7-F3B615CB8150}"/>
              </a:ext>
            </a:extLst>
          </p:cNvPr>
          <p:cNvCxnSpPr>
            <a:cxnSpLocks noChangeShapeType="1"/>
          </p:cNvCxnSpPr>
          <p:nvPr/>
        </p:nvCxnSpPr>
        <p:spPr bwMode="auto">
          <a:xfrm flipV="1">
            <a:off x="8490906" y="3231685"/>
            <a:ext cx="790" cy="1132050"/>
          </a:xfrm>
          <a:prstGeom prst="straightConnector1">
            <a:avLst/>
          </a:prstGeom>
          <a:noFill/>
          <a:ln w="38100">
            <a:solidFill>
              <a:schemeClr val="bg1"/>
            </a:solidFill>
            <a:prstDash val="sysDot"/>
            <a:round/>
            <a:headEnd type="none" w="med" len="med"/>
            <a:tailEnd type="triangle" w="med" len="med"/>
          </a:ln>
        </p:spPr>
      </p:cxnSp>
      <p:sp>
        <p:nvSpPr>
          <p:cNvPr id="46" name="Content Placeholder 26">
            <a:extLst>
              <a:ext uri="{FF2B5EF4-FFF2-40B4-BE49-F238E27FC236}">
                <a16:creationId xmlns:a16="http://schemas.microsoft.com/office/drawing/2014/main" id="{FE397A5E-24B9-A05C-CBBD-960008FBC59D}"/>
              </a:ext>
            </a:extLst>
          </p:cNvPr>
          <p:cNvSpPr txBox="1">
            <a:spLocks/>
          </p:cNvSpPr>
          <p:nvPr/>
        </p:nvSpPr>
        <p:spPr bwMode="auto">
          <a:xfrm>
            <a:off x="8493714" y="3607773"/>
            <a:ext cx="1707327" cy="333922"/>
          </a:xfrm>
          <a:prstGeom prst="rect">
            <a:avLst/>
          </a:prstGeom>
          <a:noFill/>
          <a:ln w="9525">
            <a:noFill/>
            <a:miter lim="800000"/>
            <a:headEnd/>
            <a:tailEnd/>
          </a:ln>
        </p:spPr>
        <p:txBody>
          <a:bodyPr rtlCol="0"/>
          <a:lstStyle/>
          <a:p>
            <a:pPr marR="0" lvl="0" algn="ctr" defTabSz="914400" rtl="0" eaLnBrk="1" fontAlgn="auto" latinLnBrk="0" hangingPunct="0">
              <a:lnSpc>
                <a:spcPct val="100000"/>
              </a:lnSpc>
              <a:spcBef>
                <a:spcPts val="0"/>
              </a:spcBef>
              <a:spcAft>
                <a:spcPts val="400"/>
              </a:spcAft>
              <a:buClrTx/>
              <a:buSzTx/>
              <a:buFontTx/>
              <a:buNone/>
              <a:tabLst/>
              <a:defRPr/>
            </a:pPr>
            <a:r>
              <a:rPr lang="ja-jp" sz="1400" i="0" u="none" strike="noStrike" kern="0" cap="none" spc="0" normalizeH="0" noProof="0">
                <a:ln>
                  <a:noFill/>
                </a:ln>
                <a:solidFill>
                  <a:srgbClr val="363636"/>
                </a:solidFill>
                <a:effectLst/>
                <a:uLnTx/>
                <a:uFillTx/>
                <a:latin typeface="Arial"/>
                <a:ea typeface="+mn-ea"/>
                <a:cs typeface="+mn-cs"/>
                <a:sym typeface="Helvetica"/>
              </a:rPr>
              <a:t>クロスオーバー可</a:t>
            </a:r>
            <a:br>
              <a:rPr kumimoji="0" lang="en-US" sz="1400" i="0" u="none" strike="noStrike" kern="0" cap="none" spc="0" normalizeH="0" baseline="0" noProof="0" dirty="0">
                <a:ln>
                  <a:noFill/>
                </a:ln>
                <a:solidFill>
                  <a:srgbClr val="363636"/>
                </a:solidFill>
                <a:effectLst/>
                <a:uLnTx/>
                <a:uFillTx/>
                <a:latin typeface="Arial"/>
                <a:ea typeface="+mn-ea"/>
                <a:cs typeface="+mn-cs"/>
                <a:sym typeface="Helvetica"/>
              </a:rPr>
            </a:br>
            <a:r>
              <a:rPr lang="ja-jp" sz="1400" i="0" u="none" strike="noStrike" kern="0" cap="none" spc="0" normalizeH="0" noProof="0">
                <a:ln>
                  <a:noFill/>
                </a:ln>
                <a:solidFill>
                  <a:srgbClr val="363636"/>
                </a:solidFill>
                <a:effectLst/>
                <a:uLnTx/>
                <a:uFillTx/>
                <a:latin typeface="Arial"/>
                <a:ea typeface="+mn-ea"/>
                <a:cs typeface="+mn-cs"/>
                <a:sym typeface="Helvetica"/>
              </a:rPr>
              <a:t>PDの場合</a:t>
            </a:r>
          </a:p>
        </p:txBody>
      </p:sp>
    </p:spTree>
    <p:extLst>
      <p:ext uri="{BB962C8B-B14F-4D97-AF65-F5344CB8AC3E}">
        <p14:creationId xmlns:p14="http://schemas.microsoft.com/office/powerpoint/2010/main" val="995441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PL04.13：III期の非小細胞肺癌における化学放射線療法後のaumolertinib維持療法：第III相試験（POLESTAR）の中間結果 - Yu J、他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Yu J、他J Thorac Oncol 2024年；19（補遺）：抄録番号 PL04.13</a:t>
            </a:r>
          </a:p>
        </p:txBody>
      </p:sp>
      <p:graphicFrame>
        <p:nvGraphicFramePr>
          <p:cNvPr id="6" name="Table 877">
            <a:extLst>
              <a:ext uri="{FF2B5EF4-FFF2-40B4-BE49-F238E27FC236}">
                <a16:creationId xmlns:a16="http://schemas.microsoft.com/office/drawing/2014/main" id="{5EEDFB2B-D915-BF44-4CC0-11A6A33EBEF1}"/>
              </a:ext>
            </a:extLst>
          </p:cNvPr>
          <p:cNvGraphicFramePr>
            <a:graphicFrameLocks noGrp="1"/>
          </p:cNvGraphicFramePr>
          <p:nvPr>
            <p:extLst>
              <p:ext uri="{D42A27DB-BD31-4B8C-83A1-F6EECF244321}">
                <p14:modId xmlns:p14="http://schemas.microsoft.com/office/powerpoint/2010/main" val="1258248520"/>
              </p:ext>
            </p:extLst>
          </p:nvPr>
        </p:nvGraphicFramePr>
        <p:xfrm>
          <a:off x="7414043" y="1568774"/>
          <a:ext cx="4624544" cy="3241440"/>
        </p:xfrm>
        <a:graphic>
          <a:graphicData uri="http://schemas.openxmlformats.org/drawingml/2006/table">
            <a:tbl>
              <a:tblPr firstRow="1" bandRow="1">
                <a:tableStyleId>{69012ECD-51FC-41F1-AA8D-1B2483CD663E}</a:tableStyleId>
              </a:tblPr>
              <a:tblGrid>
                <a:gridCol w="1835200">
                  <a:extLst>
                    <a:ext uri="{9D8B030D-6E8A-4147-A177-3AD203B41FA5}">
                      <a16:colId xmlns:a16="http://schemas.microsoft.com/office/drawing/2014/main" val="3351134296"/>
                    </a:ext>
                  </a:extLst>
                </a:gridCol>
                <a:gridCol w="1447698">
                  <a:extLst>
                    <a:ext uri="{9D8B030D-6E8A-4147-A177-3AD203B41FA5}">
                      <a16:colId xmlns:a16="http://schemas.microsoft.com/office/drawing/2014/main" val="835945008"/>
                    </a:ext>
                  </a:extLst>
                </a:gridCol>
                <a:gridCol w="1341646">
                  <a:extLst>
                    <a:ext uri="{9D8B030D-6E8A-4147-A177-3AD203B41FA5}">
                      <a16:colId xmlns:a16="http://schemas.microsoft.com/office/drawing/2014/main" val="3770409373"/>
                    </a:ext>
                  </a:extLst>
                </a:gridCol>
              </a:tblGrid>
              <a:tr h="0">
                <a:tc>
                  <a:txBody>
                    <a:bodyPr/>
                    <a:lstStyle/>
                    <a:p>
                      <a:pPr algn="l" rtl="0"/>
                      <a:r>
                        <a:rPr lang="ja-jp" sz="1200" dirty="0">
                          <a:solidFill>
                            <a:schemeClr val="tx2"/>
                          </a:solidFill>
                        </a:rPr>
                        <a:t>転帰</a:t>
                      </a:r>
                    </a:p>
                  </a:txBody>
                  <a:tcPr marL="72000" marR="36000" marT="36000" marB="36000" anchor="b"/>
                </a:tc>
                <a:tc>
                  <a:txBody>
                    <a:bodyPr/>
                    <a:lstStyle/>
                    <a:p>
                      <a:pPr algn="ctr" rtl="0"/>
                      <a:r>
                        <a:rPr lang="ja-jp" sz="1200">
                          <a:solidFill>
                            <a:schemeClr val="tx2"/>
                          </a:solidFill>
                        </a:rPr>
                        <a:t>Aumolertinib</a:t>
                      </a:r>
                      <a:br>
                        <a:rPr lang="en-GB" sz="1200" dirty="0">
                          <a:solidFill>
                            <a:schemeClr val="tx2"/>
                          </a:solidFill>
                        </a:rPr>
                      </a:br>
                      <a:r>
                        <a:rPr lang="ja-jp" sz="1200">
                          <a:solidFill>
                            <a:schemeClr val="tx2"/>
                          </a:solidFill>
                        </a:rPr>
                        <a:t>(n=92)</a:t>
                      </a:r>
                    </a:p>
                  </a:txBody>
                  <a:tcPr marL="72000" marR="36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rPr>
                        <a:t>プラセボ</a:t>
                      </a:r>
                      <a:br>
                        <a:rPr lang="en-GB" sz="1200" dirty="0">
                          <a:solidFill>
                            <a:schemeClr val="tx2"/>
                          </a:solidFill>
                        </a:rPr>
                      </a:br>
                      <a:r>
                        <a:rPr lang="ja-jp" sz="1200">
                          <a:solidFill>
                            <a:schemeClr val="tx2"/>
                          </a:solidFill>
                        </a:rPr>
                        <a:t>(n=50)</a:t>
                      </a:r>
                    </a:p>
                  </a:txBody>
                  <a:tcPr marL="72000" marR="36000" marT="36000" marB="36000" anchor="b"/>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ORR、% (95%CI)</a:t>
                      </a:r>
                    </a:p>
                  </a:txBody>
                  <a:tcPr marL="72000" marR="36000" marT="36000" marB="36000" anchor="ctr"/>
                </a:tc>
                <a:tc>
                  <a:txBody>
                    <a:bodyPr/>
                    <a:lstStyle/>
                    <a:p>
                      <a:pPr algn="ctr" rtl="0"/>
                      <a:r>
                        <a:rPr lang="ja-jp" sz="1200">
                          <a:solidFill>
                            <a:srgbClr val="363636"/>
                          </a:solidFill>
                        </a:rPr>
                        <a:t>57 (46、67)</a:t>
                      </a:r>
                    </a:p>
                  </a:txBody>
                  <a:tcPr marL="72000" marR="36000" marT="36000" marB="36000" anchor="ctr"/>
                </a:tc>
                <a:tc>
                  <a:txBody>
                    <a:bodyPr/>
                    <a:lstStyle/>
                    <a:p>
                      <a:pPr algn="ctr" rtl="0"/>
                      <a:r>
                        <a:rPr lang="ja-jp" sz="1200">
                          <a:solidFill>
                            <a:srgbClr val="363636"/>
                          </a:solidFill>
                        </a:rPr>
                        <a:t>22 (11、34)</a:t>
                      </a:r>
                    </a:p>
                  </a:txBody>
                  <a:tcPr marL="72000" marR="36000" marT="36000" marB="36000" anchor="ctr"/>
                </a:tc>
                <a:extLst>
                  <a:ext uri="{0D108BD9-81ED-4DB2-BD59-A6C34878D82A}">
                    <a16:rowId xmlns:a16="http://schemas.microsoft.com/office/drawing/2014/main" val="294578204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dirty="0">
                          <a:solidFill>
                            <a:srgbClr val="363636"/>
                          </a:solidFill>
                        </a:rPr>
                        <a:t>または (95%CI)；p値</a:t>
                      </a:r>
                    </a:p>
                  </a:txBody>
                  <a:tcPr marL="72000" marR="36000" marT="36000" marB="36000" anchor="ctr"/>
                </a:tc>
                <a:tc gridSpan="2">
                  <a:txBody>
                    <a:bodyPr/>
                    <a:lstStyle/>
                    <a:p>
                      <a:pPr algn="ctr" rtl="0"/>
                      <a:r>
                        <a:rPr lang="ja-jp" sz="1200">
                          <a:solidFill>
                            <a:srgbClr val="363636"/>
                          </a:solidFill>
                        </a:rPr>
                        <a:t>4.58 (2.07、10.14)；&lt;0.0001</a:t>
                      </a:r>
                    </a:p>
                  </a:txBody>
                  <a:tcPr marL="72000" marR="36000" marT="36000" marB="36000" anchor="ctr"/>
                </a:tc>
                <a:tc hMerge="1">
                  <a:txBody>
                    <a:bodyPr/>
                    <a:lstStyle/>
                    <a:p>
                      <a:pPr algn="ctr" rtl="0"/>
                      <a:endParaRPr lang="en-GB" sz="1200" dirty="0">
                        <a:solidFill>
                          <a:srgbClr val="363636"/>
                        </a:solidFill>
                      </a:endParaRPr>
                    </a:p>
                  </a:txBody>
                  <a:tcPr marL="72000" marR="36000" marT="36000" marB="36000" anchor="ctr"/>
                </a:tc>
                <a:extLst>
                  <a:ext uri="{0D108BD9-81ED-4DB2-BD59-A6C34878D82A}">
                    <a16:rowId xmlns:a16="http://schemas.microsoft.com/office/drawing/2014/main" val="233174808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DCR、% (95%CI)</a:t>
                      </a:r>
                    </a:p>
                  </a:txBody>
                  <a:tcPr marL="72000" marR="36000" marT="36000" marB="36000" anchor="ctr"/>
                </a:tc>
                <a:tc>
                  <a:txBody>
                    <a:bodyPr/>
                    <a:lstStyle/>
                    <a:p>
                      <a:pPr algn="ctr" rtl="0"/>
                      <a:r>
                        <a:rPr lang="ja-jp" sz="1200">
                          <a:solidFill>
                            <a:srgbClr val="363636"/>
                          </a:solidFill>
                        </a:rPr>
                        <a:t>96 (92、100)</a:t>
                      </a:r>
                    </a:p>
                  </a:txBody>
                  <a:tcPr marL="72000" marR="36000" marT="36000" marB="36000" anchor="ctr"/>
                </a:tc>
                <a:tc>
                  <a:txBody>
                    <a:bodyPr/>
                    <a:lstStyle/>
                    <a:p>
                      <a:pPr algn="ctr" rtl="0"/>
                      <a:r>
                        <a:rPr lang="ja-jp" sz="1200">
                          <a:solidFill>
                            <a:srgbClr val="363636"/>
                          </a:solidFill>
                        </a:rPr>
                        <a:t>74 (62、86)</a:t>
                      </a:r>
                    </a:p>
                  </a:txBody>
                  <a:tcPr marL="72000" marR="36000" marT="36000" marB="36000" anchor="ctr"/>
                </a:tc>
                <a:extLst>
                  <a:ext uri="{0D108BD9-81ED-4DB2-BD59-A6C34878D82A}">
                    <a16:rowId xmlns:a16="http://schemas.microsoft.com/office/drawing/2014/main" val="1863814345"/>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dirty="0">
                          <a:solidFill>
                            <a:srgbClr val="363636"/>
                          </a:solidFill>
                        </a:rPr>
                        <a:t>または (95%CI)；p値</a:t>
                      </a:r>
                    </a:p>
                  </a:txBody>
                  <a:tcPr marL="72000" marR="36000" marT="36000" marB="36000" anchor="ctr"/>
                </a:tc>
                <a:tc gridSpan="2">
                  <a:txBody>
                    <a:bodyPr/>
                    <a:lstStyle/>
                    <a:p>
                      <a:pPr algn="ctr" rtl="0"/>
                      <a:r>
                        <a:rPr lang="ja-jp" sz="1200">
                          <a:solidFill>
                            <a:srgbClr val="363636"/>
                          </a:solidFill>
                        </a:rPr>
                        <a:t>8.53 (2.4、28.66)；0.0001</a:t>
                      </a:r>
                    </a:p>
                  </a:txBody>
                  <a:tcPr marL="72000" marR="36000" marT="36000" marB="36000" anchor="ctr"/>
                </a:tc>
                <a:tc hMerge="1">
                  <a:txBody>
                    <a:bodyPr/>
                    <a:lstStyle/>
                    <a:p>
                      <a:pPr algn="ctr" rtl="0"/>
                      <a:endParaRPr lang="en-GB" sz="1200" dirty="0">
                        <a:solidFill>
                          <a:srgbClr val="363636"/>
                        </a:solidFill>
                      </a:endParaRPr>
                    </a:p>
                  </a:txBody>
                  <a:tcPr marL="72000" marR="36000" marT="36000" marB="36000" anchor="ctr"/>
                </a:tc>
                <a:extLst>
                  <a:ext uri="{0D108BD9-81ED-4DB2-BD59-A6C34878D82A}">
                    <a16:rowId xmlns:a16="http://schemas.microsoft.com/office/drawing/2014/main" val="2230904259"/>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mDoR, mo (95%CI)</a:t>
                      </a:r>
                    </a:p>
                  </a:txBody>
                  <a:tcPr marL="72000" marR="36000" marT="36000" marB="36000" anchor="ctr"/>
                </a:tc>
                <a:tc>
                  <a:txBody>
                    <a:bodyPr/>
                    <a:lstStyle/>
                    <a:p>
                      <a:pPr algn="ctr" rtl="0"/>
                      <a:r>
                        <a:rPr lang="ja-jp" sz="1200">
                          <a:solidFill>
                            <a:srgbClr val="363636"/>
                          </a:solidFill>
                        </a:rPr>
                        <a:t>16.59 (15.05、NR)</a:t>
                      </a:r>
                    </a:p>
                  </a:txBody>
                  <a:tcPr marL="72000" marR="36000" marT="36000" marB="36000" anchor="ctr"/>
                </a:tc>
                <a:tc>
                  <a:txBody>
                    <a:bodyPr/>
                    <a:lstStyle/>
                    <a:p>
                      <a:pPr algn="ctr" rtl="0"/>
                      <a:r>
                        <a:rPr lang="ja-jp" sz="1200">
                          <a:solidFill>
                            <a:srgbClr val="363636"/>
                          </a:solidFill>
                        </a:rPr>
                        <a:t>7.10 (1.71、17.51)</a:t>
                      </a:r>
                    </a:p>
                  </a:txBody>
                  <a:tcPr marL="72000" marR="36000" marT="36000" marB="36000" anchor="ctr"/>
                </a:tc>
                <a:extLst>
                  <a:ext uri="{0D108BD9-81ED-4DB2-BD59-A6C34878D82A}">
                    <a16:rowId xmlns:a16="http://schemas.microsoft.com/office/drawing/2014/main" val="233031179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HR (95%CI)；p値</a:t>
                      </a:r>
                    </a:p>
                  </a:txBody>
                  <a:tcPr marL="72000" marR="36000" marT="36000" marB="36000" anchor="ctr"/>
                </a:tc>
                <a:tc gridSpan="2">
                  <a:txBody>
                    <a:bodyPr/>
                    <a:lstStyle/>
                    <a:p>
                      <a:pPr algn="ctr" rtl="0"/>
                      <a:r>
                        <a:rPr lang="ja-jp" sz="1200">
                          <a:solidFill>
                            <a:srgbClr val="363636"/>
                          </a:solidFill>
                        </a:rPr>
                        <a:t>0.476 (0.168、1.349)；0.1557</a:t>
                      </a:r>
                    </a:p>
                  </a:txBody>
                  <a:tcPr marL="72000" marR="36000" marT="36000" marB="36000" anchor="ctr"/>
                </a:tc>
                <a:tc hMerge="1">
                  <a:txBody>
                    <a:bodyPr/>
                    <a:lstStyle/>
                    <a:p>
                      <a:pPr algn="ctr" rtl="0"/>
                      <a:endParaRPr lang="en-GB" sz="1200" dirty="0">
                        <a:solidFill>
                          <a:srgbClr val="363636"/>
                        </a:solidFill>
                      </a:endParaRPr>
                    </a:p>
                  </a:txBody>
                  <a:tcPr marL="72000" marR="36000" marT="36000" marB="36000" anchor="ctr"/>
                </a:tc>
                <a:extLst>
                  <a:ext uri="{0D108BD9-81ED-4DB2-BD59-A6C34878D82A}">
                    <a16:rowId xmlns:a16="http://schemas.microsoft.com/office/drawing/2014/main" val="2792579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mOS, mo (範囲)</a:t>
                      </a:r>
                    </a:p>
                  </a:txBody>
                  <a:tcPr marL="72000" marR="36000" marT="36000" marB="36000" anchor="ctr"/>
                </a:tc>
                <a:tc>
                  <a:txBody>
                    <a:bodyPr/>
                    <a:lstStyle/>
                    <a:p>
                      <a:pPr marL="0" algn="ctr" defTabSz="914400" rtl="0" eaLnBrk="1" latinLnBrk="0" hangingPunct="1"/>
                      <a:r>
                        <a:rPr lang="ja-jp" sz="1200" kern="1200">
                          <a:solidFill>
                            <a:srgbClr val="363636"/>
                          </a:solidFill>
                          <a:latin typeface="+mn-lt"/>
                          <a:ea typeface="+mn-ea"/>
                          <a:cs typeface="+mn-cs"/>
                        </a:rPr>
                        <a:t>16.6 (1.5–33.2)</a:t>
                      </a:r>
                    </a:p>
                  </a:txBody>
                  <a:tcPr marL="72000" marR="36000" marT="36000" marB="36000" anchor="ctr"/>
                </a:tc>
                <a:tc>
                  <a:txBody>
                    <a:bodyPr/>
                    <a:lstStyle/>
                    <a:p>
                      <a:pPr marL="0" algn="ctr" defTabSz="914400" rtl="0" eaLnBrk="1" latinLnBrk="0" hangingPunct="1"/>
                      <a:r>
                        <a:rPr lang="ja-jp" sz="1200" kern="1200">
                          <a:solidFill>
                            <a:srgbClr val="363636"/>
                          </a:solidFill>
                          <a:latin typeface="+mn-lt"/>
                          <a:ea typeface="+mn-ea"/>
                          <a:cs typeface="+mn-cs"/>
                        </a:rPr>
                        <a:t>14.9 (0.4–31.4)</a:t>
                      </a:r>
                    </a:p>
                  </a:txBody>
                  <a:tcPr marL="72000" marR="36000" marT="36000" marB="36000" anchor="ctr"/>
                </a:tc>
                <a:extLst>
                  <a:ext uri="{0D108BD9-81ED-4DB2-BD59-A6C34878D82A}">
                    <a16:rowId xmlns:a16="http://schemas.microsoft.com/office/drawing/2014/main" val="2348272359"/>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CNS mPFS, mo (95%CI)</a:t>
                      </a:r>
                    </a:p>
                  </a:txBody>
                  <a:tcPr marL="72000" marR="36000" marT="36000" marB="36000" anchor="ctr"/>
                </a:tc>
                <a:tc>
                  <a:txBody>
                    <a:bodyPr/>
                    <a:lstStyle/>
                    <a:p>
                      <a:pPr marL="0" algn="ctr" defTabSz="914400" rtl="0" eaLnBrk="1" latinLnBrk="0" hangingPunct="1"/>
                      <a:r>
                        <a:rPr lang="ja-jp" sz="1200" kern="1200">
                          <a:solidFill>
                            <a:srgbClr val="363636"/>
                          </a:solidFill>
                          <a:latin typeface="+mn-lt"/>
                          <a:ea typeface="+mn-ea"/>
                          <a:cs typeface="+mn-cs"/>
                        </a:rPr>
                        <a:t>NR (NR、NR)</a:t>
                      </a:r>
                    </a:p>
                  </a:txBody>
                  <a:tcPr marL="72000" marR="36000" marT="36000" marB="36000" anchor="ctr"/>
                </a:tc>
                <a:tc>
                  <a:txBody>
                    <a:bodyPr/>
                    <a:lstStyle/>
                    <a:p>
                      <a:pPr marL="0" algn="ctr" defTabSz="914400" rtl="0" eaLnBrk="1" latinLnBrk="0" hangingPunct="1"/>
                      <a:r>
                        <a:rPr lang="ja-jp" sz="1200" kern="1200">
                          <a:solidFill>
                            <a:srgbClr val="363636"/>
                          </a:solidFill>
                          <a:latin typeface="+mn-lt"/>
                          <a:ea typeface="+mn-ea"/>
                          <a:cs typeface="+mn-cs"/>
                        </a:rPr>
                        <a:t>NR (NR、NR)</a:t>
                      </a:r>
                    </a:p>
                  </a:txBody>
                  <a:tcPr marL="72000" marR="36000" marT="36000" marB="36000" anchor="ctr"/>
                </a:tc>
                <a:extLst>
                  <a:ext uri="{0D108BD9-81ED-4DB2-BD59-A6C34878D82A}">
                    <a16:rowId xmlns:a16="http://schemas.microsoft.com/office/drawing/2014/main" val="813075110"/>
                  </a:ext>
                </a:extLst>
              </a:tr>
              <a:tr h="218880">
                <a:tc>
                  <a:txBody>
                    <a:bodyPr/>
                    <a:lstStyle/>
                    <a:p>
                      <a:pPr marL="90488"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HR (95%CI)；p値</a:t>
                      </a:r>
                    </a:p>
                  </a:txBody>
                  <a:tcPr marL="72000" marR="36000" marT="36000" marB="36000" anchor="ctr"/>
                </a:tc>
                <a:tc gridSpan="2">
                  <a:txBody>
                    <a:bodyPr/>
                    <a:lstStyle/>
                    <a:p>
                      <a:pPr marL="0" algn="ctr" defTabSz="914400" rtl="0" eaLnBrk="1" latinLnBrk="0" hangingPunct="1"/>
                      <a:r>
                        <a:rPr lang="ja-jp" sz="1200" kern="1200">
                          <a:solidFill>
                            <a:srgbClr val="363636"/>
                          </a:solidFill>
                          <a:latin typeface="+mn-lt"/>
                          <a:ea typeface="+mn-ea"/>
                          <a:cs typeface="+mn-cs"/>
                        </a:rPr>
                        <a:t>0.33 (0.12、0.92)；0.027</a:t>
                      </a:r>
                    </a:p>
                  </a:txBody>
                  <a:tcPr marL="72000" marR="36000" marT="36000" marB="36000" anchor="ctr"/>
                </a:tc>
                <a:tc hMerge="1">
                  <a:txBody>
                    <a:bodyPr/>
                    <a:lstStyle/>
                    <a:p>
                      <a:pPr marL="0" algn="ctr" defTabSz="914400" rtl="0" eaLnBrk="1" latinLnBrk="0" hangingPunct="1"/>
                      <a:endParaRPr lang="en-GB" sz="1200" kern="1200" dirty="0">
                        <a:solidFill>
                          <a:srgbClr val="363636"/>
                        </a:solidFill>
                        <a:latin typeface="+mn-lt"/>
                        <a:ea typeface="+mn-ea"/>
                        <a:cs typeface="+mn-cs"/>
                      </a:endParaRPr>
                    </a:p>
                  </a:txBody>
                  <a:tcPr marL="72000" marR="36000" marT="36000" marB="36000" anchor="ctr"/>
                </a:tc>
                <a:extLst>
                  <a:ext uri="{0D108BD9-81ED-4DB2-BD59-A6C34878D82A}">
                    <a16:rowId xmlns:a16="http://schemas.microsoft.com/office/drawing/2014/main" val="264067463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mTTDM, mo (95%CI)</a:t>
                      </a:r>
                    </a:p>
                  </a:txBody>
                  <a:tcPr marL="72000" marR="36000" marT="36000" marB="36000" anchor="ctr"/>
                </a:tc>
                <a:tc>
                  <a:txBody>
                    <a:bodyPr/>
                    <a:lstStyle/>
                    <a:p>
                      <a:pPr marL="0" algn="ctr" defTabSz="914400" rtl="0" eaLnBrk="1" latinLnBrk="0" hangingPunct="1"/>
                      <a:r>
                        <a:rPr lang="ja-jp" sz="1200" kern="1200">
                          <a:solidFill>
                            <a:srgbClr val="363636"/>
                          </a:solidFill>
                          <a:latin typeface="+mn-lt"/>
                          <a:ea typeface="+mn-ea"/>
                          <a:cs typeface="+mn-cs"/>
                        </a:rPr>
                        <a:t>NR (NR、NR)</a:t>
                      </a:r>
                    </a:p>
                  </a:txBody>
                  <a:tcPr marL="72000" marR="36000" marT="36000" marB="36000" anchor="ctr"/>
                </a:tc>
                <a:tc>
                  <a:txBody>
                    <a:bodyPr/>
                    <a:lstStyle/>
                    <a:p>
                      <a:pPr marL="0" algn="ctr" defTabSz="914400" rtl="0" eaLnBrk="1" latinLnBrk="0" hangingPunct="1"/>
                      <a:r>
                        <a:rPr lang="ja-jp" sz="1200" kern="1200">
                          <a:solidFill>
                            <a:srgbClr val="363636"/>
                          </a:solidFill>
                          <a:latin typeface="+mn-lt"/>
                          <a:ea typeface="+mn-ea"/>
                          <a:cs typeface="+mn-cs"/>
                        </a:rPr>
                        <a:t>NR、(3.84、NR)</a:t>
                      </a:r>
                    </a:p>
                  </a:txBody>
                  <a:tcPr marL="72000" marR="36000" marT="36000" marB="36000" anchor="ctr"/>
                </a:tc>
                <a:extLst>
                  <a:ext uri="{0D108BD9-81ED-4DB2-BD59-A6C34878D82A}">
                    <a16:rowId xmlns:a16="http://schemas.microsoft.com/office/drawing/2014/main" val="1737972030"/>
                  </a:ext>
                </a:extLst>
              </a:tr>
              <a:tr h="218880">
                <a:tc>
                  <a:txBody>
                    <a:bodyPr/>
                    <a:lstStyle/>
                    <a:p>
                      <a:pPr marL="90488"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HR (95%CI)；p値</a:t>
                      </a:r>
                    </a:p>
                  </a:txBody>
                  <a:tcPr marL="72000" marR="36000" marT="36000" marB="36000" anchor="ctr"/>
                </a:tc>
                <a:tc gridSpan="2">
                  <a:txBody>
                    <a:bodyPr/>
                    <a:lstStyle/>
                    <a:p>
                      <a:pPr marL="0" algn="ctr" defTabSz="914400" rtl="0" eaLnBrk="1" latinLnBrk="0" hangingPunct="1"/>
                      <a:r>
                        <a:rPr lang="ja-jp" sz="1200" kern="1200">
                          <a:solidFill>
                            <a:srgbClr val="363636"/>
                          </a:solidFill>
                          <a:latin typeface="+mn-lt"/>
                          <a:ea typeface="+mn-ea"/>
                          <a:cs typeface="+mn-cs"/>
                        </a:rPr>
                        <a:t>0.21 (0.09、0.49)；&lt;0.0001</a:t>
                      </a:r>
                    </a:p>
                  </a:txBody>
                  <a:tcPr marL="72000" marR="36000" marT="36000" marB="36000" anchor="ctr"/>
                </a:tc>
                <a:tc hMerge="1">
                  <a:txBody>
                    <a:bodyPr/>
                    <a:lstStyle/>
                    <a:p>
                      <a:pPr marL="0" algn="ctr" defTabSz="914400" rtl="0" eaLnBrk="1" latinLnBrk="0" hangingPunct="1"/>
                      <a:endParaRPr lang="en-GB" sz="1200" kern="1200" dirty="0">
                        <a:solidFill>
                          <a:srgbClr val="363636"/>
                        </a:solidFill>
                        <a:latin typeface="+mn-lt"/>
                        <a:ea typeface="+mn-ea"/>
                        <a:cs typeface="+mn-cs"/>
                      </a:endParaRPr>
                    </a:p>
                  </a:txBody>
                  <a:tcPr marL="72000" marR="36000" marT="36000" marB="36000" anchor="ctr"/>
                </a:tc>
                <a:extLst>
                  <a:ext uri="{0D108BD9-81ED-4DB2-BD59-A6C34878D82A}">
                    <a16:rowId xmlns:a16="http://schemas.microsoft.com/office/drawing/2014/main" val="1065096792"/>
                  </a:ext>
                </a:extLst>
              </a:tr>
            </a:tbl>
          </a:graphicData>
        </a:graphic>
      </p:graphicFrame>
      <p:sp>
        <p:nvSpPr>
          <p:cNvPr id="3" name="TextBox 2">
            <a:extLst>
              <a:ext uri="{FF2B5EF4-FFF2-40B4-BE49-F238E27FC236}">
                <a16:creationId xmlns:a16="http://schemas.microsoft.com/office/drawing/2014/main" id="{3141B7EB-B1B6-FEE4-10A0-0FB85DFE5BBA}"/>
              </a:ext>
            </a:extLst>
          </p:cNvPr>
          <p:cNvSpPr txBox="1"/>
          <p:nvPr/>
        </p:nvSpPr>
        <p:spPr>
          <a:xfrm>
            <a:off x="2502340" y="1585024"/>
            <a:ext cx="3355407"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a:ea typeface="+mj-ea"/>
                <a:cs typeface="+mj-cs"/>
                <a:sym typeface="Helvetica"/>
              </a:rPr>
              <a:t>無増悪生存期間（BICR）</a:t>
            </a:r>
          </a:p>
        </p:txBody>
      </p:sp>
      <p:sp>
        <p:nvSpPr>
          <p:cNvPr id="9" name="Freeform 21">
            <a:extLst>
              <a:ext uri="{FF2B5EF4-FFF2-40B4-BE49-F238E27FC236}">
                <a16:creationId xmlns:a16="http://schemas.microsoft.com/office/drawing/2014/main" id="{F37E397E-4075-C4BA-E437-9E01A7C33B19}"/>
              </a:ext>
            </a:extLst>
          </p:cNvPr>
          <p:cNvSpPr>
            <a:spLocks/>
          </p:cNvSpPr>
          <p:nvPr/>
        </p:nvSpPr>
        <p:spPr bwMode="auto">
          <a:xfrm>
            <a:off x="1268393" y="2369616"/>
            <a:ext cx="6021462" cy="303690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 name="Group 9">
            <a:extLst>
              <a:ext uri="{FF2B5EF4-FFF2-40B4-BE49-F238E27FC236}">
                <a16:creationId xmlns:a16="http://schemas.microsoft.com/office/drawing/2014/main" id="{3D9C4EED-0B19-9C56-54B8-A51E1092B76C}"/>
              </a:ext>
            </a:extLst>
          </p:cNvPr>
          <p:cNvGrpSpPr/>
          <p:nvPr/>
        </p:nvGrpSpPr>
        <p:grpSpPr>
          <a:xfrm>
            <a:off x="562116" y="2337361"/>
            <a:ext cx="695460" cy="3125957"/>
            <a:chOff x="292699" y="2014477"/>
            <a:chExt cx="695460" cy="2829044"/>
          </a:xfrm>
        </p:grpSpPr>
        <p:sp>
          <p:nvSpPr>
            <p:cNvPr id="11" name="Line 6">
              <a:extLst>
                <a:ext uri="{FF2B5EF4-FFF2-40B4-BE49-F238E27FC236}">
                  <a16:creationId xmlns:a16="http://schemas.microsoft.com/office/drawing/2014/main" id="{2F7D0162-D9DF-830D-6C46-1DA243C7D8EB}"/>
                </a:ext>
              </a:extLst>
            </p:cNvPr>
            <p:cNvSpPr>
              <a:spLocks noChangeShapeType="1"/>
            </p:cNvSpPr>
            <p:nvPr/>
          </p:nvSpPr>
          <p:spPr bwMode="auto">
            <a:xfrm>
              <a:off x="901925" y="215651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2" name="Line 7">
              <a:extLst>
                <a:ext uri="{FF2B5EF4-FFF2-40B4-BE49-F238E27FC236}">
                  <a16:creationId xmlns:a16="http://schemas.microsoft.com/office/drawing/2014/main" id="{6B550E42-742F-C196-A643-0E20A68B15D6}"/>
                </a:ext>
              </a:extLst>
            </p:cNvPr>
            <p:cNvSpPr>
              <a:spLocks noChangeShapeType="1"/>
            </p:cNvSpPr>
            <p:nvPr/>
          </p:nvSpPr>
          <p:spPr bwMode="auto">
            <a:xfrm>
              <a:off x="901925" y="267872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8">
              <a:extLst>
                <a:ext uri="{FF2B5EF4-FFF2-40B4-BE49-F238E27FC236}">
                  <a16:creationId xmlns:a16="http://schemas.microsoft.com/office/drawing/2014/main" id="{AB17EA74-0820-956D-F054-BC895234E6EE}"/>
                </a:ext>
              </a:extLst>
            </p:cNvPr>
            <p:cNvSpPr>
              <a:spLocks noChangeShapeType="1"/>
            </p:cNvSpPr>
            <p:nvPr/>
          </p:nvSpPr>
          <p:spPr bwMode="auto">
            <a:xfrm>
              <a:off x="901925" y="317748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9">
              <a:extLst>
                <a:ext uri="{FF2B5EF4-FFF2-40B4-BE49-F238E27FC236}">
                  <a16:creationId xmlns:a16="http://schemas.microsoft.com/office/drawing/2014/main" id="{7D896584-7677-DE22-418F-EC0BA706CFC8}"/>
                </a:ext>
              </a:extLst>
            </p:cNvPr>
            <p:cNvSpPr>
              <a:spLocks noChangeShapeType="1"/>
            </p:cNvSpPr>
            <p:nvPr/>
          </p:nvSpPr>
          <p:spPr bwMode="auto">
            <a:xfrm>
              <a:off x="901925" y="36923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10">
              <a:extLst>
                <a:ext uri="{FF2B5EF4-FFF2-40B4-BE49-F238E27FC236}">
                  <a16:creationId xmlns:a16="http://schemas.microsoft.com/office/drawing/2014/main" id="{DC32A441-4E21-9316-1746-61EB1824939B}"/>
                </a:ext>
              </a:extLst>
            </p:cNvPr>
            <p:cNvSpPr>
              <a:spLocks noChangeShapeType="1"/>
            </p:cNvSpPr>
            <p:nvPr/>
          </p:nvSpPr>
          <p:spPr bwMode="auto">
            <a:xfrm>
              <a:off x="901925" y="419650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1">
              <a:extLst>
                <a:ext uri="{FF2B5EF4-FFF2-40B4-BE49-F238E27FC236}">
                  <a16:creationId xmlns:a16="http://schemas.microsoft.com/office/drawing/2014/main" id="{C49081E1-FE97-C144-85AB-B30FB104AEBF}"/>
                </a:ext>
              </a:extLst>
            </p:cNvPr>
            <p:cNvSpPr>
              <a:spLocks noChangeShapeType="1"/>
            </p:cNvSpPr>
            <p:nvPr/>
          </p:nvSpPr>
          <p:spPr bwMode="auto">
            <a:xfrm>
              <a:off x="901925" y="470601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TextBox 16">
              <a:extLst>
                <a:ext uri="{FF2B5EF4-FFF2-40B4-BE49-F238E27FC236}">
                  <a16:creationId xmlns:a16="http://schemas.microsoft.com/office/drawing/2014/main" id="{602E22F8-7364-160A-8960-423E63B7C36D}"/>
                </a:ext>
              </a:extLst>
            </p:cNvPr>
            <p:cNvSpPr txBox="1"/>
            <p:nvPr/>
          </p:nvSpPr>
          <p:spPr>
            <a:xfrm rot="16200000">
              <a:off x="-186808" y="3303387"/>
              <a:ext cx="1266791"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PFS確率</a:t>
              </a:r>
            </a:p>
          </p:txBody>
        </p:sp>
        <p:sp>
          <p:nvSpPr>
            <p:cNvPr id="18" name="TextBox 17">
              <a:extLst>
                <a:ext uri="{FF2B5EF4-FFF2-40B4-BE49-F238E27FC236}">
                  <a16:creationId xmlns:a16="http://schemas.microsoft.com/office/drawing/2014/main" id="{C09B2DF8-6A15-167C-7A3A-AD91A9B2B3D2}"/>
                </a:ext>
              </a:extLst>
            </p:cNvPr>
            <p:cNvSpPr txBox="1"/>
            <p:nvPr/>
          </p:nvSpPr>
          <p:spPr>
            <a:xfrm>
              <a:off x="507238" y="2014477"/>
              <a:ext cx="433132" cy="278543"/>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1.0</a:t>
              </a:r>
            </a:p>
          </p:txBody>
        </p:sp>
        <p:sp>
          <p:nvSpPr>
            <p:cNvPr id="19" name="TextBox 18">
              <a:extLst>
                <a:ext uri="{FF2B5EF4-FFF2-40B4-BE49-F238E27FC236}">
                  <a16:creationId xmlns:a16="http://schemas.microsoft.com/office/drawing/2014/main" id="{5375A856-CE2B-70FB-89C7-77113343E965}"/>
                </a:ext>
              </a:extLst>
            </p:cNvPr>
            <p:cNvSpPr txBox="1"/>
            <p:nvPr/>
          </p:nvSpPr>
          <p:spPr>
            <a:xfrm>
              <a:off x="507243" y="2538616"/>
              <a:ext cx="433132" cy="278543"/>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0.8</a:t>
              </a:r>
            </a:p>
          </p:txBody>
        </p:sp>
        <p:sp>
          <p:nvSpPr>
            <p:cNvPr id="20" name="TextBox 19">
              <a:extLst>
                <a:ext uri="{FF2B5EF4-FFF2-40B4-BE49-F238E27FC236}">
                  <a16:creationId xmlns:a16="http://schemas.microsoft.com/office/drawing/2014/main" id="{AF55F3F3-D70B-B534-A164-4C1C1C8FB7A3}"/>
                </a:ext>
              </a:extLst>
            </p:cNvPr>
            <p:cNvSpPr txBox="1"/>
            <p:nvPr/>
          </p:nvSpPr>
          <p:spPr>
            <a:xfrm>
              <a:off x="507243" y="3037147"/>
              <a:ext cx="433132" cy="278543"/>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0.6</a:t>
              </a:r>
            </a:p>
          </p:txBody>
        </p:sp>
        <p:sp>
          <p:nvSpPr>
            <p:cNvPr id="21" name="TextBox 20">
              <a:extLst>
                <a:ext uri="{FF2B5EF4-FFF2-40B4-BE49-F238E27FC236}">
                  <a16:creationId xmlns:a16="http://schemas.microsoft.com/office/drawing/2014/main" id="{F67B764F-4DF8-D659-9202-60EE0582DA18}"/>
                </a:ext>
              </a:extLst>
            </p:cNvPr>
            <p:cNvSpPr txBox="1"/>
            <p:nvPr/>
          </p:nvSpPr>
          <p:spPr>
            <a:xfrm>
              <a:off x="507243" y="3551799"/>
              <a:ext cx="433132" cy="278543"/>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0.4</a:t>
              </a:r>
            </a:p>
          </p:txBody>
        </p:sp>
        <p:sp>
          <p:nvSpPr>
            <p:cNvPr id="22" name="TextBox 21">
              <a:extLst>
                <a:ext uri="{FF2B5EF4-FFF2-40B4-BE49-F238E27FC236}">
                  <a16:creationId xmlns:a16="http://schemas.microsoft.com/office/drawing/2014/main" id="{D90F8366-BD5D-F03B-AF42-F74D1219E705}"/>
                </a:ext>
              </a:extLst>
            </p:cNvPr>
            <p:cNvSpPr txBox="1"/>
            <p:nvPr/>
          </p:nvSpPr>
          <p:spPr>
            <a:xfrm>
              <a:off x="507243" y="4055703"/>
              <a:ext cx="433132" cy="278543"/>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0.2</a:t>
              </a:r>
            </a:p>
          </p:txBody>
        </p:sp>
        <p:sp>
          <p:nvSpPr>
            <p:cNvPr id="23" name="TextBox 22">
              <a:extLst>
                <a:ext uri="{FF2B5EF4-FFF2-40B4-BE49-F238E27FC236}">
                  <a16:creationId xmlns:a16="http://schemas.microsoft.com/office/drawing/2014/main" id="{5928EFDC-76FA-F46F-5CD8-346A613A45E8}"/>
                </a:ext>
              </a:extLst>
            </p:cNvPr>
            <p:cNvSpPr txBox="1"/>
            <p:nvPr/>
          </p:nvSpPr>
          <p:spPr>
            <a:xfrm>
              <a:off x="656331" y="4564978"/>
              <a:ext cx="284052" cy="278543"/>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a:t>
              </a:r>
            </a:p>
          </p:txBody>
        </p:sp>
      </p:grpSp>
      <p:grpSp>
        <p:nvGrpSpPr>
          <p:cNvPr id="24" name="Group 23">
            <a:extLst>
              <a:ext uri="{FF2B5EF4-FFF2-40B4-BE49-F238E27FC236}">
                <a16:creationId xmlns:a16="http://schemas.microsoft.com/office/drawing/2014/main" id="{F8930CF9-7BEA-B9F1-AE0E-870429392CDD}"/>
              </a:ext>
            </a:extLst>
          </p:cNvPr>
          <p:cNvGrpSpPr/>
          <p:nvPr/>
        </p:nvGrpSpPr>
        <p:grpSpPr>
          <a:xfrm>
            <a:off x="1307387" y="5403273"/>
            <a:ext cx="5976000" cy="600422"/>
            <a:chOff x="1473905" y="5471106"/>
            <a:chExt cx="4729426" cy="600422"/>
          </a:xfrm>
        </p:grpSpPr>
        <p:sp>
          <p:nvSpPr>
            <p:cNvPr id="25" name="TextBox 24">
              <a:extLst>
                <a:ext uri="{FF2B5EF4-FFF2-40B4-BE49-F238E27FC236}">
                  <a16:creationId xmlns:a16="http://schemas.microsoft.com/office/drawing/2014/main" id="{CB3B174A-B185-269A-4F31-7316279F9E61}"/>
                </a:ext>
              </a:extLst>
            </p:cNvPr>
            <p:cNvSpPr txBox="1"/>
            <p:nvPr/>
          </p:nvSpPr>
          <p:spPr>
            <a:xfrm>
              <a:off x="2690953" y="5763751"/>
              <a:ext cx="2254595"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無作為化からの経過期間、月</a:t>
              </a:r>
            </a:p>
          </p:txBody>
        </p:sp>
        <p:sp>
          <p:nvSpPr>
            <p:cNvPr id="26" name="Line 21">
              <a:extLst>
                <a:ext uri="{FF2B5EF4-FFF2-40B4-BE49-F238E27FC236}">
                  <a16:creationId xmlns:a16="http://schemas.microsoft.com/office/drawing/2014/main" id="{279046CC-E0EA-DC1E-C76D-75E114DD5BD4}"/>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90A1C8E6-BB2F-B18C-757C-BF485B1F33A3}"/>
                </a:ext>
              </a:extLst>
            </p:cNvPr>
            <p:cNvSpPr txBox="1"/>
            <p:nvPr/>
          </p:nvSpPr>
          <p:spPr>
            <a:xfrm>
              <a:off x="5931856"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36</a:t>
              </a:r>
            </a:p>
          </p:txBody>
        </p:sp>
        <p:sp>
          <p:nvSpPr>
            <p:cNvPr id="28" name="Line 21">
              <a:extLst>
                <a:ext uri="{FF2B5EF4-FFF2-40B4-BE49-F238E27FC236}">
                  <a16:creationId xmlns:a16="http://schemas.microsoft.com/office/drawing/2014/main" id="{29EAD309-0978-45A9-530E-52782F10547E}"/>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E57289E6-88CD-A719-6E3E-ECAAF25EC38D}"/>
                </a:ext>
              </a:extLst>
            </p:cNvPr>
            <p:cNvSpPr txBox="1"/>
            <p:nvPr/>
          </p:nvSpPr>
          <p:spPr>
            <a:xfrm>
              <a:off x="5556219"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33</a:t>
              </a:r>
            </a:p>
          </p:txBody>
        </p:sp>
        <p:sp>
          <p:nvSpPr>
            <p:cNvPr id="30" name="Line 21">
              <a:extLst>
                <a:ext uri="{FF2B5EF4-FFF2-40B4-BE49-F238E27FC236}">
                  <a16:creationId xmlns:a16="http://schemas.microsoft.com/office/drawing/2014/main" id="{78D7C28E-3C72-69C5-F491-F2E5976C225E}"/>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12A9C598-92C6-4DC3-CC77-9B47A9656D17}"/>
                </a:ext>
              </a:extLst>
            </p:cNvPr>
            <p:cNvSpPr txBox="1"/>
            <p:nvPr/>
          </p:nvSpPr>
          <p:spPr>
            <a:xfrm>
              <a:off x="5180582"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30</a:t>
              </a:r>
            </a:p>
          </p:txBody>
        </p:sp>
        <p:sp>
          <p:nvSpPr>
            <p:cNvPr id="32" name="Line 21">
              <a:extLst>
                <a:ext uri="{FF2B5EF4-FFF2-40B4-BE49-F238E27FC236}">
                  <a16:creationId xmlns:a16="http://schemas.microsoft.com/office/drawing/2014/main" id="{C335F029-B913-49BB-DE37-89FE0FEABA78}"/>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30FE14A8-365C-6B0D-D953-71F07761AD52}"/>
                </a:ext>
              </a:extLst>
            </p:cNvPr>
            <p:cNvSpPr txBox="1"/>
            <p:nvPr/>
          </p:nvSpPr>
          <p:spPr>
            <a:xfrm>
              <a:off x="4804945"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27</a:t>
              </a:r>
            </a:p>
          </p:txBody>
        </p:sp>
        <p:sp>
          <p:nvSpPr>
            <p:cNvPr id="34" name="Line 21">
              <a:extLst>
                <a:ext uri="{FF2B5EF4-FFF2-40B4-BE49-F238E27FC236}">
                  <a16:creationId xmlns:a16="http://schemas.microsoft.com/office/drawing/2014/main" id="{121C0EBC-DF14-3816-52F2-3BA88796C058}"/>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C7753B93-0831-32DA-C05A-DBC78B15412D}"/>
                </a:ext>
              </a:extLst>
            </p:cNvPr>
            <p:cNvSpPr txBox="1"/>
            <p:nvPr/>
          </p:nvSpPr>
          <p:spPr>
            <a:xfrm>
              <a:off x="4429308"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24</a:t>
              </a:r>
            </a:p>
          </p:txBody>
        </p:sp>
        <p:sp>
          <p:nvSpPr>
            <p:cNvPr id="36" name="Line 21">
              <a:extLst>
                <a:ext uri="{FF2B5EF4-FFF2-40B4-BE49-F238E27FC236}">
                  <a16:creationId xmlns:a16="http://schemas.microsoft.com/office/drawing/2014/main" id="{3BA656DB-36AC-1ECF-AE65-88BE0A76FB0D}"/>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8C3256EE-ECDC-4EC9-66E9-D2F6A2FB4450}"/>
                </a:ext>
              </a:extLst>
            </p:cNvPr>
            <p:cNvSpPr txBox="1"/>
            <p:nvPr/>
          </p:nvSpPr>
          <p:spPr>
            <a:xfrm>
              <a:off x="4053671"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21</a:t>
              </a:r>
            </a:p>
          </p:txBody>
        </p:sp>
        <p:sp>
          <p:nvSpPr>
            <p:cNvPr id="38" name="Line 21">
              <a:extLst>
                <a:ext uri="{FF2B5EF4-FFF2-40B4-BE49-F238E27FC236}">
                  <a16:creationId xmlns:a16="http://schemas.microsoft.com/office/drawing/2014/main" id="{69B3CE93-8257-64D9-0926-B492F103B220}"/>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59D9073D-89FB-1375-1C8D-88CEBFE87F45}"/>
                </a:ext>
              </a:extLst>
            </p:cNvPr>
            <p:cNvSpPr txBox="1"/>
            <p:nvPr/>
          </p:nvSpPr>
          <p:spPr>
            <a:xfrm>
              <a:off x="3678034"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18</a:t>
              </a:r>
            </a:p>
          </p:txBody>
        </p:sp>
        <p:sp>
          <p:nvSpPr>
            <p:cNvPr id="40" name="Line 21">
              <a:extLst>
                <a:ext uri="{FF2B5EF4-FFF2-40B4-BE49-F238E27FC236}">
                  <a16:creationId xmlns:a16="http://schemas.microsoft.com/office/drawing/2014/main" id="{8E795D89-3D0C-C573-B7FB-3529EC5204D0}"/>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140C1F5F-4BE7-C25F-B896-26DF10C319F7}"/>
                </a:ext>
              </a:extLst>
            </p:cNvPr>
            <p:cNvSpPr txBox="1"/>
            <p:nvPr/>
          </p:nvSpPr>
          <p:spPr>
            <a:xfrm>
              <a:off x="3302397"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15</a:t>
              </a:r>
            </a:p>
          </p:txBody>
        </p:sp>
        <p:sp>
          <p:nvSpPr>
            <p:cNvPr id="42" name="Line 21">
              <a:extLst>
                <a:ext uri="{FF2B5EF4-FFF2-40B4-BE49-F238E27FC236}">
                  <a16:creationId xmlns:a16="http://schemas.microsoft.com/office/drawing/2014/main" id="{03A136B7-7DC8-739E-6EE3-C8ABB9905AD1}"/>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72EBD124-1C8F-0366-3B8A-4DFF23267CB1}"/>
                </a:ext>
              </a:extLst>
            </p:cNvPr>
            <p:cNvSpPr txBox="1"/>
            <p:nvPr/>
          </p:nvSpPr>
          <p:spPr>
            <a:xfrm>
              <a:off x="2926760" y="5543106"/>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12</a:t>
              </a:r>
            </a:p>
          </p:txBody>
        </p:sp>
        <p:sp>
          <p:nvSpPr>
            <p:cNvPr id="44" name="Line 21">
              <a:extLst>
                <a:ext uri="{FF2B5EF4-FFF2-40B4-BE49-F238E27FC236}">
                  <a16:creationId xmlns:a16="http://schemas.microsoft.com/office/drawing/2014/main" id="{1E4C95B5-C195-00E1-6E02-6F45FD030DBA}"/>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3317F810-24D3-D10B-1A15-1A05C99868E3}"/>
                </a:ext>
              </a:extLst>
            </p:cNvPr>
            <p:cNvSpPr txBox="1"/>
            <p:nvPr/>
          </p:nvSpPr>
          <p:spPr>
            <a:xfrm>
              <a:off x="2600816" y="5543106"/>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9</a:t>
              </a:r>
            </a:p>
          </p:txBody>
        </p:sp>
        <p:sp>
          <p:nvSpPr>
            <p:cNvPr id="46" name="Line 21">
              <a:extLst>
                <a:ext uri="{FF2B5EF4-FFF2-40B4-BE49-F238E27FC236}">
                  <a16:creationId xmlns:a16="http://schemas.microsoft.com/office/drawing/2014/main" id="{69604845-A3AE-110B-FFCC-FC0B97DE0956}"/>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F9C01E09-4693-7CE8-DDC3-8C822ADBC664}"/>
                </a:ext>
              </a:extLst>
            </p:cNvPr>
            <p:cNvSpPr txBox="1"/>
            <p:nvPr/>
          </p:nvSpPr>
          <p:spPr>
            <a:xfrm>
              <a:off x="2225179" y="5543106"/>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6</a:t>
              </a:r>
            </a:p>
          </p:txBody>
        </p:sp>
        <p:sp>
          <p:nvSpPr>
            <p:cNvPr id="48" name="Line 21">
              <a:extLst>
                <a:ext uri="{FF2B5EF4-FFF2-40B4-BE49-F238E27FC236}">
                  <a16:creationId xmlns:a16="http://schemas.microsoft.com/office/drawing/2014/main" id="{B604930C-231D-46E1-9E12-45A12B56A5B5}"/>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1F4D27E8-F4DC-B3C6-99C8-23E91DEC3F9D}"/>
                </a:ext>
              </a:extLst>
            </p:cNvPr>
            <p:cNvSpPr txBox="1"/>
            <p:nvPr/>
          </p:nvSpPr>
          <p:spPr>
            <a:xfrm>
              <a:off x="1849542" y="5543106"/>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a:t>
              </a:r>
            </a:p>
          </p:txBody>
        </p:sp>
        <p:sp>
          <p:nvSpPr>
            <p:cNvPr id="50" name="Line 21">
              <a:extLst>
                <a:ext uri="{FF2B5EF4-FFF2-40B4-BE49-F238E27FC236}">
                  <a16:creationId xmlns:a16="http://schemas.microsoft.com/office/drawing/2014/main" id="{5C7052E0-9886-599C-A627-D6DD5120907E}"/>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AD6E9B51-5629-6735-0EB7-5BE141CA3F94}"/>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sp>
        <p:nvSpPr>
          <p:cNvPr id="52" name="Graphic 54">
            <a:extLst>
              <a:ext uri="{FF2B5EF4-FFF2-40B4-BE49-F238E27FC236}">
                <a16:creationId xmlns:a16="http://schemas.microsoft.com/office/drawing/2014/main" id="{B0238EFE-E7B7-5E2C-7456-4829593C1D05}"/>
              </a:ext>
            </a:extLst>
          </p:cNvPr>
          <p:cNvSpPr/>
          <p:nvPr/>
        </p:nvSpPr>
        <p:spPr>
          <a:xfrm>
            <a:off x="1227641" y="3937889"/>
            <a:ext cx="4941684" cy="1476000"/>
          </a:xfrm>
          <a:custGeom>
            <a:avLst/>
            <a:gdLst>
              <a:gd name="connsiteX0" fmla="*/ 0 w 4941684"/>
              <a:gd name="connsiteY0" fmla="*/ 0 h 1532486"/>
              <a:gd name="connsiteX1" fmla="*/ 4941685 w 4941684"/>
              <a:gd name="connsiteY1" fmla="*/ 0 h 1532486"/>
              <a:gd name="connsiteX2" fmla="*/ 4941685 w 4941684"/>
              <a:gd name="connsiteY2" fmla="*/ 1532487 h 1532486"/>
            </a:gdLst>
            <a:ahLst/>
            <a:cxnLst>
              <a:cxn ang="0">
                <a:pos x="connsiteX0" y="connsiteY0"/>
              </a:cxn>
              <a:cxn ang="0">
                <a:pos x="connsiteX1" y="connsiteY1"/>
              </a:cxn>
              <a:cxn ang="0">
                <a:pos x="connsiteX2" y="connsiteY2"/>
              </a:cxn>
            </a:cxnLst>
            <a:rect l="l" t="t" r="r" b="b"/>
            <a:pathLst>
              <a:path w="4941684" h="1532486">
                <a:moveTo>
                  <a:pt x="0" y="0"/>
                </a:moveTo>
                <a:lnTo>
                  <a:pt x="4941685" y="0"/>
                </a:lnTo>
                <a:lnTo>
                  <a:pt x="4941685" y="1532487"/>
                </a:lnTo>
              </a:path>
            </a:pathLst>
          </a:custGeom>
          <a:noFill/>
          <a:ln w="19050" cap="flat">
            <a:solidFill>
              <a:srgbClr val="363636"/>
            </a:solidFill>
            <a:prstDash val="sysDash"/>
            <a:miter/>
          </a:ln>
        </p:spPr>
        <p:txBody>
          <a:bodyPr rtlCol="0" anchor="ctr"/>
          <a:lstStyle/>
          <a:p>
            <a:pPr rtl="0"/>
            <a:endParaRPr lang="en-GB"/>
          </a:p>
        </p:txBody>
      </p:sp>
      <p:cxnSp>
        <p:nvCxnSpPr>
          <p:cNvPr id="53" name="Straight Connector 52">
            <a:extLst>
              <a:ext uri="{FF2B5EF4-FFF2-40B4-BE49-F238E27FC236}">
                <a16:creationId xmlns:a16="http://schemas.microsoft.com/office/drawing/2014/main" id="{1234A720-FC66-165C-433E-EDDF1543ED74}"/>
              </a:ext>
            </a:extLst>
          </p:cNvPr>
          <p:cNvCxnSpPr>
            <a:endCxn id="42" idx="0"/>
          </p:cNvCxnSpPr>
          <p:nvPr/>
        </p:nvCxnSpPr>
        <p:spPr>
          <a:xfrm>
            <a:off x="3289064" y="3355852"/>
            <a:ext cx="29566" cy="2047421"/>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B2AD4992-FF39-7659-76F2-5139B64280C8}"/>
              </a:ext>
            </a:extLst>
          </p:cNvPr>
          <p:cNvCxnSpPr>
            <a:cxnSpLocks/>
          </p:cNvCxnSpPr>
          <p:nvPr/>
        </p:nvCxnSpPr>
        <p:spPr>
          <a:xfrm>
            <a:off x="2000659" y="3937889"/>
            <a:ext cx="0" cy="147987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grpSp>
        <p:nvGrpSpPr>
          <p:cNvPr id="56" name="Group 55">
            <a:extLst>
              <a:ext uri="{FF2B5EF4-FFF2-40B4-BE49-F238E27FC236}">
                <a16:creationId xmlns:a16="http://schemas.microsoft.com/office/drawing/2014/main" id="{F6D4117B-90BB-4345-5906-05DCD988D891}"/>
              </a:ext>
            </a:extLst>
          </p:cNvPr>
          <p:cNvGrpSpPr/>
          <p:nvPr/>
        </p:nvGrpSpPr>
        <p:grpSpPr>
          <a:xfrm>
            <a:off x="1294800" y="5964003"/>
            <a:ext cx="5895903" cy="257369"/>
            <a:chOff x="1430031" y="5942986"/>
            <a:chExt cx="5895903" cy="257369"/>
          </a:xfrm>
        </p:grpSpPr>
        <p:sp>
          <p:nvSpPr>
            <p:cNvPr id="57" name="TextBox 56">
              <a:extLst>
                <a:ext uri="{FF2B5EF4-FFF2-40B4-BE49-F238E27FC236}">
                  <a16:creationId xmlns:a16="http://schemas.microsoft.com/office/drawing/2014/main" id="{4AD24F1A-564F-67E4-8207-62E0CCEA735E}"/>
                </a:ext>
              </a:extLst>
            </p:cNvPr>
            <p:cNvSpPr txBox="1"/>
            <p:nvPr/>
          </p:nvSpPr>
          <p:spPr>
            <a:xfrm>
              <a:off x="7168272"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0</a:t>
              </a:r>
            </a:p>
          </p:txBody>
        </p:sp>
        <p:sp>
          <p:nvSpPr>
            <p:cNvPr id="58" name="TextBox 57">
              <a:extLst>
                <a:ext uri="{FF2B5EF4-FFF2-40B4-BE49-F238E27FC236}">
                  <a16:creationId xmlns:a16="http://schemas.microsoft.com/office/drawing/2014/main" id="{0D62490F-7C3E-0C12-63D1-370BBD930D07}"/>
                </a:ext>
              </a:extLst>
            </p:cNvPr>
            <p:cNvSpPr txBox="1"/>
            <p:nvPr/>
          </p:nvSpPr>
          <p:spPr>
            <a:xfrm>
              <a:off x="6693624"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1</a:t>
              </a:r>
            </a:p>
          </p:txBody>
        </p:sp>
        <p:sp>
          <p:nvSpPr>
            <p:cNvPr id="59" name="TextBox 58">
              <a:extLst>
                <a:ext uri="{FF2B5EF4-FFF2-40B4-BE49-F238E27FC236}">
                  <a16:creationId xmlns:a16="http://schemas.microsoft.com/office/drawing/2014/main" id="{44CE06CA-0279-0DAA-E85D-0CA8C66682DA}"/>
                </a:ext>
              </a:extLst>
            </p:cNvPr>
            <p:cNvSpPr txBox="1"/>
            <p:nvPr/>
          </p:nvSpPr>
          <p:spPr>
            <a:xfrm>
              <a:off x="6218978"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4</a:t>
              </a:r>
            </a:p>
          </p:txBody>
        </p:sp>
        <p:sp>
          <p:nvSpPr>
            <p:cNvPr id="60" name="TextBox 59">
              <a:extLst>
                <a:ext uri="{FF2B5EF4-FFF2-40B4-BE49-F238E27FC236}">
                  <a16:creationId xmlns:a16="http://schemas.microsoft.com/office/drawing/2014/main" id="{5FB369B9-926A-D6EF-E594-AE01C8F2ECAD}"/>
                </a:ext>
              </a:extLst>
            </p:cNvPr>
            <p:cNvSpPr txBox="1"/>
            <p:nvPr/>
          </p:nvSpPr>
          <p:spPr>
            <a:xfrm>
              <a:off x="5744331"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5</a:t>
              </a:r>
            </a:p>
          </p:txBody>
        </p:sp>
        <p:sp>
          <p:nvSpPr>
            <p:cNvPr id="61" name="TextBox 60">
              <a:extLst>
                <a:ext uri="{FF2B5EF4-FFF2-40B4-BE49-F238E27FC236}">
                  <a16:creationId xmlns:a16="http://schemas.microsoft.com/office/drawing/2014/main" id="{AB3AA2ED-0C96-9AB3-A9A5-F5E9890365B9}"/>
                </a:ext>
              </a:extLst>
            </p:cNvPr>
            <p:cNvSpPr txBox="1"/>
            <p:nvPr/>
          </p:nvSpPr>
          <p:spPr>
            <a:xfrm>
              <a:off x="5269684"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7</a:t>
              </a:r>
            </a:p>
          </p:txBody>
        </p:sp>
        <p:sp>
          <p:nvSpPr>
            <p:cNvPr id="62" name="TextBox 61">
              <a:extLst>
                <a:ext uri="{FF2B5EF4-FFF2-40B4-BE49-F238E27FC236}">
                  <a16:creationId xmlns:a16="http://schemas.microsoft.com/office/drawing/2014/main" id="{47AE496E-CBA9-DDDB-0542-BBA4A1F1DEFF}"/>
                </a:ext>
              </a:extLst>
            </p:cNvPr>
            <p:cNvSpPr txBox="1"/>
            <p:nvPr/>
          </p:nvSpPr>
          <p:spPr>
            <a:xfrm>
              <a:off x="4752558"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12</a:t>
              </a:r>
            </a:p>
          </p:txBody>
        </p:sp>
        <p:sp>
          <p:nvSpPr>
            <p:cNvPr id="63" name="TextBox 62">
              <a:extLst>
                <a:ext uri="{FF2B5EF4-FFF2-40B4-BE49-F238E27FC236}">
                  <a16:creationId xmlns:a16="http://schemas.microsoft.com/office/drawing/2014/main" id="{710AD4BF-D38D-1C41-CBE9-E9AA155BF27A}"/>
                </a:ext>
              </a:extLst>
            </p:cNvPr>
            <p:cNvSpPr txBox="1"/>
            <p:nvPr/>
          </p:nvSpPr>
          <p:spPr>
            <a:xfrm>
              <a:off x="4277912"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19</a:t>
              </a:r>
            </a:p>
          </p:txBody>
        </p:sp>
        <p:sp>
          <p:nvSpPr>
            <p:cNvPr id="640" name="TextBox 639">
              <a:extLst>
                <a:ext uri="{FF2B5EF4-FFF2-40B4-BE49-F238E27FC236}">
                  <a16:creationId xmlns:a16="http://schemas.microsoft.com/office/drawing/2014/main" id="{647C8F2A-87B3-412F-5C20-BD799FA63549}"/>
                </a:ext>
              </a:extLst>
            </p:cNvPr>
            <p:cNvSpPr txBox="1"/>
            <p:nvPr/>
          </p:nvSpPr>
          <p:spPr>
            <a:xfrm>
              <a:off x="3803265"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29</a:t>
              </a:r>
            </a:p>
          </p:txBody>
        </p:sp>
        <p:sp>
          <p:nvSpPr>
            <p:cNvPr id="641" name="TextBox 640">
              <a:extLst>
                <a:ext uri="{FF2B5EF4-FFF2-40B4-BE49-F238E27FC236}">
                  <a16:creationId xmlns:a16="http://schemas.microsoft.com/office/drawing/2014/main" id="{E5FAB961-96B5-B000-D53E-7ACC8AC3420E}"/>
                </a:ext>
              </a:extLst>
            </p:cNvPr>
            <p:cNvSpPr txBox="1"/>
            <p:nvPr/>
          </p:nvSpPr>
          <p:spPr>
            <a:xfrm>
              <a:off x="3328618"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42</a:t>
              </a:r>
            </a:p>
          </p:txBody>
        </p:sp>
        <p:sp>
          <p:nvSpPr>
            <p:cNvPr id="642" name="TextBox 641">
              <a:extLst>
                <a:ext uri="{FF2B5EF4-FFF2-40B4-BE49-F238E27FC236}">
                  <a16:creationId xmlns:a16="http://schemas.microsoft.com/office/drawing/2014/main" id="{231E04C6-6D87-6119-920C-F621DB90E927}"/>
                </a:ext>
              </a:extLst>
            </p:cNvPr>
            <p:cNvSpPr txBox="1"/>
            <p:nvPr/>
          </p:nvSpPr>
          <p:spPr>
            <a:xfrm>
              <a:off x="2853971"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51</a:t>
              </a:r>
            </a:p>
          </p:txBody>
        </p:sp>
        <p:sp>
          <p:nvSpPr>
            <p:cNvPr id="643" name="TextBox 642">
              <a:extLst>
                <a:ext uri="{FF2B5EF4-FFF2-40B4-BE49-F238E27FC236}">
                  <a16:creationId xmlns:a16="http://schemas.microsoft.com/office/drawing/2014/main" id="{D530CF1E-4D4D-23A8-F810-7CD2B28656A0}"/>
                </a:ext>
              </a:extLst>
            </p:cNvPr>
            <p:cNvSpPr txBox="1"/>
            <p:nvPr/>
          </p:nvSpPr>
          <p:spPr>
            <a:xfrm>
              <a:off x="2379325"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60</a:t>
              </a:r>
            </a:p>
          </p:txBody>
        </p:sp>
        <p:sp>
          <p:nvSpPr>
            <p:cNvPr id="644" name="TextBox 643">
              <a:extLst>
                <a:ext uri="{FF2B5EF4-FFF2-40B4-BE49-F238E27FC236}">
                  <a16:creationId xmlns:a16="http://schemas.microsoft.com/office/drawing/2014/main" id="{85B26913-9CD7-6102-D639-AE4996978C6C}"/>
                </a:ext>
              </a:extLst>
            </p:cNvPr>
            <p:cNvSpPr txBox="1"/>
            <p:nvPr/>
          </p:nvSpPr>
          <p:spPr>
            <a:xfrm>
              <a:off x="1904678"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81</a:t>
              </a:r>
            </a:p>
          </p:txBody>
        </p:sp>
        <p:sp>
          <p:nvSpPr>
            <p:cNvPr id="645" name="TextBox 644">
              <a:extLst>
                <a:ext uri="{FF2B5EF4-FFF2-40B4-BE49-F238E27FC236}">
                  <a16:creationId xmlns:a16="http://schemas.microsoft.com/office/drawing/2014/main" id="{2E87A512-617B-F458-392D-3BF15B9A76EC}"/>
                </a:ext>
              </a:extLst>
            </p:cNvPr>
            <p:cNvSpPr txBox="1"/>
            <p:nvPr/>
          </p:nvSpPr>
          <p:spPr>
            <a:xfrm>
              <a:off x="1430031"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92</a:t>
              </a:r>
            </a:p>
          </p:txBody>
        </p:sp>
      </p:grpSp>
      <p:grpSp>
        <p:nvGrpSpPr>
          <p:cNvPr id="646" name="Group 645">
            <a:extLst>
              <a:ext uri="{FF2B5EF4-FFF2-40B4-BE49-F238E27FC236}">
                <a16:creationId xmlns:a16="http://schemas.microsoft.com/office/drawing/2014/main" id="{CA3785C5-E6F0-2FCB-B031-9A91417209FC}"/>
              </a:ext>
            </a:extLst>
          </p:cNvPr>
          <p:cNvGrpSpPr/>
          <p:nvPr/>
        </p:nvGrpSpPr>
        <p:grpSpPr>
          <a:xfrm>
            <a:off x="1294800" y="6156782"/>
            <a:ext cx="4471962" cy="257369"/>
            <a:chOff x="1430031" y="5942986"/>
            <a:chExt cx="4471962" cy="257369"/>
          </a:xfrm>
        </p:grpSpPr>
        <p:sp>
          <p:nvSpPr>
            <p:cNvPr id="647" name="TextBox 646">
              <a:extLst>
                <a:ext uri="{FF2B5EF4-FFF2-40B4-BE49-F238E27FC236}">
                  <a16:creationId xmlns:a16="http://schemas.microsoft.com/office/drawing/2014/main" id="{FD523DDD-99ED-C996-EA5B-F17E2C7FB9C3}"/>
                </a:ext>
              </a:extLst>
            </p:cNvPr>
            <p:cNvSpPr txBox="1"/>
            <p:nvPr/>
          </p:nvSpPr>
          <p:spPr>
            <a:xfrm>
              <a:off x="5744331"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0</a:t>
              </a:r>
            </a:p>
          </p:txBody>
        </p:sp>
        <p:sp>
          <p:nvSpPr>
            <p:cNvPr id="648" name="TextBox 647">
              <a:extLst>
                <a:ext uri="{FF2B5EF4-FFF2-40B4-BE49-F238E27FC236}">
                  <a16:creationId xmlns:a16="http://schemas.microsoft.com/office/drawing/2014/main" id="{9B037894-34C0-B87F-2BF4-A7915CF788BA}"/>
                </a:ext>
              </a:extLst>
            </p:cNvPr>
            <p:cNvSpPr txBox="1"/>
            <p:nvPr/>
          </p:nvSpPr>
          <p:spPr>
            <a:xfrm>
              <a:off x="5269684"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1</a:t>
              </a:r>
            </a:p>
          </p:txBody>
        </p:sp>
        <p:sp>
          <p:nvSpPr>
            <p:cNvPr id="649" name="TextBox 648">
              <a:extLst>
                <a:ext uri="{FF2B5EF4-FFF2-40B4-BE49-F238E27FC236}">
                  <a16:creationId xmlns:a16="http://schemas.microsoft.com/office/drawing/2014/main" id="{2AAF3D26-6781-B655-5125-46907879E35A}"/>
                </a:ext>
              </a:extLst>
            </p:cNvPr>
            <p:cNvSpPr txBox="1"/>
            <p:nvPr/>
          </p:nvSpPr>
          <p:spPr>
            <a:xfrm>
              <a:off x="4795037"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1</a:t>
              </a:r>
            </a:p>
          </p:txBody>
        </p:sp>
        <p:sp>
          <p:nvSpPr>
            <p:cNvPr id="650" name="TextBox 649">
              <a:extLst>
                <a:ext uri="{FF2B5EF4-FFF2-40B4-BE49-F238E27FC236}">
                  <a16:creationId xmlns:a16="http://schemas.microsoft.com/office/drawing/2014/main" id="{E7462FD6-7263-3E74-9A08-D2462FA0AEEF}"/>
                </a:ext>
              </a:extLst>
            </p:cNvPr>
            <p:cNvSpPr txBox="1"/>
            <p:nvPr/>
          </p:nvSpPr>
          <p:spPr>
            <a:xfrm>
              <a:off x="4320391"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3</a:t>
              </a:r>
            </a:p>
          </p:txBody>
        </p:sp>
        <p:sp>
          <p:nvSpPr>
            <p:cNvPr id="651" name="TextBox 650">
              <a:extLst>
                <a:ext uri="{FF2B5EF4-FFF2-40B4-BE49-F238E27FC236}">
                  <a16:creationId xmlns:a16="http://schemas.microsoft.com/office/drawing/2014/main" id="{5FF7C825-B7CA-C125-3EB7-41C030021D1D}"/>
                </a:ext>
              </a:extLst>
            </p:cNvPr>
            <p:cNvSpPr txBox="1"/>
            <p:nvPr/>
          </p:nvSpPr>
          <p:spPr>
            <a:xfrm>
              <a:off x="3845744"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4</a:t>
              </a:r>
            </a:p>
          </p:txBody>
        </p:sp>
        <p:sp>
          <p:nvSpPr>
            <p:cNvPr id="652" name="TextBox 651">
              <a:extLst>
                <a:ext uri="{FF2B5EF4-FFF2-40B4-BE49-F238E27FC236}">
                  <a16:creationId xmlns:a16="http://schemas.microsoft.com/office/drawing/2014/main" id="{A5B8D80C-34B7-0DCD-F64B-454ED7547A28}"/>
                </a:ext>
              </a:extLst>
            </p:cNvPr>
            <p:cNvSpPr txBox="1"/>
            <p:nvPr/>
          </p:nvSpPr>
          <p:spPr>
            <a:xfrm>
              <a:off x="3371097"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6</a:t>
              </a:r>
            </a:p>
          </p:txBody>
        </p:sp>
        <p:sp>
          <p:nvSpPr>
            <p:cNvPr id="653" name="TextBox 652">
              <a:extLst>
                <a:ext uri="{FF2B5EF4-FFF2-40B4-BE49-F238E27FC236}">
                  <a16:creationId xmlns:a16="http://schemas.microsoft.com/office/drawing/2014/main" id="{C1C994D7-99EB-57CE-6E70-E362394CBBDB}"/>
                </a:ext>
              </a:extLst>
            </p:cNvPr>
            <p:cNvSpPr txBox="1"/>
            <p:nvPr/>
          </p:nvSpPr>
          <p:spPr>
            <a:xfrm>
              <a:off x="2896451" y="594298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7</a:t>
              </a:r>
            </a:p>
          </p:txBody>
        </p:sp>
        <p:sp>
          <p:nvSpPr>
            <p:cNvPr id="654" name="TextBox 653">
              <a:extLst>
                <a:ext uri="{FF2B5EF4-FFF2-40B4-BE49-F238E27FC236}">
                  <a16:creationId xmlns:a16="http://schemas.microsoft.com/office/drawing/2014/main" id="{C1D1E08F-CFFC-24EC-70C6-FA09145D3E8D}"/>
                </a:ext>
              </a:extLst>
            </p:cNvPr>
            <p:cNvSpPr txBox="1"/>
            <p:nvPr/>
          </p:nvSpPr>
          <p:spPr>
            <a:xfrm>
              <a:off x="2379325"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10</a:t>
              </a:r>
            </a:p>
          </p:txBody>
        </p:sp>
        <p:sp>
          <p:nvSpPr>
            <p:cNvPr id="655" name="TextBox 654">
              <a:extLst>
                <a:ext uri="{FF2B5EF4-FFF2-40B4-BE49-F238E27FC236}">
                  <a16:creationId xmlns:a16="http://schemas.microsoft.com/office/drawing/2014/main" id="{7BCC1847-4820-8FAE-A0FD-79E33D481B42}"/>
                </a:ext>
              </a:extLst>
            </p:cNvPr>
            <p:cNvSpPr txBox="1"/>
            <p:nvPr/>
          </p:nvSpPr>
          <p:spPr>
            <a:xfrm>
              <a:off x="1904678"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32</a:t>
              </a:r>
            </a:p>
          </p:txBody>
        </p:sp>
        <p:sp>
          <p:nvSpPr>
            <p:cNvPr id="656" name="TextBox 655">
              <a:extLst>
                <a:ext uri="{FF2B5EF4-FFF2-40B4-BE49-F238E27FC236}">
                  <a16:creationId xmlns:a16="http://schemas.microsoft.com/office/drawing/2014/main" id="{F6F56AFF-C54E-1062-DCA4-34C94446DCDB}"/>
                </a:ext>
              </a:extLst>
            </p:cNvPr>
            <p:cNvSpPr txBox="1"/>
            <p:nvPr/>
          </p:nvSpPr>
          <p:spPr>
            <a:xfrm>
              <a:off x="1430031" y="594298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mn-lt"/>
                  <a:cs typeface="Arial" panose="020B0604020202020204" pitchFamily="34" charset="0"/>
                </a:rPr>
                <a:t>50</a:t>
              </a:r>
            </a:p>
          </p:txBody>
        </p:sp>
      </p:grpSp>
      <p:cxnSp>
        <p:nvCxnSpPr>
          <p:cNvPr id="658" name="Straight Connector 657">
            <a:extLst>
              <a:ext uri="{FF2B5EF4-FFF2-40B4-BE49-F238E27FC236}">
                <a16:creationId xmlns:a16="http://schemas.microsoft.com/office/drawing/2014/main" id="{8C2769D8-3271-5A8E-7BFA-D4426ED41198}"/>
              </a:ext>
            </a:extLst>
          </p:cNvPr>
          <p:cNvCxnSpPr>
            <a:cxnSpLocks/>
          </p:cNvCxnSpPr>
          <p:nvPr/>
        </p:nvCxnSpPr>
        <p:spPr>
          <a:xfrm>
            <a:off x="63602" y="6283524"/>
            <a:ext cx="32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9" name="Straight Connector 658">
            <a:extLst>
              <a:ext uri="{FF2B5EF4-FFF2-40B4-BE49-F238E27FC236}">
                <a16:creationId xmlns:a16="http://schemas.microsoft.com/office/drawing/2014/main" id="{CDBDC090-97C0-F815-4431-4C30FF2B5C06}"/>
              </a:ext>
            </a:extLst>
          </p:cNvPr>
          <p:cNvCxnSpPr>
            <a:cxnSpLocks/>
          </p:cNvCxnSpPr>
          <p:nvPr/>
        </p:nvCxnSpPr>
        <p:spPr>
          <a:xfrm>
            <a:off x="63602" y="6090742"/>
            <a:ext cx="32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60" name="Group 659">
            <a:extLst>
              <a:ext uri="{FF2B5EF4-FFF2-40B4-BE49-F238E27FC236}">
                <a16:creationId xmlns:a16="http://schemas.microsoft.com/office/drawing/2014/main" id="{FF7676B2-7623-BA0E-84D9-C2BE13B428BD}"/>
              </a:ext>
            </a:extLst>
          </p:cNvPr>
          <p:cNvGrpSpPr/>
          <p:nvPr/>
        </p:nvGrpSpPr>
        <p:grpSpPr>
          <a:xfrm>
            <a:off x="1378422" y="2447922"/>
            <a:ext cx="5285908" cy="1957958"/>
            <a:chOff x="3452812" y="2447925"/>
            <a:chExt cx="5285908" cy="1957958"/>
          </a:xfrm>
        </p:grpSpPr>
        <p:sp>
          <p:nvSpPr>
            <p:cNvPr id="661" name="Freeform: Shape 660">
              <a:extLst>
                <a:ext uri="{FF2B5EF4-FFF2-40B4-BE49-F238E27FC236}">
                  <a16:creationId xmlns:a16="http://schemas.microsoft.com/office/drawing/2014/main" id="{50A3608F-AC0A-6D2C-5E2C-F727A4F07003}"/>
                </a:ext>
              </a:extLst>
            </p:cNvPr>
            <p:cNvSpPr/>
            <p:nvPr/>
          </p:nvSpPr>
          <p:spPr>
            <a:xfrm>
              <a:off x="3452812" y="2481824"/>
              <a:ext cx="5285908" cy="1876710"/>
            </a:xfrm>
            <a:custGeom>
              <a:avLst/>
              <a:gdLst>
                <a:gd name="connsiteX0" fmla="*/ 5285908 w 5285908"/>
                <a:gd name="connsiteY0" fmla="*/ 1876710 h 1876710"/>
                <a:gd name="connsiteX1" fmla="*/ 4814374 w 5285908"/>
                <a:gd name="connsiteY1" fmla="*/ 1876710 h 1876710"/>
                <a:gd name="connsiteX2" fmla="*/ 4814374 w 5285908"/>
                <a:gd name="connsiteY2" fmla="*/ 1381601 h 1876710"/>
                <a:gd name="connsiteX3" fmla="*/ 3102702 w 5285908"/>
                <a:gd name="connsiteY3" fmla="*/ 1381601 h 1876710"/>
                <a:gd name="connsiteX4" fmla="*/ 3102702 w 5285908"/>
                <a:gd name="connsiteY4" fmla="*/ 1155258 h 1876710"/>
                <a:gd name="connsiteX5" fmla="*/ 2744333 w 5285908"/>
                <a:gd name="connsiteY5" fmla="*/ 1155258 h 1876710"/>
                <a:gd name="connsiteX6" fmla="*/ 2744333 w 5285908"/>
                <a:gd name="connsiteY6" fmla="*/ 1060951 h 1876710"/>
                <a:gd name="connsiteX7" fmla="*/ 2216210 w 5285908"/>
                <a:gd name="connsiteY7" fmla="*/ 1060951 h 1876710"/>
                <a:gd name="connsiteX8" fmla="*/ 2216210 w 5285908"/>
                <a:gd name="connsiteY8" fmla="*/ 952500 h 1876710"/>
                <a:gd name="connsiteX9" fmla="*/ 2131333 w 5285908"/>
                <a:gd name="connsiteY9" fmla="*/ 952500 h 1876710"/>
                <a:gd name="connsiteX10" fmla="*/ 2131333 w 5285908"/>
                <a:gd name="connsiteY10" fmla="*/ 895916 h 1876710"/>
                <a:gd name="connsiteX11" fmla="*/ 1768259 w 5285908"/>
                <a:gd name="connsiteY11" fmla="*/ 895916 h 1876710"/>
                <a:gd name="connsiteX12" fmla="*/ 1768259 w 5285908"/>
                <a:gd name="connsiteY12" fmla="*/ 839332 h 1876710"/>
                <a:gd name="connsiteX13" fmla="*/ 1754105 w 5285908"/>
                <a:gd name="connsiteY13" fmla="*/ 839332 h 1876710"/>
                <a:gd name="connsiteX14" fmla="*/ 1754105 w 5285908"/>
                <a:gd name="connsiteY14" fmla="*/ 773317 h 1876710"/>
                <a:gd name="connsiteX15" fmla="*/ 1518342 w 5285908"/>
                <a:gd name="connsiteY15" fmla="*/ 773317 h 1876710"/>
                <a:gd name="connsiteX16" fmla="*/ 1518342 w 5285908"/>
                <a:gd name="connsiteY16" fmla="*/ 726164 h 1876710"/>
                <a:gd name="connsiteX17" fmla="*/ 1230706 w 5285908"/>
                <a:gd name="connsiteY17" fmla="*/ 726164 h 1876710"/>
                <a:gd name="connsiteX18" fmla="*/ 1230706 w 5285908"/>
                <a:gd name="connsiteY18" fmla="*/ 636572 h 1876710"/>
                <a:gd name="connsiteX19" fmla="*/ 1178833 w 5285908"/>
                <a:gd name="connsiteY19" fmla="*/ 636572 h 1876710"/>
                <a:gd name="connsiteX20" fmla="*/ 1178833 w 5285908"/>
                <a:gd name="connsiteY20" fmla="*/ 485680 h 1876710"/>
                <a:gd name="connsiteX21" fmla="*/ 1164688 w 5285908"/>
                <a:gd name="connsiteY21" fmla="*/ 485680 h 1876710"/>
                <a:gd name="connsiteX22" fmla="*/ 1164688 w 5285908"/>
                <a:gd name="connsiteY22" fmla="*/ 438528 h 1876710"/>
                <a:gd name="connsiteX23" fmla="*/ 924208 w 5285908"/>
                <a:gd name="connsiteY23" fmla="*/ 438528 h 1876710"/>
                <a:gd name="connsiteX24" fmla="*/ 924208 w 5285908"/>
                <a:gd name="connsiteY24" fmla="*/ 325359 h 1876710"/>
                <a:gd name="connsiteX25" fmla="*/ 881770 w 5285908"/>
                <a:gd name="connsiteY25" fmla="*/ 325359 h 1876710"/>
                <a:gd name="connsiteX26" fmla="*/ 881770 w 5285908"/>
                <a:gd name="connsiteY26" fmla="*/ 245198 h 1876710"/>
                <a:gd name="connsiteX27" fmla="*/ 749740 w 5285908"/>
                <a:gd name="connsiteY27" fmla="*/ 245198 h 1876710"/>
                <a:gd name="connsiteX28" fmla="*/ 749740 w 5285908"/>
                <a:gd name="connsiteY28" fmla="*/ 193329 h 1876710"/>
                <a:gd name="connsiteX29" fmla="*/ 617711 w 5285908"/>
                <a:gd name="connsiteY29" fmla="*/ 193329 h 1876710"/>
                <a:gd name="connsiteX30" fmla="*/ 617711 w 5285908"/>
                <a:gd name="connsiteY30" fmla="*/ 165037 h 1876710"/>
                <a:gd name="connsiteX31" fmla="*/ 575272 w 5285908"/>
                <a:gd name="connsiteY31" fmla="*/ 165037 h 1876710"/>
                <a:gd name="connsiteX32" fmla="*/ 575272 w 5285908"/>
                <a:gd name="connsiteY32" fmla="*/ 132029 h 1876710"/>
                <a:gd name="connsiteX33" fmla="*/ 462104 w 5285908"/>
                <a:gd name="connsiteY33" fmla="*/ 132029 h 1876710"/>
                <a:gd name="connsiteX34" fmla="*/ 462104 w 5285908"/>
                <a:gd name="connsiteY34" fmla="*/ 89592 h 1876710"/>
                <a:gd name="connsiteX35" fmla="*/ 320644 w 5285908"/>
                <a:gd name="connsiteY35" fmla="*/ 89592 h 1876710"/>
                <a:gd name="connsiteX36" fmla="*/ 320644 w 5285908"/>
                <a:gd name="connsiteY36" fmla="*/ 42438 h 1876710"/>
                <a:gd name="connsiteX37" fmla="*/ 282921 w 5285908"/>
                <a:gd name="connsiteY37" fmla="*/ 42438 h 1876710"/>
                <a:gd name="connsiteX38" fmla="*/ 282921 w 5285908"/>
                <a:gd name="connsiteY38" fmla="*/ 0 h 1876710"/>
                <a:gd name="connsiteX39" fmla="*/ 0 w 5285908"/>
                <a:gd name="connsiteY39" fmla="*/ 0 h 1876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285908" h="1876710">
                  <a:moveTo>
                    <a:pt x="5285908" y="1876710"/>
                  </a:moveTo>
                  <a:lnTo>
                    <a:pt x="4814374" y="1876710"/>
                  </a:lnTo>
                  <a:lnTo>
                    <a:pt x="4814374" y="1381601"/>
                  </a:lnTo>
                  <a:lnTo>
                    <a:pt x="3102702" y="1381601"/>
                  </a:lnTo>
                  <a:lnTo>
                    <a:pt x="3102702" y="1155258"/>
                  </a:lnTo>
                  <a:lnTo>
                    <a:pt x="2744333" y="1155258"/>
                  </a:lnTo>
                  <a:lnTo>
                    <a:pt x="2744333" y="1060951"/>
                  </a:lnTo>
                  <a:lnTo>
                    <a:pt x="2216210" y="1060951"/>
                  </a:lnTo>
                  <a:lnTo>
                    <a:pt x="2216210" y="952500"/>
                  </a:lnTo>
                  <a:lnTo>
                    <a:pt x="2131333" y="952500"/>
                  </a:lnTo>
                  <a:lnTo>
                    <a:pt x="2131333" y="895916"/>
                  </a:lnTo>
                  <a:lnTo>
                    <a:pt x="1768259" y="895916"/>
                  </a:lnTo>
                  <a:lnTo>
                    <a:pt x="1768259" y="839332"/>
                  </a:lnTo>
                  <a:lnTo>
                    <a:pt x="1754105" y="839332"/>
                  </a:lnTo>
                  <a:lnTo>
                    <a:pt x="1754105" y="773317"/>
                  </a:lnTo>
                  <a:lnTo>
                    <a:pt x="1518342" y="773317"/>
                  </a:lnTo>
                  <a:lnTo>
                    <a:pt x="1518342" y="726164"/>
                  </a:lnTo>
                  <a:lnTo>
                    <a:pt x="1230706" y="726164"/>
                  </a:lnTo>
                  <a:lnTo>
                    <a:pt x="1230706" y="636572"/>
                  </a:lnTo>
                  <a:lnTo>
                    <a:pt x="1178833" y="636572"/>
                  </a:lnTo>
                  <a:lnTo>
                    <a:pt x="1178833" y="485680"/>
                  </a:lnTo>
                  <a:lnTo>
                    <a:pt x="1164688" y="485680"/>
                  </a:lnTo>
                  <a:lnTo>
                    <a:pt x="1164688" y="438528"/>
                  </a:lnTo>
                  <a:lnTo>
                    <a:pt x="924208" y="438528"/>
                  </a:lnTo>
                  <a:lnTo>
                    <a:pt x="924208" y="325359"/>
                  </a:lnTo>
                  <a:lnTo>
                    <a:pt x="881770" y="325359"/>
                  </a:lnTo>
                  <a:lnTo>
                    <a:pt x="881770" y="245198"/>
                  </a:lnTo>
                  <a:lnTo>
                    <a:pt x="749740" y="245198"/>
                  </a:lnTo>
                  <a:lnTo>
                    <a:pt x="749740" y="193329"/>
                  </a:lnTo>
                  <a:lnTo>
                    <a:pt x="617711" y="193329"/>
                  </a:lnTo>
                  <a:lnTo>
                    <a:pt x="617711" y="165037"/>
                  </a:lnTo>
                  <a:lnTo>
                    <a:pt x="575272" y="165037"/>
                  </a:lnTo>
                  <a:lnTo>
                    <a:pt x="575272" y="132029"/>
                  </a:lnTo>
                  <a:lnTo>
                    <a:pt x="462104" y="132029"/>
                  </a:lnTo>
                  <a:lnTo>
                    <a:pt x="462104" y="89592"/>
                  </a:lnTo>
                  <a:lnTo>
                    <a:pt x="320644" y="89592"/>
                  </a:lnTo>
                  <a:lnTo>
                    <a:pt x="320644" y="42438"/>
                  </a:lnTo>
                  <a:lnTo>
                    <a:pt x="282921" y="42438"/>
                  </a:lnTo>
                  <a:lnTo>
                    <a:pt x="282921"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2" name="Freeform: Shape 661">
              <a:extLst>
                <a:ext uri="{FF2B5EF4-FFF2-40B4-BE49-F238E27FC236}">
                  <a16:creationId xmlns:a16="http://schemas.microsoft.com/office/drawing/2014/main" id="{0EA29818-F934-0175-63C9-D7ED158D14AF}"/>
                </a:ext>
              </a:extLst>
            </p:cNvPr>
            <p:cNvSpPr/>
            <p:nvPr/>
          </p:nvSpPr>
          <p:spPr>
            <a:xfrm>
              <a:off x="3735733" y="24479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3" name="Freeform: Shape 662">
              <a:extLst>
                <a:ext uri="{FF2B5EF4-FFF2-40B4-BE49-F238E27FC236}">
                  <a16:creationId xmlns:a16="http://schemas.microsoft.com/office/drawing/2014/main" id="{AE0CAB20-79CE-124E-116D-3AB64855CA0D}"/>
                </a:ext>
              </a:extLst>
            </p:cNvPr>
            <p:cNvSpPr/>
            <p:nvPr/>
          </p:nvSpPr>
          <p:spPr>
            <a:xfrm>
              <a:off x="3945283"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4" name="Freeform: Shape 663">
              <a:extLst>
                <a:ext uri="{FF2B5EF4-FFF2-40B4-BE49-F238E27FC236}">
                  <a16:creationId xmlns:a16="http://schemas.microsoft.com/office/drawing/2014/main" id="{E0965761-E0A8-E4F1-7916-451C77755E33}"/>
                </a:ext>
              </a:extLst>
            </p:cNvPr>
            <p:cNvSpPr/>
            <p:nvPr/>
          </p:nvSpPr>
          <p:spPr>
            <a:xfrm>
              <a:off x="4002433"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5" name="Freeform: Shape 664">
              <a:extLst>
                <a:ext uri="{FF2B5EF4-FFF2-40B4-BE49-F238E27FC236}">
                  <a16:creationId xmlns:a16="http://schemas.microsoft.com/office/drawing/2014/main" id="{3B35290C-1EBD-BCC7-6F21-EC65BBD212CB}"/>
                </a:ext>
              </a:extLst>
            </p:cNvPr>
            <p:cNvSpPr/>
            <p:nvPr/>
          </p:nvSpPr>
          <p:spPr>
            <a:xfrm>
              <a:off x="4326283" y="26955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6" name="Freeform: Shape 665">
              <a:extLst>
                <a:ext uri="{FF2B5EF4-FFF2-40B4-BE49-F238E27FC236}">
                  <a16:creationId xmlns:a16="http://schemas.microsoft.com/office/drawing/2014/main" id="{7D2BC83D-FB54-BF98-CB5A-E3B7647ADFAF}"/>
                </a:ext>
              </a:extLst>
            </p:cNvPr>
            <p:cNvSpPr/>
            <p:nvPr/>
          </p:nvSpPr>
          <p:spPr>
            <a:xfrm>
              <a:off x="4631083" y="307657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7" name="Freeform: Shape 666">
              <a:extLst>
                <a:ext uri="{FF2B5EF4-FFF2-40B4-BE49-F238E27FC236}">
                  <a16:creationId xmlns:a16="http://schemas.microsoft.com/office/drawing/2014/main" id="{9DCC0F54-261C-CC2B-C76E-6F74C0EE1C84}"/>
                </a:ext>
              </a:extLst>
            </p:cNvPr>
            <p:cNvSpPr/>
            <p:nvPr/>
          </p:nvSpPr>
          <p:spPr>
            <a:xfrm>
              <a:off x="4916833" y="31718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8" name="Freeform: Shape 667">
              <a:extLst>
                <a:ext uri="{FF2B5EF4-FFF2-40B4-BE49-F238E27FC236}">
                  <a16:creationId xmlns:a16="http://schemas.microsoft.com/office/drawing/2014/main" id="{51197390-3A09-1D0A-BD67-1BF81465816A}"/>
                </a:ext>
              </a:extLst>
            </p:cNvPr>
            <p:cNvSpPr/>
            <p:nvPr/>
          </p:nvSpPr>
          <p:spPr>
            <a:xfrm>
              <a:off x="605983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9" name="Freeform: Shape 668">
              <a:extLst>
                <a:ext uri="{FF2B5EF4-FFF2-40B4-BE49-F238E27FC236}">
                  <a16:creationId xmlns:a16="http://schemas.microsoft.com/office/drawing/2014/main" id="{58E887C2-9434-D1DE-5D7A-528FDFB735C7}"/>
                </a:ext>
              </a:extLst>
            </p:cNvPr>
            <p:cNvSpPr/>
            <p:nvPr/>
          </p:nvSpPr>
          <p:spPr>
            <a:xfrm>
              <a:off x="609793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0" name="Freeform: Shape 669">
              <a:extLst>
                <a:ext uri="{FF2B5EF4-FFF2-40B4-BE49-F238E27FC236}">
                  <a16:creationId xmlns:a16="http://schemas.microsoft.com/office/drawing/2014/main" id="{3CE3AE49-964F-A34C-F9E9-E9323FD1F8BD}"/>
                </a:ext>
              </a:extLst>
            </p:cNvPr>
            <p:cNvSpPr/>
            <p:nvPr/>
          </p:nvSpPr>
          <p:spPr>
            <a:xfrm>
              <a:off x="611698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1" name="Freeform: Shape 670">
              <a:extLst>
                <a:ext uri="{FF2B5EF4-FFF2-40B4-BE49-F238E27FC236}">
                  <a16:creationId xmlns:a16="http://schemas.microsoft.com/office/drawing/2014/main" id="{A6BE39ED-5077-3FE2-E4A6-F8C0C09E52D0}"/>
                </a:ext>
              </a:extLst>
            </p:cNvPr>
            <p:cNvSpPr/>
            <p:nvPr/>
          </p:nvSpPr>
          <p:spPr>
            <a:xfrm>
              <a:off x="613603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2" name="Freeform: Shape 671">
              <a:extLst>
                <a:ext uri="{FF2B5EF4-FFF2-40B4-BE49-F238E27FC236}">
                  <a16:creationId xmlns:a16="http://schemas.microsoft.com/office/drawing/2014/main" id="{2AD4E23A-1D05-A1A9-4F7C-5A73B173DE95}"/>
                </a:ext>
              </a:extLst>
            </p:cNvPr>
            <p:cNvSpPr/>
            <p:nvPr/>
          </p:nvSpPr>
          <p:spPr>
            <a:xfrm>
              <a:off x="6497992" y="3590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3" name="Freeform: Shape 672">
              <a:extLst>
                <a:ext uri="{FF2B5EF4-FFF2-40B4-BE49-F238E27FC236}">
                  <a16:creationId xmlns:a16="http://schemas.microsoft.com/office/drawing/2014/main" id="{C6AEC74D-837D-44F5-2AC1-5EB9288D7EED}"/>
                </a:ext>
              </a:extLst>
            </p:cNvPr>
            <p:cNvSpPr/>
            <p:nvPr/>
          </p:nvSpPr>
          <p:spPr>
            <a:xfrm>
              <a:off x="655514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4" name="Freeform: Shape 673">
              <a:extLst>
                <a:ext uri="{FF2B5EF4-FFF2-40B4-BE49-F238E27FC236}">
                  <a16:creationId xmlns:a16="http://schemas.microsoft.com/office/drawing/2014/main" id="{D7621AC9-F655-8342-CDCD-11020814D686}"/>
                </a:ext>
              </a:extLst>
            </p:cNvPr>
            <p:cNvSpPr/>
            <p:nvPr/>
          </p:nvSpPr>
          <p:spPr>
            <a:xfrm>
              <a:off x="697424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5" name="Freeform: Shape 674">
              <a:extLst>
                <a:ext uri="{FF2B5EF4-FFF2-40B4-BE49-F238E27FC236}">
                  <a16:creationId xmlns:a16="http://schemas.microsoft.com/office/drawing/2014/main" id="{183E77AA-EB95-2848-EC2E-0E6883904DAF}"/>
                </a:ext>
              </a:extLst>
            </p:cNvPr>
            <p:cNvSpPr/>
            <p:nvPr/>
          </p:nvSpPr>
          <p:spPr>
            <a:xfrm>
              <a:off x="741239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7" name="Freeform: Shape 676">
              <a:extLst>
                <a:ext uri="{FF2B5EF4-FFF2-40B4-BE49-F238E27FC236}">
                  <a16:creationId xmlns:a16="http://schemas.microsoft.com/office/drawing/2014/main" id="{B70504D6-C18C-5CF6-6DB3-2FD3204DEAB1}"/>
                </a:ext>
              </a:extLst>
            </p:cNvPr>
            <p:cNvSpPr/>
            <p:nvPr/>
          </p:nvSpPr>
          <p:spPr>
            <a:xfrm>
              <a:off x="783149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8" name="Freeform: Shape 677">
              <a:extLst>
                <a:ext uri="{FF2B5EF4-FFF2-40B4-BE49-F238E27FC236}">
                  <a16:creationId xmlns:a16="http://schemas.microsoft.com/office/drawing/2014/main" id="{C323C0D3-E0F5-9B13-43A3-73904C151859}"/>
                </a:ext>
              </a:extLst>
            </p:cNvPr>
            <p:cNvSpPr/>
            <p:nvPr/>
          </p:nvSpPr>
          <p:spPr>
            <a:xfrm>
              <a:off x="8269651"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9" name="Freeform: Shape 678">
              <a:extLst>
                <a:ext uri="{FF2B5EF4-FFF2-40B4-BE49-F238E27FC236}">
                  <a16:creationId xmlns:a16="http://schemas.microsoft.com/office/drawing/2014/main" id="{AF3BEF0C-E167-4DF9-EFE9-FBB6A8615F1F}"/>
                </a:ext>
              </a:extLst>
            </p:cNvPr>
            <p:cNvSpPr/>
            <p:nvPr/>
          </p:nvSpPr>
          <p:spPr>
            <a:xfrm>
              <a:off x="8726852"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80" name="Freeform: Shape 679">
              <a:extLst>
                <a:ext uri="{FF2B5EF4-FFF2-40B4-BE49-F238E27FC236}">
                  <a16:creationId xmlns:a16="http://schemas.microsoft.com/office/drawing/2014/main" id="{F79D1253-2662-0684-5CBA-114E8D3442F8}"/>
                </a:ext>
              </a:extLst>
            </p:cNvPr>
            <p:cNvSpPr/>
            <p:nvPr/>
          </p:nvSpPr>
          <p:spPr>
            <a:xfrm>
              <a:off x="4597183" y="3076577"/>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81" name="Freeform: Shape 680">
              <a:extLst>
                <a:ext uri="{FF2B5EF4-FFF2-40B4-BE49-F238E27FC236}">
                  <a16:creationId xmlns:a16="http://schemas.microsoft.com/office/drawing/2014/main" id="{CE0BF2F9-45ED-A596-9CE1-074D67297DB9}"/>
                </a:ext>
              </a:extLst>
            </p:cNvPr>
            <p:cNvSpPr/>
            <p:nvPr/>
          </p:nvSpPr>
          <p:spPr>
            <a:xfrm>
              <a:off x="5644933" y="3495684"/>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grpSp>
      <p:sp>
        <p:nvSpPr>
          <p:cNvPr id="682" name="TextBox 681">
            <a:extLst>
              <a:ext uri="{FF2B5EF4-FFF2-40B4-BE49-F238E27FC236}">
                <a16:creationId xmlns:a16="http://schemas.microsoft.com/office/drawing/2014/main" id="{5321D7DD-3EE5-5F90-DA3A-73F87AA27E51}"/>
              </a:ext>
            </a:extLst>
          </p:cNvPr>
          <p:cNvSpPr txBox="1"/>
          <p:nvPr/>
        </p:nvSpPr>
        <p:spPr>
          <a:xfrm>
            <a:off x="3138741" y="3069017"/>
            <a:ext cx="543739" cy="307777"/>
          </a:xfrm>
          <a:prstGeom prst="rect">
            <a:avLst/>
          </a:prstGeom>
          <a:noFill/>
        </p:spPr>
        <p:txBody>
          <a:bodyPr wrap="none" rtlCol="0">
            <a:spAutoFit/>
          </a:bodyPr>
          <a:lstStyle/>
          <a:p>
            <a:pPr algn="ctr" rtl="0"/>
            <a:r>
              <a:rPr lang="ja-jp" sz="1400">
                <a:solidFill>
                  <a:schemeClr val="accent1"/>
                </a:solidFill>
              </a:rPr>
              <a:t>69%</a:t>
            </a:r>
          </a:p>
        </p:txBody>
      </p:sp>
      <p:sp>
        <p:nvSpPr>
          <p:cNvPr id="683" name="TextBox 682">
            <a:extLst>
              <a:ext uri="{FF2B5EF4-FFF2-40B4-BE49-F238E27FC236}">
                <a16:creationId xmlns:a16="http://schemas.microsoft.com/office/drawing/2014/main" id="{F45482DB-6BF1-CCFD-638A-DBC16376DAF9}"/>
              </a:ext>
            </a:extLst>
          </p:cNvPr>
          <p:cNvSpPr txBox="1"/>
          <p:nvPr/>
        </p:nvSpPr>
        <p:spPr>
          <a:xfrm>
            <a:off x="3343693" y="4419597"/>
            <a:ext cx="543739" cy="307777"/>
          </a:xfrm>
          <a:prstGeom prst="rect">
            <a:avLst/>
          </a:prstGeom>
          <a:noFill/>
        </p:spPr>
        <p:txBody>
          <a:bodyPr wrap="none" rtlCol="0">
            <a:spAutoFit/>
          </a:bodyPr>
          <a:lstStyle/>
          <a:p>
            <a:pPr algn="ctr" rtl="0"/>
            <a:r>
              <a:rPr lang="ja-jp" sz="1400">
                <a:solidFill>
                  <a:schemeClr val="accent2"/>
                </a:solidFill>
              </a:rPr>
              <a:t>21%</a:t>
            </a:r>
          </a:p>
        </p:txBody>
      </p:sp>
      <p:sp>
        <p:nvSpPr>
          <p:cNvPr id="684" name="Freeform: Shape 683">
            <a:extLst>
              <a:ext uri="{FF2B5EF4-FFF2-40B4-BE49-F238E27FC236}">
                <a16:creationId xmlns:a16="http://schemas.microsoft.com/office/drawing/2014/main" id="{96DCE5AE-B4D2-14C3-8962-7CAF4257A54B}"/>
              </a:ext>
            </a:extLst>
          </p:cNvPr>
          <p:cNvSpPr/>
          <p:nvPr/>
        </p:nvSpPr>
        <p:spPr>
          <a:xfrm>
            <a:off x="4001313" y="4799387"/>
            <a:ext cx="9525" cy="70610"/>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FF6D22"/>
            </a:solidFill>
            <a:prstDash val="solid"/>
            <a:miter/>
          </a:ln>
        </p:spPr>
        <p:txBody>
          <a:bodyPr rtlCol="0" anchor="ctr"/>
          <a:lstStyle/>
          <a:p>
            <a:pPr rtl="0"/>
            <a:endParaRPr lang="en-GB"/>
          </a:p>
        </p:txBody>
      </p:sp>
      <p:sp>
        <p:nvSpPr>
          <p:cNvPr id="685" name="Freeform: Shape 684">
            <a:extLst>
              <a:ext uri="{FF2B5EF4-FFF2-40B4-BE49-F238E27FC236}">
                <a16:creationId xmlns:a16="http://schemas.microsoft.com/office/drawing/2014/main" id="{FEC8A9EA-3D8D-4F9A-B1A5-92A9F286FBD1}"/>
              </a:ext>
            </a:extLst>
          </p:cNvPr>
          <p:cNvSpPr/>
          <p:nvPr/>
        </p:nvSpPr>
        <p:spPr>
          <a:xfrm>
            <a:off x="1387816" y="2496201"/>
            <a:ext cx="3946740" cy="2843999"/>
          </a:xfrm>
          <a:custGeom>
            <a:avLst/>
            <a:gdLst>
              <a:gd name="connsiteX0" fmla="*/ 3946741 w 3946740"/>
              <a:gd name="connsiteY0" fmla="*/ 2899934 h 2899933"/>
              <a:gd name="connsiteX1" fmla="*/ 3946741 w 3946740"/>
              <a:gd name="connsiteY1" fmla="*/ 2385965 h 2899933"/>
              <a:gd name="connsiteX2" fmla="*/ 2202066 w 3946740"/>
              <a:gd name="connsiteY2" fmla="*/ 2385965 h 2899933"/>
              <a:gd name="connsiteX3" fmla="*/ 2202066 w 3946740"/>
              <a:gd name="connsiteY3" fmla="*/ 2272798 h 2899933"/>
              <a:gd name="connsiteX4" fmla="*/ 1475908 w 3946740"/>
              <a:gd name="connsiteY4" fmla="*/ 2272798 h 2899933"/>
              <a:gd name="connsiteX5" fmla="*/ 1475908 w 3946740"/>
              <a:gd name="connsiteY5" fmla="*/ 2164347 h 2899933"/>
              <a:gd name="connsiteX6" fmla="*/ 1183548 w 3946740"/>
              <a:gd name="connsiteY6" fmla="*/ 2164347 h 2899933"/>
              <a:gd name="connsiteX7" fmla="*/ 1183548 w 3946740"/>
              <a:gd name="connsiteY7" fmla="*/ 2074755 h 2899933"/>
              <a:gd name="connsiteX8" fmla="*/ 1117540 w 3946740"/>
              <a:gd name="connsiteY8" fmla="*/ 2074755 h 2899933"/>
              <a:gd name="connsiteX9" fmla="*/ 1117540 w 3946740"/>
              <a:gd name="connsiteY9" fmla="*/ 1999307 h 2899933"/>
              <a:gd name="connsiteX10" fmla="*/ 877054 w 3946740"/>
              <a:gd name="connsiteY10" fmla="*/ 1999307 h 2899933"/>
              <a:gd name="connsiteX11" fmla="*/ 877054 w 3946740"/>
              <a:gd name="connsiteY11" fmla="*/ 1763544 h 2899933"/>
              <a:gd name="connsiteX12" fmla="*/ 608280 w 3946740"/>
              <a:gd name="connsiteY12" fmla="*/ 1763544 h 2899933"/>
              <a:gd name="connsiteX13" fmla="*/ 608280 w 3946740"/>
              <a:gd name="connsiteY13" fmla="*/ 971360 h 2899933"/>
              <a:gd name="connsiteX14" fmla="*/ 584703 w 3946740"/>
              <a:gd name="connsiteY14" fmla="*/ 971360 h 2899933"/>
              <a:gd name="connsiteX15" fmla="*/ 584703 w 3946740"/>
              <a:gd name="connsiteY15" fmla="*/ 862909 h 2899933"/>
              <a:gd name="connsiteX16" fmla="*/ 570557 w 3946740"/>
              <a:gd name="connsiteY16" fmla="*/ 862909 h 2899933"/>
              <a:gd name="connsiteX17" fmla="*/ 570557 w 3946740"/>
              <a:gd name="connsiteY17" fmla="*/ 730879 h 2899933"/>
              <a:gd name="connsiteX18" fmla="*/ 528118 w 3946740"/>
              <a:gd name="connsiteY18" fmla="*/ 730879 h 2899933"/>
              <a:gd name="connsiteX19" fmla="*/ 528118 w 3946740"/>
              <a:gd name="connsiteY19" fmla="*/ 655433 h 2899933"/>
              <a:gd name="connsiteX20" fmla="*/ 509257 w 3946740"/>
              <a:gd name="connsiteY20" fmla="*/ 655433 h 2899933"/>
              <a:gd name="connsiteX21" fmla="*/ 509257 w 3946740"/>
              <a:gd name="connsiteY21" fmla="*/ 594133 h 2899933"/>
              <a:gd name="connsiteX22" fmla="*/ 476250 w 3946740"/>
              <a:gd name="connsiteY22" fmla="*/ 594133 h 2899933"/>
              <a:gd name="connsiteX23" fmla="*/ 476250 w 3946740"/>
              <a:gd name="connsiteY23" fmla="*/ 504542 h 2899933"/>
              <a:gd name="connsiteX24" fmla="*/ 315928 w 3946740"/>
              <a:gd name="connsiteY24" fmla="*/ 504542 h 2899933"/>
              <a:gd name="connsiteX25" fmla="*/ 315928 w 3946740"/>
              <a:gd name="connsiteY25" fmla="*/ 405520 h 2899933"/>
              <a:gd name="connsiteX26" fmla="*/ 301783 w 3946740"/>
              <a:gd name="connsiteY26" fmla="*/ 405520 h 2899933"/>
              <a:gd name="connsiteX27" fmla="*/ 301783 w 3946740"/>
              <a:gd name="connsiteY27" fmla="*/ 245198 h 2899933"/>
              <a:gd name="connsiteX28" fmla="*/ 292352 w 3946740"/>
              <a:gd name="connsiteY28" fmla="*/ 245198 h 2899933"/>
              <a:gd name="connsiteX29" fmla="*/ 292352 w 3946740"/>
              <a:gd name="connsiteY29" fmla="*/ 198045 h 2899933"/>
              <a:gd name="connsiteX30" fmla="*/ 268775 w 3946740"/>
              <a:gd name="connsiteY30" fmla="*/ 198045 h 2899933"/>
              <a:gd name="connsiteX31" fmla="*/ 268775 w 3946740"/>
              <a:gd name="connsiteY31" fmla="*/ 94307 h 2899933"/>
              <a:gd name="connsiteX32" fmla="*/ 188614 w 3946740"/>
              <a:gd name="connsiteY32" fmla="*/ 94307 h 2899933"/>
              <a:gd name="connsiteX33" fmla="*/ 188614 w 3946740"/>
              <a:gd name="connsiteY33" fmla="*/ 0 h 2899933"/>
              <a:gd name="connsiteX34" fmla="*/ 0 w 3946740"/>
              <a:gd name="connsiteY34" fmla="*/ 0 h 2899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946740" h="2899933">
                <a:moveTo>
                  <a:pt x="3946741" y="2899934"/>
                </a:moveTo>
                <a:lnTo>
                  <a:pt x="3946741" y="2385965"/>
                </a:lnTo>
                <a:lnTo>
                  <a:pt x="2202066" y="2385965"/>
                </a:lnTo>
                <a:lnTo>
                  <a:pt x="2202066" y="2272798"/>
                </a:lnTo>
                <a:lnTo>
                  <a:pt x="1475908" y="2272798"/>
                </a:lnTo>
                <a:lnTo>
                  <a:pt x="1475908" y="2164347"/>
                </a:lnTo>
                <a:lnTo>
                  <a:pt x="1183548" y="2164347"/>
                </a:lnTo>
                <a:lnTo>
                  <a:pt x="1183548" y="2074755"/>
                </a:lnTo>
                <a:lnTo>
                  <a:pt x="1117540" y="2074755"/>
                </a:lnTo>
                <a:lnTo>
                  <a:pt x="1117540" y="1999307"/>
                </a:lnTo>
                <a:lnTo>
                  <a:pt x="877054" y="1999307"/>
                </a:lnTo>
                <a:lnTo>
                  <a:pt x="877054" y="1763544"/>
                </a:lnTo>
                <a:lnTo>
                  <a:pt x="608280" y="1763544"/>
                </a:lnTo>
                <a:lnTo>
                  <a:pt x="608280" y="971360"/>
                </a:lnTo>
                <a:lnTo>
                  <a:pt x="584703" y="971360"/>
                </a:lnTo>
                <a:lnTo>
                  <a:pt x="584703" y="862909"/>
                </a:lnTo>
                <a:lnTo>
                  <a:pt x="570557" y="862909"/>
                </a:lnTo>
                <a:lnTo>
                  <a:pt x="570557" y="730879"/>
                </a:lnTo>
                <a:lnTo>
                  <a:pt x="528118" y="730879"/>
                </a:lnTo>
                <a:lnTo>
                  <a:pt x="528118" y="655433"/>
                </a:lnTo>
                <a:lnTo>
                  <a:pt x="509257" y="655433"/>
                </a:lnTo>
                <a:lnTo>
                  <a:pt x="509257" y="594133"/>
                </a:lnTo>
                <a:lnTo>
                  <a:pt x="476250" y="594133"/>
                </a:lnTo>
                <a:lnTo>
                  <a:pt x="476250" y="504542"/>
                </a:lnTo>
                <a:lnTo>
                  <a:pt x="315928" y="504542"/>
                </a:lnTo>
                <a:lnTo>
                  <a:pt x="315928" y="405520"/>
                </a:lnTo>
                <a:lnTo>
                  <a:pt x="301783" y="405520"/>
                </a:lnTo>
                <a:lnTo>
                  <a:pt x="301783" y="245198"/>
                </a:lnTo>
                <a:lnTo>
                  <a:pt x="292352" y="245198"/>
                </a:lnTo>
                <a:lnTo>
                  <a:pt x="292352" y="198045"/>
                </a:lnTo>
                <a:lnTo>
                  <a:pt x="268775" y="198045"/>
                </a:lnTo>
                <a:lnTo>
                  <a:pt x="268775" y="94307"/>
                </a:lnTo>
                <a:lnTo>
                  <a:pt x="188614" y="94307"/>
                </a:lnTo>
                <a:lnTo>
                  <a:pt x="188614" y="0"/>
                </a:lnTo>
                <a:lnTo>
                  <a:pt x="0" y="0"/>
                </a:lnTo>
              </a:path>
            </a:pathLst>
          </a:custGeom>
          <a:noFill/>
          <a:ln w="19050" cap="flat">
            <a:solidFill>
              <a:schemeClr val="accent2"/>
            </a:solidFill>
            <a:prstDash val="solid"/>
            <a:miter/>
          </a:ln>
        </p:spPr>
        <p:txBody>
          <a:bodyPr rtlCol="0" anchor="ctr"/>
          <a:lstStyle/>
          <a:p>
            <a:pPr rtl="0"/>
            <a:endParaRPr lang="en-GB"/>
          </a:p>
        </p:txBody>
      </p:sp>
      <p:sp>
        <p:nvSpPr>
          <p:cNvPr id="686" name="Freeform: Shape 685">
            <a:extLst>
              <a:ext uri="{FF2B5EF4-FFF2-40B4-BE49-F238E27FC236}">
                <a16:creationId xmlns:a16="http://schemas.microsoft.com/office/drawing/2014/main" id="{75AB52FA-7165-91EB-E332-441EC2B57CDC}"/>
              </a:ext>
            </a:extLst>
          </p:cNvPr>
          <p:cNvSpPr/>
          <p:nvPr/>
        </p:nvSpPr>
        <p:spPr>
          <a:xfrm>
            <a:off x="4477563" y="4799387"/>
            <a:ext cx="9525" cy="70610"/>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FF6D22"/>
            </a:solidFill>
            <a:prstDash val="solid"/>
            <a:miter/>
          </a:ln>
        </p:spPr>
        <p:txBody>
          <a:bodyPr rtlCol="0" anchor="ctr"/>
          <a:lstStyle/>
          <a:p>
            <a:pPr rtl="0"/>
            <a:endParaRPr lang="en-GB"/>
          </a:p>
        </p:txBody>
      </p:sp>
      <p:sp>
        <p:nvSpPr>
          <p:cNvPr id="687" name="Freeform: Shape 686">
            <a:extLst>
              <a:ext uri="{FF2B5EF4-FFF2-40B4-BE49-F238E27FC236}">
                <a16:creationId xmlns:a16="http://schemas.microsoft.com/office/drawing/2014/main" id="{045183BC-80E5-26EF-1EF9-9F9393642767}"/>
              </a:ext>
            </a:extLst>
          </p:cNvPr>
          <p:cNvSpPr/>
          <p:nvPr/>
        </p:nvSpPr>
        <p:spPr>
          <a:xfrm>
            <a:off x="1388752" y="2456937"/>
            <a:ext cx="9525" cy="70610"/>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FF6D22"/>
            </a:solidFill>
            <a:prstDash val="solid"/>
            <a:miter/>
          </a:ln>
        </p:spPr>
        <p:txBody>
          <a:bodyPr rtlCol="0" anchor="ctr"/>
          <a:lstStyle/>
          <a:p>
            <a:pPr rtl="0"/>
            <a:endParaRPr lang="en-GB"/>
          </a:p>
        </p:txBody>
      </p:sp>
      <p:sp>
        <p:nvSpPr>
          <p:cNvPr id="688" name="TextBox 687">
            <a:extLst>
              <a:ext uri="{FF2B5EF4-FFF2-40B4-BE49-F238E27FC236}">
                <a16:creationId xmlns:a16="http://schemas.microsoft.com/office/drawing/2014/main" id="{E2A7F842-71FE-8EC9-F788-43EECB127712}"/>
              </a:ext>
            </a:extLst>
          </p:cNvPr>
          <p:cNvSpPr txBox="1"/>
          <p:nvPr/>
        </p:nvSpPr>
        <p:spPr>
          <a:xfrm>
            <a:off x="289629" y="5950270"/>
            <a:ext cx="1065951" cy="461665"/>
          </a:xfrm>
          <a:prstGeom prst="rect">
            <a:avLst/>
          </a:prstGeom>
          <a:noFill/>
        </p:spPr>
        <p:txBody>
          <a:bodyPr wrap="square" rtlCol="0">
            <a:spAutoFit/>
          </a:bodyPr>
          <a:lstStyle/>
          <a:p>
            <a:pPr algn="r" rtl="0"/>
            <a:r>
              <a:rPr lang="ja-jp" sz="1200">
                <a:solidFill>
                  <a:schemeClr val="accent1"/>
                </a:solidFill>
              </a:rPr>
              <a:t>Aumolertinib</a:t>
            </a:r>
          </a:p>
          <a:p>
            <a:pPr algn="r" rtl="0"/>
            <a:r>
              <a:rPr lang="ja-jp" sz="1200">
                <a:solidFill>
                  <a:schemeClr val="accent2"/>
                </a:solidFill>
              </a:rPr>
              <a:t>プラセボ</a:t>
            </a:r>
          </a:p>
        </p:txBody>
      </p:sp>
      <p:sp>
        <p:nvSpPr>
          <p:cNvPr id="691" name="TextBox 690">
            <a:extLst>
              <a:ext uri="{FF2B5EF4-FFF2-40B4-BE49-F238E27FC236}">
                <a16:creationId xmlns:a16="http://schemas.microsoft.com/office/drawing/2014/main" id="{21C97AE8-EA2A-AC34-F775-43DE2F405BBC}"/>
              </a:ext>
            </a:extLst>
          </p:cNvPr>
          <p:cNvSpPr txBox="1"/>
          <p:nvPr/>
        </p:nvSpPr>
        <p:spPr>
          <a:xfrm>
            <a:off x="1087191" y="5751814"/>
            <a:ext cx="877163" cy="276999"/>
          </a:xfrm>
          <a:prstGeom prst="rect">
            <a:avLst/>
          </a:prstGeom>
          <a:noFill/>
        </p:spPr>
        <p:txBody>
          <a:bodyPr wrap="none" rtlCol="0">
            <a:spAutoFit/>
          </a:bodyPr>
          <a:lstStyle/>
          <a:p>
            <a:pPr algn="r" rtl="0"/>
            <a:r>
              <a:rPr lang="ja-jp" sz="1200" dirty="0">
                <a:solidFill>
                  <a:srgbClr val="363636"/>
                </a:solidFill>
                <a:latin typeface="+mn-lt"/>
              </a:rPr>
              <a:t>リスクに晒されていた患者数</a:t>
            </a:r>
            <a:endParaRPr lang="en-GB" sz="1200" dirty="0">
              <a:solidFill>
                <a:srgbClr val="363636"/>
              </a:solidFill>
              <a:latin typeface="+mn-lt"/>
            </a:endParaRPr>
          </a:p>
        </p:txBody>
      </p:sp>
      <p:graphicFrame>
        <p:nvGraphicFramePr>
          <p:cNvPr id="693" name="Table 877">
            <a:extLst>
              <a:ext uri="{FF2B5EF4-FFF2-40B4-BE49-F238E27FC236}">
                <a16:creationId xmlns:a16="http://schemas.microsoft.com/office/drawing/2014/main" id="{D745DFA5-7576-47F1-652C-8311FEDBD3F4}"/>
              </a:ext>
            </a:extLst>
          </p:cNvPr>
          <p:cNvGraphicFramePr>
            <a:graphicFrameLocks noGrp="1"/>
          </p:cNvGraphicFramePr>
          <p:nvPr/>
        </p:nvGraphicFramePr>
        <p:xfrm>
          <a:off x="3176245" y="2049314"/>
          <a:ext cx="3971162" cy="76464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ja-jp" sz="1200">
                          <a:solidFill>
                            <a:schemeClr val="tx2"/>
                          </a:solidFill>
                        </a:rPr>
                        <a:t>Aumolertinib</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rPr>
                        <a:t>プラセボ</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mPFS, mo (95%CI)</a:t>
                      </a:r>
                    </a:p>
                  </a:txBody>
                  <a:tcPr marL="36000" marR="36000" marT="36000" marB="36000" anchor="ctr"/>
                </a:tc>
                <a:tc>
                  <a:txBody>
                    <a:bodyPr/>
                    <a:lstStyle/>
                    <a:p>
                      <a:pPr algn="ctr" rtl="0"/>
                      <a:r>
                        <a:rPr lang="ja-jp" sz="1200">
                          <a:solidFill>
                            <a:srgbClr val="363636"/>
                          </a:solidFill>
                        </a:rPr>
                        <a:t>30.4 (17.2、NR)</a:t>
                      </a:r>
                    </a:p>
                  </a:txBody>
                  <a:tcPr marL="36000" marR="36000" marT="36000" marB="36000" anchor="ctr"/>
                </a:tc>
                <a:tc>
                  <a:txBody>
                    <a:bodyPr/>
                    <a:lstStyle/>
                    <a:p>
                      <a:pPr algn="ctr" rtl="0"/>
                      <a:r>
                        <a:rPr lang="ja-jp" sz="1200">
                          <a:solidFill>
                            <a:srgbClr val="363636"/>
                          </a:solidFill>
                        </a:rPr>
                        <a:t>3.8 (3.7、5.6)</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HR (95%CI)；p値</a:t>
                      </a:r>
                    </a:p>
                  </a:txBody>
                  <a:tcPr marL="36000" marR="36000" marT="36000" marB="36000" anchor="ctr"/>
                </a:tc>
                <a:tc gridSpan="2">
                  <a:txBody>
                    <a:bodyPr/>
                    <a:lstStyle/>
                    <a:p>
                      <a:pPr algn="ctr" rtl="0"/>
                      <a:r>
                        <a:rPr lang="ja-jp" sz="1200">
                          <a:solidFill>
                            <a:srgbClr val="363636"/>
                          </a:solidFill>
                        </a:rPr>
                        <a:t>0.200 (0.114、0.352)；&lt;0.0001</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spTree>
    <p:extLst>
      <p:ext uri="{BB962C8B-B14F-4D97-AF65-F5344CB8AC3E}">
        <p14:creationId xmlns:p14="http://schemas.microsoft.com/office/powerpoint/2010/main" val="961791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PL04.13：III期の非小細胞肺癌における化学放射線療法後のaumolertinib維持療法：第III相試験（POLESTAR）の中間結果 - Yu J、他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22200"/>
              </a:spcBef>
            </a:pPr>
            <a:r>
              <a:rPr lang="ja-jp" b="1" dirty="0"/>
              <a:t>結論</a:t>
            </a:r>
          </a:p>
          <a:p>
            <a:pPr lvl="1" rtl="0"/>
            <a:r>
              <a:rPr lang="ja-jp" dirty="0"/>
              <a:t>切除不能なIII期EGFRm NSCLCの中国人患者において、aumolertinibはPFSの有意な改善と管理可能な安全性プロファイルを示した。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Yu J、他J Thorac Oncol 2024年；19（補遺）：抄録番号 PL04.13</a:t>
            </a:r>
          </a:p>
        </p:txBody>
      </p:sp>
      <p:graphicFrame>
        <p:nvGraphicFramePr>
          <p:cNvPr id="3" name="Table 3">
            <a:extLst>
              <a:ext uri="{FF2B5EF4-FFF2-40B4-BE49-F238E27FC236}">
                <a16:creationId xmlns:a16="http://schemas.microsoft.com/office/drawing/2014/main" id="{BD40CF69-5362-923A-1B61-713AF7143A9F}"/>
              </a:ext>
            </a:extLst>
          </p:cNvPr>
          <p:cNvGraphicFramePr>
            <a:graphicFrameLocks noGrp="1"/>
          </p:cNvGraphicFramePr>
          <p:nvPr/>
        </p:nvGraphicFramePr>
        <p:xfrm>
          <a:off x="402263" y="1740335"/>
          <a:ext cx="4602596" cy="1715040"/>
        </p:xfrm>
        <a:graphic>
          <a:graphicData uri="http://schemas.openxmlformats.org/drawingml/2006/table">
            <a:tbl>
              <a:tblPr firstRow="1" bandRow="1">
                <a:tableStyleId>{69012ECD-51FC-41F1-AA8D-1B2483CD663E}</a:tableStyleId>
              </a:tblPr>
              <a:tblGrid>
                <a:gridCol w="1819740">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TRAE、n (%)</a:t>
                      </a:r>
                    </a:p>
                  </a:txBody>
                  <a:tcPr marL="90000" marT="18000" marB="18000" anchor="b"/>
                </a:tc>
                <a:tc>
                  <a:txBody>
                    <a:bodyPr/>
                    <a:lstStyle/>
                    <a:p>
                      <a:pPr algn="ctr" rtl="0"/>
                      <a:r>
                        <a:rPr lang="ja-jp" sz="1200" b="1" noProof="0">
                          <a:solidFill>
                            <a:schemeClr val="tx2"/>
                          </a:solidFill>
                        </a:rPr>
                        <a:t>Aumolertinib</a:t>
                      </a:r>
                    </a:p>
                    <a:p>
                      <a:pPr algn="ctr" rtl="0"/>
                      <a:r>
                        <a:rPr lang="ja-jp" sz="1200" b="1" noProof="0">
                          <a:solidFill>
                            <a:schemeClr val="tx2"/>
                          </a:solidFill>
                        </a:rPr>
                        <a:t>(n=94)</a:t>
                      </a:r>
                    </a:p>
                  </a:txBody>
                  <a:tcPr marL="90000" marT="18000" marB="18000" anchor="b"/>
                </a:tc>
                <a:tc>
                  <a:txBody>
                    <a:bodyPr/>
                    <a:lstStyle/>
                    <a:p>
                      <a:pPr algn="ctr" rtl="0"/>
                      <a:r>
                        <a:rPr lang="ja-jp" sz="1200" b="1" noProof="0">
                          <a:solidFill>
                            <a:schemeClr val="tx2"/>
                          </a:solidFill>
                        </a:rPr>
                        <a:t>プラセボ</a:t>
                      </a:r>
                    </a:p>
                    <a:p>
                      <a:pPr algn="ctr" rtl="0"/>
                      <a:r>
                        <a:rPr lang="ja-jp" sz="1200" b="1" noProof="0">
                          <a:solidFill>
                            <a:schemeClr val="tx2"/>
                          </a:solidFill>
                        </a:rPr>
                        <a:t>(n=53)</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marT="18000" marB="18000"/>
                </a:tc>
                <a:tc>
                  <a:txBody>
                    <a:bodyPr/>
                    <a:lstStyle/>
                    <a:p>
                      <a:pPr algn="ctr" rtl="0"/>
                      <a:r>
                        <a:rPr lang="ja-jp" sz="1200" noProof="0"/>
                        <a:t>79 (84.0)</a:t>
                      </a:r>
                    </a:p>
                  </a:txBody>
                  <a:tcPr marL="90000" marT="18000" marB="18000"/>
                </a:tc>
                <a:tc>
                  <a:txBody>
                    <a:bodyPr/>
                    <a:lstStyle/>
                    <a:p>
                      <a:pPr algn="ctr" rtl="0"/>
                      <a:r>
                        <a:rPr lang="ja-jp" sz="1200" noProof="0"/>
                        <a:t>23 (43.4)</a:t>
                      </a:r>
                    </a:p>
                  </a:txBody>
                  <a:tcPr marL="90000" marT="18000" marB="18000"/>
                </a:tc>
                <a:extLst>
                  <a:ext uri="{0D108BD9-81ED-4DB2-BD59-A6C34878D82A}">
                    <a16:rowId xmlns:a16="http://schemas.microsoft.com/office/drawing/2014/main" val="3093402527"/>
                  </a:ext>
                </a:extLst>
              </a:tr>
              <a:tr h="0">
                <a:tc>
                  <a:txBody>
                    <a:bodyPr/>
                    <a:lstStyle/>
                    <a:p>
                      <a:pPr rtl="0"/>
                      <a:r>
                        <a:rPr lang="ja-jp" sz="1200" b="0">
                          <a:latin typeface="+mn-lt"/>
                        </a:rPr>
                        <a:t>グレード3以上</a:t>
                      </a:r>
                    </a:p>
                  </a:txBody>
                  <a:tcPr marL="90000" marT="18000" marB="18000"/>
                </a:tc>
                <a:tc>
                  <a:txBody>
                    <a:bodyPr/>
                    <a:lstStyle/>
                    <a:p>
                      <a:pPr algn="ctr" rtl="0"/>
                      <a:r>
                        <a:rPr lang="ja-jp" sz="1200" noProof="0"/>
                        <a:t>9 (9.6)</a:t>
                      </a:r>
                    </a:p>
                  </a:txBody>
                  <a:tcPr marL="90000" marT="18000" marB="18000"/>
                </a:tc>
                <a:tc>
                  <a:txBody>
                    <a:bodyPr/>
                    <a:lstStyle/>
                    <a:p>
                      <a:pPr algn="ctr" rtl="0"/>
                      <a:r>
                        <a:rPr lang="ja-jp" sz="1200" noProof="0"/>
                        <a:t>1 (1.9)</a:t>
                      </a:r>
                    </a:p>
                  </a:txBody>
                  <a:tcPr marL="90000" marT="18000" marB="18000"/>
                </a:tc>
                <a:extLst>
                  <a:ext uri="{0D108BD9-81ED-4DB2-BD59-A6C34878D82A}">
                    <a16:rowId xmlns:a16="http://schemas.microsoft.com/office/drawing/2014/main" val="938311612"/>
                  </a:ext>
                </a:extLst>
              </a:tr>
              <a:tr h="0">
                <a:tc>
                  <a:txBody>
                    <a:bodyPr/>
                    <a:lstStyle/>
                    <a:p>
                      <a:pPr rtl="0"/>
                      <a:r>
                        <a:rPr lang="ja-jp" sz="1200" b="0" noProof="0">
                          <a:latin typeface="+mn-lt"/>
                        </a:rPr>
                        <a:t>重篤</a:t>
                      </a:r>
                    </a:p>
                  </a:txBody>
                  <a:tcPr marL="90000" marT="18000" marB="18000"/>
                </a:tc>
                <a:tc>
                  <a:txBody>
                    <a:bodyPr/>
                    <a:lstStyle/>
                    <a:p>
                      <a:pPr algn="ctr" rtl="0"/>
                      <a:r>
                        <a:rPr lang="ja-jp" sz="1200" noProof="0"/>
                        <a:t>6 (6.4)</a:t>
                      </a:r>
                    </a:p>
                  </a:txBody>
                  <a:tcPr marL="90000" marT="18000" marB="18000"/>
                </a:tc>
                <a:tc>
                  <a:txBody>
                    <a:bodyPr/>
                    <a:lstStyle/>
                    <a:p>
                      <a:pPr algn="ctr" rtl="0"/>
                      <a:r>
                        <a:rPr lang="ja-jp" sz="1200" noProof="0"/>
                        <a:t>2 (1.9)</a:t>
                      </a:r>
                    </a:p>
                  </a:txBody>
                  <a:tcPr marL="90000" marT="18000" marB="18000"/>
                </a:tc>
                <a:extLst>
                  <a:ext uri="{0D108BD9-81ED-4DB2-BD59-A6C34878D82A}">
                    <a16:rowId xmlns:a16="http://schemas.microsoft.com/office/drawing/2014/main" val="3859243103"/>
                  </a:ext>
                </a:extLst>
              </a:tr>
              <a:tr h="0">
                <a:tc>
                  <a:txBody>
                    <a:bodyPr/>
                    <a:lstStyle/>
                    <a:p>
                      <a:pPr rtl="0"/>
                      <a:r>
                        <a:rPr lang="ja-jp" sz="1200" b="0" noProof="0">
                          <a:latin typeface="+mn-lt"/>
                        </a:rPr>
                        <a:t>中止に至った</a:t>
                      </a:r>
                    </a:p>
                  </a:txBody>
                  <a:tcPr marL="90000" marT="18000" marB="18000"/>
                </a:tc>
                <a:tc>
                  <a:txBody>
                    <a:bodyPr/>
                    <a:lstStyle/>
                    <a:p>
                      <a:pPr algn="ctr" rtl="0"/>
                      <a:r>
                        <a:rPr lang="ja-jp" sz="1200" noProof="0"/>
                        <a:t>2 (2.1)</a:t>
                      </a:r>
                    </a:p>
                  </a:txBody>
                  <a:tcPr marL="90000" marT="18000" marB="18000"/>
                </a:tc>
                <a:tc>
                  <a:txBody>
                    <a:bodyPr/>
                    <a:lstStyle/>
                    <a:p>
                      <a:pPr algn="ctr" rtl="0"/>
                      <a:r>
                        <a:rPr lang="ja-jp" sz="1200" noProof="0"/>
                        <a:t>1 (1.9)</a:t>
                      </a:r>
                    </a:p>
                  </a:txBody>
                  <a:tcPr marL="90000" marT="18000" marB="18000"/>
                </a:tc>
                <a:extLst>
                  <a:ext uri="{0D108BD9-81ED-4DB2-BD59-A6C34878D82A}">
                    <a16:rowId xmlns:a16="http://schemas.microsoft.com/office/drawing/2014/main" val="3113293845"/>
                  </a:ext>
                </a:extLst>
              </a:tr>
              <a:tr h="0">
                <a:tc>
                  <a:txBody>
                    <a:bodyPr/>
                    <a:lstStyle/>
                    <a:p>
                      <a:pPr rtl="0"/>
                      <a:r>
                        <a:rPr lang="ja-jp" sz="1200" b="0" noProof="0">
                          <a:latin typeface="+mn-lt"/>
                        </a:rPr>
                        <a:t>投与中断に至った</a:t>
                      </a:r>
                    </a:p>
                  </a:txBody>
                  <a:tcPr marL="90000" marT="18000" marB="18000"/>
                </a:tc>
                <a:tc>
                  <a:txBody>
                    <a:bodyPr/>
                    <a:lstStyle/>
                    <a:p>
                      <a:pPr algn="ctr" rtl="0"/>
                      <a:r>
                        <a:rPr lang="ja-jp" sz="1200" noProof="0"/>
                        <a:t>13 (13.8)</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4098827785"/>
                  </a:ext>
                </a:extLst>
              </a:tr>
              <a:tr h="0">
                <a:tc>
                  <a:txBody>
                    <a:bodyPr/>
                    <a:lstStyle/>
                    <a:p>
                      <a:pPr rtl="0"/>
                      <a:r>
                        <a:rPr lang="ja-jp" sz="1200" b="0" noProof="0">
                          <a:latin typeface="+mn-lt"/>
                        </a:rPr>
                        <a:t>用量の減量に至った</a:t>
                      </a:r>
                    </a:p>
                  </a:txBody>
                  <a:tcPr marL="90000" marT="18000" marB="18000"/>
                </a:tc>
                <a:tc>
                  <a:txBody>
                    <a:bodyPr/>
                    <a:lstStyle/>
                    <a:p>
                      <a:pPr algn="ctr" rtl="0"/>
                      <a:r>
                        <a:rPr lang="ja-jp" sz="1200" noProof="0"/>
                        <a:t>4 (4.3)</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2791466899"/>
                  </a:ext>
                </a:extLst>
              </a:tr>
            </a:tbl>
          </a:graphicData>
        </a:graphic>
      </p:graphicFrame>
      <p:graphicFrame>
        <p:nvGraphicFramePr>
          <p:cNvPr id="4" name="Table 3">
            <a:extLst>
              <a:ext uri="{FF2B5EF4-FFF2-40B4-BE49-F238E27FC236}">
                <a16:creationId xmlns:a16="http://schemas.microsoft.com/office/drawing/2014/main" id="{FB72B683-B30E-584B-E134-5335EA92909D}"/>
              </a:ext>
            </a:extLst>
          </p:cNvPr>
          <p:cNvGraphicFramePr>
            <a:graphicFrameLocks noGrp="1"/>
          </p:cNvGraphicFramePr>
          <p:nvPr/>
        </p:nvGraphicFramePr>
        <p:xfrm>
          <a:off x="5375316" y="1740335"/>
          <a:ext cx="5739246" cy="2371680"/>
        </p:xfrm>
        <a:graphic>
          <a:graphicData uri="http://schemas.openxmlformats.org/drawingml/2006/table">
            <a:tbl>
              <a:tblPr firstRow="1" bandRow="1">
                <a:tableStyleId>{69012ECD-51FC-41F1-AA8D-1B2483CD663E}</a:tableStyleId>
              </a:tblPr>
              <a:tblGrid>
                <a:gridCol w="2956390">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グレード3以上のTRAE、％</a:t>
                      </a:r>
                    </a:p>
                  </a:txBody>
                  <a:tcPr marL="90000" marT="18000" marB="18000" anchor="b"/>
                </a:tc>
                <a:tc>
                  <a:txBody>
                    <a:bodyPr/>
                    <a:lstStyle/>
                    <a:p>
                      <a:pPr algn="ctr" rtl="0"/>
                      <a:r>
                        <a:rPr lang="ja-jp" sz="1200" b="1" noProof="0">
                          <a:solidFill>
                            <a:schemeClr val="tx2"/>
                          </a:solidFill>
                        </a:rPr>
                        <a:t>Aumolertinib</a:t>
                      </a:r>
                    </a:p>
                    <a:p>
                      <a:pPr algn="ctr" rtl="0"/>
                      <a:r>
                        <a:rPr lang="ja-jp" sz="1200" b="1" noProof="0">
                          <a:solidFill>
                            <a:schemeClr val="tx2"/>
                          </a:solidFill>
                        </a:rPr>
                        <a:t>(n=94)</a:t>
                      </a:r>
                    </a:p>
                  </a:txBody>
                  <a:tcPr marL="90000" marT="18000" marB="18000" anchor="b"/>
                </a:tc>
                <a:tc>
                  <a:txBody>
                    <a:bodyPr/>
                    <a:lstStyle/>
                    <a:p>
                      <a:pPr algn="ctr" rtl="0"/>
                      <a:r>
                        <a:rPr lang="ja-jp" sz="1200" b="1" noProof="0">
                          <a:solidFill>
                            <a:schemeClr val="tx2"/>
                          </a:solidFill>
                        </a:rPr>
                        <a:t>プラセボ</a:t>
                      </a:r>
                    </a:p>
                    <a:p>
                      <a:pPr algn="ctr" rtl="0"/>
                      <a:r>
                        <a:rPr lang="ja-jp" sz="1200" b="1" noProof="0">
                          <a:solidFill>
                            <a:schemeClr val="tx2"/>
                          </a:solidFill>
                        </a:rPr>
                        <a:t>(n=53)</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ja-jp" sz="1200" b="0" noProof="0">
                          <a:latin typeface="+mn-lt"/>
                        </a:rPr>
                        <a:t>血中クレアチンホスホキナーゼ増加</a:t>
                      </a:r>
                    </a:p>
                  </a:txBody>
                  <a:tcPr marL="90000" marT="18000" marB="18000"/>
                </a:tc>
                <a:tc>
                  <a:txBody>
                    <a:bodyPr/>
                    <a:lstStyle/>
                    <a:p>
                      <a:pPr algn="ctr" rtl="0"/>
                      <a:r>
                        <a:rPr lang="ja-jp" sz="1200" noProof="0"/>
                        <a:t>6</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3093402527"/>
                  </a:ext>
                </a:extLst>
              </a:tr>
              <a:tr h="0">
                <a:tc>
                  <a:txBody>
                    <a:bodyPr/>
                    <a:lstStyle/>
                    <a:p>
                      <a:pPr rtl="0"/>
                      <a:r>
                        <a:rPr lang="ja-jp" sz="1200" b="0" noProof="0">
                          <a:latin typeface="+mn-lt"/>
                        </a:rPr>
                        <a:t>上気道感染</a:t>
                      </a:r>
                    </a:p>
                  </a:txBody>
                  <a:tcPr marL="90000" marT="18000" marB="18000"/>
                </a:tc>
                <a:tc>
                  <a:txBody>
                    <a:bodyPr/>
                    <a:lstStyle/>
                    <a:p>
                      <a:pPr algn="ctr" rtl="0"/>
                      <a:r>
                        <a:rPr lang="ja-jp" sz="1200" noProof="0"/>
                        <a:t>4</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1650096891"/>
                  </a:ext>
                </a:extLst>
              </a:tr>
              <a:tr h="0">
                <a:tc>
                  <a:txBody>
                    <a:bodyPr/>
                    <a:lstStyle/>
                    <a:p>
                      <a:pPr rtl="0"/>
                      <a:r>
                        <a:rPr lang="ja-jp" sz="1200" b="0">
                          <a:latin typeface="+mn-lt"/>
                        </a:rPr>
                        <a:t>血小板数減少</a:t>
                      </a:r>
                    </a:p>
                  </a:txBody>
                  <a:tcPr marL="90000" marT="18000" marB="18000"/>
                </a:tc>
                <a:tc>
                  <a:txBody>
                    <a:bodyPr/>
                    <a:lstStyle/>
                    <a:p>
                      <a:pPr algn="ctr" rtl="0"/>
                      <a:r>
                        <a:rPr lang="ja-jp" sz="1200" noProof="0"/>
                        <a:t>2</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938311612"/>
                  </a:ext>
                </a:extLst>
              </a:tr>
              <a:tr h="0">
                <a:tc>
                  <a:txBody>
                    <a:bodyPr/>
                    <a:lstStyle/>
                    <a:p>
                      <a:pPr rtl="0"/>
                      <a:r>
                        <a:rPr lang="ja-jp" sz="1200" b="0" noProof="0">
                          <a:latin typeface="+mn-lt"/>
                        </a:rPr>
                        <a:t>体重の増加</a:t>
                      </a:r>
                    </a:p>
                  </a:txBody>
                  <a:tcPr marL="90000" marT="18000" marB="18000"/>
                </a:tc>
                <a:tc>
                  <a:txBody>
                    <a:bodyPr/>
                    <a:lstStyle/>
                    <a:p>
                      <a:pPr algn="ctr" rtl="0"/>
                      <a:r>
                        <a:rPr lang="ja-jp" sz="1200" noProof="0"/>
                        <a:t>1</a:t>
                      </a:r>
                    </a:p>
                  </a:txBody>
                  <a:tcPr marL="90000" marT="18000" marB="18000"/>
                </a:tc>
                <a:tc>
                  <a:txBody>
                    <a:bodyPr/>
                    <a:lstStyle/>
                    <a:p>
                      <a:pPr algn="ctr" rtl="0"/>
                      <a:r>
                        <a:rPr lang="ja-jp" sz="1200" noProof="0"/>
                        <a:t>2</a:t>
                      </a:r>
                    </a:p>
                  </a:txBody>
                  <a:tcPr marL="90000" marT="18000" marB="18000"/>
                </a:tc>
                <a:extLst>
                  <a:ext uri="{0D108BD9-81ED-4DB2-BD59-A6C34878D82A}">
                    <a16:rowId xmlns:a16="http://schemas.microsoft.com/office/drawing/2014/main" val="2626017507"/>
                  </a:ext>
                </a:extLst>
              </a:tr>
              <a:tr h="0">
                <a:tc>
                  <a:txBody>
                    <a:bodyPr/>
                    <a:lstStyle/>
                    <a:p>
                      <a:pPr rtl="0"/>
                      <a:r>
                        <a:rPr lang="ja-jp" sz="1200" b="0" noProof="0">
                          <a:latin typeface="+mn-lt"/>
                        </a:rPr>
                        <a:t>AST値の増加</a:t>
                      </a:r>
                    </a:p>
                  </a:txBody>
                  <a:tcPr marL="90000" marT="18000" marB="18000"/>
                </a:tc>
                <a:tc>
                  <a:txBody>
                    <a:bodyPr/>
                    <a:lstStyle/>
                    <a:p>
                      <a:pPr algn="ctr" rtl="0"/>
                      <a:r>
                        <a:rPr lang="ja-jp" sz="1200" noProof="0"/>
                        <a:t>1</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3859243103"/>
                  </a:ext>
                </a:extLst>
              </a:tr>
              <a:tr h="0">
                <a:tc>
                  <a:txBody>
                    <a:bodyPr/>
                    <a:lstStyle/>
                    <a:p>
                      <a:pPr rtl="0"/>
                      <a:r>
                        <a:rPr lang="ja-jp" sz="1200" b="0" noProof="0">
                          <a:latin typeface="+mn-lt"/>
                        </a:rPr>
                        <a:t>ALT増加</a:t>
                      </a:r>
                    </a:p>
                  </a:txBody>
                  <a:tcPr marL="90000" marT="18000" marB="18000"/>
                </a:tc>
                <a:tc>
                  <a:txBody>
                    <a:bodyPr/>
                    <a:lstStyle/>
                    <a:p>
                      <a:pPr algn="ctr" rtl="0"/>
                      <a:r>
                        <a:rPr lang="ja-jp" sz="1200" noProof="0"/>
                        <a:t>1</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4098827785"/>
                  </a:ext>
                </a:extLst>
              </a:tr>
              <a:tr h="0">
                <a:tc>
                  <a:txBody>
                    <a:bodyPr/>
                    <a:lstStyle/>
                    <a:p>
                      <a:pPr rtl="0"/>
                      <a:r>
                        <a:rPr lang="ja-jp" sz="1200" b="0" noProof="0">
                          <a:latin typeface="+mn-lt"/>
                        </a:rPr>
                        <a:t>貧血</a:t>
                      </a:r>
                    </a:p>
                  </a:txBody>
                  <a:tcPr marL="90000" marT="18000" marB="18000"/>
                </a:tc>
                <a:tc>
                  <a:txBody>
                    <a:bodyPr/>
                    <a:lstStyle/>
                    <a:p>
                      <a:pPr algn="ctr" rtl="0"/>
                      <a:r>
                        <a:rPr lang="ja-jp" sz="1200" noProof="0"/>
                        <a:t>1</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3440634733"/>
                  </a:ext>
                </a:extLst>
              </a:tr>
              <a:tr h="0">
                <a:tc>
                  <a:txBody>
                    <a:bodyPr/>
                    <a:lstStyle/>
                    <a:p>
                      <a:pPr rtl="0"/>
                      <a:r>
                        <a:rPr lang="ja-jp" sz="1200" b="0" noProof="0">
                          <a:latin typeface="+mn-lt"/>
                        </a:rPr>
                        <a:t>下痢</a:t>
                      </a:r>
                    </a:p>
                  </a:txBody>
                  <a:tcPr marL="90000" marT="18000" marB="18000"/>
                </a:tc>
                <a:tc>
                  <a:txBody>
                    <a:bodyPr/>
                    <a:lstStyle/>
                    <a:p>
                      <a:pPr algn="ctr" rtl="0"/>
                      <a:r>
                        <a:rPr lang="ja-jp" sz="1200" noProof="0"/>
                        <a:t>1</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1972932173"/>
                  </a:ext>
                </a:extLst>
              </a:tr>
              <a:tr h="0">
                <a:tc>
                  <a:txBody>
                    <a:bodyPr/>
                    <a:lstStyle/>
                    <a:p>
                      <a:pPr rtl="0"/>
                      <a:r>
                        <a:rPr lang="ja-jp" sz="1200" b="0" noProof="0">
                          <a:latin typeface="+mn-lt"/>
                        </a:rPr>
                        <a:t>COVID-19</a:t>
                      </a:r>
                    </a:p>
                  </a:txBody>
                  <a:tcPr marL="90000" marT="18000" marB="18000"/>
                </a:tc>
                <a:tc>
                  <a:txBody>
                    <a:bodyPr/>
                    <a:lstStyle/>
                    <a:p>
                      <a:pPr algn="ctr" rtl="0"/>
                      <a:r>
                        <a:rPr lang="ja-jp" sz="1200" noProof="0"/>
                        <a:t>0</a:t>
                      </a:r>
                    </a:p>
                  </a:txBody>
                  <a:tcPr marL="90000" marT="18000" marB="18000"/>
                </a:tc>
                <a:tc>
                  <a:txBody>
                    <a:bodyPr/>
                    <a:lstStyle/>
                    <a:p>
                      <a:pPr algn="ctr" rtl="0"/>
                      <a:r>
                        <a:rPr lang="ja-jp" sz="1200" noProof="0"/>
                        <a:t>4</a:t>
                      </a:r>
                    </a:p>
                  </a:txBody>
                  <a:tcPr marL="90000" marT="18000" marB="18000"/>
                </a:tc>
                <a:extLst>
                  <a:ext uri="{0D108BD9-81ED-4DB2-BD59-A6C34878D82A}">
                    <a16:rowId xmlns:a16="http://schemas.microsoft.com/office/drawing/2014/main" val="884470392"/>
                  </a:ext>
                </a:extLst>
              </a:tr>
            </a:tbl>
          </a:graphicData>
        </a:graphic>
      </p:graphicFrame>
    </p:spTree>
    <p:extLst>
      <p:ext uri="{BB962C8B-B14F-4D97-AF65-F5344CB8AC3E}">
        <p14:creationId xmlns:p14="http://schemas.microsoft.com/office/powerpoint/2010/main" val="754396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a:t>進行性NSCLC</a:t>
            </a:r>
            <a:br>
              <a:rPr lang="en-GB" dirty="0"/>
            </a:br>
            <a:r>
              <a:rPr lang="ja-jp" sz="4000"/>
              <a:t>根治的治療が不可能なステージIIIとステージIV</a:t>
            </a:r>
            <a:endParaRPr lang="en-GB" dirty="0"/>
          </a:p>
        </p:txBody>
      </p:sp>
      <p:sp>
        <p:nvSpPr>
          <p:cNvPr id="3" name="Subtitle 2"/>
          <p:cNvSpPr>
            <a:spLocks noGrp="1"/>
          </p:cNvSpPr>
          <p:nvPr>
            <p:ph type="subTitle" idx="1"/>
          </p:nvPr>
        </p:nvSpPr>
        <p:spPr/>
        <p:txBody>
          <a:bodyPr rtlCol="0"/>
          <a:lstStyle/>
          <a:p>
            <a:pPr rtl="0"/>
            <a:r>
              <a:rPr lang="ja-jp" sz="2800"/>
              <a:t>免疫療法</a:t>
            </a:r>
          </a:p>
        </p:txBody>
      </p:sp>
    </p:spTree>
    <p:extLst>
      <p:ext uri="{BB962C8B-B14F-4D97-AF65-F5344CB8AC3E}">
        <p14:creationId xmlns:p14="http://schemas.microsoft.com/office/powerpoint/2010/main" val="3122065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PL02.04：PD-L1陽性進行NSCLCに対する一次治療として、イボネスシマブ（AK112）とペムブロリズマブを比較する第3相試験：HARMONi-2の一次解析</a:t>
            </a:r>
            <a:r>
              <a:rPr lang="en-GB" altLang="ja-JP" dirty="0"/>
              <a:t> </a:t>
            </a:r>
            <a:r>
              <a:rPr lang="ja-jp" dirty="0"/>
              <a:t>-</a:t>
            </a:r>
            <a:r>
              <a:rPr lang="en-GB" altLang="ja-JP" dirty="0"/>
              <a:t> </a:t>
            </a:r>
            <a:r>
              <a:rPr lang="ja-jp" dirty="0"/>
              <a:t>Zhou C、他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PD-L1陽性進行NSCLC患者を対象とした第Ⅲ相HARMONi-2試験において、ペムブロリズマブと比較した1L イボネスシマブの有効性と安全性を評価すること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Zhou C、他J Thorac Oncol 2024年；19（補遺）：抄録番号 PL02.05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ORR (BIRC、RECIST v1.1.)</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OS、ORR、DoR、TTR、QoL、安全性</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49910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32823" y="2894406"/>
            <a:ext cx="663827"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2357" y="4162897"/>
            <a:ext cx="704759"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599010" y="3307336"/>
            <a:ext cx="1490094" cy="96774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PD/毒性/最大24か月</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153068" y="3326824"/>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dirty="0">
                <a:ln>
                  <a:noFill/>
                </a:ln>
                <a:solidFill>
                  <a:srgbClr val="363636"/>
                </a:solidFill>
                <a:effectLst/>
                <a:uLnTx/>
                <a:uFillTx/>
                <a:latin typeface="Arial"/>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dirty="0">
                <a:solidFill>
                  <a:srgbClr val="363636"/>
                </a:solidFill>
                <a:latin typeface="Arial"/>
                <a:sym typeface="Calibri"/>
              </a:rPr>
              <a:t>臨床病期（IIIB/C対IV）</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dirty="0">
                <a:ln>
                  <a:noFill/>
                </a:ln>
                <a:solidFill>
                  <a:srgbClr val="363636"/>
                </a:solidFill>
                <a:effectLst/>
                <a:uLnTx/>
                <a:uFillTx/>
                <a:latin typeface="Arial"/>
                <a:sym typeface="Calibri"/>
              </a:rPr>
              <a:t>組織</a:t>
            </a:r>
            <a:r>
              <a:rPr lang="ja-jp" sz="1200" dirty="0">
                <a:solidFill>
                  <a:srgbClr val="363636"/>
                </a:solidFill>
                <a:latin typeface="Arial"/>
                <a:sym typeface="Calibri"/>
              </a:rPr>
              <a:t>型 (SQ対NSQ)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dirty="0">
                <a:ln>
                  <a:noFill/>
                </a:ln>
                <a:solidFill>
                  <a:srgbClr val="363636"/>
                </a:solidFill>
                <a:effectLst/>
                <a:uLnTx/>
                <a:uFillTx/>
                <a:latin typeface="Arial"/>
                <a:sym typeface="Calibri"/>
              </a:rPr>
              <a:t>PD-L1 TPS（50%以上対1–49%)</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701657" y="3791206"/>
            <a:ext cx="498494"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842009" y="2608390"/>
            <a:ext cx="3859648"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ステージ IIIB–IV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EGFRmまたはALKの再配列なし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過去に全身療法を受けたことがない</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PD-L1 TPS 1%以上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ECOG P</a:t>
            </a:r>
            <a:r>
              <a:rPr lang="ja-jp" sz="1600" dirty="0">
                <a:latin typeface="Arial" panose="020B0604020202020204"/>
                <a:ea typeface="SimSun" pitchFamily="2" charset="-122"/>
                <a:sym typeface="Calibri"/>
              </a:rPr>
              <a:t>S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R="0" lvl="0" algn="l" defTabSz="892175" rtl="0" eaLnBrk="0" fontAlgn="auto" latinLnBrk="0" hangingPunct="0">
              <a:lnSpc>
                <a:spcPct val="100000"/>
              </a:lnSpc>
              <a:spcBef>
                <a:spcPts val="0"/>
              </a:spcBef>
              <a:spcAft>
                <a:spcPct val="30000"/>
              </a:spcAft>
              <a:buClrTx/>
              <a:buSzTx/>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(n=398)</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377697"/>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ペムブロリズマブ</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200 mg 週間に1回</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(n=200)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424910"/>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イボネスシマブ</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20 mg/kg 3週間に1回</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(n=198)</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8714434" y="4275076"/>
            <a:ext cx="1629623" cy="512989"/>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8716014" y="2835279"/>
            <a:ext cx="1628043" cy="47205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631496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PL02.04：PD-L1陽性進行NSCLCに対する一次治療として、イボネスシマブ（AK112）とペムブロリズマブを比較する第Ⅲ相試験：HARMONi-2の一次解析</a:t>
            </a:r>
            <a:r>
              <a:rPr lang="en-GB" altLang="ja-JP" dirty="0"/>
              <a:t> </a:t>
            </a:r>
            <a:r>
              <a:rPr lang="ja-jp" dirty="0"/>
              <a:t>-</a:t>
            </a:r>
            <a:r>
              <a:rPr lang="en-GB" altLang="ja-JP" dirty="0"/>
              <a:t> </a:t>
            </a:r>
            <a:r>
              <a:rPr lang="ja-jp" dirty="0"/>
              <a:t>Zhou C、他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Zhou C、他J Thorac Oncol 2024年；19（補遺）：抄録番号 PL02.05</a:t>
            </a:r>
          </a:p>
        </p:txBody>
      </p:sp>
      <p:sp>
        <p:nvSpPr>
          <p:cNvPr id="3" name="TextBox 2">
            <a:extLst>
              <a:ext uri="{FF2B5EF4-FFF2-40B4-BE49-F238E27FC236}">
                <a16:creationId xmlns:a16="http://schemas.microsoft.com/office/drawing/2014/main" id="{F2C4BB76-46E1-4C00-9BE6-67E6BDD95560}"/>
              </a:ext>
            </a:extLst>
          </p:cNvPr>
          <p:cNvSpPr txBox="1"/>
          <p:nvPr/>
        </p:nvSpPr>
        <p:spPr>
          <a:xfrm>
            <a:off x="3656211" y="1416254"/>
            <a:ext cx="1790875" cy="276999"/>
          </a:xfrm>
          <a:prstGeom prst="rect">
            <a:avLst/>
          </a:prstGeom>
          <a:noFill/>
        </p:spPr>
        <p:txBody>
          <a:bodyPr wrap="none" rtlCol="0">
            <a:spAutoFit/>
          </a:bodyPr>
          <a:lstStyle/>
          <a:p>
            <a:pPr algn="ctr" rtl="0"/>
            <a:r>
              <a:rPr lang="ja-jp" sz="1200" b="1">
                <a:solidFill>
                  <a:srgbClr val="363636"/>
                </a:solidFill>
              </a:rPr>
              <a:t>無増悪生存期間（BICR）</a:t>
            </a:r>
          </a:p>
        </p:txBody>
      </p:sp>
      <p:graphicFrame>
        <p:nvGraphicFramePr>
          <p:cNvPr id="6" name="Table 877">
            <a:extLst>
              <a:ext uri="{FF2B5EF4-FFF2-40B4-BE49-F238E27FC236}">
                <a16:creationId xmlns:a16="http://schemas.microsoft.com/office/drawing/2014/main" id="{1FD3CAE2-5D0D-C33C-02AE-634B14D91A7A}"/>
              </a:ext>
            </a:extLst>
          </p:cNvPr>
          <p:cNvGraphicFramePr>
            <a:graphicFrameLocks noGrp="1"/>
          </p:cNvGraphicFramePr>
          <p:nvPr>
            <p:extLst>
              <p:ext uri="{D42A27DB-BD31-4B8C-83A1-F6EECF244321}">
                <p14:modId xmlns:p14="http://schemas.microsoft.com/office/powerpoint/2010/main" val="2055939194"/>
              </p:ext>
            </p:extLst>
          </p:nvPr>
        </p:nvGraphicFramePr>
        <p:xfrm>
          <a:off x="3886530" y="1787463"/>
          <a:ext cx="3963225" cy="947520"/>
        </p:xfrm>
        <a:graphic>
          <a:graphicData uri="http://schemas.openxmlformats.org/drawingml/2006/table">
            <a:tbl>
              <a:tblPr firstRow="1" bandRow="1">
                <a:tableStyleId>{69012ECD-51FC-41F1-AA8D-1B2483CD663E}</a:tableStyleId>
              </a:tblPr>
              <a:tblGrid>
                <a:gridCol w="1508688">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ja-jp" sz="1200">
                          <a:solidFill>
                            <a:schemeClr val="tx2"/>
                          </a:solidFill>
                        </a:rPr>
                        <a:t>イボネスシマブ</a:t>
                      </a:r>
                      <a:br>
                        <a:rPr lang="en-GB" sz="1200" dirty="0">
                          <a:solidFill>
                            <a:schemeClr val="tx2"/>
                          </a:solidFill>
                        </a:rPr>
                      </a:br>
                      <a:r>
                        <a:rPr lang="ja-jp" sz="1200">
                          <a:solidFill>
                            <a:schemeClr val="tx2"/>
                          </a:solidFill>
                        </a:rPr>
                        <a:t>(n=198)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rPr>
                        <a:t>ペムブロリズマブ</a:t>
                      </a:r>
                      <a:br>
                        <a:rPr lang="en-GB" sz="1200" dirty="0">
                          <a:solidFill>
                            <a:schemeClr val="tx2"/>
                          </a:solidFill>
                        </a:rPr>
                      </a:br>
                      <a:r>
                        <a:rPr lang="ja-jp" sz="1200">
                          <a:solidFill>
                            <a:schemeClr val="tx2"/>
                          </a:solidFill>
                        </a:rPr>
                        <a:t>(n=200)</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mPFS, mo (95%CI)</a:t>
                      </a:r>
                    </a:p>
                  </a:txBody>
                  <a:tcPr marL="36000" marR="36000" marT="36000" marB="36000" anchor="ctr"/>
                </a:tc>
                <a:tc>
                  <a:txBody>
                    <a:bodyPr/>
                    <a:lstStyle/>
                    <a:p>
                      <a:pPr algn="ctr" rtl="0"/>
                      <a:r>
                        <a:rPr lang="ja-jp" sz="1200">
                          <a:solidFill>
                            <a:srgbClr val="363636"/>
                          </a:solidFill>
                        </a:rPr>
                        <a:t>11.14 (7.33、NE)</a:t>
                      </a:r>
                    </a:p>
                  </a:txBody>
                  <a:tcPr marL="36000" marR="36000" marT="36000" marB="36000" anchor="ctr"/>
                </a:tc>
                <a:tc>
                  <a:txBody>
                    <a:bodyPr/>
                    <a:lstStyle/>
                    <a:p>
                      <a:pPr algn="ctr" rtl="0"/>
                      <a:r>
                        <a:rPr lang="ja-jp" sz="1200">
                          <a:solidFill>
                            <a:srgbClr val="363636"/>
                          </a:solidFill>
                        </a:rPr>
                        <a:t>5.82 (5.03、8.21)</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層別HR(95%CI)；p値</a:t>
                      </a:r>
                    </a:p>
                  </a:txBody>
                  <a:tcPr marL="36000" marR="36000" marT="36000" marB="36000" anchor="ctr"/>
                </a:tc>
                <a:tc gridSpan="2">
                  <a:txBody>
                    <a:bodyPr/>
                    <a:lstStyle/>
                    <a:p>
                      <a:pPr algn="ctr" rtl="0"/>
                      <a:r>
                        <a:rPr lang="ja-jp" sz="1200" dirty="0">
                          <a:solidFill>
                            <a:srgbClr val="363636"/>
                          </a:solidFill>
                        </a:rPr>
                        <a:t>0.51 (0.38、0.69)；&lt;0.0001</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sp>
        <p:nvSpPr>
          <p:cNvPr id="9" name="Freeform 21">
            <a:extLst>
              <a:ext uri="{FF2B5EF4-FFF2-40B4-BE49-F238E27FC236}">
                <a16:creationId xmlns:a16="http://schemas.microsoft.com/office/drawing/2014/main" id="{CB73A8BF-5C02-9BD6-BEFA-E04DEE788876}"/>
              </a:ext>
            </a:extLst>
          </p:cNvPr>
          <p:cNvSpPr>
            <a:spLocks/>
          </p:cNvSpPr>
          <p:nvPr/>
        </p:nvSpPr>
        <p:spPr bwMode="auto">
          <a:xfrm>
            <a:off x="1447000" y="2359810"/>
            <a:ext cx="6734077"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grpSp>
        <p:nvGrpSpPr>
          <p:cNvPr id="10" name="Group 9">
            <a:extLst>
              <a:ext uri="{FF2B5EF4-FFF2-40B4-BE49-F238E27FC236}">
                <a16:creationId xmlns:a16="http://schemas.microsoft.com/office/drawing/2014/main" id="{97393DD1-F5B5-976D-E5A5-9635019B6BFE}"/>
              </a:ext>
            </a:extLst>
          </p:cNvPr>
          <p:cNvGrpSpPr/>
          <p:nvPr/>
        </p:nvGrpSpPr>
        <p:grpSpPr>
          <a:xfrm>
            <a:off x="731309" y="2332359"/>
            <a:ext cx="709533" cy="2654141"/>
            <a:chOff x="7896458" y="3541409"/>
            <a:chExt cx="499208" cy="2847702"/>
          </a:xfrm>
        </p:grpSpPr>
        <p:sp>
          <p:nvSpPr>
            <p:cNvPr id="11" name="TextBox 10">
              <a:extLst>
                <a:ext uri="{FF2B5EF4-FFF2-40B4-BE49-F238E27FC236}">
                  <a16:creationId xmlns:a16="http://schemas.microsoft.com/office/drawing/2014/main" id="{AA7F07AD-F8EB-9910-CA22-1294A329C3DE}"/>
                </a:ext>
              </a:extLst>
            </p:cNvPr>
            <p:cNvSpPr txBox="1"/>
            <p:nvPr/>
          </p:nvSpPr>
          <p:spPr>
            <a:xfrm rot="16200000">
              <a:off x="7605892" y="4896092"/>
              <a:ext cx="776022" cy="194889"/>
            </a:xfrm>
            <a:prstGeom prst="rect">
              <a:avLst/>
            </a:prstGeom>
            <a:noFill/>
          </p:spPr>
          <p:txBody>
            <a:bodyPr wrap="none" rtlCol="0">
              <a:spAutoFit/>
            </a:bodyPr>
            <a:lstStyle/>
            <a:p>
              <a:pPr algn="ctr" rtl="0" fontAlgn="base">
                <a:spcBef>
                  <a:spcPct val="0"/>
                </a:spcBef>
                <a:spcAft>
                  <a:spcPct val="0"/>
                </a:spcAft>
              </a:pPr>
              <a:r>
                <a:rPr lang="ja-jp" sz="1200" dirty="0">
                  <a:solidFill>
                    <a:srgbClr val="363636"/>
                  </a:solidFill>
                  <a:cs typeface="Arial" panose="020B0604020202020204" pitchFamily="34" charset="0"/>
                </a:rPr>
                <a:t>PFS、%</a:t>
              </a:r>
            </a:p>
          </p:txBody>
        </p:sp>
        <p:sp>
          <p:nvSpPr>
            <p:cNvPr id="12" name="TextBox 11">
              <a:extLst>
                <a:ext uri="{FF2B5EF4-FFF2-40B4-BE49-F238E27FC236}">
                  <a16:creationId xmlns:a16="http://schemas.microsoft.com/office/drawing/2014/main" id="{40FAE70C-EF2B-D359-207F-FB3C45911FD3}"/>
                </a:ext>
              </a:extLst>
            </p:cNvPr>
            <p:cNvSpPr txBox="1"/>
            <p:nvPr/>
          </p:nvSpPr>
          <p:spPr>
            <a:xfrm>
              <a:off x="8057534" y="3541409"/>
              <a:ext cx="309251" cy="2972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100</a:t>
              </a:r>
            </a:p>
          </p:txBody>
        </p:sp>
        <p:sp>
          <p:nvSpPr>
            <p:cNvPr id="13" name="Line 6">
              <a:extLst>
                <a:ext uri="{FF2B5EF4-FFF2-40B4-BE49-F238E27FC236}">
                  <a16:creationId xmlns:a16="http://schemas.microsoft.com/office/drawing/2014/main" id="{439468E8-37B0-5FB2-4877-3231A9084D3A}"/>
                </a:ext>
              </a:extLst>
            </p:cNvPr>
            <p:cNvSpPr>
              <a:spLocks noChangeShapeType="1"/>
            </p:cNvSpPr>
            <p:nvPr/>
          </p:nvSpPr>
          <p:spPr bwMode="auto">
            <a:xfrm>
              <a:off x="8309432" y="369277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4" name="Line 7">
              <a:extLst>
                <a:ext uri="{FF2B5EF4-FFF2-40B4-BE49-F238E27FC236}">
                  <a16:creationId xmlns:a16="http://schemas.microsoft.com/office/drawing/2014/main" id="{C375935F-B95A-B344-B715-48D0892AE70B}"/>
                </a:ext>
              </a:extLst>
            </p:cNvPr>
            <p:cNvSpPr>
              <a:spLocks noChangeShapeType="1"/>
            </p:cNvSpPr>
            <p:nvPr/>
          </p:nvSpPr>
          <p:spPr bwMode="auto">
            <a:xfrm>
              <a:off x="8309432" y="421498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5" name="Line 8">
              <a:extLst>
                <a:ext uri="{FF2B5EF4-FFF2-40B4-BE49-F238E27FC236}">
                  <a16:creationId xmlns:a16="http://schemas.microsoft.com/office/drawing/2014/main" id="{2C5DD392-BF30-FF62-921A-A7D2B2605A54}"/>
                </a:ext>
              </a:extLst>
            </p:cNvPr>
            <p:cNvSpPr>
              <a:spLocks noChangeShapeType="1"/>
            </p:cNvSpPr>
            <p:nvPr/>
          </p:nvSpPr>
          <p:spPr bwMode="auto">
            <a:xfrm>
              <a:off x="8309432" y="47137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9">
              <a:extLst>
                <a:ext uri="{FF2B5EF4-FFF2-40B4-BE49-F238E27FC236}">
                  <a16:creationId xmlns:a16="http://schemas.microsoft.com/office/drawing/2014/main" id="{DB338076-0A5B-64F6-A158-16F6A90AB227}"/>
                </a:ext>
              </a:extLst>
            </p:cNvPr>
            <p:cNvSpPr>
              <a:spLocks noChangeShapeType="1"/>
            </p:cNvSpPr>
            <p:nvPr/>
          </p:nvSpPr>
          <p:spPr bwMode="auto">
            <a:xfrm>
              <a:off x="8309432" y="522862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10">
              <a:extLst>
                <a:ext uri="{FF2B5EF4-FFF2-40B4-BE49-F238E27FC236}">
                  <a16:creationId xmlns:a16="http://schemas.microsoft.com/office/drawing/2014/main" id="{E0640234-5471-7EB8-C67F-9E2AE63EFF7A}"/>
                </a:ext>
              </a:extLst>
            </p:cNvPr>
            <p:cNvSpPr>
              <a:spLocks noChangeShapeType="1"/>
            </p:cNvSpPr>
            <p:nvPr/>
          </p:nvSpPr>
          <p:spPr bwMode="auto">
            <a:xfrm>
              <a:off x="8309432" y="57327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Line 11">
              <a:extLst>
                <a:ext uri="{FF2B5EF4-FFF2-40B4-BE49-F238E27FC236}">
                  <a16:creationId xmlns:a16="http://schemas.microsoft.com/office/drawing/2014/main" id="{869B2DAA-A7E0-D7D4-168F-2FB60013F99B}"/>
                </a:ext>
              </a:extLst>
            </p:cNvPr>
            <p:cNvSpPr>
              <a:spLocks noChangeShapeType="1"/>
            </p:cNvSpPr>
            <p:nvPr/>
          </p:nvSpPr>
          <p:spPr bwMode="auto">
            <a:xfrm>
              <a:off x="8309432" y="624227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9" name="TextBox 18">
              <a:extLst>
                <a:ext uri="{FF2B5EF4-FFF2-40B4-BE49-F238E27FC236}">
                  <a16:creationId xmlns:a16="http://schemas.microsoft.com/office/drawing/2014/main" id="{4E33269F-6C60-8C30-C818-461E5A2197E4}"/>
                </a:ext>
              </a:extLst>
            </p:cNvPr>
            <p:cNvSpPr txBox="1"/>
            <p:nvPr/>
          </p:nvSpPr>
          <p:spPr>
            <a:xfrm>
              <a:off x="8117316" y="4065548"/>
              <a:ext cx="249476" cy="2972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80</a:t>
              </a:r>
            </a:p>
          </p:txBody>
        </p:sp>
        <p:sp>
          <p:nvSpPr>
            <p:cNvPr id="20" name="TextBox 19">
              <a:extLst>
                <a:ext uri="{FF2B5EF4-FFF2-40B4-BE49-F238E27FC236}">
                  <a16:creationId xmlns:a16="http://schemas.microsoft.com/office/drawing/2014/main" id="{58EB7CFB-6DC1-7E91-692C-6DF4ECE3CAB9}"/>
                </a:ext>
              </a:extLst>
            </p:cNvPr>
            <p:cNvSpPr txBox="1"/>
            <p:nvPr/>
          </p:nvSpPr>
          <p:spPr>
            <a:xfrm>
              <a:off x="8117316" y="4564080"/>
              <a:ext cx="249476" cy="2972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60</a:t>
              </a:r>
            </a:p>
          </p:txBody>
        </p:sp>
        <p:sp>
          <p:nvSpPr>
            <p:cNvPr id="21" name="TextBox 20">
              <a:extLst>
                <a:ext uri="{FF2B5EF4-FFF2-40B4-BE49-F238E27FC236}">
                  <a16:creationId xmlns:a16="http://schemas.microsoft.com/office/drawing/2014/main" id="{E9419320-9A7B-F217-A804-67FFEAE151A7}"/>
                </a:ext>
              </a:extLst>
            </p:cNvPr>
            <p:cNvSpPr txBox="1"/>
            <p:nvPr/>
          </p:nvSpPr>
          <p:spPr>
            <a:xfrm>
              <a:off x="8117316" y="5078732"/>
              <a:ext cx="249476" cy="2972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a:t>
              </a:r>
            </a:p>
          </p:txBody>
        </p:sp>
        <p:sp>
          <p:nvSpPr>
            <p:cNvPr id="22" name="TextBox 21">
              <a:extLst>
                <a:ext uri="{FF2B5EF4-FFF2-40B4-BE49-F238E27FC236}">
                  <a16:creationId xmlns:a16="http://schemas.microsoft.com/office/drawing/2014/main" id="{6235CF18-9C14-51CB-6783-48DA7938EA65}"/>
                </a:ext>
              </a:extLst>
            </p:cNvPr>
            <p:cNvSpPr txBox="1"/>
            <p:nvPr/>
          </p:nvSpPr>
          <p:spPr>
            <a:xfrm>
              <a:off x="8117316" y="5582636"/>
              <a:ext cx="249476" cy="2972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a:t>
              </a:r>
            </a:p>
          </p:txBody>
        </p:sp>
        <p:sp>
          <p:nvSpPr>
            <p:cNvPr id="23" name="TextBox 22">
              <a:extLst>
                <a:ext uri="{FF2B5EF4-FFF2-40B4-BE49-F238E27FC236}">
                  <a16:creationId xmlns:a16="http://schemas.microsoft.com/office/drawing/2014/main" id="{693B7E80-59D5-FB5A-D1C0-222B98DAA1F9}"/>
                </a:ext>
              </a:extLst>
            </p:cNvPr>
            <p:cNvSpPr txBox="1"/>
            <p:nvPr/>
          </p:nvSpPr>
          <p:spPr>
            <a:xfrm>
              <a:off x="8177096" y="6091911"/>
              <a:ext cx="189701" cy="297200"/>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grpSp>
        <p:nvGrpSpPr>
          <p:cNvPr id="25" name="Group 24">
            <a:extLst>
              <a:ext uri="{FF2B5EF4-FFF2-40B4-BE49-F238E27FC236}">
                <a16:creationId xmlns:a16="http://schemas.microsoft.com/office/drawing/2014/main" id="{899AB65C-E9DF-8753-285E-E46361BAA577}"/>
              </a:ext>
            </a:extLst>
          </p:cNvPr>
          <p:cNvGrpSpPr/>
          <p:nvPr/>
        </p:nvGrpSpPr>
        <p:grpSpPr>
          <a:xfrm>
            <a:off x="1589501" y="4955611"/>
            <a:ext cx="6631824" cy="537816"/>
            <a:chOff x="1534926" y="4356522"/>
            <a:chExt cx="5422567" cy="537816"/>
          </a:xfrm>
        </p:grpSpPr>
        <p:sp>
          <p:nvSpPr>
            <p:cNvPr id="26" name="TextBox 25">
              <a:extLst>
                <a:ext uri="{FF2B5EF4-FFF2-40B4-BE49-F238E27FC236}">
                  <a16:creationId xmlns:a16="http://schemas.microsoft.com/office/drawing/2014/main" id="{B91BD4F8-BE77-DC87-8D41-BE555A0A4BF8}"/>
                </a:ext>
              </a:extLst>
            </p:cNvPr>
            <p:cNvSpPr txBox="1"/>
            <p:nvPr/>
          </p:nvSpPr>
          <p:spPr>
            <a:xfrm>
              <a:off x="3924610" y="4617339"/>
              <a:ext cx="612364"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期間、月</a:t>
              </a:r>
            </a:p>
          </p:txBody>
        </p:sp>
        <p:sp>
          <p:nvSpPr>
            <p:cNvPr id="27" name="Line 21">
              <a:extLst>
                <a:ext uri="{FF2B5EF4-FFF2-40B4-BE49-F238E27FC236}">
                  <a16:creationId xmlns:a16="http://schemas.microsoft.com/office/drawing/2014/main" id="{5DE1D171-CABB-4422-EEC1-ECF286B9602D}"/>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28" name="TextBox 27">
              <a:extLst>
                <a:ext uri="{FF2B5EF4-FFF2-40B4-BE49-F238E27FC236}">
                  <a16:creationId xmlns:a16="http://schemas.microsoft.com/office/drawing/2014/main" id="{642C3265-6D15-C72E-C350-C8896D030629}"/>
                </a:ext>
              </a:extLst>
            </p:cNvPr>
            <p:cNvSpPr txBox="1"/>
            <p:nvPr/>
          </p:nvSpPr>
          <p:spPr>
            <a:xfrm>
              <a:off x="6759111" y="4428522"/>
              <a:ext cx="198382"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14</a:t>
              </a:r>
            </a:p>
          </p:txBody>
        </p:sp>
        <p:sp>
          <p:nvSpPr>
            <p:cNvPr id="29" name="Line 21">
              <a:extLst>
                <a:ext uri="{FF2B5EF4-FFF2-40B4-BE49-F238E27FC236}">
                  <a16:creationId xmlns:a16="http://schemas.microsoft.com/office/drawing/2014/main" id="{80F9FC41-9E34-A30C-C521-F41738ED4591}"/>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0" name="TextBox 29">
              <a:extLst>
                <a:ext uri="{FF2B5EF4-FFF2-40B4-BE49-F238E27FC236}">
                  <a16:creationId xmlns:a16="http://schemas.microsoft.com/office/drawing/2014/main" id="{E5F467B4-A622-5791-7FE6-55618ED4952D}"/>
                </a:ext>
              </a:extLst>
            </p:cNvPr>
            <p:cNvSpPr txBox="1"/>
            <p:nvPr/>
          </p:nvSpPr>
          <p:spPr>
            <a:xfrm>
              <a:off x="6383471" y="4428522"/>
              <a:ext cx="198382"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13</a:t>
              </a:r>
            </a:p>
          </p:txBody>
        </p:sp>
        <p:sp>
          <p:nvSpPr>
            <p:cNvPr id="31" name="Line 21">
              <a:extLst>
                <a:ext uri="{FF2B5EF4-FFF2-40B4-BE49-F238E27FC236}">
                  <a16:creationId xmlns:a16="http://schemas.microsoft.com/office/drawing/2014/main" id="{990C2B8E-207C-E9F8-63CC-330EE0021A3B}"/>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2" name="TextBox 31">
              <a:extLst>
                <a:ext uri="{FF2B5EF4-FFF2-40B4-BE49-F238E27FC236}">
                  <a16:creationId xmlns:a16="http://schemas.microsoft.com/office/drawing/2014/main" id="{8AFB68B2-E167-33BB-5C9E-37FD37222F9A}"/>
                </a:ext>
              </a:extLst>
            </p:cNvPr>
            <p:cNvSpPr txBox="1"/>
            <p:nvPr/>
          </p:nvSpPr>
          <p:spPr>
            <a:xfrm>
              <a:off x="6007837" y="4428522"/>
              <a:ext cx="198382"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12</a:t>
              </a:r>
            </a:p>
          </p:txBody>
        </p:sp>
        <p:sp>
          <p:nvSpPr>
            <p:cNvPr id="33" name="Line 21">
              <a:extLst>
                <a:ext uri="{FF2B5EF4-FFF2-40B4-BE49-F238E27FC236}">
                  <a16:creationId xmlns:a16="http://schemas.microsoft.com/office/drawing/2014/main" id="{5B5C5C47-BFC3-7D09-ACF8-08C0FA6B7103}"/>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4" name="TextBox 33">
              <a:extLst>
                <a:ext uri="{FF2B5EF4-FFF2-40B4-BE49-F238E27FC236}">
                  <a16:creationId xmlns:a16="http://schemas.microsoft.com/office/drawing/2014/main" id="{E9C45E10-BAD0-1F5C-5399-4CCF701C66C8}"/>
                </a:ext>
              </a:extLst>
            </p:cNvPr>
            <p:cNvSpPr txBox="1"/>
            <p:nvPr/>
          </p:nvSpPr>
          <p:spPr>
            <a:xfrm>
              <a:off x="5632199" y="4428522"/>
              <a:ext cx="198382"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11</a:t>
              </a:r>
            </a:p>
          </p:txBody>
        </p:sp>
        <p:sp>
          <p:nvSpPr>
            <p:cNvPr id="35" name="Line 21">
              <a:extLst>
                <a:ext uri="{FF2B5EF4-FFF2-40B4-BE49-F238E27FC236}">
                  <a16:creationId xmlns:a16="http://schemas.microsoft.com/office/drawing/2014/main" id="{503DCF93-2DCF-EFF2-15B5-69982DC7CF0B}"/>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6" name="TextBox 35">
              <a:extLst>
                <a:ext uri="{FF2B5EF4-FFF2-40B4-BE49-F238E27FC236}">
                  <a16:creationId xmlns:a16="http://schemas.microsoft.com/office/drawing/2014/main" id="{EE259FEA-9D1F-F437-326A-EE72270D4FA4}"/>
                </a:ext>
              </a:extLst>
            </p:cNvPr>
            <p:cNvSpPr txBox="1"/>
            <p:nvPr/>
          </p:nvSpPr>
          <p:spPr>
            <a:xfrm>
              <a:off x="5256562" y="4428522"/>
              <a:ext cx="198382"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10</a:t>
              </a:r>
            </a:p>
          </p:txBody>
        </p:sp>
        <p:sp>
          <p:nvSpPr>
            <p:cNvPr id="37" name="Line 21">
              <a:extLst>
                <a:ext uri="{FF2B5EF4-FFF2-40B4-BE49-F238E27FC236}">
                  <a16:creationId xmlns:a16="http://schemas.microsoft.com/office/drawing/2014/main" id="{82722863-7F44-7DE4-C541-E71772AA3428}"/>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8" name="TextBox 37">
              <a:extLst>
                <a:ext uri="{FF2B5EF4-FFF2-40B4-BE49-F238E27FC236}">
                  <a16:creationId xmlns:a16="http://schemas.microsoft.com/office/drawing/2014/main" id="{503584E2-07C8-88FA-3D44-7C5A8EA29BA8}"/>
                </a:ext>
              </a:extLst>
            </p:cNvPr>
            <p:cNvSpPr txBox="1"/>
            <p:nvPr/>
          </p:nvSpPr>
          <p:spPr>
            <a:xfrm>
              <a:off x="4915658"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a:t>
              </a:r>
            </a:p>
          </p:txBody>
        </p:sp>
        <p:sp>
          <p:nvSpPr>
            <p:cNvPr id="39" name="Line 21">
              <a:extLst>
                <a:ext uri="{FF2B5EF4-FFF2-40B4-BE49-F238E27FC236}">
                  <a16:creationId xmlns:a16="http://schemas.microsoft.com/office/drawing/2014/main" id="{7E5D0EF5-E5F4-2AE9-C781-AE360D849E00}"/>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0" name="TextBox 39">
              <a:extLst>
                <a:ext uri="{FF2B5EF4-FFF2-40B4-BE49-F238E27FC236}">
                  <a16:creationId xmlns:a16="http://schemas.microsoft.com/office/drawing/2014/main" id="{1DC54B43-4B03-C1C4-8BFC-08F89D80F86F}"/>
                </a:ext>
              </a:extLst>
            </p:cNvPr>
            <p:cNvSpPr txBox="1"/>
            <p:nvPr/>
          </p:nvSpPr>
          <p:spPr>
            <a:xfrm>
              <a:off x="4540021"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8</a:t>
              </a:r>
            </a:p>
          </p:txBody>
        </p:sp>
        <p:sp>
          <p:nvSpPr>
            <p:cNvPr id="41" name="Line 21">
              <a:extLst>
                <a:ext uri="{FF2B5EF4-FFF2-40B4-BE49-F238E27FC236}">
                  <a16:creationId xmlns:a16="http://schemas.microsoft.com/office/drawing/2014/main" id="{FD260226-EAD2-020C-033F-5052FE068CE1}"/>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2" name="TextBox 41">
              <a:extLst>
                <a:ext uri="{FF2B5EF4-FFF2-40B4-BE49-F238E27FC236}">
                  <a16:creationId xmlns:a16="http://schemas.microsoft.com/office/drawing/2014/main" id="{45AF525A-F27B-673B-EE16-B0E19E8D2DBD}"/>
                </a:ext>
              </a:extLst>
            </p:cNvPr>
            <p:cNvSpPr txBox="1"/>
            <p:nvPr/>
          </p:nvSpPr>
          <p:spPr>
            <a:xfrm>
              <a:off x="4164383"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7</a:t>
              </a:r>
            </a:p>
          </p:txBody>
        </p:sp>
        <p:sp>
          <p:nvSpPr>
            <p:cNvPr id="43" name="Line 21">
              <a:extLst>
                <a:ext uri="{FF2B5EF4-FFF2-40B4-BE49-F238E27FC236}">
                  <a16:creationId xmlns:a16="http://schemas.microsoft.com/office/drawing/2014/main" id="{A1AEB2C5-17F4-76DB-AAF3-E6CB5D952A57}"/>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4" name="TextBox 43">
              <a:extLst>
                <a:ext uri="{FF2B5EF4-FFF2-40B4-BE49-F238E27FC236}">
                  <a16:creationId xmlns:a16="http://schemas.microsoft.com/office/drawing/2014/main" id="{F978D4DB-603C-D7C6-9EBD-70FED6A8F994}"/>
                </a:ext>
              </a:extLst>
            </p:cNvPr>
            <p:cNvSpPr txBox="1"/>
            <p:nvPr/>
          </p:nvSpPr>
          <p:spPr>
            <a:xfrm>
              <a:off x="3788745"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6</a:t>
              </a:r>
            </a:p>
          </p:txBody>
        </p:sp>
        <p:sp>
          <p:nvSpPr>
            <p:cNvPr id="45" name="Line 21">
              <a:extLst>
                <a:ext uri="{FF2B5EF4-FFF2-40B4-BE49-F238E27FC236}">
                  <a16:creationId xmlns:a16="http://schemas.microsoft.com/office/drawing/2014/main" id="{ABEAE6A6-8D1C-9C52-6047-17855F9F648F}"/>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6" name="TextBox 45">
              <a:extLst>
                <a:ext uri="{FF2B5EF4-FFF2-40B4-BE49-F238E27FC236}">
                  <a16:creationId xmlns:a16="http://schemas.microsoft.com/office/drawing/2014/main" id="{75A96ABA-7791-1AB7-8978-F4B54446DA5D}"/>
                </a:ext>
              </a:extLst>
            </p:cNvPr>
            <p:cNvSpPr txBox="1"/>
            <p:nvPr/>
          </p:nvSpPr>
          <p:spPr>
            <a:xfrm>
              <a:off x="3413111"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5</a:t>
              </a:r>
            </a:p>
          </p:txBody>
        </p:sp>
        <p:sp>
          <p:nvSpPr>
            <p:cNvPr id="47" name="Line 21">
              <a:extLst>
                <a:ext uri="{FF2B5EF4-FFF2-40B4-BE49-F238E27FC236}">
                  <a16:creationId xmlns:a16="http://schemas.microsoft.com/office/drawing/2014/main" id="{057ACB20-80B8-9BA3-B6E5-BBF43D5B85E6}"/>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8" name="TextBox 47">
              <a:extLst>
                <a:ext uri="{FF2B5EF4-FFF2-40B4-BE49-F238E27FC236}">
                  <a16:creationId xmlns:a16="http://schemas.microsoft.com/office/drawing/2014/main" id="{7CEF3198-D4AF-AAAD-8508-410A7A75CB94}"/>
                </a:ext>
              </a:extLst>
            </p:cNvPr>
            <p:cNvSpPr txBox="1"/>
            <p:nvPr/>
          </p:nvSpPr>
          <p:spPr>
            <a:xfrm>
              <a:off x="3037473"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4</a:t>
              </a:r>
            </a:p>
          </p:txBody>
        </p:sp>
        <p:sp>
          <p:nvSpPr>
            <p:cNvPr id="49" name="Line 21">
              <a:extLst>
                <a:ext uri="{FF2B5EF4-FFF2-40B4-BE49-F238E27FC236}">
                  <a16:creationId xmlns:a16="http://schemas.microsoft.com/office/drawing/2014/main" id="{8588CC2F-2F4F-C8C8-7EFC-397E98A8085B}"/>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0" name="TextBox 49">
              <a:extLst>
                <a:ext uri="{FF2B5EF4-FFF2-40B4-BE49-F238E27FC236}">
                  <a16:creationId xmlns:a16="http://schemas.microsoft.com/office/drawing/2014/main" id="{BD349A9D-491C-E543-41C4-9AD7C8EF7654}"/>
                </a:ext>
              </a:extLst>
            </p:cNvPr>
            <p:cNvSpPr txBox="1"/>
            <p:nvPr/>
          </p:nvSpPr>
          <p:spPr>
            <a:xfrm>
              <a:off x="2661835"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a:t>
              </a:r>
            </a:p>
          </p:txBody>
        </p:sp>
        <p:sp>
          <p:nvSpPr>
            <p:cNvPr id="51" name="Line 21">
              <a:extLst>
                <a:ext uri="{FF2B5EF4-FFF2-40B4-BE49-F238E27FC236}">
                  <a16:creationId xmlns:a16="http://schemas.microsoft.com/office/drawing/2014/main" id="{89754D2F-5AF2-D0E0-5122-E043B8239F48}"/>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2" name="TextBox 51">
              <a:extLst>
                <a:ext uri="{FF2B5EF4-FFF2-40B4-BE49-F238E27FC236}">
                  <a16:creationId xmlns:a16="http://schemas.microsoft.com/office/drawing/2014/main" id="{DEE8F531-120C-B486-D703-CF9CC07A17F0}"/>
                </a:ext>
              </a:extLst>
            </p:cNvPr>
            <p:cNvSpPr txBox="1"/>
            <p:nvPr/>
          </p:nvSpPr>
          <p:spPr>
            <a:xfrm>
              <a:off x="2286197"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a:t>
              </a:r>
            </a:p>
          </p:txBody>
        </p:sp>
        <p:sp>
          <p:nvSpPr>
            <p:cNvPr id="53" name="Line 21">
              <a:extLst>
                <a:ext uri="{FF2B5EF4-FFF2-40B4-BE49-F238E27FC236}">
                  <a16:creationId xmlns:a16="http://schemas.microsoft.com/office/drawing/2014/main" id="{8B48A1A9-BFB0-C2C5-B623-077F268B2419}"/>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4" name="TextBox 53">
              <a:extLst>
                <a:ext uri="{FF2B5EF4-FFF2-40B4-BE49-F238E27FC236}">
                  <a16:creationId xmlns:a16="http://schemas.microsoft.com/office/drawing/2014/main" id="{62A2FD0A-4EF9-0195-BAB5-725E8245A1E2}"/>
                </a:ext>
              </a:extLst>
            </p:cNvPr>
            <p:cNvSpPr txBox="1"/>
            <p:nvPr/>
          </p:nvSpPr>
          <p:spPr>
            <a:xfrm>
              <a:off x="1910563" y="4428522"/>
              <a:ext cx="128914"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a:t>
              </a:r>
            </a:p>
          </p:txBody>
        </p:sp>
        <p:sp>
          <p:nvSpPr>
            <p:cNvPr id="55" name="Line 21">
              <a:extLst>
                <a:ext uri="{FF2B5EF4-FFF2-40B4-BE49-F238E27FC236}">
                  <a16:creationId xmlns:a16="http://schemas.microsoft.com/office/drawing/2014/main" id="{8C4DF476-2541-FBC6-6C8C-8D15E52C21E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6" name="TextBox 55">
              <a:extLst>
                <a:ext uri="{FF2B5EF4-FFF2-40B4-BE49-F238E27FC236}">
                  <a16:creationId xmlns:a16="http://schemas.microsoft.com/office/drawing/2014/main" id="{DBCA055A-81D4-A1CC-D597-C4DB3E197CAF}"/>
                </a:ext>
              </a:extLst>
            </p:cNvPr>
            <p:cNvSpPr txBox="1"/>
            <p:nvPr/>
          </p:nvSpPr>
          <p:spPr>
            <a:xfrm>
              <a:off x="1534926" y="4428522"/>
              <a:ext cx="128914" cy="257369"/>
            </a:xfrm>
            <a:prstGeom prst="rect">
              <a:avLst/>
            </a:prstGeom>
            <a:noFill/>
          </p:spPr>
          <p:txBody>
            <a:bodyPr wrap="none" lIns="36000" tIns="36000" rIns="36000" bIns="36000" rtlCol="0" anchor="t" anchorCtr="0">
              <a:spAutoFit/>
            </a:bodyPr>
            <a:lstStyle/>
            <a:p>
              <a:pPr algn="ctr" rtl="0"/>
              <a:r>
                <a:rPr lang="ja-jp" sz="1200" dirty="0">
                  <a:solidFill>
                    <a:srgbClr val="363636"/>
                  </a:solidFill>
                  <a:cs typeface="Arial" panose="020B0604020202020204" pitchFamily="34" charset="0"/>
                </a:rPr>
                <a:t>0</a:t>
              </a:r>
            </a:p>
          </p:txBody>
        </p:sp>
      </p:grpSp>
      <p:sp>
        <p:nvSpPr>
          <p:cNvPr id="57" name="TextBox 56">
            <a:extLst>
              <a:ext uri="{FF2B5EF4-FFF2-40B4-BE49-F238E27FC236}">
                <a16:creationId xmlns:a16="http://schemas.microsoft.com/office/drawing/2014/main" id="{32315DC5-E6F1-5BA4-EA8F-5A8A722FFD8E}"/>
              </a:ext>
            </a:extLst>
          </p:cNvPr>
          <p:cNvSpPr txBox="1"/>
          <p:nvPr/>
        </p:nvSpPr>
        <p:spPr>
          <a:xfrm>
            <a:off x="476564" y="5521670"/>
            <a:ext cx="1031051" cy="253916"/>
          </a:xfrm>
          <a:prstGeom prst="rect">
            <a:avLst/>
          </a:prstGeom>
          <a:noFill/>
        </p:spPr>
        <p:txBody>
          <a:bodyPr wrap="none" rtlCol="0">
            <a:spAutoFit/>
          </a:bodyPr>
          <a:lstStyle/>
          <a:p>
            <a:pPr algn="r" rtl="0"/>
            <a:r>
              <a:rPr lang="ja-jp" sz="1050">
                <a:solidFill>
                  <a:schemeClr val="accent1"/>
                </a:solidFill>
              </a:rPr>
              <a:t>イボネスシマブ</a:t>
            </a:r>
          </a:p>
        </p:txBody>
      </p:sp>
      <p:sp>
        <p:nvSpPr>
          <p:cNvPr id="58" name="TextBox 57">
            <a:extLst>
              <a:ext uri="{FF2B5EF4-FFF2-40B4-BE49-F238E27FC236}">
                <a16:creationId xmlns:a16="http://schemas.microsoft.com/office/drawing/2014/main" id="{ECFE887E-A5CE-3A6A-36F2-AFEA14F801B9}"/>
              </a:ext>
            </a:extLst>
          </p:cNvPr>
          <p:cNvSpPr txBox="1"/>
          <p:nvPr/>
        </p:nvSpPr>
        <p:spPr>
          <a:xfrm>
            <a:off x="357941" y="5880479"/>
            <a:ext cx="1149674" cy="253916"/>
          </a:xfrm>
          <a:prstGeom prst="rect">
            <a:avLst/>
          </a:prstGeom>
          <a:noFill/>
        </p:spPr>
        <p:txBody>
          <a:bodyPr wrap="none" rtlCol="0">
            <a:spAutoFit/>
          </a:bodyPr>
          <a:lstStyle/>
          <a:p>
            <a:pPr algn="r" rtl="0"/>
            <a:r>
              <a:rPr lang="ja-jp" sz="1050">
                <a:solidFill>
                  <a:schemeClr val="accent2"/>
                </a:solidFill>
              </a:rPr>
              <a:t>ペムブロリズマブ</a:t>
            </a:r>
            <a:endParaRPr lang="en-GB" sz="1050" dirty="0">
              <a:solidFill>
                <a:schemeClr val="accent2"/>
              </a:solidFill>
            </a:endParaRPr>
          </a:p>
        </p:txBody>
      </p:sp>
      <p:grpSp>
        <p:nvGrpSpPr>
          <p:cNvPr id="59" name="Group 58">
            <a:extLst>
              <a:ext uri="{FF2B5EF4-FFF2-40B4-BE49-F238E27FC236}">
                <a16:creationId xmlns:a16="http://schemas.microsoft.com/office/drawing/2014/main" id="{CC9DA477-7896-C4ED-6FD8-66E2EAACB17D}"/>
              </a:ext>
            </a:extLst>
          </p:cNvPr>
          <p:cNvGrpSpPr/>
          <p:nvPr/>
        </p:nvGrpSpPr>
        <p:grpSpPr>
          <a:xfrm>
            <a:off x="1494930" y="5531485"/>
            <a:ext cx="6766474" cy="411257"/>
            <a:chOff x="1659814" y="5800121"/>
            <a:chExt cx="4760714" cy="411257"/>
          </a:xfrm>
        </p:grpSpPr>
        <p:sp>
          <p:nvSpPr>
            <p:cNvPr id="60" name="TextBox 59">
              <a:extLst>
                <a:ext uri="{FF2B5EF4-FFF2-40B4-BE49-F238E27FC236}">
                  <a16:creationId xmlns:a16="http://schemas.microsoft.com/office/drawing/2014/main" id="{083C9181-F165-2A86-EDD8-AEA7592BDBF0}"/>
                </a:ext>
              </a:extLst>
            </p:cNvPr>
            <p:cNvSpPr txBox="1"/>
            <p:nvPr/>
          </p:nvSpPr>
          <p:spPr>
            <a:xfrm>
              <a:off x="6193434"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0</a:t>
              </a:r>
            </a:p>
            <a:p>
              <a:pPr algn="ctr" rtl="0"/>
              <a:r>
                <a:rPr lang="ja-jp" sz="1050">
                  <a:solidFill>
                    <a:schemeClr val="accent1"/>
                  </a:solidFill>
                  <a:cs typeface="Arial" panose="020B0604020202020204" pitchFamily="34" charset="0"/>
                </a:rPr>
                <a:t>(72)</a:t>
              </a:r>
            </a:p>
          </p:txBody>
        </p:sp>
        <p:sp>
          <p:nvSpPr>
            <p:cNvPr id="61" name="TextBox 60">
              <a:extLst>
                <a:ext uri="{FF2B5EF4-FFF2-40B4-BE49-F238E27FC236}">
                  <a16:creationId xmlns:a16="http://schemas.microsoft.com/office/drawing/2014/main" id="{9DDC114F-4648-62BF-E7B9-D4959691B554}"/>
                </a:ext>
              </a:extLst>
            </p:cNvPr>
            <p:cNvSpPr txBox="1"/>
            <p:nvPr/>
          </p:nvSpPr>
          <p:spPr>
            <a:xfrm>
              <a:off x="5870210"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2</a:t>
              </a:r>
            </a:p>
            <a:p>
              <a:pPr algn="ctr" rtl="0"/>
              <a:r>
                <a:rPr lang="ja-jp" sz="1050">
                  <a:solidFill>
                    <a:schemeClr val="accent1"/>
                  </a:solidFill>
                  <a:cs typeface="Arial" panose="020B0604020202020204" pitchFamily="34" charset="0"/>
                </a:rPr>
                <a:t>(72)</a:t>
              </a:r>
            </a:p>
          </p:txBody>
        </p:sp>
        <p:sp>
          <p:nvSpPr>
            <p:cNvPr id="62" name="TextBox 61">
              <a:extLst>
                <a:ext uri="{FF2B5EF4-FFF2-40B4-BE49-F238E27FC236}">
                  <a16:creationId xmlns:a16="http://schemas.microsoft.com/office/drawing/2014/main" id="{B259B1CE-1C6C-FB54-AE7A-6EB2FC567DD8}"/>
                </a:ext>
              </a:extLst>
            </p:cNvPr>
            <p:cNvSpPr txBox="1"/>
            <p:nvPr/>
          </p:nvSpPr>
          <p:spPr>
            <a:xfrm>
              <a:off x="5546983"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3</a:t>
              </a:r>
            </a:p>
            <a:p>
              <a:pPr algn="ctr" rtl="0"/>
              <a:r>
                <a:rPr lang="ja-jp" sz="1050">
                  <a:solidFill>
                    <a:schemeClr val="accent1"/>
                  </a:solidFill>
                  <a:cs typeface="Arial" panose="020B0604020202020204" pitchFamily="34" charset="0"/>
                </a:rPr>
                <a:t>(72)</a:t>
              </a:r>
            </a:p>
          </p:txBody>
        </p:sp>
        <p:sp>
          <p:nvSpPr>
            <p:cNvPr id="63" name="TextBox 62">
              <a:extLst>
                <a:ext uri="{FF2B5EF4-FFF2-40B4-BE49-F238E27FC236}">
                  <a16:creationId xmlns:a16="http://schemas.microsoft.com/office/drawing/2014/main" id="{25648B9F-FAEB-133E-9F72-5C9387D24408}"/>
                </a:ext>
              </a:extLst>
            </p:cNvPr>
            <p:cNvSpPr txBox="1"/>
            <p:nvPr/>
          </p:nvSpPr>
          <p:spPr>
            <a:xfrm>
              <a:off x="5223754"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11</a:t>
              </a:r>
            </a:p>
            <a:p>
              <a:pPr algn="ctr" rtl="0"/>
              <a:r>
                <a:rPr lang="ja-jp" sz="1050">
                  <a:solidFill>
                    <a:schemeClr val="accent1"/>
                  </a:solidFill>
                  <a:cs typeface="Arial" panose="020B0604020202020204" pitchFamily="34" charset="0"/>
                </a:rPr>
                <a:t>(71)</a:t>
              </a:r>
            </a:p>
          </p:txBody>
        </p:sp>
        <p:sp>
          <p:nvSpPr>
            <p:cNvPr id="640" name="TextBox 639">
              <a:extLst>
                <a:ext uri="{FF2B5EF4-FFF2-40B4-BE49-F238E27FC236}">
                  <a16:creationId xmlns:a16="http://schemas.microsoft.com/office/drawing/2014/main" id="{5C4AEA43-D8F3-09A7-44F2-15F10E4F1454}"/>
                </a:ext>
              </a:extLst>
            </p:cNvPr>
            <p:cNvSpPr txBox="1"/>
            <p:nvPr/>
          </p:nvSpPr>
          <p:spPr>
            <a:xfrm>
              <a:off x="4900531"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14</a:t>
              </a:r>
            </a:p>
            <a:p>
              <a:pPr algn="ctr" rtl="0"/>
              <a:r>
                <a:rPr lang="ja-jp" sz="1050">
                  <a:solidFill>
                    <a:schemeClr val="accent1"/>
                  </a:solidFill>
                  <a:cs typeface="Arial" panose="020B0604020202020204" pitchFamily="34" charset="0"/>
                </a:rPr>
                <a:t>(71)</a:t>
              </a:r>
            </a:p>
          </p:txBody>
        </p:sp>
        <p:sp>
          <p:nvSpPr>
            <p:cNvPr id="641" name="TextBox 640">
              <a:extLst>
                <a:ext uri="{FF2B5EF4-FFF2-40B4-BE49-F238E27FC236}">
                  <a16:creationId xmlns:a16="http://schemas.microsoft.com/office/drawing/2014/main" id="{98A5B882-9AFA-E050-1DCA-9A3B0233340A}"/>
                </a:ext>
              </a:extLst>
            </p:cNvPr>
            <p:cNvSpPr txBox="1"/>
            <p:nvPr/>
          </p:nvSpPr>
          <p:spPr>
            <a:xfrm>
              <a:off x="4577304"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38</a:t>
              </a:r>
            </a:p>
            <a:p>
              <a:pPr algn="ctr" rtl="0"/>
              <a:r>
                <a:rPr lang="ja-jp" sz="1050">
                  <a:solidFill>
                    <a:schemeClr val="accent1"/>
                  </a:solidFill>
                  <a:cs typeface="Arial" panose="020B0604020202020204" pitchFamily="34" charset="0"/>
                </a:rPr>
                <a:t>(68)</a:t>
              </a:r>
            </a:p>
          </p:txBody>
        </p:sp>
        <p:sp>
          <p:nvSpPr>
            <p:cNvPr id="642" name="TextBox 641">
              <a:extLst>
                <a:ext uri="{FF2B5EF4-FFF2-40B4-BE49-F238E27FC236}">
                  <a16:creationId xmlns:a16="http://schemas.microsoft.com/office/drawing/2014/main" id="{34201FE0-E6E2-1FB4-31D3-28977378AA37}"/>
                </a:ext>
              </a:extLst>
            </p:cNvPr>
            <p:cNvSpPr txBox="1"/>
            <p:nvPr/>
          </p:nvSpPr>
          <p:spPr>
            <a:xfrm>
              <a:off x="4254079"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59</a:t>
              </a:r>
            </a:p>
            <a:p>
              <a:pPr algn="ctr" rtl="0"/>
              <a:r>
                <a:rPr lang="ja-jp" sz="1050">
                  <a:solidFill>
                    <a:schemeClr val="accent1"/>
                  </a:solidFill>
                  <a:cs typeface="Arial" panose="020B0604020202020204" pitchFamily="34" charset="0"/>
                </a:rPr>
                <a:t>(67)</a:t>
              </a:r>
            </a:p>
          </p:txBody>
        </p:sp>
        <p:sp>
          <p:nvSpPr>
            <p:cNvPr id="643" name="TextBox 642">
              <a:extLst>
                <a:ext uri="{FF2B5EF4-FFF2-40B4-BE49-F238E27FC236}">
                  <a16:creationId xmlns:a16="http://schemas.microsoft.com/office/drawing/2014/main" id="{490F0D65-C24D-D40E-EB3F-4A5182DA7549}"/>
                </a:ext>
              </a:extLst>
            </p:cNvPr>
            <p:cNvSpPr txBox="1"/>
            <p:nvPr/>
          </p:nvSpPr>
          <p:spPr>
            <a:xfrm>
              <a:off x="3930852"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68</a:t>
              </a:r>
            </a:p>
            <a:p>
              <a:pPr algn="ctr" rtl="0"/>
              <a:r>
                <a:rPr lang="ja-jp" sz="1050">
                  <a:solidFill>
                    <a:schemeClr val="accent1"/>
                  </a:solidFill>
                  <a:cs typeface="Arial" panose="020B0604020202020204" pitchFamily="34" charset="0"/>
                </a:rPr>
                <a:t>(60)</a:t>
              </a:r>
            </a:p>
          </p:txBody>
        </p:sp>
        <p:sp>
          <p:nvSpPr>
            <p:cNvPr id="644" name="TextBox 643">
              <a:extLst>
                <a:ext uri="{FF2B5EF4-FFF2-40B4-BE49-F238E27FC236}">
                  <a16:creationId xmlns:a16="http://schemas.microsoft.com/office/drawing/2014/main" id="{51F5A0D7-7B67-E0D3-775B-4FCC6CB7DB6E}"/>
                </a:ext>
              </a:extLst>
            </p:cNvPr>
            <p:cNvSpPr txBox="1"/>
            <p:nvPr/>
          </p:nvSpPr>
          <p:spPr>
            <a:xfrm>
              <a:off x="3607626"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99</a:t>
              </a:r>
            </a:p>
            <a:p>
              <a:pPr algn="ctr" rtl="0"/>
              <a:r>
                <a:rPr lang="ja-jp" sz="1050">
                  <a:solidFill>
                    <a:schemeClr val="accent1"/>
                  </a:solidFill>
                  <a:cs typeface="Arial" panose="020B0604020202020204" pitchFamily="34" charset="0"/>
                </a:rPr>
                <a:t>(50)</a:t>
              </a:r>
            </a:p>
          </p:txBody>
        </p:sp>
        <p:sp>
          <p:nvSpPr>
            <p:cNvPr id="645" name="TextBox 644">
              <a:extLst>
                <a:ext uri="{FF2B5EF4-FFF2-40B4-BE49-F238E27FC236}">
                  <a16:creationId xmlns:a16="http://schemas.microsoft.com/office/drawing/2014/main" id="{84A95176-96EC-1BB8-7A03-D1755FD1F4F8}"/>
                </a:ext>
              </a:extLst>
            </p:cNvPr>
            <p:cNvSpPr txBox="1"/>
            <p:nvPr/>
          </p:nvSpPr>
          <p:spPr>
            <a:xfrm>
              <a:off x="3284402"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128</a:t>
              </a:r>
            </a:p>
            <a:p>
              <a:pPr algn="ctr" rtl="0"/>
              <a:r>
                <a:rPr lang="ja-jp" sz="1050">
                  <a:solidFill>
                    <a:schemeClr val="accent1"/>
                  </a:solidFill>
                  <a:cs typeface="Arial" panose="020B0604020202020204" pitchFamily="34" charset="0"/>
                </a:rPr>
                <a:t>(44)</a:t>
              </a:r>
            </a:p>
          </p:txBody>
        </p:sp>
        <p:sp>
          <p:nvSpPr>
            <p:cNvPr id="646" name="TextBox 645">
              <a:extLst>
                <a:ext uri="{FF2B5EF4-FFF2-40B4-BE49-F238E27FC236}">
                  <a16:creationId xmlns:a16="http://schemas.microsoft.com/office/drawing/2014/main" id="{65AA6E56-AAC2-0243-3CDF-AE6A032B25DC}"/>
                </a:ext>
              </a:extLst>
            </p:cNvPr>
            <p:cNvSpPr txBox="1"/>
            <p:nvPr/>
          </p:nvSpPr>
          <p:spPr>
            <a:xfrm>
              <a:off x="2961176"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148</a:t>
              </a:r>
            </a:p>
            <a:p>
              <a:pPr algn="ctr" rtl="0"/>
              <a:r>
                <a:rPr lang="ja-jp" sz="1050">
                  <a:solidFill>
                    <a:schemeClr val="accent1"/>
                  </a:solidFill>
                  <a:cs typeface="Arial" panose="020B0604020202020204" pitchFamily="34" charset="0"/>
                </a:rPr>
                <a:t>(32)</a:t>
              </a:r>
            </a:p>
          </p:txBody>
        </p:sp>
        <p:sp>
          <p:nvSpPr>
            <p:cNvPr id="647" name="TextBox 646">
              <a:extLst>
                <a:ext uri="{FF2B5EF4-FFF2-40B4-BE49-F238E27FC236}">
                  <a16:creationId xmlns:a16="http://schemas.microsoft.com/office/drawing/2014/main" id="{8DE62DF7-1219-B6A1-751E-1E8D70B5EAB8}"/>
                </a:ext>
              </a:extLst>
            </p:cNvPr>
            <p:cNvSpPr txBox="1"/>
            <p:nvPr/>
          </p:nvSpPr>
          <p:spPr>
            <a:xfrm>
              <a:off x="2637951"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156</a:t>
              </a:r>
            </a:p>
            <a:p>
              <a:pPr algn="ctr" rtl="0"/>
              <a:r>
                <a:rPr lang="ja-jp" sz="1050">
                  <a:solidFill>
                    <a:schemeClr val="accent1"/>
                  </a:solidFill>
                  <a:cs typeface="Arial" panose="020B0604020202020204" pitchFamily="34" charset="0"/>
                </a:rPr>
                <a:t>(26)</a:t>
              </a:r>
            </a:p>
          </p:txBody>
        </p:sp>
        <p:sp>
          <p:nvSpPr>
            <p:cNvPr id="648" name="TextBox 647">
              <a:extLst>
                <a:ext uri="{FF2B5EF4-FFF2-40B4-BE49-F238E27FC236}">
                  <a16:creationId xmlns:a16="http://schemas.microsoft.com/office/drawing/2014/main" id="{D1A6BA52-F7C0-E4E4-12C4-F3DEE7D14758}"/>
                </a:ext>
              </a:extLst>
            </p:cNvPr>
            <p:cNvSpPr txBox="1"/>
            <p:nvPr/>
          </p:nvSpPr>
          <p:spPr>
            <a:xfrm>
              <a:off x="2319796" y="5800121"/>
              <a:ext cx="216943"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175</a:t>
              </a:r>
            </a:p>
            <a:p>
              <a:pPr algn="ctr" rtl="0"/>
              <a:r>
                <a:rPr lang="ja-jp" sz="1050">
                  <a:solidFill>
                    <a:schemeClr val="accent1"/>
                  </a:solidFill>
                  <a:cs typeface="Arial" panose="020B0604020202020204" pitchFamily="34" charset="0"/>
                </a:rPr>
                <a:t>13</a:t>
              </a:r>
            </a:p>
          </p:txBody>
        </p:sp>
        <p:sp>
          <p:nvSpPr>
            <p:cNvPr id="649" name="TextBox 648">
              <a:extLst>
                <a:ext uri="{FF2B5EF4-FFF2-40B4-BE49-F238E27FC236}">
                  <a16:creationId xmlns:a16="http://schemas.microsoft.com/office/drawing/2014/main" id="{35175CC3-AC8D-B907-0DF0-EB5E14B1572B}"/>
                </a:ext>
              </a:extLst>
            </p:cNvPr>
            <p:cNvSpPr txBox="1"/>
            <p:nvPr/>
          </p:nvSpPr>
          <p:spPr>
            <a:xfrm>
              <a:off x="1996572" y="5800121"/>
              <a:ext cx="216943" cy="411257"/>
            </a:xfrm>
            <a:prstGeom prst="rect">
              <a:avLst/>
            </a:prstGeom>
            <a:noFill/>
          </p:spPr>
          <p:txBody>
            <a:bodyPr wrap="none" lIns="36000" tIns="36000" rIns="36000" bIns="36000" rtlCol="0" anchor="t" anchorCtr="0">
              <a:spAutoFit/>
            </a:bodyPr>
            <a:lstStyle/>
            <a:p>
              <a:pPr algn="ctr" rtl="0"/>
              <a:r>
                <a:rPr lang="ja-jp" sz="1050">
                  <a:solidFill>
                    <a:schemeClr val="accent1"/>
                  </a:solidFill>
                  <a:cs typeface="Arial" panose="020B0604020202020204" pitchFamily="34" charset="0"/>
                </a:rPr>
                <a:t>189</a:t>
              </a:r>
            </a:p>
            <a:p>
              <a:pPr algn="ctr" rtl="0"/>
              <a:r>
                <a:rPr lang="ja-jp" sz="1050">
                  <a:solidFill>
                    <a:schemeClr val="accent1"/>
                  </a:solidFill>
                  <a:cs typeface="Arial" panose="020B0604020202020204" pitchFamily="34" charset="0"/>
                </a:rPr>
                <a:t>(3)</a:t>
              </a:r>
            </a:p>
          </p:txBody>
        </p:sp>
        <p:sp>
          <p:nvSpPr>
            <p:cNvPr id="650" name="TextBox 649">
              <a:extLst>
                <a:ext uri="{FF2B5EF4-FFF2-40B4-BE49-F238E27FC236}">
                  <a16:creationId xmlns:a16="http://schemas.microsoft.com/office/drawing/2014/main" id="{143E389C-0474-4A06-FF14-48D45B2DCE3C}"/>
                </a:ext>
              </a:extLst>
            </p:cNvPr>
            <p:cNvSpPr txBox="1"/>
            <p:nvPr/>
          </p:nvSpPr>
          <p:spPr>
            <a:xfrm>
              <a:off x="1659814" y="5800121"/>
              <a:ext cx="244011" cy="411257"/>
            </a:xfrm>
            <a:prstGeom prst="rect">
              <a:avLst/>
            </a:prstGeom>
            <a:noFill/>
          </p:spPr>
          <p:txBody>
            <a:bodyPr wrap="none" lIns="36000" tIns="36000" rIns="36000" bIns="36000" rtlCol="0" anchor="t" anchorCtr="0">
              <a:spAutoFit/>
            </a:bodyPr>
            <a:lstStyle/>
            <a:p>
              <a:pPr algn="ctr" rtl="0"/>
              <a:r>
                <a:rPr lang="ja-jp" sz="1050" dirty="0">
                  <a:solidFill>
                    <a:schemeClr val="accent1"/>
                  </a:solidFill>
                  <a:cs typeface="Arial" panose="020B0604020202020204" pitchFamily="34" charset="0"/>
                </a:rPr>
                <a:t>198 </a:t>
              </a:r>
            </a:p>
            <a:p>
              <a:pPr algn="ctr" rtl="0"/>
              <a:r>
                <a:rPr lang="ja-jp" sz="1050" dirty="0">
                  <a:solidFill>
                    <a:schemeClr val="accent1"/>
                  </a:solidFill>
                  <a:cs typeface="Arial" panose="020B0604020202020204" pitchFamily="34" charset="0"/>
                </a:rPr>
                <a:t>(0)</a:t>
              </a:r>
            </a:p>
          </p:txBody>
        </p:sp>
      </p:grpSp>
      <p:grpSp>
        <p:nvGrpSpPr>
          <p:cNvPr id="651" name="Group 650">
            <a:extLst>
              <a:ext uri="{FF2B5EF4-FFF2-40B4-BE49-F238E27FC236}">
                <a16:creationId xmlns:a16="http://schemas.microsoft.com/office/drawing/2014/main" id="{0AAA021D-1726-9F9F-B0A1-9F643A137441}"/>
              </a:ext>
            </a:extLst>
          </p:cNvPr>
          <p:cNvGrpSpPr/>
          <p:nvPr/>
        </p:nvGrpSpPr>
        <p:grpSpPr>
          <a:xfrm>
            <a:off x="1514158" y="5890294"/>
            <a:ext cx="5867706" cy="411257"/>
            <a:chOff x="1673345" y="5800121"/>
            <a:chExt cx="4128364" cy="411257"/>
          </a:xfrm>
        </p:grpSpPr>
        <p:sp>
          <p:nvSpPr>
            <p:cNvPr id="654" name="TextBox 653">
              <a:extLst>
                <a:ext uri="{FF2B5EF4-FFF2-40B4-BE49-F238E27FC236}">
                  <a16:creationId xmlns:a16="http://schemas.microsoft.com/office/drawing/2014/main" id="{6B8EF6C3-49A4-D97A-1B5F-D2FF661F149F}"/>
                </a:ext>
              </a:extLst>
            </p:cNvPr>
            <p:cNvSpPr txBox="1"/>
            <p:nvPr/>
          </p:nvSpPr>
          <p:spPr>
            <a:xfrm>
              <a:off x="5519351" y="5800121"/>
              <a:ext cx="282358"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0</a:t>
              </a:r>
            </a:p>
            <a:p>
              <a:pPr algn="ctr" rtl="0"/>
              <a:r>
                <a:rPr lang="ja-jp" sz="1050">
                  <a:solidFill>
                    <a:schemeClr val="accent2"/>
                  </a:solidFill>
                  <a:cs typeface="Arial" panose="020B0604020202020204" pitchFamily="34" charset="0"/>
                </a:rPr>
                <a:t>(112)</a:t>
              </a:r>
            </a:p>
          </p:txBody>
        </p:sp>
        <p:sp>
          <p:nvSpPr>
            <p:cNvPr id="655" name="TextBox 654">
              <a:extLst>
                <a:ext uri="{FF2B5EF4-FFF2-40B4-BE49-F238E27FC236}">
                  <a16:creationId xmlns:a16="http://schemas.microsoft.com/office/drawing/2014/main" id="{F182367E-56B6-D041-47C6-7B513CCEB89C}"/>
                </a:ext>
              </a:extLst>
            </p:cNvPr>
            <p:cNvSpPr txBox="1"/>
            <p:nvPr/>
          </p:nvSpPr>
          <p:spPr>
            <a:xfrm>
              <a:off x="5196123" y="5800121"/>
              <a:ext cx="282358"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5</a:t>
              </a:r>
            </a:p>
            <a:p>
              <a:pPr algn="ctr" rtl="0"/>
              <a:r>
                <a:rPr lang="ja-jp" sz="1050">
                  <a:solidFill>
                    <a:schemeClr val="accent2"/>
                  </a:solidFill>
                  <a:cs typeface="Arial" panose="020B0604020202020204" pitchFamily="34" charset="0"/>
                </a:rPr>
                <a:t>(112)</a:t>
              </a:r>
            </a:p>
          </p:txBody>
        </p:sp>
        <p:sp>
          <p:nvSpPr>
            <p:cNvPr id="656" name="TextBox 655">
              <a:extLst>
                <a:ext uri="{FF2B5EF4-FFF2-40B4-BE49-F238E27FC236}">
                  <a16:creationId xmlns:a16="http://schemas.microsoft.com/office/drawing/2014/main" id="{15332650-587C-4D03-419A-A1321AB46311}"/>
                </a:ext>
              </a:extLst>
            </p:cNvPr>
            <p:cNvSpPr txBox="1"/>
            <p:nvPr/>
          </p:nvSpPr>
          <p:spPr>
            <a:xfrm>
              <a:off x="4872899" y="5800121"/>
              <a:ext cx="282358"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9</a:t>
              </a:r>
            </a:p>
            <a:p>
              <a:pPr algn="ctr" rtl="0"/>
              <a:r>
                <a:rPr lang="ja-jp" sz="1050">
                  <a:solidFill>
                    <a:schemeClr val="accent2"/>
                  </a:solidFill>
                  <a:cs typeface="Arial" panose="020B0604020202020204" pitchFamily="34" charset="0"/>
                </a:rPr>
                <a:t>(112)</a:t>
              </a:r>
            </a:p>
          </p:txBody>
        </p:sp>
        <p:sp>
          <p:nvSpPr>
            <p:cNvPr id="657" name="TextBox 656">
              <a:extLst>
                <a:ext uri="{FF2B5EF4-FFF2-40B4-BE49-F238E27FC236}">
                  <a16:creationId xmlns:a16="http://schemas.microsoft.com/office/drawing/2014/main" id="{52DFA23F-026E-7DD7-BE76-A20FBA3B50D5}"/>
                </a:ext>
              </a:extLst>
            </p:cNvPr>
            <p:cNvSpPr txBox="1"/>
            <p:nvPr/>
          </p:nvSpPr>
          <p:spPr>
            <a:xfrm>
              <a:off x="4549671" y="5800121"/>
              <a:ext cx="282358"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25</a:t>
              </a:r>
            </a:p>
            <a:p>
              <a:pPr algn="ctr" rtl="0"/>
              <a:r>
                <a:rPr lang="ja-jp" sz="1050">
                  <a:solidFill>
                    <a:schemeClr val="accent2"/>
                  </a:solidFill>
                  <a:cs typeface="Arial" panose="020B0604020202020204" pitchFamily="34" charset="0"/>
                </a:rPr>
                <a:t>(106)</a:t>
              </a:r>
            </a:p>
          </p:txBody>
        </p:sp>
        <p:sp>
          <p:nvSpPr>
            <p:cNvPr id="658" name="TextBox 657">
              <a:extLst>
                <a:ext uri="{FF2B5EF4-FFF2-40B4-BE49-F238E27FC236}">
                  <a16:creationId xmlns:a16="http://schemas.microsoft.com/office/drawing/2014/main" id="{AED01111-B19B-7A8E-81CE-55A62247CB6F}"/>
                </a:ext>
              </a:extLst>
            </p:cNvPr>
            <p:cNvSpPr txBox="1"/>
            <p:nvPr/>
          </p:nvSpPr>
          <p:spPr>
            <a:xfrm>
              <a:off x="4226445" y="5800121"/>
              <a:ext cx="282358"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45</a:t>
              </a:r>
            </a:p>
            <a:p>
              <a:pPr algn="ctr" rtl="0"/>
              <a:r>
                <a:rPr lang="ja-jp" sz="1050">
                  <a:solidFill>
                    <a:schemeClr val="accent2"/>
                  </a:solidFill>
                  <a:cs typeface="Arial" panose="020B0604020202020204" pitchFamily="34" charset="0"/>
                </a:rPr>
                <a:t>(102)</a:t>
              </a:r>
            </a:p>
          </p:txBody>
        </p:sp>
        <p:sp>
          <p:nvSpPr>
            <p:cNvPr id="659" name="TextBox 658">
              <a:extLst>
                <a:ext uri="{FF2B5EF4-FFF2-40B4-BE49-F238E27FC236}">
                  <a16:creationId xmlns:a16="http://schemas.microsoft.com/office/drawing/2014/main" id="{ED726409-DEAF-5C35-4A4B-284D3AA23602}"/>
                </a:ext>
              </a:extLst>
            </p:cNvPr>
            <p:cNvSpPr txBox="1"/>
            <p:nvPr/>
          </p:nvSpPr>
          <p:spPr>
            <a:xfrm>
              <a:off x="3903219" y="5800121"/>
              <a:ext cx="282358"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53</a:t>
              </a:r>
            </a:p>
            <a:p>
              <a:pPr algn="ctr" rtl="0"/>
              <a:r>
                <a:rPr lang="ja-jp" sz="1050">
                  <a:solidFill>
                    <a:schemeClr val="accent2"/>
                  </a:solidFill>
                  <a:cs typeface="Arial" panose="020B0604020202020204" pitchFamily="34" charset="0"/>
                </a:rPr>
                <a:t>(101)</a:t>
              </a:r>
            </a:p>
          </p:txBody>
        </p:sp>
        <p:sp>
          <p:nvSpPr>
            <p:cNvPr id="660" name="TextBox 659">
              <a:extLst>
                <a:ext uri="{FF2B5EF4-FFF2-40B4-BE49-F238E27FC236}">
                  <a16:creationId xmlns:a16="http://schemas.microsoft.com/office/drawing/2014/main" id="{675A2C92-98D8-DAD2-E7FC-7282E4533A0B}"/>
                </a:ext>
              </a:extLst>
            </p:cNvPr>
            <p:cNvSpPr txBox="1"/>
            <p:nvPr/>
          </p:nvSpPr>
          <p:spPr>
            <a:xfrm>
              <a:off x="3607628"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74</a:t>
              </a:r>
            </a:p>
            <a:p>
              <a:pPr algn="ctr" rtl="0"/>
              <a:r>
                <a:rPr lang="ja-jp" sz="1050">
                  <a:solidFill>
                    <a:schemeClr val="accent2"/>
                  </a:solidFill>
                  <a:cs typeface="Arial" panose="020B0604020202020204" pitchFamily="34" charset="0"/>
                </a:rPr>
                <a:t>(95)</a:t>
              </a:r>
            </a:p>
          </p:txBody>
        </p:sp>
        <p:sp>
          <p:nvSpPr>
            <p:cNvPr id="661" name="TextBox 660">
              <a:extLst>
                <a:ext uri="{FF2B5EF4-FFF2-40B4-BE49-F238E27FC236}">
                  <a16:creationId xmlns:a16="http://schemas.microsoft.com/office/drawing/2014/main" id="{9D5BF341-1724-99DD-FD72-D65A3C69D5AF}"/>
                </a:ext>
              </a:extLst>
            </p:cNvPr>
            <p:cNvSpPr txBox="1"/>
            <p:nvPr/>
          </p:nvSpPr>
          <p:spPr>
            <a:xfrm>
              <a:off x="3284402"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103</a:t>
              </a:r>
            </a:p>
            <a:p>
              <a:pPr algn="ctr" rtl="0"/>
              <a:r>
                <a:rPr lang="ja-jp" sz="1050">
                  <a:solidFill>
                    <a:schemeClr val="accent2"/>
                  </a:solidFill>
                  <a:cs typeface="Arial" panose="020B0604020202020204" pitchFamily="34" charset="0"/>
                </a:rPr>
                <a:t>(81)</a:t>
              </a:r>
            </a:p>
          </p:txBody>
        </p:sp>
        <p:sp>
          <p:nvSpPr>
            <p:cNvPr id="662" name="TextBox 661">
              <a:extLst>
                <a:ext uri="{FF2B5EF4-FFF2-40B4-BE49-F238E27FC236}">
                  <a16:creationId xmlns:a16="http://schemas.microsoft.com/office/drawing/2014/main" id="{B758D494-5A8D-875A-60AA-3E2F2720BC9F}"/>
                </a:ext>
              </a:extLst>
            </p:cNvPr>
            <p:cNvSpPr txBox="1"/>
            <p:nvPr/>
          </p:nvSpPr>
          <p:spPr>
            <a:xfrm>
              <a:off x="2961176"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119</a:t>
              </a:r>
            </a:p>
            <a:p>
              <a:pPr algn="ctr" rtl="0"/>
              <a:r>
                <a:rPr lang="ja-jp" sz="1050">
                  <a:solidFill>
                    <a:schemeClr val="accent2"/>
                  </a:solidFill>
                  <a:cs typeface="Arial" panose="020B0604020202020204" pitchFamily="34" charset="0"/>
                </a:rPr>
                <a:t>(70)</a:t>
              </a:r>
            </a:p>
          </p:txBody>
        </p:sp>
        <p:sp>
          <p:nvSpPr>
            <p:cNvPr id="663" name="TextBox 662">
              <a:extLst>
                <a:ext uri="{FF2B5EF4-FFF2-40B4-BE49-F238E27FC236}">
                  <a16:creationId xmlns:a16="http://schemas.microsoft.com/office/drawing/2014/main" id="{EAF7960B-5137-640E-1FAF-C82D8BEB8434}"/>
                </a:ext>
              </a:extLst>
            </p:cNvPr>
            <p:cNvSpPr txBox="1"/>
            <p:nvPr/>
          </p:nvSpPr>
          <p:spPr>
            <a:xfrm>
              <a:off x="2637950"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121</a:t>
              </a:r>
            </a:p>
            <a:p>
              <a:pPr algn="ctr" rtl="0"/>
              <a:r>
                <a:rPr lang="ja-jp" sz="1050">
                  <a:solidFill>
                    <a:schemeClr val="accent2"/>
                  </a:solidFill>
                  <a:cs typeface="Arial" panose="020B0604020202020204" pitchFamily="34" charset="0"/>
                </a:rPr>
                <a:t>(69)</a:t>
              </a:r>
            </a:p>
          </p:txBody>
        </p:sp>
        <p:sp>
          <p:nvSpPr>
            <p:cNvPr id="664" name="TextBox 663">
              <a:extLst>
                <a:ext uri="{FF2B5EF4-FFF2-40B4-BE49-F238E27FC236}">
                  <a16:creationId xmlns:a16="http://schemas.microsoft.com/office/drawing/2014/main" id="{01D97310-E4B3-258C-327F-6E624D25245B}"/>
                </a:ext>
              </a:extLst>
            </p:cNvPr>
            <p:cNvSpPr txBox="1"/>
            <p:nvPr/>
          </p:nvSpPr>
          <p:spPr>
            <a:xfrm>
              <a:off x="2314726" y="5800121"/>
              <a:ext cx="227094"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141</a:t>
              </a:r>
            </a:p>
            <a:p>
              <a:pPr algn="ctr" rtl="0"/>
              <a:r>
                <a:rPr lang="ja-jp" sz="1050">
                  <a:solidFill>
                    <a:schemeClr val="accent2"/>
                  </a:solidFill>
                  <a:cs typeface="Arial" panose="020B0604020202020204" pitchFamily="34" charset="0"/>
                </a:rPr>
                <a:t>(52)</a:t>
              </a:r>
            </a:p>
          </p:txBody>
        </p:sp>
        <p:sp>
          <p:nvSpPr>
            <p:cNvPr id="665" name="TextBox 664">
              <a:extLst>
                <a:ext uri="{FF2B5EF4-FFF2-40B4-BE49-F238E27FC236}">
                  <a16:creationId xmlns:a16="http://schemas.microsoft.com/office/drawing/2014/main" id="{1A9284D6-4892-524E-20B2-5C2541562364}"/>
                </a:ext>
              </a:extLst>
            </p:cNvPr>
            <p:cNvSpPr txBox="1"/>
            <p:nvPr/>
          </p:nvSpPr>
          <p:spPr>
            <a:xfrm>
              <a:off x="1996571" y="5800121"/>
              <a:ext cx="216943"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187</a:t>
              </a:r>
            </a:p>
            <a:p>
              <a:pPr algn="ctr" rtl="0"/>
              <a:r>
                <a:rPr lang="ja-jp" sz="1050">
                  <a:solidFill>
                    <a:schemeClr val="accent2"/>
                  </a:solidFill>
                  <a:cs typeface="Arial" panose="020B0604020202020204" pitchFamily="34" charset="0"/>
                </a:rPr>
                <a:t>(9)</a:t>
              </a:r>
            </a:p>
          </p:txBody>
        </p:sp>
        <p:sp>
          <p:nvSpPr>
            <p:cNvPr id="666" name="TextBox 665">
              <a:extLst>
                <a:ext uri="{FF2B5EF4-FFF2-40B4-BE49-F238E27FC236}">
                  <a16:creationId xmlns:a16="http://schemas.microsoft.com/office/drawing/2014/main" id="{561E6473-8C53-B6ED-8280-79CE8339DFAB}"/>
                </a:ext>
              </a:extLst>
            </p:cNvPr>
            <p:cNvSpPr txBox="1"/>
            <p:nvPr/>
          </p:nvSpPr>
          <p:spPr>
            <a:xfrm>
              <a:off x="1673345" y="5800121"/>
              <a:ext cx="216943" cy="411257"/>
            </a:xfrm>
            <a:prstGeom prst="rect">
              <a:avLst/>
            </a:prstGeom>
            <a:noFill/>
          </p:spPr>
          <p:txBody>
            <a:bodyPr wrap="none" lIns="36000" tIns="36000" rIns="36000" bIns="36000" rtlCol="0" anchor="t" anchorCtr="0">
              <a:spAutoFit/>
            </a:bodyPr>
            <a:lstStyle/>
            <a:p>
              <a:pPr algn="ctr" rtl="0"/>
              <a:r>
                <a:rPr lang="ja-jp" sz="1050">
                  <a:solidFill>
                    <a:schemeClr val="accent2"/>
                  </a:solidFill>
                  <a:cs typeface="Arial" panose="020B0604020202020204" pitchFamily="34" charset="0"/>
                </a:rPr>
                <a:t>200</a:t>
              </a:r>
            </a:p>
            <a:p>
              <a:pPr algn="ctr" rtl="0"/>
              <a:r>
                <a:rPr lang="ja-jp" sz="1050">
                  <a:solidFill>
                    <a:schemeClr val="accent2"/>
                  </a:solidFill>
                  <a:cs typeface="Arial" panose="020B0604020202020204" pitchFamily="34" charset="0"/>
                </a:rPr>
                <a:t>(0)</a:t>
              </a:r>
            </a:p>
          </p:txBody>
        </p:sp>
      </p:grpSp>
      <p:cxnSp>
        <p:nvCxnSpPr>
          <p:cNvPr id="667" name="Straight Connector 666">
            <a:extLst>
              <a:ext uri="{FF2B5EF4-FFF2-40B4-BE49-F238E27FC236}">
                <a16:creationId xmlns:a16="http://schemas.microsoft.com/office/drawing/2014/main" id="{BFF058BF-3CD5-DCA8-1D81-FFBD129AF8CF}"/>
              </a:ext>
            </a:extLst>
          </p:cNvPr>
          <p:cNvCxnSpPr/>
          <p:nvPr/>
        </p:nvCxnSpPr>
        <p:spPr>
          <a:xfrm>
            <a:off x="1442637" y="3646967"/>
            <a:ext cx="5311735" cy="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668" name="Straight Connector 667">
            <a:extLst>
              <a:ext uri="{FF2B5EF4-FFF2-40B4-BE49-F238E27FC236}">
                <a16:creationId xmlns:a16="http://schemas.microsoft.com/office/drawing/2014/main" id="{B566FEE7-548F-0788-EC0B-6596C3869078}"/>
              </a:ext>
            </a:extLst>
          </p:cNvPr>
          <p:cNvCxnSpPr/>
          <p:nvPr/>
        </p:nvCxnSpPr>
        <p:spPr>
          <a:xfrm>
            <a:off x="4347311" y="3636335"/>
            <a:ext cx="0" cy="1307805"/>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669" name="Straight Connector 668">
            <a:extLst>
              <a:ext uri="{FF2B5EF4-FFF2-40B4-BE49-F238E27FC236}">
                <a16:creationId xmlns:a16="http://schemas.microsoft.com/office/drawing/2014/main" id="{853CF5C0-8CA1-D9F9-3372-0FF286F5187F}"/>
              </a:ext>
            </a:extLst>
          </p:cNvPr>
          <p:cNvCxnSpPr/>
          <p:nvPr/>
        </p:nvCxnSpPr>
        <p:spPr>
          <a:xfrm>
            <a:off x="5807412" y="3161413"/>
            <a:ext cx="0" cy="1836000"/>
          </a:xfrm>
          <a:prstGeom prst="line">
            <a:avLst/>
          </a:prstGeom>
          <a:ln w="19050">
            <a:solidFill>
              <a:srgbClr val="363636"/>
            </a:solidFill>
            <a:prstDash val="lgDashDot"/>
          </a:ln>
        </p:spPr>
        <p:style>
          <a:lnRef idx="1">
            <a:schemeClr val="accent1"/>
          </a:lnRef>
          <a:fillRef idx="0">
            <a:schemeClr val="accent1"/>
          </a:fillRef>
          <a:effectRef idx="0">
            <a:schemeClr val="accent1"/>
          </a:effectRef>
          <a:fontRef idx="minor">
            <a:schemeClr val="tx1"/>
          </a:fontRef>
        </p:style>
      </p:cxnSp>
      <p:cxnSp>
        <p:nvCxnSpPr>
          <p:cNvPr id="670" name="Straight Connector 669">
            <a:extLst>
              <a:ext uri="{FF2B5EF4-FFF2-40B4-BE49-F238E27FC236}">
                <a16:creationId xmlns:a16="http://schemas.microsoft.com/office/drawing/2014/main" id="{CA4F3509-7DF2-436E-A826-7464D0F01D23}"/>
              </a:ext>
            </a:extLst>
          </p:cNvPr>
          <p:cNvCxnSpPr/>
          <p:nvPr/>
        </p:nvCxnSpPr>
        <p:spPr>
          <a:xfrm>
            <a:off x="6756802" y="3639883"/>
            <a:ext cx="0" cy="1296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grpSp>
        <p:nvGrpSpPr>
          <p:cNvPr id="671" name="Group 670">
            <a:extLst>
              <a:ext uri="{FF2B5EF4-FFF2-40B4-BE49-F238E27FC236}">
                <a16:creationId xmlns:a16="http://schemas.microsoft.com/office/drawing/2014/main" id="{7143E049-F4C2-0151-1A4E-24D45C68EDF0}"/>
              </a:ext>
            </a:extLst>
          </p:cNvPr>
          <p:cNvGrpSpPr/>
          <p:nvPr/>
        </p:nvGrpSpPr>
        <p:grpSpPr>
          <a:xfrm>
            <a:off x="1670271" y="2503413"/>
            <a:ext cx="6396343" cy="1332000"/>
            <a:chOff x="3100387" y="2747962"/>
            <a:chExt cx="5993253" cy="1366647"/>
          </a:xfrm>
        </p:grpSpPr>
        <p:sp>
          <p:nvSpPr>
            <p:cNvPr id="672" name="Freeform: Shape 671">
              <a:extLst>
                <a:ext uri="{FF2B5EF4-FFF2-40B4-BE49-F238E27FC236}">
                  <a16:creationId xmlns:a16="http://schemas.microsoft.com/office/drawing/2014/main" id="{EA75061A-5C67-0550-1F46-BD3413B17C89}"/>
                </a:ext>
              </a:extLst>
            </p:cNvPr>
            <p:cNvSpPr/>
            <p:nvPr/>
          </p:nvSpPr>
          <p:spPr>
            <a:xfrm>
              <a:off x="3100387" y="2747962"/>
              <a:ext cx="5993253" cy="1330642"/>
            </a:xfrm>
            <a:custGeom>
              <a:avLst/>
              <a:gdLst>
                <a:gd name="connsiteX0" fmla="*/ 5993254 w 5993253"/>
                <a:gd name="connsiteY0" fmla="*/ 1330643 h 1330642"/>
                <a:gd name="connsiteX1" fmla="*/ 4758928 w 5993253"/>
                <a:gd name="connsiteY1" fmla="*/ 1330643 h 1330642"/>
                <a:gd name="connsiteX2" fmla="*/ 4758928 w 5993253"/>
                <a:gd name="connsiteY2" fmla="*/ 1170108 h 1330642"/>
                <a:gd name="connsiteX3" fmla="*/ 4156043 w 5993253"/>
                <a:gd name="connsiteY3" fmla="*/ 1170108 h 1330642"/>
                <a:gd name="connsiteX4" fmla="*/ 4156043 w 5993253"/>
                <a:gd name="connsiteY4" fmla="*/ 1109463 h 1330642"/>
                <a:gd name="connsiteX5" fmla="*/ 4116800 w 5993253"/>
                <a:gd name="connsiteY5" fmla="*/ 1109463 h 1330642"/>
                <a:gd name="connsiteX6" fmla="*/ 4116800 w 5993253"/>
                <a:gd name="connsiteY6" fmla="*/ 1059523 h 1330642"/>
                <a:gd name="connsiteX7" fmla="*/ 3599526 w 5993253"/>
                <a:gd name="connsiteY7" fmla="*/ 1059523 h 1330642"/>
                <a:gd name="connsiteX8" fmla="*/ 3599526 w 5993253"/>
                <a:gd name="connsiteY8" fmla="*/ 1027414 h 1330642"/>
                <a:gd name="connsiteX9" fmla="*/ 3399749 w 5993253"/>
                <a:gd name="connsiteY9" fmla="*/ 1027414 h 1330642"/>
                <a:gd name="connsiteX10" fmla="*/ 3399749 w 5993253"/>
                <a:gd name="connsiteY10" fmla="*/ 1002440 h 1330642"/>
                <a:gd name="connsiteX11" fmla="*/ 3135763 w 5993253"/>
                <a:gd name="connsiteY11" fmla="*/ 1002440 h 1330642"/>
                <a:gd name="connsiteX12" fmla="*/ 3135763 w 5993253"/>
                <a:gd name="connsiteY12" fmla="*/ 973903 h 1330642"/>
                <a:gd name="connsiteX13" fmla="*/ 3032303 w 5993253"/>
                <a:gd name="connsiteY13" fmla="*/ 973903 h 1330642"/>
                <a:gd name="connsiteX14" fmla="*/ 3032303 w 5993253"/>
                <a:gd name="connsiteY14" fmla="*/ 906124 h 1330642"/>
                <a:gd name="connsiteX15" fmla="*/ 3010900 w 5993253"/>
                <a:gd name="connsiteY15" fmla="*/ 906124 h 1330642"/>
                <a:gd name="connsiteX16" fmla="*/ 3010900 w 5993253"/>
                <a:gd name="connsiteY16" fmla="*/ 866882 h 1330642"/>
                <a:gd name="connsiteX17" fmla="*/ 2982363 w 5993253"/>
                <a:gd name="connsiteY17" fmla="*/ 866882 h 1330642"/>
                <a:gd name="connsiteX18" fmla="*/ 2982363 w 5993253"/>
                <a:gd name="connsiteY18" fmla="*/ 802668 h 1330642"/>
                <a:gd name="connsiteX19" fmla="*/ 2950255 w 5993253"/>
                <a:gd name="connsiteY19" fmla="*/ 802668 h 1330642"/>
                <a:gd name="connsiteX20" fmla="*/ 2950255 w 5993253"/>
                <a:gd name="connsiteY20" fmla="*/ 749158 h 1330642"/>
                <a:gd name="connsiteX21" fmla="*/ 2875340 w 5993253"/>
                <a:gd name="connsiteY21" fmla="*/ 749158 h 1330642"/>
                <a:gd name="connsiteX22" fmla="*/ 2875340 w 5993253"/>
                <a:gd name="connsiteY22" fmla="*/ 702781 h 1330642"/>
                <a:gd name="connsiteX23" fmla="*/ 2632758 w 5993253"/>
                <a:gd name="connsiteY23" fmla="*/ 702781 h 1330642"/>
                <a:gd name="connsiteX24" fmla="*/ 2632758 w 5993253"/>
                <a:gd name="connsiteY24" fmla="*/ 677809 h 1330642"/>
                <a:gd name="connsiteX25" fmla="*/ 2500760 w 5993253"/>
                <a:gd name="connsiteY25" fmla="*/ 677809 h 1330642"/>
                <a:gd name="connsiteX26" fmla="*/ 2500760 w 5993253"/>
                <a:gd name="connsiteY26" fmla="*/ 649270 h 1330642"/>
                <a:gd name="connsiteX27" fmla="*/ 2358066 w 5993253"/>
                <a:gd name="connsiteY27" fmla="*/ 649270 h 1330642"/>
                <a:gd name="connsiteX28" fmla="*/ 2358066 w 5993253"/>
                <a:gd name="connsiteY28" fmla="*/ 617163 h 1330642"/>
                <a:gd name="connsiteX29" fmla="*/ 2261740 w 5993253"/>
                <a:gd name="connsiteY29" fmla="*/ 617163 h 1330642"/>
                <a:gd name="connsiteX30" fmla="*/ 2261740 w 5993253"/>
                <a:gd name="connsiteY30" fmla="*/ 585056 h 1330642"/>
                <a:gd name="connsiteX31" fmla="*/ 2072669 w 5993253"/>
                <a:gd name="connsiteY31" fmla="*/ 585056 h 1330642"/>
                <a:gd name="connsiteX32" fmla="*/ 2072669 w 5993253"/>
                <a:gd name="connsiteY32" fmla="*/ 556517 h 1330642"/>
                <a:gd name="connsiteX33" fmla="*/ 1822952 w 5993253"/>
                <a:gd name="connsiteY33" fmla="*/ 556517 h 1330642"/>
                <a:gd name="connsiteX34" fmla="*/ 1822952 w 5993253"/>
                <a:gd name="connsiteY34" fmla="*/ 535113 h 1330642"/>
                <a:gd name="connsiteX35" fmla="*/ 1769440 w 5993253"/>
                <a:gd name="connsiteY35" fmla="*/ 535113 h 1330642"/>
                <a:gd name="connsiteX36" fmla="*/ 1769440 w 5993253"/>
                <a:gd name="connsiteY36" fmla="*/ 435225 h 1330642"/>
                <a:gd name="connsiteX37" fmla="*/ 1680248 w 5993253"/>
                <a:gd name="connsiteY37" fmla="*/ 435225 h 1330642"/>
                <a:gd name="connsiteX38" fmla="*/ 1680248 w 5993253"/>
                <a:gd name="connsiteY38" fmla="*/ 399550 h 1330642"/>
                <a:gd name="connsiteX39" fmla="*/ 1630309 w 5993253"/>
                <a:gd name="connsiteY39" fmla="*/ 399550 h 1330642"/>
                <a:gd name="connsiteX40" fmla="*/ 1630309 w 5993253"/>
                <a:gd name="connsiteY40" fmla="*/ 363876 h 1330642"/>
                <a:gd name="connsiteX41" fmla="*/ 1394860 w 5993253"/>
                <a:gd name="connsiteY41" fmla="*/ 363876 h 1330642"/>
                <a:gd name="connsiteX42" fmla="*/ 1394860 w 5993253"/>
                <a:gd name="connsiteY42" fmla="*/ 335337 h 1330642"/>
                <a:gd name="connsiteX43" fmla="*/ 1259300 w 5993253"/>
                <a:gd name="connsiteY43" fmla="*/ 335337 h 1330642"/>
                <a:gd name="connsiteX44" fmla="*/ 1259300 w 5993253"/>
                <a:gd name="connsiteY44" fmla="*/ 310365 h 1330642"/>
                <a:gd name="connsiteX45" fmla="*/ 1162974 w 5993253"/>
                <a:gd name="connsiteY45" fmla="*/ 310365 h 1330642"/>
                <a:gd name="connsiteX46" fmla="*/ 1162974 w 5993253"/>
                <a:gd name="connsiteY46" fmla="*/ 260421 h 1330642"/>
                <a:gd name="connsiteX47" fmla="*/ 1148706 w 5993253"/>
                <a:gd name="connsiteY47" fmla="*/ 260421 h 1330642"/>
                <a:gd name="connsiteX48" fmla="*/ 1148706 w 5993253"/>
                <a:gd name="connsiteY48" fmla="*/ 217612 h 1330642"/>
                <a:gd name="connsiteX49" fmla="*/ 1066657 w 5993253"/>
                <a:gd name="connsiteY49" fmla="*/ 217612 h 1330642"/>
                <a:gd name="connsiteX50" fmla="*/ 1066657 w 5993253"/>
                <a:gd name="connsiteY50" fmla="*/ 178371 h 1330642"/>
                <a:gd name="connsiteX51" fmla="*/ 863315 w 5993253"/>
                <a:gd name="connsiteY51" fmla="*/ 178371 h 1330642"/>
                <a:gd name="connsiteX52" fmla="*/ 863315 w 5993253"/>
                <a:gd name="connsiteY52" fmla="*/ 171236 h 1330642"/>
                <a:gd name="connsiteX53" fmla="*/ 813371 w 5993253"/>
                <a:gd name="connsiteY53" fmla="*/ 171236 h 1330642"/>
                <a:gd name="connsiteX54" fmla="*/ 813371 w 5993253"/>
                <a:gd name="connsiteY54" fmla="*/ 156966 h 1330642"/>
                <a:gd name="connsiteX55" fmla="*/ 674241 w 5993253"/>
                <a:gd name="connsiteY55" fmla="*/ 156966 h 1330642"/>
                <a:gd name="connsiteX56" fmla="*/ 674241 w 5993253"/>
                <a:gd name="connsiteY56" fmla="*/ 135562 h 1330642"/>
                <a:gd name="connsiteX57" fmla="*/ 595758 w 5993253"/>
                <a:gd name="connsiteY57" fmla="*/ 135562 h 1330642"/>
                <a:gd name="connsiteX58" fmla="*/ 595758 w 5993253"/>
                <a:gd name="connsiteY58" fmla="*/ 121292 h 1330642"/>
                <a:gd name="connsiteX59" fmla="*/ 588623 w 5993253"/>
                <a:gd name="connsiteY59" fmla="*/ 121292 h 1330642"/>
                <a:gd name="connsiteX60" fmla="*/ 588623 w 5993253"/>
                <a:gd name="connsiteY60" fmla="*/ 85618 h 1330642"/>
                <a:gd name="connsiteX61" fmla="*/ 542247 w 5993253"/>
                <a:gd name="connsiteY61" fmla="*/ 85618 h 1330642"/>
                <a:gd name="connsiteX62" fmla="*/ 542247 w 5993253"/>
                <a:gd name="connsiteY62" fmla="*/ 46376 h 1330642"/>
                <a:gd name="connsiteX63" fmla="*/ 424523 w 5993253"/>
                <a:gd name="connsiteY63" fmla="*/ 46376 h 1330642"/>
                <a:gd name="connsiteX64" fmla="*/ 424523 w 5993253"/>
                <a:gd name="connsiteY64" fmla="*/ 39241 h 1330642"/>
                <a:gd name="connsiteX65" fmla="*/ 263989 w 5993253"/>
                <a:gd name="connsiteY65" fmla="*/ 39241 h 1330642"/>
                <a:gd name="connsiteX66" fmla="*/ 263989 w 5993253"/>
                <a:gd name="connsiteY66" fmla="*/ 0 h 1330642"/>
                <a:gd name="connsiteX67" fmla="*/ 0 w 5993253"/>
                <a:gd name="connsiteY67" fmla="*/ 0 h 1330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5993253" h="1330642">
                  <a:moveTo>
                    <a:pt x="5993254" y="1330643"/>
                  </a:moveTo>
                  <a:lnTo>
                    <a:pt x="4758928" y="1330643"/>
                  </a:lnTo>
                  <a:lnTo>
                    <a:pt x="4758928" y="1170108"/>
                  </a:lnTo>
                  <a:lnTo>
                    <a:pt x="4156043" y="1170108"/>
                  </a:lnTo>
                  <a:lnTo>
                    <a:pt x="4156043" y="1109463"/>
                  </a:lnTo>
                  <a:lnTo>
                    <a:pt x="4116800" y="1109463"/>
                  </a:lnTo>
                  <a:lnTo>
                    <a:pt x="4116800" y="1059523"/>
                  </a:lnTo>
                  <a:lnTo>
                    <a:pt x="3599526" y="1059523"/>
                  </a:lnTo>
                  <a:lnTo>
                    <a:pt x="3599526" y="1027414"/>
                  </a:lnTo>
                  <a:lnTo>
                    <a:pt x="3399749" y="1027414"/>
                  </a:lnTo>
                  <a:lnTo>
                    <a:pt x="3399749" y="1002440"/>
                  </a:lnTo>
                  <a:lnTo>
                    <a:pt x="3135763" y="1002440"/>
                  </a:lnTo>
                  <a:lnTo>
                    <a:pt x="3135763" y="973903"/>
                  </a:lnTo>
                  <a:lnTo>
                    <a:pt x="3032303" y="973903"/>
                  </a:lnTo>
                  <a:lnTo>
                    <a:pt x="3032303" y="906124"/>
                  </a:lnTo>
                  <a:lnTo>
                    <a:pt x="3010900" y="906124"/>
                  </a:lnTo>
                  <a:lnTo>
                    <a:pt x="3010900" y="866882"/>
                  </a:lnTo>
                  <a:lnTo>
                    <a:pt x="2982363" y="866882"/>
                  </a:lnTo>
                  <a:lnTo>
                    <a:pt x="2982363" y="802668"/>
                  </a:lnTo>
                  <a:lnTo>
                    <a:pt x="2950255" y="802668"/>
                  </a:lnTo>
                  <a:lnTo>
                    <a:pt x="2950255" y="749158"/>
                  </a:lnTo>
                  <a:lnTo>
                    <a:pt x="2875340" y="749158"/>
                  </a:lnTo>
                  <a:lnTo>
                    <a:pt x="2875340" y="702781"/>
                  </a:lnTo>
                  <a:lnTo>
                    <a:pt x="2632758" y="702781"/>
                  </a:lnTo>
                  <a:lnTo>
                    <a:pt x="2632758" y="677809"/>
                  </a:lnTo>
                  <a:lnTo>
                    <a:pt x="2500760" y="677809"/>
                  </a:lnTo>
                  <a:lnTo>
                    <a:pt x="2500760" y="649270"/>
                  </a:lnTo>
                  <a:lnTo>
                    <a:pt x="2358066" y="649270"/>
                  </a:lnTo>
                  <a:lnTo>
                    <a:pt x="2358066" y="617163"/>
                  </a:lnTo>
                  <a:lnTo>
                    <a:pt x="2261740" y="617163"/>
                  </a:lnTo>
                  <a:lnTo>
                    <a:pt x="2261740" y="585056"/>
                  </a:lnTo>
                  <a:lnTo>
                    <a:pt x="2072669" y="585056"/>
                  </a:lnTo>
                  <a:lnTo>
                    <a:pt x="2072669" y="556517"/>
                  </a:lnTo>
                  <a:lnTo>
                    <a:pt x="1822952" y="556517"/>
                  </a:lnTo>
                  <a:lnTo>
                    <a:pt x="1822952" y="535113"/>
                  </a:lnTo>
                  <a:lnTo>
                    <a:pt x="1769440" y="535113"/>
                  </a:lnTo>
                  <a:lnTo>
                    <a:pt x="1769440" y="435225"/>
                  </a:lnTo>
                  <a:lnTo>
                    <a:pt x="1680248" y="435225"/>
                  </a:lnTo>
                  <a:lnTo>
                    <a:pt x="1680248" y="399550"/>
                  </a:lnTo>
                  <a:lnTo>
                    <a:pt x="1630309" y="399550"/>
                  </a:lnTo>
                  <a:lnTo>
                    <a:pt x="1630309" y="363876"/>
                  </a:lnTo>
                  <a:lnTo>
                    <a:pt x="1394860" y="363876"/>
                  </a:lnTo>
                  <a:lnTo>
                    <a:pt x="1394860" y="335337"/>
                  </a:lnTo>
                  <a:lnTo>
                    <a:pt x="1259300" y="335337"/>
                  </a:lnTo>
                  <a:lnTo>
                    <a:pt x="1259300" y="310365"/>
                  </a:lnTo>
                  <a:lnTo>
                    <a:pt x="1162974" y="310365"/>
                  </a:lnTo>
                  <a:lnTo>
                    <a:pt x="1162974" y="260421"/>
                  </a:lnTo>
                  <a:lnTo>
                    <a:pt x="1148706" y="260421"/>
                  </a:lnTo>
                  <a:lnTo>
                    <a:pt x="1148706" y="217612"/>
                  </a:lnTo>
                  <a:lnTo>
                    <a:pt x="1066657" y="217612"/>
                  </a:lnTo>
                  <a:lnTo>
                    <a:pt x="1066657" y="178371"/>
                  </a:lnTo>
                  <a:lnTo>
                    <a:pt x="863315" y="178371"/>
                  </a:lnTo>
                  <a:lnTo>
                    <a:pt x="863315" y="171236"/>
                  </a:lnTo>
                  <a:lnTo>
                    <a:pt x="813371" y="171236"/>
                  </a:lnTo>
                  <a:lnTo>
                    <a:pt x="813371" y="156966"/>
                  </a:lnTo>
                  <a:lnTo>
                    <a:pt x="674241" y="156966"/>
                  </a:lnTo>
                  <a:lnTo>
                    <a:pt x="674241" y="135562"/>
                  </a:lnTo>
                  <a:lnTo>
                    <a:pt x="595758" y="135562"/>
                  </a:lnTo>
                  <a:lnTo>
                    <a:pt x="595758" y="121292"/>
                  </a:lnTo>
                  <a:lnTo>
                    <a:pt x="588623" y="121292"/>
                  </a:lnTo>
                  <a:lnTo>
                    <a:pt x="588623" y="85618"/>
                  </a:lnTo>
                  <a:lnTo>
                    <a:pt x="542247" y="85618"/>
                  </a:lnTo>
                  <a:lnTo>
                    <a:pt x="542247" y="46376"/>
                  </a:lnTo>
                  <a:lnTo>
                    <a:pt x="424523" y="46376"/>
                  </a:lnTo>
                  <a:lnTo>
                    <a:pt x="424523" y="39241"/>
                  </a:lnTo>
                  <a:lnTo>
                    <a:pt x="263989" y="39241"/>
                  </a:lnTo>
                  <a:lnTo>
                    <a:pt x="263989" y="0"/>
                  </a:lnTo>
                  <a:lnTo>
                    <a:pt x="0" y="0"/>
                  </a:lnTo>
                </a:path>
              </a:pathLst>
            </a:custGeom>
            <a:noFill/>
            <a:ln w="19050" cap="flat">
              <a:solidFill>
                <a:schemeClr val="accent1"/>
              </a:solidFill>
              <a:prstDash val="solid"/>
              <a:miter/>
            </a:ln>
          </p:spPr>
          <p:txBody>
            <a:bodyPr rtlCol="0" anchor="ctr"/>
            <a:lstStyle/>
            <a:p>
              <a:pPr rtl="0"/>
              <a:endParaRPr lang="en-GB" sz="1100"/>
            </a:p>
          </p:txBody>
        </p:sp>
        <p:sp>
          <p:nvSpPr>
            <p:cNvPr id="673" name="Freeform: Shape 672">
              <a:extLst>
                <a:ext uri="{FF2B5EF4-FFF2-40B4-BE49-F238E27FC236}">
                  <a16:creationId xmlns:a16="http://schemas.microsoft.com/office/drawing/2014/main" id="{C0DCAB89-E474-E756-FC0F-D016909C7EC1}"/>
                </a:ext>
              </a:extLst>
            </p:cNvPr>
            <p:cNvSpPr/>
            <p:nvPr/>
          </p:nvSpPr>
          <p:spPr>
            <a:xfrm>
              <a:off x="3421526" y="274796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sz="1100"/>
            </a:p>
          </p:txBody>
        </p:sp>
        <p:sp>
          <p:nvSpPr>
            <p:cNvPr id="674" name="Freeform: Shape 673">
              <a:extLst>
                <a:ext uri="{FF2B5EF4-FFF2-40B4-BE49-F238E27FC236}">
                  <a16:creationId xmlns:a16="http://schemas.microsoft.com/office/drawing/2014/main" id="{B4C4FBF2-83A2-BB3B-B86E-418B271F2CDF}"/>
                </a:ext>
              </a:extLst>
            </p:cNvPr>
            <p:cNvSpPr/>
            <p:nvPr/>
          </p:nvSpPr>
          <p:spPr>
            <a:xfrm>
              <a:off x="3707276" y="284321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675" name="Freeform: Shape 674">
              <a:extLst>
                <a:ext uri="{FF2B5EF4-FFF2-40B4-BE49-F238E27FC236}">
                  <a16:creationId xmlns:a16="http://schemas.microsoft.com/office/drawing/2014/main" id="{48EE8413-1AA9-81BF-EA2F-776BE41EB769}"/>
                </a:ext>
              </a:extLst>
            </p:cNvPr>
            <p:cNvSpPr/>
            <p:nvPr/>
          </p:nvSpPr>
          <p:spPr>
            <a:xfrm>
              <a:off x="4088272" y="288131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677" name="Freeform: Shape 676">
              <a:extLst>
                <a:ext uri="{FF2B5EF4-FFF2-40B4-BE49-F238E27FC236}">
                  <a16:creationId xmlns:a16="http://schemas.microsoft.com/office/drawing/2014/main" id="{2E951AB8-2AED-D2D8-6E6F-51EA71963A75}"/>
                </a:ext>
              </a:extLst>
            </p:cNvPr>
            <p:cNvSpPr/>
            <p:nvPr/>
          </p:nvSpPr>
          <p:spPr>
            <a:xfrm>
              <a:off x="4202572" y="2919413"/>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sz="1100"/>
            </a:p>
          </p:txBody>
        </p:sp>
        <p:sp>
          <p:nvSpPr>
            <p:cNvPr id="678" name="Freeform: Shape 677">
              <a:extLst>
                <a:ext uri="{FF2B5EF4-FFF2-40B4-BE49-F238E27FC236}">
                  <a16:creationId xmlns:a16="http://schemas.microsoft.com/office/drawing/2014/main" id="{7A468CB4-38A5-3255-8FDB-C8DEE390F59D}"/>
                </a:ext>
              </a:extLst>
            </p:cNvPr>
            <p:cNvSpPr/>
            <p:nvPr/>
          </p:nvSpPr>
          <p:spPr>
            <a:xfrm>
              <a:off x="4259722" y="301466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679" name="Freeform: Shape 678">
              <a:extLst>
                <a:ext uri="{FF2B5EF4-FFF2-40B4-BE49-F238E27FC236}">
                  <a16:creationId xmlns:a16="http://schemas.microsoft.com/office/drawing/2014/main" id="{FD4C46D7-A891-5495-430B-B2D7FDF47F9A}"/>
                </a:ext>
              </a:extLst>
            </p:cNvPr>
            <p:cNvSpPr/>
            <p:nvPr/>
          </p:nvSpPr>
          <p:spPr>
            <a:xfrm>
              <a:off x="4640722" y="307181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sz="1100"/>
            </a:p>
          </p:txBody>
        </p:sp>
        <p:sp>
          <p:nvSpPr>
            <p:cNvPr id="680" name="Freeform: Shape 679">
              <a:extLst>
                <a:ext uri="{FF2B5EF4-FFF2-40B4-BE49-F238E27FC236}">
                  <a16:creationId xmlns:a16="http://schemas.microsoft.com/office/drawing/2014/main" id="{AD3172F5-31FF-A5F0-B6E7-9A46ACA5B6B0}"/>
                </a:ext>
              </a:extLst>
            </p:cNvPr>
            <p:cNvSpPr/>
            <p:nvPr/>
          </p:nvSpPr>
          <p:spPr>
            <a:xfrm>
              <a:off x="4812172" y="314801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681" name="Freeform: Shape 680">
              <a:extLst>
                <a:ext uri="{FF2B5EF4-FFF2-40B4-BE49-F238E27FC236}">
                  <a16:creationId xmlns:a16="http://schemas.microsoft.com/office/drawing/2014/main" id="{CA74B64C-05B5-408B-3203-1499812F0B12}"/>
                </a:ext>
              </a:extLst>
            </p:cNvPr>
            <p:cNvSpPr/>
            <p:nvPr/>
          </p:nvSpPr>
          <p:spPr>
            <a:xfrm>
              <a:off x="4833327" y="322211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2" name="Freeform: Shape 681">
              <a:extLst>
                <a:ext uri="{FF2B5EF4-FFF2-40B4-BE49-F238E27FC236}">
                  <a16:creationId xmlns:a16="http://schemas.microsoft.com/office/drawing/2014/main" id="{33F28025-9FFE-8957-7FBF-3F51FCA538E5}"/>
                </a:ext>
              </a:extLst>
            </p:cNvPr>
            <p:cNvSpPr/>
            <p:nvPr/>
          </p:nvSpPr>
          <p:spPr>
            <a:xfrm>
              <a:off x="4833327" y="326021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3" name="Freeform: Shape 682">
              <a:extLst>
                <a:ext uri="{FF2B5EF4-FFF2-40B4-BE49-F238E27FC236}">
                  <a16:creationId xmlns:a16="http://schemas.microsoft.com/office/drawing/2014/main" id="{C9285900-F46A-D040-5407-5FEA108EFE66}"/>
                </a:ext>
              </a:extLst>
            </p:cNvPr>
            <p:cNvSpPr/>
            <p:nvPr/>
          </p:nvSpPr>
          <p:spPr>
            <a:xfrm>
              <a:off x="4959333" y="3268478"/>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4" name="Freeform: Shape 683">
              <a:extLst>
                <a:ext uri="{FF2B5EF4-FFF2-40B4-BE49-F238E27FC236}">
                  <a16:creationId xmlns:a16="http://schemas.microsoft.com/office/drawing/2014/main" id="{D3AF1115-02A7-EB94-198A-FCB29C78A848}"/>
                </a:ext>
              </a:extLst>
            </p:cNvPr>
            <p:cNvSpPr/>
            <p:nvPr/>
          </p:nvSpPr>
          <p:spPr>
            <a:xfrm>
              <a:off x="5130783" y="3268478"/>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5" name="Freeform: Shape 684">
              <a:extLst>
                <a:ext uri="{FF2B5EF4-FFF2-40B4-BE49-F238E27FC236}">
                  <a16:creationId xmlns:a16="http://schemas.microsoft.com/office/drawing/2014/main" id="{90E4770C-C05F-2C52-DE73-F8AAD25589A9}"/>
                </a:ext>
              </a:extLst>
            </p:cNvPr>
            <p:cNvSpPr/>
            <p:nvPr/>
          </p:nvSpPr>
          <p:spPr>
            <a:xfrm>
              <a:off x="5245083" y="330657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6" name="Freeform: Shape 685">
              <a:extLst>
                <a:ext uri="{FF2B5EF4-FFF2-40B4-BE49-F238E27FC236}">
                  <a16:creationId xmlns:a16="http://schemas.microsoft.com/office/drawing/2014/main" id="{BF3ADEF6-5E0D-8E90-7F68-450EE7E4C16D}"/>
                </a:ext>
              </a:extLst>
            </p:cNvPr>
            <p:cNvSpPr/>
            <p:nvPr/>
          </p:nvSpPr>
          <p:spPr>
            <a:xfrm>
              <a:off x="5397483" y="332562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7" name="Freeform: Shape 686">
              <a:extLst>
                <a:ext uri="{FF2B5EF4-FFF2-40B4-BE49-F238E27FC236}">
                  <a16:creationId xmlns:a16="http://schemas.microsoft.com/office/drawing/2014/main" id="{2A225663-EB48-C0EB-4F10-1428B8F71777}"/>
                </a:ext>
              </a:extLst>
            </p:cNvPr>
            <p:cNvSpPr/>
            <p:nvPr/>
          </p:nvSpPr>
          <p:spPr>
            <a:xfrm>
              <a:off x="5454633" y="33637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8" name="Freeform: Shape 687">
              <a:extLst>
                <a:ext uri="{FF2B5EF4-FFF2-40B4-BE49-F238E27FC236}">
                  <a16:creationId xmlns:a16="http://schemas.microsoft.com/office/drawing/2014/main" id="{4FAD1676-BC3E-96C9-302F-12F54C8FB905}"/>
                </a:ext>
              </a:extLst>
            </p:cNvPr>
            <p:cNvSpPr/>
            <p:nvPr/>
          </p:nvSpPr>
          <p:spPr>
            <a:xfrm>
              <a:off x="5549883" y="33637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89" name="Freeform: Shape 688">
              <a:extLst>
                <a:ext uri="{FF2B5EF4-FFF2-40B4-BE49-F238E27FC236}">
                  <a16:creationId xmlns:a16="http://schemas.microsoft.com/office/drawing/2014/main" id="{D410D5AB-54C7-F902-758D-666251C495B8}"/>
                </a:ext>
              </a:extLst>
            </p:cNvPr>
            <p:cNvSpPr/>
            <p:nvPr/>
          </p:nvSpPr>
          <p:spPr>
            <a:xfrm>
              <a:off x="5664183" y="34018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90" name="Freeform: Shape 689">
              <a:extLst>
                <a:ext uri="{FF2B5EF4-FFF2-40B4-BE49-F238E27FC236}">
                  <a16:creationId xmlns:a16="http://schemas.microsoft.com/office/drawing/2014/main" id="{7036145C-42C4-FB0B-E5AB-4539F6E58948}"/>
                </a:ext>
              </a:extLst>
            </p:cNvPr>
            <p:cNvSpPr/>
            <p:nvPr/>
          </p:nvSpPr>
          <p:spPr>
            <a:xfrm>
              <a:off x="5721333" y="34018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691" name="Freeform: Shape 690">
              <a:extLst>
                <a:ext uri="{FF2B5EF4-FFF2-40B4-BE49-F238E27FC236}">
                  <a16:creationId xmlns:a16="http://schemas.microsoft.com/office/drawing/2014/main" id="{87168B55-0E89-BC5B-3DBD-631F93C051A0}"/>
                </a:ext>
              </a:extLst>
            </p:cNvPr>
            <p:cNvSpPr/>
            <p:nvPr/>
          </p:nvSpPr>
          <p:spPr>
            <a:xfrm>
              <a:off x="6009188" y="3514030"/>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100"/>
            </a:p>
          </p:txBody>
        </p:sp>
        <p:sp>
          <p:nvSpPr>
            <p:cNvPr id="692" name="Freeform: Shape 691">
              <a:extLst>
                <a:ext uri="{FF2B5EF4-FFF2-40B4-BE49-F238E27FC236}">
                  <a16:creationId xmlns:a16="http://schemas.microsoft.com/office/drawing/2014/main" id="{E83529BE-2169-AE88-970D-32C87394D2FD}"/>
                </a:ext>
              </a:extLst>
            </p:cNvPr>
            <p:cNvSpPr/>
            <p:nvPr/>
          </p:nvSpPr>
          <p:spPr>
            <a:xfrm>
              <a:off x="6047288" y="3571180"/>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100"/>
            </a:p>
          </p:txBody>
        </p:sp>
        <p:sp>
          <p:nvSpPr>
            <p:cNvPr id="693" name="Freeform: Shape 692">
              <a:extLst>
                <a:ext uri="{FF2B5EF4-FFF2-40B4-BE49-F238E27FC236}">
                  <a16:creationId xmlns:a16="http://schemas.microsoft.com/office/drawing/2014/main" id="{4F32D189-4305-1BCE-09A6-EA8ECB05594B}"/>
                </a:ext>
              </a:extLst>
            </p:cNvPr>
            <p:cNvSpPr/>
            <p:nvPr/>
          </p:nvSpPr>
          <p:spPr>
            <a:xfrm>
              <a:off x="6047288" y="3590231"/>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100"/>
            </a:p>
          </p:txBody>
        </p:sp>
        <p:sp>
          <p:nvSpPr>
            <p:cNvPr id="694" name="Freeform: Shape 693">
              <a:extLst>
                <a:ext uri="{FF2B5EF4-FFF2-40B4-BE49-F238E27FC236}">
                  <a16:creationId xmlns:a16="http://schemas.microsoft.com/office/drawing/2014/main" id="{F56BE55D-2C0A-253E-8E8D-41DB74248AFD}"/>
                </a:ext>
              </a:extLst>
            </p:cNvPr>
            <p:cNvSpPr/>
            <p:nvPr/>
          </p:nvSpPr>
          <p:spPr>
            <a:xfrm>
              <a:off x="6104438" y="3723579"/>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100"/>
            </a:p>
          </p:txBody>
        </p:sp>
        <p:sp>
          <p:nvSpPr>
            <p:cNvPr id="695" name="Freeform: Shape 694">
              <a:extLst>
                <a:ext uri="{FF2B5EF4-FFF2-40B4-BE49-F238E27FC236}">
                  <a16:creationId xmlns:a16="http://schemas.microsoft.com/office/drawing/2014/main" id="{902B5A9F-AA8E-218F-E10B-5606387D0032}"/>
                </a:ext>
              </a:extLst>
            </p:cNvPr>
            <p:cNvSpPr/>
            <p:nvPr/>
          </p:nvSpPr>
          <p:spPr>
            <a:xfrm>
              <a:off x="6140443" y="3687581"/>
              <a:ext cx="9525" cy="72002"/>
            </a:xfrm>
            <a:custGeom>
              <a:avLst/>
              <a:gdLst>
                <a:gd name="connsiteX0" fmla="*/ 0 w 9525"/>
                <a:gd name="connsiteY0" fmla="*/ 0 h 72002"/>
                <a:gd name="connsiteX1" fmla="*/ 0 w 9525"/>
                <a:gd name="connsiteY1" fmla="*/ 72002 h 72002"/>
              </a:gdLst>
              <a:ahLst/>
              <a:cxnLst>
                <a:cxn ang="0">
                  <a:pos x="connsiteX0" y="connsiteY0"/>
                </a:cxn>
                <a:cxn ang="0">
                  <a:pos x="connsiteX1" y="connsiteY1"/>
                </a:cxn>
              </a:cxnLst>
              <a:rect l="l" t="t" r="r" b="b"/>
              <a:pathLst>
                <a:path w="9525" h="72002">
                  <a:moveTo>
                    <a:pt x="0" y="0"/>
                  </a:moveTo>
                  <a:lnTo>
                    <a:pt x="0" y="72002"/>
                  </a:lnTo>
                </a:path>
              </a:pathLst>
            </a:custGeom>
            <a:noFill/>
            <a:ln w="19050" cap="flat">
              <a:solidFill>
                <a:schemeClr val="accent1"/>
              </a:solidFill>
              <a:prstDash val="solid"/>
              <a:miter/>
            </a:ln>
          </p:spPr>
          <p:txBody>
            <a:bodyPr rtlCol="0" anchor="ctr"/>
            <a:lstStyle/>
            <a:p>
              <a:pPr rtl="0"/>
              <a:endParaRPr lang="en-GB" sz="1100"/>
            </a:p>
          </p:txBody>
        </p:sp>
        <p:sp>
          <p:nvSpPr>
            <p:cNvPr id="696" name="Freeform: Shape 695">
              <a:extLst>
                <a:ext uri="{FF2B5EF4-FFF2-40B4-BE49-F238E27FC236}">
                  <a16:creationId xmlns:a16="http://schemas.microsoft.com/office/drawing/2014/main" id="{E2DCA342-5114-13E0-2A2D-8D2930986B39}"/>
                </a:ext>
              </a:extLst>
            </p:cNvPr>
            <p:cNvSpPr/>
            <p:nvPr/>
          </p:nvSpPr>
          <p:spPr>
            <a:xfrm>
              <a:off x="6635743" y="374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697" name="Freeform: Shape 696">
              <a:extLst>
                <a:ext uri="{FF2B5EF4-FFF2-40B4-BE49-F238E27FC236}">
                  <a16:creationId xmlns:a16="http://schemas.microsoft.com/office/drawing/2014/main" id="{C2C87D06-290A-9F3F-8266-57B0C29A9068}"/>
                </a:ext>
              </a:extLst>
            </p:cNvPr>
            <p:cNvSpPr/>
            <p:nvPr/>
          </p:nvSpPr>
          <p:spPr>
            <a:xfrm>
              <a:off x="6673843" y="374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698" name="Freeform: Shape 697">
              <a:extLst>
                <a:ext uri="{FF2B5EF4-FFF2-40B4-BE49-F238E27FC236}">
                  <a16:creationId xmlns:a16="http://schemas.microsoft.com/office/drawing/2014/main" id="{9B8248F0-A9C0-D90C-1A45-C993344342A0}"/>
                </a:ext>
              </a:extLst>
            </p:cNvPr>
            <p:cNvSpPr/>
            <p:nvPr/>
          </p:nvSpPr>
          <p:spPr>
            <a:xfrm>
              <a:off x="6730993" y="376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699" name="Freeform: Shape 698">
              <a:extLst>
                <a:ext uri="{FF2B5EF4-FFF2-40B4-BE49-F238E27FC236}">
                  <a16:creationId xmlns:a16="http://schemas.microsoft.com/office/drawing/2014/main" id="{00E164BC-0949-77F0-8EE5-6F890AC28728}"/>
                </a:ext>
              </a:extLst>
            </p:cNvPr>
            <p:cNvSpPr/>
            <p:nvPr/>
          </p:nvSpPr>
          <p:spPr>
            <a:xfrm>
              <a:off x="6769093" y="376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0" name="Freeform: Shape 699">
              <a:extLst>
                <a:ext uri="{FF2B5EF4-FFF2-40B4-BE49-F238E27FC236}">
                  <a16:creationId xmlns:a16="http://schemas.microsoft.com/office/drawing/2014/main" id="{E3C8078E-77D2-DE9D-061B-29ACBACC8427}"/>
                </a:ext>
              </a:extLst>
            </p:cNvPr>
            <p:cNvSpPr/>
            <p:nvPr/>
          </p:nvSpPr>
          <p:spPr>
            <a:xfrm>
              <a:off x="7150093" y="376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1" name="Freeform: Shape 700">
              <a:extLst>
                <a:ext uri="{FF2B5EF4-FFF2-40B4-BE49-F238E27FC236}">
                  <a16:creationId xmlns:a16="http://schemas.microsoft.com/office/drawing/2014/main" id="{A5D2C7E5-F46C-EE73-E9D0-577D2D650F2F}"/>
                </a:ext>
              </a:extLst>
            </p:cNvPr>
            <p:cNvSpPr/>
            <p:nvPr/>
          </p:nvSpPr>
          <p:spPr>
            <a:xfrm>
              <a:off x="7226293" y="3820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2" name="Freeform: Shape 701">
              <a:extLst>
                <a:ext uri="{FF2B5EF4-FFF2-40B4-BE49-F238E27FC236}">
                  <a16:creationId xmlns:a16="http://schemas.microsoft.com/office/drawing/2014/main" id="{D466B184-0052-E48E-1FEC-D3AB77F0F483}"/>
                </a:ext>
              </a:extLst>
            </p:cNvPr>
            <p:cNvSpPr/>
            <p:nvPr/>
          </p:nvSpPr>
          <p:spPr>
            <a:xfrm>
              <a:off x="7302493"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3" name="Freeform: Shape 702">
              <a:extLst>
                <a:ext uri="{FF2B5EF4-FFF2-40B4-BE49-F238E27FC236}">
                  <a16:creationId xmlns:a16="http://schemas.microsoft.com/office/drawing/2014/main" id="{7DEA1794-E84A-DA38-EB41-1CD697B03DB0}"/>
                </a:ext>
              </a:extLst>
            </p:cNvPr>
            <p:cNvSpPr/>
            <p:nvPr/>
          </p:nvSpPr>
          <p:spPr>
            <a:xfrm>
              <a:off x="7340593"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4" name="Freeform: Shape 703">
              <a:extLst>
                <a:ext uri="{FF2B5EF4-FFF2-40B4-BE49-F238E27FC236}">
                  <a16:creationId xmlns:a16="http://schemas.microsoft.com/office/drawing/2014/main" id="{4D940D82-B935-A35D-C98E-13D6F7F68CD0}"/>
                </a:ext>
              </a:extLst>
            </p:cNvPr>
            <p:cNvSpPr/>
            <p:nvPr/>
          </p:nvSpPr>
          <p:spPr>
            <a:xfrm>
              <a:off x="7397743"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5" name="Freeform: Shape 704">
              <a:extLst>
                <a:ext uri="{FF2B5EF4-FFF2-40B4-BE49-F238E27FC236}">
                  <a16:creationId xmlns:a16="http://schemas.microsoft.com/office/drawing/2014/main" id="{B2F7D73E-2C86-BE12-B957-09135E661B03}"/>
                </a:ext>
              </a:extLst>
            </p:cNvPr>
            <p:cNvSpPr/>
            <p:nvPr/>
          </p:nvSpPr>
          <p:spPr>
            <a:xfrm>
              <a:off x="7778752"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6" name="Freeform: Shape 705">
              <a:extLst>
                <a:ext uri="{FF2B5EF4-FFF2-40B4-BE49-F238E27FC236}">
                  <a16:creationId xmlns:a16="http://schemas.microsoft.com/office/drawing/2014/main" id="{D88C12B9-D6C5-74DA-01EA-8DF81C19B38B}"/>
                </a:ext>
              </a:extLst>
            </p:cNvPr>
            <p:cNvSpPr/>
            <p:nvPr/>
          </p:nvSpPr>
          <p:spPr>
            <a:xfrm>
              <a:off x="7816852"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100"/>
            </a:p>
          </p:txBody>
        </p:sp>
        <p:sp>
          <p:nvSpPr>
            <p:cNvPr id="707" name="Freeform: Shape 706">
              <a:extLst>
                <a:ext uri="{FF2B5EF4-FFF2-40B4-BE49-F238E27FC236}">
                  <a16:creationId xmlns:a16="http://schemas.microsoft.com/office/drawing/2014/main" id="{301C9070-26CB-B20E-01B8-E57AB750576D}"/>
                </a:ext>
              </a:extLst>
            </p:cNvPr>
            <p:cNvSpPr/>
            <p:nvPr/>
          </p:nvSpPr>
          <p:spPr>
            <a:xfrm>
              <a:off x="7899520"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708" name="Freeform: Shape 707">
              <a:extLst>
                <a:ext uri="{FF2B5EF4-FFF2-40B4-BE49-F238E27FC236}">
                  <a16:creationId xmlns:a16="http://schemas.microsoft.com/office/drawing/2014/main" id="{9CA8E506-39F0-F019-E613-EAAA618A1C61}"/>
                </a:ext>
              </a:extLst>
            </p:cNvPr>
            <p:cNvSpPr/>
            <p:nvPr/>
          </p:nvSpPr>
          <p:spPr>
            <a:xfrm>
              <a:off x="7937620"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709" name="Freeform: Shape 708">
              <a:extLst>
                <a:ext uri="{FF2B5EF4-FFF2-40B4-BE49-F238E27FC236}">
                  <a16:creationId xmlns:a16="http://schemas.microsoft.com/office/drawing/2014/main" id="{4EE13307-E18A-D53C-D98D-AF2ED57D3B5C}"/>
                </a:ext>
              </a:extLst>
            </p:cNvPr>
            <p:cNvSpPr/>
            <p:nvPr/>
          </p:nvSpPr>
          <p:spPr>
            <a:xfrm>
              <a:off x="8547220"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710" name="Freeform: Shape 709">
              <a:extLst>
                <a:ext uri="{FF2B5EF4-FFF2-40B4-BE49-F238E27FC236}">
                  <a16:creationId xmlns:a16="http://schemas.microsoft.com/office/drawing/2014/main" id="{ADBC910E-18F4-102D-8A1F-2394F3929E57}"/>
                </a:ext>
              </a:extLst>
            </p:cNvPr>
            <p:cNvSpPr/>
            <p:nvPr/>
          </p:nvSpPr>
          <p:spPr>
            <a:xfrm>
              <a:off x="8718679"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100"/>
            </a:p>
          </p:txBody>
        </p:sp>
        <p:sp>
          <p:nvSpPr>
            <p:cNvPr id="711" name="Freeform: Shape 710">
              <a:extLst>
                <a:ext uri="{FF2B5EF4-FFF2-40B4-BE49-F238E27FC236}">
                  <a16:creationId xmlns:a16="http://schemas.microsoft.com/office/drawing/2014/main" id="{41678983-221E-F398-01E0-3159CF3886F5}"/>
                </a:ext>
              </a:extLst>
            </p:cNvPr>
            <p:cNvSpPr/>
            <p:nvPr/>
          </p:nvSpPr>
          <p:spPr>
            <a:xfrm>
              <a:off x="9042529"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100"/>
            </a:p>
          </p:txBody>
        </p:sp>
      </p:grpSp>
      <p:sp>
        <p:nvSpPr>
          <p:cNvPr id="712" name="TextBox 711">
            <a:extLst>
              <a:ext uri="{FF2B5EF4-FFF2-40B4-BE49-F238E27FC236}">
                <a16:creationId xmlns:a16="http://schemas.microsoft.com/office/drawing/2014/main" id="{5D207E76-E4F2-03B4-10D7-F20D5E11EC57}"/>
              </a:ext>
            </a:extLst>
          </p:cNvPr>
          <p:cNvSpPr txBox="1"/>
          <p:nvPr/>
        </p:nvSpPr>
        <p:spPr>
          <a:xfrm>
            <a:off x="5765920" y="2982154"/>
            <a:ext cx="1005403" cy="430887"/>
          </a:xfrm>
          <a:prstGeom prst="rect">
            <a:avLst/>
          </a:prstGeom>
          <a:noFill/>
        </p:spPr>
        <p:txBody>
          <a:bodyPr wrap="none" rtlCol="0">
            <a:spAutoFit/>
          </a:bodyPr>
          <a:lstStyle/>
          <a:p>
            <a:pPr rtl="0"/>
            <a:r>
              <a:rPr lang="ja-jp" sz="1100">
                <a:solidFill>
                  <a:schemeClr val="accent1"/>
                </a:solidFill>
              </a:rPr>
              <a:t>9-mo： </a:t>
            </a:r>
          </a:p>
          <a:p>
            <a:pPr rtl="0"/>
            <a:r>
              <a:rPr lang="ja-jp" sz="1100">
                <a:solidFill>
                  <a:schemeClr val="accent1"/>
                </a:solidFill>
              </a:rPr>
              <a:t>56% (47、64)</a:t>
            </a:r>
          </a:p>
        </p:txBody>
      </p:sp>
      <p:sp>
        <p:nvSpPr>
          <p:cNvPr id="713" name="TextBox 712">
            <a:extLst>
              <a:ext uri="{FF2B5EF4-FFF2-40B4-BE49-F238E27FC236}">
                <a16:creationId xmlns:a16="http://schemas.microsoft.com/office/drawing/2014/main" id="{F6CA50CC-1FBA-75C4-77BA-52F05B9C616A}"/>
              </a:ext>
            </a:extLst>
          </p:cNvPr>
          <p:cNvSpPr txBox="1"/>
          <p:nvPr/>
        </p:nvSpPr>
        <p:spPr>
          <a:xfrm>
            <a:off x="4826396" y="3950049"/>
            <a:ext cx="1005403" cy="430887"/>
          </a:xfrm>
          <a:prstGeom prst="rect">
            <a:avLst/>
          </a:prstGeom>
          <a:noFill/>
        </p:spPr>
        <p:txBody>
          <a:bodyPr wrap="none" rtlCol="0">
            <a:spAutoFit/>
          </a:bodyPr>
          <a:lstStyle/>
          <a:p>
            <a:pPr algn="r" rtl="0"/>
            <a:r>
              <a:rPr lang="ja-jp" sz="1100">
                <a:solidFill>
                  <a:schemeClr val="accent2"/>
                </a:solidFill>
              </a:rPr>
              <a:t>9-mo: </a:t>
            </a:r>
          </a:p>
          <a:p>
            <a:pPr algn="r" rtl="0"/>
            <a:r>
              <a:rPr lang="ja-jp" sz="1100">
                <a:solidFill>
                  <a:schemeClr val="accent2"/>
                </a:solidFill>
              </a:rPr>
              <a:t>40% (32、48)</a:t>
            </a:r>
          </a:p>
        </p:txBody>
      </p:sp>
      <p:sp>
        <p:nvSpPr>
          <p:cNvPr id="714" name="TextBox 713">
            <a:extLst>
              <a:ext uri="{FF2B5EF4-FFF2-40B4-BE49-F238E27FC236}">
                <a16:creationId xmlns:a16="http://schemas.microsoft.com/office/drawing/2014/main" id="{CB5B59D6-C039-FBF2-B55E-773733196732}"/>
              </a:ext>
            </a:extLst>
          </p:cNvPr>
          <p:cNvSpPr txBox="1"/>
          <p:nvPr/>
        </p:nvSpPr>
        <p:spPr>
          <a:xfrm>
            <a:off x="1454180" y="4412261"/>
            <a:ext cx="1422184" cy="430887"/>
          </a:xfrm>
          <a:prstGeom prst="rect">
            <a:avLst/>
          </a:prstGeom>
          <a:noFill/>
        </p:spPr>
        <p:txBody>
          <a:bodyPr wrap="none" rtlCol="0">
            <a:spAutoFit/>
          </a:bodyPr>
          <a:lstStyle/>
          <a:p>
            <a:pPr rtl="0"/>
            <a:r>
              <a:rPr lang="ja-jp" sz="1100">
                <a:solidFill>
                  <a:srgbClr val="000000"/>
                </a:solidFill>
              </a:rPr>
              <a:t>追跡期間の中央値： </a:t>
            </a:r>
          </a:p>
          <a:p>
            <a:pPr rtl="0"/>
            <a:r>
              <a:rPr lang="ja-jp" sz="1100">
                <a:solidFill>
                  <a:srgbClr val="000000"/>
                </a:solidFill>
              </a:rPr>
              <a:t>8.67ヵ月</a:t>
            </a:r>
            <a:endParaRPr lang="en-GB" sz="1100" dirty="0">
              <a:solidFill>
                <a:srgbClr val="000000"/>
              </a:solidFill>
            </a:endParaRPr>
          </a:p>
        </p:txBody>
      </p:sp>
      <p:grpSp>
        <p:nvGrpSpPr>
          <p:cNvPr id="715" name="Group 714">
            <a:extLst>
              <a:ext uri="{FF2B5EF4-FFF2-40B4-BE49-F238E27FC236}">
                <a16:creationId xmlns:a16="http://schemas.microsoft.com/office/drawing/2014/main" id="{187BB44B-A476-4080-AA9C-3090E5B09E98}"/>
              </a:ext>
            </a:extLst>
          </p:cNvPr>
          <p:cNvGrpSpPr/>
          <p:nvPr/>
        </p:nvGrpSpPr>
        <p:grpSpPr>
          <a:xfrm>
            <a:off x="1670271" y="2460881"/>
            <a:ext cx="5494241" cy="1800000"/>
            <a:chOff x="3514725" y="2509837"/>
            <a:chExt cx="5163835" cy="1838962"/>
          </a:xfrm>
        </p:grpSpPr>
        <p:sp>
          <p:nvSpPr>
            <p:cNvPr id="716" name="Freeform: Shape 715">
              <a:extLst>
                <a:ext uri="{FF2B5EF4-FFF2-40B4-BE49-F238E27FC236}">
                  <a16:creationId xmlns:a16="http://schemas.microsoft.com/office/drawing/2014/main" id="{435C861F-812C-E442-9A34-18028A2BA518}"/>
                </a:ext>
              </a:extLst>
            </p:cNvPr>
            <p:cNvSpPr/>
            <p:nvPr/>
          </p:nvSpPr>
          <p:spPr>
            <a:xfrm>
              <a:off x="3514725" y="2546985"/>
              <a:ext cx="5163835" cy="1765810"/>
            </a:xfrm>
            <a:custGeom>
              <a:avLst/>
              <a:gdLst>
                <a:gd name="connsiteX0" fmla="*/ 5163836 w 5163835"/>
                <a:gd name="connsiteY0" fmla="*/ 1765810 h 1765810"/>
                <a:gd name="connsiteX1" fmla="*/ 4275125 w 5163835"/>
                <a:gd name="connsiteY1" fmla="*/ 1765810 h 1765810"/>
                <a:gd name="connsiteX2" fmla="*/ 4275125 w 5163835"/>
                <a:gd name="connsiteY2" fmla="*/ 1701917 h 1765810"/>
                <a:gd name="connsiteX3" fmla="*/ 4251884 w 5163835"/>
                <a:gd name="connsiteY3" fmla="*/ 1701917 h 1765810"/>
                <a:gd name="connsiteX4" fmla="*/ 4251884 w 5163835"/>
                <a:gd name="connsiteY4" fmla="*/ 1635118 h 1765810"/>
                <a:gd name="connsiteX5" fmla="*/ 4205421 w 5163835"/>
                <a:gd name="connsiteY5" fmla="*/ 1635118 h 1765810"/>
                <a:gd name="connsiteX6" fmla="*/ 4205421 w 5163835"/>
                <a:gd name="connsiteY6" fmla="*/ 1565414 h 1765810"/>
                <a:gd name="connsiteX7" fmla="*/ 4196706 w 5163835"/>
                <a:gd name="connsiteY7" fmla="*/ 1565414 h 1765810"/>
                <a:gd name="connsiteX8" fmla="*/ 4196706 w 5163835"/>
                <a:gd name="connsiteY8" fmla="*/ 1472478 h 1765810"/>
                <a:gd name="connsiteX9" fmla="*/ 4150233 w 5163835"/>
                <a:gd name="connsiteY9" fmla="*/ 1472478 h 1765810"/>
                <a:gd name="connsiteX10" fmla="*/ 4150233 w 5163835"/>
                <a:gd name="connsiteY10" fmla="*/ 1431816 h 1765810"/>
                <a:gd name="connsiteX11" fmla="*/ 3644884 w 5163835"/>
                <a:gd name="connsiteY11" fmla="*/ 1431816 h 1765810"/>
                <a:gd name="connsiteX12" fmla="*/ 3644884 w 5163835"/>
                <a:gd name="connsiteY12" fmla="*/ 1402775 h 1765810"/>
                <a:gd name="connsiteX13" fmla="*/ 3543243 w 5163835"/>
                <a:gd name="connsiteY13" fmla="*/ 1402775 h 1765810"/>
                <a:gd name="connsiteX14" fmla="*/ 3543243 w 5163835"/>
                <a:gd name="connsiteY14" fmla="*/ 1321450 h 1765810"/>
                <a:gd name="connsiteX15" fmla="*/ 3023368 w 5163835"/>
                <a:gd name="connsiteY15" fmla="*/ 1321450 h 1765810"/>
                <a:gd name="connsiteX16" fmla="*/ 3023368 w 5163835"/>
                <a:gd name="connsiteY16" fmla="*/ 1301124 h 1765810"/>
                <a:gd name="connsiteX17" fmla="*/ 2950759 w 5163835"/>
                <a:gd name="connsiteY17" fmla="*/ 1301124 h 1765810"/>
                <a:gd name="connsiteX18" fmla="*/ 2950759 w 5163835"/>
                <a:gd name="connsiteY18" fmla="*/ 1274987 h 1765810"/>
                <a:gd name="connsiteX19" fmla="*/ 2892676 w 5163835"/>
                <a:gd name="connsiteY19" fmla="*/ 1274987 h 1765810"/>
                <a:gd name="connsiteX20" fmla="*/ 2892676 w 5163835"/>
                <a:gd name="connsiteY20" fmla="*/ 1245945 h 1765810"/>
                <a:gd name="connsiteX21" fmla="*/ 2683564 w 5163835"/>
                <a:gd name="connsiteY21" fmla="*/ 1245945 h 1765810"/>
                <a:gd name="connsiteX22" fmla="*/ 2683564 w 5163835"/>
                <a:gd name="connsiteY22" fmla="*/ 1216904 h 1765810"/>
                <a:gd name="connsiteX23" fmla="*/ 2506409 w 5163835"/>
                <a:gd name="connsiteY23" fmla="*/ 1216904 h 1765810"/>
                <a:gd name="connsiteX24" fmla="*/ 2506409 w 5163835"/>
                <a:gd name="connsiteY24" fmla="*/ 1190758 h 1765810"/>
                <a:gd name="connsiteX25" fmla="*/ 2491883 w 5163835"/>
                <a:gd name="connsiteY25" fmla="*/ 1190758 h 1765810"/>
                <a:gd name="connsiteX26" fmla="*/ 2491883 w 5163835"/>
                <a:gd name="connsiteY26" fmla="*/ 1161716 h 1765810"/>
                <a:gd name="connsiteX27" fmla="*/ 2474462 w 5163835"/>
                <a:gd name="connsiteY27" fmla="*/ 1161716 h 1765810"/>
                <a:gd name="connsiteX28" fmla="*/ 2474462 w 5163835"/>
                <a:gd name="connsiteY28" fmla="*/ 1147200 h 1765810"/>
                <a:gd name="connsiteX29" fmla="*/ 2390232 w 5163835"/>
                <a:gd name="connsiteY29" fmla="*/ 1147200 h 1765810"/>
                <a:gd name="connsiteX30" fmla="*/ 2390232 w 5163835"/>
                <a:gd name="connsiteY30" fmla="*/ 1103632 h 1765810"/>
                <a:gd name="connsiteX31" fmla="*/ 2364096 w 5163835"/>
                <a:gd name="connsiteY31" fmla="*/ 1103632 h 1765810"/>
                <a:gd name="connsiteX32" fmla="*/ 2364096 w 5163835"/>
                <a:gd name="connsiteY32" fmla="*/ 1048454 h 1765810"/>
                <a:gd name="connsiteX33" fmla="*/ 2323433 w 5163835"/>
                <a:gd name="connsiteY33" fmla="*/ 1048454 h 1765810"/>
                <a:gd name="connsiteX34" fmla="*/ 2323433 w 5163835"/>
                <a:gd name="connsiteY34" fmla="*/ 1033928 h 1765810"/>
                <a:gd name="connsiteX35" fmla="*/ 2195646 w 5163835"/>
                <a:gd name="connsiteY35" fmla="*/ 1033928 h 1765810"/>
                <a:gd name="connsiteX36" fmla="*/ 2195646 w 5163835"/>
                <a:gd name="connsiteY36" fmla="*/ 1033928 h 1765810"/>
                <a:gd name="connsiteX37" fmla="*/ 2160794 w 5163835"/>
                <a:gd name="connsiteY37" fmla="*/ 1033928 h 1765810"/>
                <a:gd name="connsiteX38" fmla="*/ 2160794 w 5163835"/>
                <a:gd name="connsiteY38" fmla="*/ 1010697 h 1765810"/>
                <a:gd name="connsiteX39" fmla="*/ 1998155 w 5163835"/>
                <a:gd name="connsiteY39" fmla="*/ 1010697 h 1765810"/>
                <a:gd name="connsiteX40" fmla="*/ 1998155 w 5163835"/>
                <a:gd name="connsiteY40" fmla="*/ 990361 h 1765810"/>
                <a:gd name="connsiteX41" fmla="*/ 1913925 w 5163835"/>
                <a:gd name="connsiteY41" fmla="*/ 990361 h 1765810"/>
                <a:gd name="connsiteX42" fmla="*/ 1913925 w 5163835"/>
                <a:gd name="connsiteY42" fmla="*/ 975845 h 1765810"/>
                <a:gd name="connsiteX43" fmla="*/ 1806474 w 5163835"/>
                <a:gd name="connsiteY43" fmla="*/ 975845 h 1765810"/>
                <a:gd name="connsiteX44" fmla="*/ 1806474 w 5163835"/>
                <a:gd name="connsiteY44" fmla="*/ 914853 h 1765810"/>
                <a:gd name="connsiteX45" fmla="*/ 1774527 w 5163835"/>
                <a:gd name="connsiteY45" fmla="*/ 914853 h 1765810"/>
                <a:gd name="connsiteX46" fmla="*/ 1774527 w 5163835"/>
                <a:gd name="connsiteY46" fmla="*/ 897428 h 1765810"/>
                <a:gd name="connsiteX47" fmla="*/ 1754191 w 5163835"/>
                <a:gd name="connsiteY47" fmla="*/ 897428 h 1765810"/>
                <a:gd name="connsiteX48" fmla="*/ 1754191 w 5163835"/>
                <a:gd name="connsiteY48" fmla="*/ 856767 h 1765810"/>
                <a:gd name="connsiteX49" fmla="*/ 1658350 w 5163835"/>
                <a:gd name="connsiteY49" fmla="*/ 856767 h 1765810"/>
                <a:gd name="connsiteX50" fmla="*/ 1658350 w 5163835"/>
                <a:gd name="connsiteY50" fmla="*/ 850958 h 1765810"/>
                <a:gd name="connsiteX51" fmla="*/ 1213999 w 5163835"/>
                <a:gd name="connsiteY51" fmla="*/ 850958 h 1765810"/>
                <a:gd name="connsiteX52" fmla="*/ 1213999 w 5163835"/>
                <a:gd name="connsiteY52" fmla="*/ 798681 h 1765810"/>
                <a:gd name="connsiteX53" fmla="*/ 1173337 w 5163835"/>
                <a:gd name="connsiteY53" fmla="*/ 798681 h 1765810"/>
                <a:gd name="connsiteX54" fmla="*/ 1173337 w 5163835"/>
                <a:gd name="connsiteY54" fmla="*/ 723170 h 1765810"/>
                <a:gd name="connsiteX55" fmla="*/ 1153001 w 5163835"/>
                <a:gd name="connsiteY55" fmla="*/ 723170 h 1765810"/>
                <a:gd name="connsiteX56" fmla="*/ 1153001 w 5163835"/>
                <a:gd name="connsiteY56" fmla="*/ 676701 h 1765810"/>
                <a:gd name="connsiteX57" fmla="*/ 1083297 w 5163835"/>
                <a:gd name="connsiteY57" fmla="*/ 676701 h 1765810"/>
                <a:gd name="connsiteX58" fmla="*/ 1083297 w 5163835"/>
                <a:gd name="connsiteY58" fmla="*/ 665083 h 1765810"/>
                <a:gd name="connsiteX59" fmla="*/ 999077 w 5163835"/>
                <a:gd name="connsiteY59" fmla="*/ 665083 h 1765810"/>
                <a:gd name="connsiteX60" fmla="*/ 999077 w 5163835"/>
                <a:gd name="connsiteY60" fmla="*/ 647657 h 1765810"/>
                <a:gd name="connsiteX61" fmla="*/ 859671 w 5163835"/>
                <a:gd name="connsiteY61" fmla="*/ 647657 h 1765810"/>
                <a:gd name="connsiteX62" fmla="*/ 859671 w 5163835"/>
                <a:gd name="connsiteY62" fmla="*/ 630232 h 1765810"/>
                <a:gd name="connsiteX63" fmla="*/ 769638 w 5163835"/>
                <a:gd name="connsiteY63" fmla="*/ 630232 h 1765810"/>
                <a:gd name="connsiteX64" fmla="*/ 769638 w 5163835"/>
                <a:gd name="connsiteY64" fmla="*/ 612806 h 1765810"/>
                <a:gd name="connsiteX65" fmla="*/ 694126 w 5163835"/>
                <a:gd name="connsiteY65" fmla="*/ 612806 h 1765810"/>
                <a:gd name="connsiteX66" fmla="*/ 694126 w 5163835"/>
                <a:gd name="connsiteY66" fmla="*/ 589572 h 1765810"/>
                <a:gd name="connsiteX67" fmla="*/ 636040 w 5163835"/>
                <a:gd name="connsiteY67" fmla="*/ 589572 h 1765810"/>
                <a:gd name="connsiteX68" fmla="*/ 636040 w 5163835"/>
                <a:gd name="connsiteY68" fmla="*/ 537295 h 1765810"/>
                <a:gd name="connsiteX69" fmla="*/ 612806 w 5163835"/>
                <a:gd name="connsiteY69" fmla="*/ 537295 h 1765810"/>
                <a:gd name="connsiteX70" fmla="*/ 612806 w 5163835"/>
                <a:gd name="connsiteY70" fmla="*/ 447262 h 1765810"/>
                <a:gd name="connsiteX71" fmla="*/ 604093 w 5163835"/>
                <a:gd name="connsiteY71" fmla="*/ 447262 h 1765810"/>
                <a:gd name="connsiteX72" fmla="*/ 604093 w 5163835"/>
                <a:gd name="connsiteY72" fmla="*/ 331090 h 1765810"/>
                <a:gd name="connsiteX73" fmla="*/ 586668 w 5163835"/>
                <a:gd name="connsiteY73" fmla="*/ 331090 h 1765810"/>
                <a:gd name="connsiteX74" fmla="*/ 586668 w 5163835"/>
                <a:gd name="connsiteY74" fmla="*/ 226535 h 1765810"/>
                <a:gd name="connsiteX75" fmla="*/ 572146 w 5163835"/>
                <a:gd name="connsiteY75" fmla="*/ 226535 h 1765810"/>
                <a:gd name="connsiteX76" fmla="*/ 572146 w 5163835"/>
                <a:gd name="connsiteY76" fmla="*/ 200397 h 1765810"/>
                <a:gd name="connsiteX77" fmla="*/ 554720 w 5163835"/>
                <a:gd name="connsiteY77" fmla="*/ 200397 h 1765810"/>
                <a:gd name="connsiteX78" fmla="*/ 554720 w 5163835"/>
                <a:gd name="connsiteY78" fmla="*/ 168450 h 1765810"/>
                <a:gd name="connsiteX79" fmla="*/ 525677 w 5163835"/>
                <a:gd name="connsiteY79" fmla="*/ 168450 h 1765810"/>
                <a:gd name="connsiteX80" fmla="*/ 525677 w 5163835"/>
                <a:gd name="connsiteY80" fmla="*/ 133598 h 1765810"/>
                <a:gd name="connsiteX81" fmla="*/ 461782 w 5163835"/>
                <a:gd name="connsiteY81" fmla="*/ 133598 h 1765810"/>
                <a:gd name="connsiteX82" fmla="*/ 461782 w 5163835"/>
                <a:gd name="connsiteY82" fmla="*/ 116172 h 1765810"/>
                <a:gd name="connsiteX83" fmla="*/ 400793 w 5163835"/>
                <a:gd name="connsiteY83" fmla="*/ 116172 h 1765810"/>
                <a:gd name="connsiteX84" fmla="*/ 400793 w 5163835"/>
                <a:gd name="connsiteY84" fmla="*/ 104555 h 1765810"/>
                <a:gd name="connsiteX85" fmla="*/ 374653 w 5163835"/>
                <a:gd name="connsiteY85" fmla="*/ 104555 h 1765810"/>
                <a:gd name="connsiteX86" fmla="*/ 374653 w 5163835"/>
                <a:gd name="connsiteY86" fmla="*/ 78417 h 1765810"/>
                <a:gd name="connsiteX87" fmla="*/ 331090 w 5163835"/>
                <a:gd name="connsiteY87" fmla="*/ 78417 h 1765810"/>
                <a:gd name="connsiteX88" fmla="*/ 331090 w 5163835"/>
                <a:gd name="connsiteY88" fmla="*/ 52277 h 1765810"/>
                <a:gd name="connsiteX89" fmla="*/ 261386 w 5163835"/>
                <a:gd name="connsiteY89" fmla="*/ 52277 h 1765810"/>
                <a:gd name="connsiteX90" fmla="*/ 261386 w 5163835"/>
                <a:gd name="connsiteY90" fmla="*/ 26139 h 1765810"/>
                <a:gd name="connsiteX91" fmla="*/ 206205 w 5163835"/>
                <a:gd name="connsiteY91" fmla="*/ 26139 h 1765810"/>
                <a:gd name="connsiteX92" fmla="*/ 206205 w 5163835"/>
                <a:gd name="connsiteY92" fmla="*/ 17426 h 1765810"/>
                <a:gd name="connsiteX93" fmla="*/ 182970 w 5163835"/>
                <a:gd name="connsiteY93" fmla="*/ 17426 h 1765810"/>
                <a:gd name="connsiteX94" fmla="*/ 182970 w 5163835"/>
                <a:gd name="connsiteY94" fmla="*/ 0 h 1765810"/>
                <a:gd name="connsiteX95" fmla="*/ 0 w 5163835"/>
                <a:gd name="connsiteY95" fmla="*/ 0 h 176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163835" h="1765810">
                  <a:moveTo>
                    <a:pt x="5163836" y="1765810"/>
                  </a:moveTo>
                  <a:lnTo>
                    <a:pt x="4275125" y="1765810"/>
                  </a:lnTo>
                  <a:lnTo>
                    <a:pt x="4275125" y="1701917"/>
                  </a:lnTo>
                  <a:lnTo>
                    <a:pt x="4251884" y="1701917"/>
                  </a:lnTo>
                  <a:lnTo>
                    <a:pt x="4251884" y="1635118"/>
                  </a:lnTo>
                  <a:lnTo>
                    <a:pt x="4205421" y="1635118"/>
                  </a:lnTo>
                  <a:lnTo>
                    <a:pt x="4205421" y="1565414"/>
                  </a:lnTo>
                  <a:lnTo>
                    <a:pt x="4196706" y="1565414"/>
                  </a:lnTo>
                  <a:lnTo>
                    <a:pt x="4196706" y="1472478"/>
                  </a:lnTo>
                  <a:lnTo>
                    <a:pt x="4150233" y="1472478"/>
                  </a:lnTo>
                  <a:lnTo>
                    <a:pt x="4150233" y="1431816"/>
                  </a:lnTo>
                  <a:lnTo>
                    <a:pt x="3644884" y="1431816"/>
                  </a:lnTo>
                  <a:lnTo>
                    <a:pt x="3644884" y="1402775"/>
                  </a:lnTo>
                  <a:lnTo>
                    <a:pt x="3543243" y="1402775"/>
                  </a:lnTo>
                  <a:lnTo>
                    <a:pt x="3543243" y="1321450"/>
                  </a:lnTo>
                  <a:lnTo>
                    <a:pt x="3023368" y="1321450"/>
                  </a:lnTo>
                  <a:lnTo>
                    <a:pt x="3023368" y="1301124"/>
                  </a:lnTo>
                  <a:lnTo>
                    <a:pt x="2950759" y="1301124"/>
                  </a:lnTo>
                  <a:lnTo>
                    <a:pt x="2950759" y="1274987"/>
                  </a:lnTo>
                  <a:lnTo>
                    <a:pt x="2892676" y="1274987"/>
                  </a:lnTo>
                  <a:lnTo>
                    <a:pt x="2892676" y="1245945"/>
                  </a:lnTo>
                  <a:lnTo>
                    <a:pt x="2683564" y="1245945"/>
                  </a:lnTo>
                  <a:lnTo>
                    <a:pt x="2683564" y="1216904"/>
                  </a:lnTo>
                  <a:lnTo>
                    <a:pt x="2506409" y="1216904"/>
                  </a:lnTo>
                  <a:lnTo>
                    <a:pt x="2506409" y="1190758"/>
                  </a:lnTo>
                  <a:lnTo>
                    <a:pt x="2491883" y="1190758"/>
                  </a:lnTo>
                  <a:lnTo>
                    <a:pt x="2491883" y="1161716"/>
                  </a:lnTo>
                  <a:lnTo>
                    <a:pt x="2474462" y="1161716"/>
                  </a:lnTo>
                  <a:lnTo>
                    <a:pt x="2474462" y="1147200"/>
                  </a:lnTo>
                  <a:lnTo>
                    <a:pt x="2390232" y="1147200"/>
                  </a:lnTo>
                  <a:lnTo>
                    <a:pt x="2390232" y="1103632"/>
                  </a:lnTo>
                  <a:lnTo>
                    <a:pt x="2364096" y="1103632"/>
                  </a:lnTo>
                  <a:lnTo>
                    <a:pt x="2364096" y="1048454"/>
                  </a:lnTo>
                  <a:lnTo>
                    <a:pt x="2323433" y="1048454"/>
                  </a:lnTo>
                  <a:lnTo>
                    <a:pt x="2323433" y="1033928"/>
                  </a:lnTo>
                  <a:lnTo>
                    <a:pt x="2195646" y="1033928"/>
                  </a:lnTo>
                  <a:lnTo>
                    <a:pt x="2195646" y="1033928"/>
                  </a:lnTo>
                  <a:lnTo>
                    <a:pt x="2160794" y="1033928"/>
                  </a:lnTo>
                  <a:lnTo>
                    <a:pt x="2160794" y="1010697"/>
                  </a:lnTo>
                  <a:lnTo>
                    <a:pt x="1998155" y="1010697"/>
                  </a:lnTo>
                  <a:lnTo>
                    <a:pt x="1998155" y="990361"/>
                  </a:lnTo>
                  <a:lnTo>
                    <a:pt x="1913925" y="990361"/>
                  </a:lnTo>
                  <a:lnTo>
                    <a:pt x="1913925" y="975845"/>
                  </a:lnTo>
                  <a:lnTo>
                    <a:pt x="1806474" y="975845"/>
                  </a:lnTo>
                  <a:lnTo>
                    <a:pt x="1806474" y="914853"/>
                  </a:lnTo>
                  <a:lnTo>
                    <a:pt x="1774527" y="914853"/>
                  </a:lnTo>
                  <a:lnTo>
                    <a:pt x="1774527" y="897428"/>
                  </a:lnTo>
                  <a:lnTo>
                    <a:pt x="1754191" y="897428"/>
                  </a:lnTo>
                  <a:lnTo>
                    <a:pt x="1754191" y="856767"/>
                  </a:lnTo>
                  <a:lnTo>
                    <a:pt x="1658350" y="856767"/>
                  </a:lnTo>
                  <a:lnTo>
                    <a:pt x="1658350" y="850958"/>
                  </a:lnTo>
                  <a:lnTo>
                    <a:pt x="1213999" y="850958"/>
                  </a:lnTo>
                  <a:lnTo>
                    <a:pt x="1213999" y="798681"/>
                  </a:lnTo>
                  <a:lnTo>
                    <a:pt x="1173337" y="798681"/>
                  </a:lnTo>
                  <a:lnTo>
                    <a:pt x="1173337" y="723170"/>
                  </a:lnTo>
                  <a:lnTo>
                    <a:pt x="1153001" y="723170"/>
                  </a:lnTo>
                  <a:lnTo>
                    <a:pt x="1153001" y="676701"/>
                  </a:lnTo>
                  <a:lnTo>
                    <a:pt x="1083297" y="676701"/>
                  </a:lnTo>
                  <a:lnTo>
                    <a:pt x="1083297" y="665083"/>
                  </a:lnTo>
                  <a:lnTo>
                    <a:pt x="999077" y="665083"/>
                  </a:lnTo>
                  <a:lnTo>
                    <a:pt x="999077" y="647657"/>
                  </a:lnTo>
                  <a:lnTo>
                    <a:pt x="859671" y="647657"/>
                  </a:lnTo>
                  <a:lnTo>
                    <a:pt x="859671" y="630232"/>
                  </a:lnTo>
                  <a:lnTo>
                    <a:pt x="769638" y="630232"/>
                  </a:lnTo>
                  <a:lnTo>
                    <a:pt x="769638" y="612806"/>
                  </a:lnTo>
                  <a:lnTo>
                    <a:pt x="694126" y="612806"/>
                  </a:lnTo>
                  <a:lnTo>
                    <a:pt x="694126" y="589572"/>
                  </a:lnTo>
                  <a:lnTo>
                    <a:pt x="636040" y="589572"/>
                  </a:lnTo>
                  <a:lnTo>
                    <a:pt x="636040" y="537295"/>
                  </a:lnTo>
                  <a:lnTo>
                    <a:pt x="612806" y="537295"/>
                  </a:lnTo>
                  <a:lnTo>
                    <a:pt x="612806" y="447262"/>
                  </a:lnTo>
                  <a:lnTo>
                    <a:pt x="604093" y="447262"/>
                  </a:lnTo>
                  <a:lnTo>
                    <a:pt x="604093" y="331090"/>
                  </a:lnTo>
                  <a:lnTo>
                    <a:pt x="586668" y="331090"/>
                  </a:lnTo>
                  <a:lnTo>
                    <a:pt x="586668" y="226535"/>
                  </a:lnTo>
                  <a:lnTo>
                    <a:pt x="572146" y="226535"/>
                  </a:lnTo>
                  <a:lnTo>
                    <a:pt x="572146" y="200397"/>
                  </a:lnTo>
                  <a:lnTo>
                    <a:pt x="554720" y="200397"/>
                  </a:lnTo>
                  <a:lnTo>
                    <a:pt x="554720" y="168450"/>
                  </a:lnTo>
                  <a:lnTo>
                    <a:pt x="525677" y="168450"/>
                  </a:lnTo>
                  <a:lnTo>
                    <a:pt x="525677" y="133598"/>
                  </a:lnTo>
                  <a:lnTo>
                    <a:pt x="461782" y="133598"/>
                  </a:lnTo>
                  <a:lnTo>
                    <a:pt x="461782" y="116172"/>
                  </a:lnTo>
                  <a:lnTo>
                    <a:pt x="400793" y="116172"/>
                  </a:lnTo>
                  <a:lnTo>
                    <a:pt x="400793" y="104555"/>
                  </a:lnTo>
                  <a:lnTo>
                    <a:pt x="374653" y="104555"/>
                  </a:lnTo>
                  <a:lnTo>
                    <a:pt x="374653" y="78417"/>
                  </a:lnTo>
                  <a:lnTo>
                    <a:pt x="331090" y="78417"/>
                  </a:lnTo>
                  <a:lnTo>
                    <a:pt x="331090" y="52277"/>
                  </a:lnTo>
                  <a:lnTo>
                    <a:pt x="261386" y="52277"/>
                  </a:lnTo>
                  <a:lnTo>
                    <a:pt x="261386" y="26139"/>
                  </a:lnTo>
                  <a:lnTo>
                    <a:pt x="206205" y="26139"/>
                  </a:lnTo>
                  <a:lnTo>
                    <a:pt x="206205" y="17426"/>
                  </a:lnTo>
                  <a:lnTo>
                    <a:pt x="182970" y="17426"/>
                  </a:lnTo>
                  <a:lnTo>
                    <a:pt x="182970" y="0"/>
                  </a:lnTo>
                  <a:lnTo>
                    <a:pt x="0" y="0"/>
                  </a:lnTo>
                </a:path>
              </a:pathLst>
            </a:custGeom>
            <a:noFill/>
            <a:ln w="19050" cap="flat">
              <a:solidFill>
                <a:schemeClr val="accent2"/>
              </a:solidFill>
              <a:prstDash val="solid"/>
              <a:miter/>
            </a:ln>
          </p:spPr>
          <p:txBody>
            <a:bodyPr rtlCol="0" anchor="ctr"/>
            <a:lstStyle/>
            <a:p>
              <a:pPr rtl="0"/>
              <a:endParaRPr lang="en-GB" sz="1100"/>
            </a:p>
          </p:txBody>
        </p:sp>
        <p:sp>
          <p:nvSpPr>
            <p:cNvPr id="717" name="Freeform: Shape 716">
              <a:extLst>
                <a:ext uri="{FF2B5EF4-FFF2-40B4-BE49-F238E27FC236}">
                  <a16:creationId xmlns:a16="http://schemas.microsoft.com/office/drawing/2014/main" id="{A9FE0D85-AAA6-AA5D-10AA-A88F7CFE65D2}"/>
                </a:ext>
              </a:extLst>
            </p:cNvPr>
            <p:cNvSpPr/>
            <p:nvPr/>
          </p:nvSpPr>
          <p:spPr>
            <a:xfrm>
              <a:off x="3538895" y="250983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2"/>
              </a:solidFill>
              <a:prstDash val="solid"/>
              <a:miter/>
            </a:ln>
          </p:spPr>
          <p:txBody>
            <a:bodyPr rtlCol="0" anchor="ctr"/>
            <a:lstStyle/>
            <a:p>
              <a:pPr rtl="0"/>
              <a:endParaRPr lang="en-GB" sz="1100"/>
            </a:p>
          </p:txBody>
        </p:sp>
        <p:sp>
          <p:nvSpPr>
            <p:cNvPr id="718" name="Freeform: Shape 717">
              <a:extLst>
                <a:ext uri="{FF2B5EF4-FFF2-40B4-BE49-F238E27FC236}">
                  <a16:creationId xmlns:a16="http://schemas.microsoft.com/office/drawing/2014/main" id="{F4221C21-9D9A-1F6A-90DB-1EC3203965B6}"/>
                </a:ext>
              </a:extLst>
            </p:cNvPr>
            <p:cNvSpPr/>
            <p:nvPr/>
          </p:nvSpPr>
          <p:spPr>
            <a:xfrm>
              <a:off x="4065392" y="2790470"/>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19" name="Freeform: Shape 718">
              <a:extLst>
                <a:ext uri="{FF2B5EF4-FFF2-40B4-BE49-F238E27FC236}">
                  <a16:creationId xmlns:a16="http://schemas.microsoft.com/office/drawing/2014/main" id="{F9818A2C-8291-B302-A2E6-01484C2553C4}"/>
                </a:ext>
              </a:extLst>
            </p:cNvPr>
            <p:cNvSpPr/>
            <p:nvPr/>
          </p:nvSpPr>
          <p:spPr>
            <a:xfrm>
              <a:off x="4084442" y="288572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20" name="Freeform: Shape 719">
              <a:extLst>
                <a:ext uri="{FF2B5EF4-FFF2-40B4-BE49-F238E27FC236}">
                  <a16:creationId xmlns:a16="http://schemas.microsoft.com/office/drawing/2014/main" id="{CB582454-2827-308C-B3F5-81FBE811A0EB}"/>
                </a:ext>
              </a:extLst>
            </p:cNvPr>
            <p:cNvSpPr/>
            <p:nvPr/>
          </p:nvSpPr>
          <p:spPr>
            <a:xfrm>
              <a:off x="4084442" y="3019072"/>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21" name="Freeform: Shape 720">
              <a:extLst>
                <a:ext uri="{FF2B5EF4-FFF2-40B4-BE49-F238E27FC236}">
                  <a16:creationId xmlns:a16="http://schemas.microsoft.com/office/drawing/2014/main" id="{7D33AE38-F7F3-53EF-3A30-05073A918762}"/>
                </a:ext>
              </a:extLst>
            </p:cNvPr>
            <p:cNvSpPr/>
            <p:nvPr/>
          </p:nvSpPr>
          <p:spPr>
            <a:xfrm>
              <a:off x="4655943" y="3304824"/>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22" name="Freeform: Shape 721">
              <a:extLst>
                <a:ext uri="{FF2B5EF4-FFF2-40B4-BE49-F238E27FC236}">
                  <a16:creationId xmlns:a16="http://schemas.microsoft.com/office/drawing/2014/main" id="{5E5927D8-D1A3-43FF-A9DA-DD8AF9D37557}"/>
                </a:ext>
              </a:extLst>
            </p:cNvPr>
            <p:cNvSpPr/>
            <p:nvPr/>
          </p:nvSpPr>
          <p:spPr>
            <a:xfrm>
              <a:off x="5284593" y="3476272"/>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23" name="Freeform: Shape 722">
              <a:extLst>
                <a:ext uri="{FF2B5EF4-FFF2-40B4-BE49-F238E27FC236}">
                  <a16:creationId xmlns:a16="http://schemas.microsoft.com/office/drawing/2014/main" id="{858DC884-D056-5957-83D1-3049BBEFBDF1}"/>
                </a:ext>
              </a:extLst>
            </p:cNvPr>
            <p:cNvSpPr/>
            <p:nvPr/>
          </p:nvSpPr>
          <p:spPr>
            <a:xfrm>
              <a:off x="5837053" y="3628672"/>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2"/>
              </a:solidFill>
              <a:prstDash val="solid"/>
              <a:miter/>
            </a:ln>
          </p:spPr>
          <p:txBody>
            <a:bodyPr rtlCol="0" anchor="ctr"/>
            <a:lstStyle/>
            <a:p>
              <a:pPr rtl="0"/>
              <a:endParaRPr lang="en-GB" sz="1100"/>
            </a:p>
          </p:txBody>
        </p:sp>
        <p:sp>
          <p:nvSpPr>
            <p:cNvPr id="724" name="Freeform: Shape 723">
              <a:extLst>
                <a:ext uri="{FF2B5EF4-FFF2-40B4-BE49-F238E27FC236}">
                  <a16:creationId xmlns:a16="http://schemas.microsoft.com/office/drawing/2014/main" id="{6FEB6013-693A-13AB-91FB-502B6072EB75}"/>
                </a:ext>
              </a:extLst>
            </p:cNvPr>
            <p:cNvSpPr/>
            <p:nvPr/>
          </p:nvSpPr>
          <p:spPr>
            <a:xfrm>
              <a:off x="5856103" y="3666772"/>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2"/>
              </a:solidFill>
              <a:prstDash val="solid"/>
              <a:miter/>
            </a:ln>
          </p:spPr>
          <p:txBody>
            <a:bodyPr rtlCol="0" anchor="ctr"/>
            <a:lstStyle/>
            <a:p>
              <a:pPr rtl="0"/>
              <a:endParaRPr lang="en-GB" sz="1100"/>
            </a:p>
          </p:txBody>
        </p:sp>
        <p:sp>
          <p:nvSpPr>
            <p:cNvPr id="725" name="Freeform: Shape 724">
              <a:extLst>
                <a:ext uri="{FF2B5EF4-FFF2-40B4-BE49-F238E27FC236}">
                  <a16:creationId xmlns:a16="http://schemas.microsoft.com/office/drawing/2014/main" id="{8E51D76E-68E0-3E72-DA2A-1DC54014A174}"/>
                </a:ext>
              </a:extLst>
            </p:cNvPr>
            <p:cNvSpPr/>
            <p:nvPr/>
          </p:nvSpPr>
          <p:spPr>
            <a:xfrm>
              <a:off x="7684912" y="412398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26" name="Freeform: Shape 725">
              <a:extLst>
                <a:ext uri="{FF2B5EF4-FFF2-40B4-BE49-F238E27FC236}">
                  <a16:creationId xmlns:a16="http://schemas.microsoft.com/office/drawing/2014/main" id="{71CC9313-DE2C-B76A-CCB4-5AC49E1E77F2}"/>
                </a:ext>
              </a:extLst>
            </p:cNvPr>
            <p:cNvSpPr/>
            <p:nvPr/>
          </p:nvSpPr>
          <p:spPr>
            <a:xfrm>
              <a:off x="7684912" y="416208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27" name="Freeform: Shape 726">
              <a:extLst>
                <a:ext uri="{FF2B5EF4-FFF2-40B4-BE49-F238E27FC236}">
                  <a16:creationId xmlns:a16="http://schemas.microsoft.com/office/drawing/2014/main" id="{EB2AC83E-F225-8358-EE52-C882F5A5C219}"/>
                </a:ext>
              </a:extLst>
            </p:cNvPr>
            <p:cNvSpPr/>
            <p:nvPr/>
          </p:nvSpPr>
          <p:spPr>
            <a:xfrm>
              <a:off x="7751749" y="4312795"/>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100"/>
            </a:p>
          </p:txBody>
        </p:sp>
        <p:sp>
          <p:nvSpPr>
            <p:cNvPr id="728" name="Freeform: Shape 727">
              <a:extLst>
                <a:ext uri="{FF2B5EF4-FFF2-40B4-BE49-F238E27FC236}">
                  <a16:creationId xmlns:a16="http://schemas.microsoft.com/office/drawing/2014/main" id="{D8033C4A-3DC4-9DE7-571B-6483FE849ACE}"/>
                </a:ext>
              </a:extLst>
            </p:cNvPr>
            <p:cNvSpPr/>
            <p:nvPr/>
          </p:nvSpPr>
          <p:spPr>
            <a:xfrm>
              <a:off x="784489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29" name="Freeform: Shape 728">
              <a:extLst>
                <a:ext uri="{FF2B5EF4-FFF2-40B4-BE49-F238E27FC236}">
                  <a16:creationId xmlns:a16="http://schemas.microsoft.com/office/drawing/2014/main" id="{AA882073-597D-B38C-6A9B-387F4F311007}"/>
                </a:ext>
              </a:extLst>
            </p:cNvPr>
            <p:cNvSpPr/>
            <p:nvPr/>
          </p:nvSpPr>
          <p:spPr>
            <a:xfrm>
              <a:off x="788299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0" name="Freeform: Shape 729">
              <a:extLst>
                <a:ext uri="{FF2B5EF4-FFF2-40B4-BE49-F238E27FC236}">
                  <a16:creationId xmlns:a16="http://schemas.microsoft.com/office/drawing/2014/main" id="{988EB5EC-20F8-E1AD-D74B-B4C539A7B549}"/>
                </a:ext>
              </a:extLst>
            </p:cNvPr>
            <p:cNvSpPr/>
            <p:nvPr/>
          </p:nvSpPr>
          <p:spPr>
            <a:xfrm>
              <a:off x="816874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1" name="Freeform: Shape 730">
              <a:extLst>
                <a:ext uri="{FF2B5EF4-FFF2-40B4-BE49-F238E27FC236}">
                  <a16:creationId xmlns:a16="http://schemas.microsoft.com/office/drawing/2014/main" id="{4A9F8DF9-69B7-9B74-11EC-BFA23A2C8C1F}"/>
                </a:ext>
              </a:extLst>
            </p:cNvPr>
            <p:cNvSpPr/>
            <p:nvPr/>
          </p:nvSpPr>
          <p:spPr>
            <a:xfrm>
              <a:off x="826399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2" name="Freeform: Shape 731">
              <a:extLst>
                <a:ext uri="{FF2B5EF4-FFF2-40B4-BE49-F238E27FC236}">
                  <a16:creationId xmlns:a16="http://schemas.microsoft.com/office/drawing/2014/main" id="{70F16DA0-688F-77EE-0B8D-82F50671DB93}"/>
                </a:ext>
              </a:extLst>
            </p:cNvPr>
            <p:cNvSpPr/>
            <p:nvPr/>
          </p:nvSpPr>
          <p:spPr>
            <a:xfrm>
              <a:off x="835924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3" name="Freeform: Shape 732">
              <a:extLst>
                <a:ext uri="{FF2B5EF4-FFF2-40B4-BE49-F238E27FC236}">
                  <a16:creationId xmlns:a16="http://schemas.microsoft.com/office/drawing/2014/main" id="{709C9768-04C8-A908-183E-5580B8DB50D3}"/>
                </a:ext>
              </a:extLst>
            </p:cNvPr>
            <p:cNvSpPr/>
            <p:nvPr/>
          </p:nvSpPr>
          <p:spPr>
            <a:xfrm>
              <a:off x="4850568" y="335903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4" name="Freeform: Shape 733">
              <a:extLst>
                <a:ext uri="{FF2B5EF4-FFF2-40B4-BE49-F238E27FC236}">
                  <a16:creationId xmlns:a16="http://schemas.microsoft.com/office/drawing/2014/main" id="{2699EBB7-91EE-CE5E-2BE2-6E9FEAC7751A}"/>
                </a:ext>
              </a:extLst>
            </p:cNvPr>
            <p:cNvSpPr/>
            <p:nvPr/>
          </p:nvSpPr>
          <p:spPr>
            <a:xfrm>
              <a:off x="5784027" y="3549538"/>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5" name="Freeform: Shape 734">
              <a:extLst>
                <a:ext uri="{FF2B5EF4-FFF2-40B4-BE49-F238E27FC236}">
                  <a16:creationId xmlns:a16="http://schemas.microsoft.com/office/drawing/2014/main" id="{50BA0CD3-BFEF-0F57-3790-F18E775C2A20}"/>
                </a:ext>
              </a:extLst>
            </p:cNvPr>
            <p:cNvSpPr/>
            <p:nvPr/>
          </p:nvSpPr>
          <p:spPr>
            <a:xfrm>
              <a:off x="5822127" y="3549538"/>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6" name="Freeform: Shape 735">
              <a:extLst>
                <a:ext uri="{FF2B5EF4-FFF2-40B4-BE49-F238E27FC236}">
                  <a16:creationId xmlns:a16="http://schemas.microsoft.com/office/drawing/2014/main" id="{5409D812-F050-DFE1-E1DB-752B056E67B9}"/>
                </a:ext>
              </a:extLst>
            </p:cNvPr>
            <p:cNvSpPr/>
            <p:nvPr/>
          </p:nvSpPr>
          <p:spPr>
            <a:xfrm>
              <a:off x="5936427" y="366383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7" name="Freeform: Shape 736">
              <a:extLst>
                <a:ext uri="{FF2B5EF4-FFF2-40B4-BE49-F238E27FC236}">
                  <a16:creationId xmlns:a16="http://schemas.microsoft.com/office/drawing/2014/main" id="{154595AA-C1B7-BAAE-1C86-92E1BEFDD4B4}"/>
                </a:ext>
              </a:extLst>
            </p:cNvPr>
            <p:cNvSpPr/>
            <p:nvPr/>
          </p:nvSpPr>
          <p:spPr>
            <a:xfrm>
              <a:off x="6126927" y="37209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8" name="Freeform: Shape 737">
              <a:extLst>
                <a:ext uri="{FF2B5EF4-FFF2-40B4-BE49-F238E27FC236}">
                  <a16:creationId xmlns:a16="http://schemas.microsoft.com/office/drawing/2014/main" id="{7026F82C-E704-4788-69C9-035A31E9F0B2}"/>
                </a:ext>
              </a:extLst>
            </p:cNvPr>
            <p:cNvSpPr/>
            <p:nvPr/>
          </p:nvSpPr>
          <p:spPr>
            <a:xfrm>
              <a:off x="6336477" y="37590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39" name="Freeform: Shape 738">
              <a:extLst>
                <a:ext uri="{FF2B5EF4-FFF2-40B4-BE49-F238E27FC236}">
                  <a16:creationId xmlns:a16="http://schemas.microsoft.com/office/drawing/2014/main" id="{B9B4710D-3B6A-F0B7-0E23-72E0167F8CAB}"/>
                </a:ext>
              </a:extLst>
            </p:cNvPr>
            <p:cNvSpPr/>
            <p:nvPr/>
          </p:nvSpPr>
          <p:spPr>
            <a:xfrm>
              <a:off x="6488877" y="381623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0" name="Freeform: Shape 739">
              <a:extLst>
                <a:ext uri="{FF2B5EF4-FFF2-40B4-BE49-F238E27FC236}">
                  <a16:creationId xmlns:a16="http://schemas.microsoft.com/office/drawing/2014/main" id="{4A36B36C-9DD3-4455-D1A0-4D25EF51E801}"/>
                </a:ext>
              </a:extLst>
            </p:cNvPr>
            <p:cNvSpPr/>
            <p:nvPr/>
          </p:nvSpPr>
          <p:spPr>
            <a:xfrm>
              <a:off x="6507927" y="381623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1" name="Freeform: Shape 740">
              <a:extLst>
                <a:ext uri="{FF2B5EF4-FFF2-40B4-BE49-F238E27FC236}">
                  <a16:creationId xmlns:a16="http://schemas.microsoft.com/office/drawing/2014/main" id="{C4B41B6E-0488-52D4-21E3-8756E41CBD15}"/>
                </a:ext>
              </a:extLst>
            </p:cNvPr>
            <p:cNvSpPr/>
            <p:nvPr/>
          </p:nvSpPr>
          <p:spPr>
            <a:xfrm>
              <a:off x="658412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2" name="Freeform: Shape 741">
              <a:extLst>
                <a:ext uri="{FF2B5EF4-FFF2-40B4-BE49-F238E27FC236}">
                  <a16:creationId xmlns:a16="http://schemas.microsoft.com/office/drawing/2014/main" id="{CD37346F-9C44-475D-E2AE-F9F1548B064C}"/>
                </a:ext>
              </a:extLst>
            </p:cNvPr>
            <p:cNvSpPr/>
            <p:nvPr/>
          </p:nvSpPr>
          <p:spPr>
            <a:xfrm>
              <a:off x="667937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3" name="Freeform: Shape 742">
              <a:extLst>
                <a:ext uri="{FF2B5EF4-FFF2-40B4-BE49-F238E27FC236}">
                  <a16:creationId xmlns:a16="http://schemas.microsoft.com/office/drawing/2014/main" id="{E5F58A71-E5A9-5F56-22A7-FCFCA3FCD138}"/>
                </a:ext>
              </a:extLst>
            </p:cNvPr>
            <p:cNvSpPr/>
            <p:nvPr/>
          </p:nvSpPr>
          <p:spPr>
            <a:xfrm>
              <a:off x="673652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4" name="Freeform: Shape 743">
              <a:extLst>
                <a:ext uri="{FF2B5EF4-FFF2-40B4-BE49-F238E27FC236}">
                  <a16:creationId xmlns:a16="http://schemas.microsoft.com/office/drawing/2014/main" id="{0621C824-40BF-6761-C526-FFCA0991396E}"/>
                </a:ext>
              </a:extLst>
            </p:cNvPr>
            <p:cNvSpPr/>
            <p:nvPr/>
          </p:nvSpPr>
          <p:spPr>
            <a:xfrm>
              <a:off x="698417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5" name="Freeform: Shape 744">
              <a:extLst>
                <a:ext uri="{FF2B5EF4-FFF2-40B4-BE49-F238E27FC236}">
                  <a16:creationId xmlns:a16="http://schemas.microsoft.com/office/drawing/2014/main" id="{8881D20E-5AFB-23F8-8012-4704A47839DE}"/>
                </a:ext>
              </a:extLst>
            </p:cNvPr>
            <p:cNvSpPr/>
            <p:nvPr/>
          </p:nvSpPr>
          <p:spPr>
            <a:xfrm>
              <a:off x="7060377" y="39114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6" name="Freeform: Shape 745">
              <a:extLst>
                <a:ext uri="{FF2B5EF4-FFF2-40B4-BE49-F238E27FC236}">
                  <a16:creationId xmlns:a16="http://schemas.microsoft.com/office/drawing/2014/main" id="{4D113030-71EB-5050-5E45-284B3A93126B}"/>
                </a:ext>
              </a:extLst>
            </p:cNvPr>
            <p:cNvSpPr/>
            <p:nvPr/>
          </p:nvSpPr>
          <p:spPr>
            <a:xfrm>
              <a:off x="7098477" y="39114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7" name="Freeform: Shape 746">
              <a:extLst>
                <a:ext uri="{FF2B5EF4-FFF2-40B4-BE49-F238E27FC236}">
                  <a16:creationId xmlns:a16="http://schemas.microsoft.com/office/drawing/2014/main" id="{0DA1B72F-A921-99F3-7347-589EB9EF51F7}"/>
                </a:ext>
              </a:extLst>
            </p:cNvPr>
            <p:cNvSpPr/>
            <p:nvPr/>
          </p:nvSpPr>
          <p:spPr>
            <a:xfrm>
              <a:off x="715563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8" name="Freeform: Shape 747">
              <a:extLst>
                <a:ext uri="{FF2B5EF4-FFF2-40B4-BE49-F238E27FC236}">
                  <a16:creationId xmlns:a16="http://schemas.microsoft.com/office/drawing/2014/main" id="{489E8FEA-9458-7472-465E-EAB787ED9D7E}"/>
                </a:ext>
              </a:extLst>
            </p:cNvPr>
            <p:cNvSpPr/>
            <p:nvPr/>
          </p:nvSpPr>
          <p:spPr>
            <a:xfrm>
              <a:off x="719373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49" name="Freeform: Shape 748">
              <a:extLst>
                <a:ext uri="{FF2B5EF4-FFF2-40B4-BE49-F238E27FC236}">
                  <a16:creationId xmlns:a16="http://schemas.microsoft.com/office/drawing/2014/main" id="{345EED73-1237-DAC3-26D0-26F5AE82E710}"/>
                </a:ext>
              </a:extLst>
            </p:cNvPr>
            <p:cNvSpPr/>
            <p:nvPr/>
          </p:nvSpPr>
          <p:spPr>
            <a:xfrm>
              <a:off x="728898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50" name="Freeform: Shape 749">
              <a:extLst>
                <a:ext uri="{FF2B5EF4-FFF2-40B4-BE49-F238E27FC236}">
                  <a16:creationId xmlns:a16="http://schemas.microsoft.com/office/drawing/2014/main" id="{74627CAE-CC32-C115-6B5D-9A52A94DA558}"/>
                </a:ext>
              </a:extLst>
            </p:cNvPr>
            <p:cNvSpPr/>
            <p:nvPr/>
          </p:nvSpPr>
          <p:spPr>
            <a:xfrm>
              <a:off x="759378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51" name="Freeform: Shape 750">
              <a:extLst>
                <a:ext uri="{FF2B5EF4-FFF2-40B4-BE49-F238E27FC236}">
                  <a16:creationId xmlns:a16="http://schemas.microsoft.com/office/drawing/2014/main" id="{17175845-2E02-08A3-FB1B-674FA1B6EC9F}"/>
                </a:ext>
              </a:extLst>
            </p:cNvPr>
            <p:cNvSpPr/>
            <p:nvPr/>
          </p:nvSpPr>
          <p:spPr>
            <a:xfrm>
              <a:off x="765093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100"/>
            </a:p>
          </p:txBody>
        </p:sp>
        <p:sp>
          <p:nvSpPr>
            <p:cNvPr id="752" name="Freeform: Shape 751">
              <a:extLst>
                <a:ext uri="{FF2B5EF4-FFF2-40B4-BE49-F238E27FC236}">
                  <a16:creationId xmlns:a16="http://schemas.microsoft.com/office/drawing/2014/main" id="{D181A079-4E02-FCE8-885F-1CC96334971B}"/>
                </a:ext>
              </a:extLst>
            </p:cNvPr>
            <p:cNvSpPr/>
            <p:nvPr/>
          </p:nvSpPr>
          <p:spPr>
            <a:xfrm>
              <a:off x="7669987" y="398769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2"/>
              </a:solidFill>
              <a:prstDash val="solid"/>
              <a:miter/>
            </a:ln>
          </p:spPr>
          <p:txBody>
            <a:bodyPr rtlCol="0" anchor="ctr"/>
            <a:lstStyle/>
            <a:p>
              <a:pPr rtl="0"/>
              <a:endParaRPr lang="en-GB" sz="1100"/>
            </a:p>
          </p:txBody>
        </p:sp>
      </p:grpSp>
      <p:grpSp>
        <p:nvGrpSpPr>
          <p:cNvPr id="753" name="Group 752">
            <a:extLst>
              <a:ext uri="{FF2B5EF4-FFF2-40B4-BE49-F238E27FC236}">
                <a16:creationId xmlns:a16="http://schemas.microsoft.com/office/drawing/2014/main" id="{2EF585A3-904F-3AB3-FD51-400094E78556}"/>
              </a:ext>
            </a:extLst>
          </p:cNvPr>
          <p:cNvGrpSpPr/>
          <p:nvPr/>
        </p:nvGrpSpPr>
        <p:grpSpPr>
          <a:xfrm>
            <a:off x="55798" y="5666131"/>
            <a:ext cx="345791" cy="344774"/>
            <a:chOff x="-143892" y="5675558"/>
            <a:chExt cx="345791" cy="344774"/>
          </a:xfrm>
        </p:grpSpPr>
        <p:cxnSp>
          <p:nvCxnSpPr>
            <p:cNvPr id="756" name="Straight Connector 755">
              <a:extLst>
                <a:ext uri="{FF2B5EF4-FFF2-40B4-BE49-F238E27FC236}">
                  <a16:creationId xmlns:a16="http://schemas.microsoft.com/office/drawing/2014/main" id="{FBA32B8B-5F15-D152-7AEC-0C233B5B7596}"/>
                </a:ext>
              </a:extLst>
            </p:cNvPr>
            <p:cNvCxnSpPr>
              <a:cxnSpLocks/>
            </p:cNvCxnSpPr>
            <p:nvPr/>
          </p:nvCxnSpPr>
          <p:spPr>
            <a:xfrm>
              <a:off x="-143892" y="5675558"/>
              <a:ext cx="345791" cy="0"/>
            </a:xfrm>
            <a:prstGeom prst="line">
              <a:avLst/>
            </a:prstGeom>
            <a:noFill/>
            <a:ln w="19050" cap="flat">
              <a:solidFill>
                <a:schemeClr val="accent1"/>
              </a:solidFill>
              <a:prstDash val="solid"/>
              <a:miter/>
            </a:ln>
          </p:spPr>
        </p:cxnSp>
        <p:cxnSp>
          <p:nvCxnSpPr>
            <p:cNvPr id="757" name="Straight Connector 756">
              <a:extLst>
                <a:ext uri="{FF2B5EF4-FFF2-40B4-BE49-F238E27FC236}">
                  <a16:creationId xmlns:a16="http://schemas.microsoft.com/office/drawing/2014/main" id="{D66B818F-C393-E8D5-1CD7-E72EF43C7E8C}"/>
                </a:ext>
              </a:extLst>
            </p:cNvPr>
            <p:cNvCxnSpPr>
              <a:cxnSpLocks/>
            </p:cNvCxnSpPr>
            <p:nvPr/>
          </p:nvCxnSpPr>
          <p:spPr>
            <a:xfrm>
              <a:off x="-143892" y="6020332"/>
              <a:ext cx="345791" cy="0"/>
            </a:xfrm>
            <a:prstGeom prst="line">
              <a:avLst/>
            </a:prstGeom>
            <a:noFill/>
            <a:ln w="19050" cap="flat">
              <a:solidFill>
                <a:schemeClr val="accent2"/>
              </a:solidFill>
              <a:prstDash val="solid"/>
              <a:miter/>
            </a:ln>
          </p:spPr>
        </p:cxnSp>
      </p:grpSp>
      <p:graphicFrame>
        <p:nvGraphicFramePr>
          <p:cNvPr id="760" name="Table 877">
            <a:extLst>
              <a:ext uri="{FF2B5EF4-FFF2-40B4-BE49-F238E27FC236}">
                <a16:creationId xmlns:a16="http://schemas.microsoft.com/office/drawing/2014/main" id="{EE3D1BB4-CB49-3231-8D2A-120DEDB816F9}"/>
              </a:ext>
            </a:extLst>
          </p:cNvPr>
          <p:cNvGraphicFramePr>
            <a:graphicFrameLocks noGrp="1"/>
          </p:cNvGraphicFramePr>
          <p:nvPr>
            <p:extLst>
              <p:ext uri="{D42A27DB-BD31-4B8C-83A1-F6EECF244321}">
                <p14:modId xmlns:p14="http://schemas.microsoft.com/office/powerpoint/2010/main" val="1361443760"/>
              </p:ext>
            </p:extLst>
          </p:nvPr>
        </p:nvGraphicFramePr>
        <p:xfrm>
          <a:off x="8380147" y="2358032"/>
          <a:ext cx="3699518" cy="1751040"/>
        </p:xfrm>
        <a:graphic>
          <a:graphicData uri="http://schemas.openxmlformats.org/drawingml/2006/table">
            <a:tbl>
              <a:tblPr firstRow="1" bandRow="1">
                <a:tableStyleId>{69012ECD-51FC-41F1-AA8D-1B2483CD663E}</a:tableStyleId>
              </a:tblPr>
              <a:tblGrid>
                <a:gridCol w="961816">
                  <a:extLst>
                    <a:ext uri="{9D8B030D-6E8A-4147-A177-3AD203B41FA5}">
                      <a16:colId xmlns:a16="http://schemas.microsoft.com/office/drawing/2014/main" val="3351134296"/>
                    </a:ext>
                  </a:extLst>
                </a:gridCol>
                <a:gridCol w="1396056">
                  <a:extLst>
                    <a:ext uri="{9D8B030D-6E8A-4147-A177-3AD203B41FA5}">
                      <a16:colId xmlns:a16="http://schemas.microsoft.com/office/drawing/2014/main" val="835945008"/>
                    </a:ext>
                  </a:extLst>
                </a:gridCol>
                <a:gridCol w="1341646">
                  <a:extLst>
                    <a:ext uri="{9D8B030D-6E8A-4147-A177-3AD203B41FA5}">
                      <a16:colId xmlns:a16="http://schemas.microsoft.com/office/drawing/2014/main" val="3770409373"/>
                    </a:ext>
                  </a:extLst>
                </a:gridCol>
              </a:tblGrid>
              <a:tr h="0">
                <a:tc>
                  <a:txBody>
                    <a:bodyPr/>
                    <a:lstStyle/>
                    <a:p>
                      <a:pPr algn="l" rtl="0"/>
                      <a:r>
                        <a:rPr lang="ja-jp" sz="1200">
                          <a:solidFill>
                            <a:schemeClr val="tx2"/>
                          </a:solidFill>
                        </a:rPr>
                        <a:t>転帰</a:t>
                      </a:r>
                    </a:p>
                  </a:txBody>
                  <a:tcPr marL="72000" marR="36000" marT="36000" marB="36000" anchor="b"/>
                </a:tc>
                <a:tc>
                  <a:txBody>
                    <a:bodyPr/>
                    <a:lstStyle/>
                    <a:p>
                      <a:pPr algn="ctr" rtl="0"/>
                      <a:r>
                        <a:rPr lang="ja-jp" sz="1200">
                          <a:solidFill>
                            <a:schemeClr val="tx2"/>
                          </a:solidFill>
                        </a:rPr>
                        <a:t>イボネスシマブ（n=198）</a:t>
                      </a:r>
                    </a:p>
                  </a:txBody>
                  <a:tcPr marL="72000" marR="36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rPr>
                        <a:t>ペムブロリズマブ</a:t>
                      </a:r>
                      <a:br>
                        <a:rPr lang="en-GB" sz="1200" dirty="0">
                          <a:solidFill>
                            <a:schemeClr val="tx2"/>
                          </a:solidFill>
                        </a:rPr>
                      </a:br>
                      <a:r>
                        <a:rPr lang="ja-jp" sz="1200">
                          <a:solidFill>
                            <a:schemeClr val="tx2"/>
                          </a:solidFill>
                        </a:rPr>
                        <a:t>(n=200)</a:t>
                      </a:r>
                    </a:p>
                  </a:txBody>
                  <a:tcPr marL="72000" marR="36000" marT="36000" marB="36000" anchor="b"/>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ORR、%</a:t>
                      </a:r>
                      <a:br>
                        <a:rPr lang="en-GB" sz="1200" dirty="0">
                          <a:solidFill>
                            <a:srgbClr val="363636"/>
                          </a:solidFill>
                        </a:rPr>
                      </a:br>
                      <a:r>
                        <a:rPr lang="ja-jp" sz="1200">
                          <a:solidFill>
                            <a:srgbClr val="363636"/>
                          </a:solidFill>
                        </a:rPr>
                        <a:t>(95%CI)</a:t>
                      </a:r>
                    </a:p>
                  </a:txBody>
                  <a:tcPr marL="72000" marR="36000" marT="36000" marB="36000" anchor="ctr"/>
                </a:tc>
                <a:tc>
                  <a:txBody>
                    <a:bodyPr/>
                    <a:lstStyle/>
                    <a:p>
                      <a:pPr algn="ctr" rtl="0"/>
                      <a:r>
                        <a:rPr lang="ja-jp" sz="1200">
                          <a:solidFill>
                            <a:srgbClr val="363636"/>
                          </a:solidFill>
                        </a:rPr>
                        <a:t>50.0</a:t>
                      </a:r>
                    </a:p>
                    <a:p>
                      <a:pPr algn="ctr" rtl="0"/>
                      <a:r>
                        <a:rPr lang="ja-jp" sz="1200">
                          <a:solidFill>
                            <a:srgbClr val="363636"/>
                          </a:solidFill>
                        </a:rPr>
                        <a:t>(42.8、57.2)</a:t>
                      </a:r>
                    </a:p>
                  </a:txBody>
                  <a:tcPr marL="72000" marR="36000" marT="36000" marB="36000" anchor="ctr"/>
                </a:tc>
                <a:tc>
                  <a:txBody>
                    <a:bodyPr/>
                    <a:lstStyle/>
                    <a:p>
                      <a:pPr algn="ctr" rtl="0"/>
                      <a:r>
                        <a:rPr lang="ja-jp" sz="1200">
                          <a:solidFill>
                            <a:srgbClr val="363636"/>
                          </a:solidFill>
                        </a:rPr>
                        <a:t>38.5</a:t>
                      </a:r>
                    </a:p>
                    <a:p>
                      <a:pPr algn="ctr" rtl="0"/>
                      <a:r>
                        <a:rPr lang="ja-jp" sz="1200">
                          <a:solidFill>
                            <a:srgbClr val="363636"/>
                          </a:solidFill>
                        </a:rPr>
                        <a:t>(31.7、45.6)</a:t>
                      </a:r>
                    </a:p>
                  </a:txBody>
                  <a:tcPr marL="72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DCR、%</a:t>
                      </a:r>
                      <a:br>
                        <a:rPr lang="en-GB" sz="1200" dirty="0">
                          <a:solidFill>
                            <a:srgbClr val="363636"/>
                          </a:solidFill>
                        </a:rPr>
                      </a:br>
                      <a:r>
                        <a:rPr lang="ja-jp" sz="1200">
                          <a:solidFill>
                            <a:srgbClr val="363636"/>
                          </a:solidFill>
                        </a:rPr>
                        <a:t>(95%CI)</a:t>
                      </a:r>
                    </a:p>
                  </a:txBody>
                  <a:tcPr marL="72000" marR="36000" marT="36000" marB="36000" anchor="ctr"/>
                </a:tc>
                <a:tc>
                  <a:txBody>
                    <a:bodyPr/>
                    <a:lstStyle/>
                    <a:p>
                      <a:pPr algn="ctr" rtl="0"/>
                      <a:r>
                        <a:rPr lang="ja-jp" sz="1200">
                          <a:solidFill>
                            <a:srgbClr val="363636"/>
                          </a:solidFill>
                        </a:rPr>
                        <a:t>89.9</a:t>
                      </a:r>
                    </a:p>
                    <a:p>
                      <a:pPr algn="ctr" rtl="0"/>
                      <a:r>
                        <a:rPr lang="ja-jp" sz="1200">
                          <a:solidFill>
                            <a:srgbClr val="363636"/>
                          </a:solidFill>
                        </a:rPr>
                        <a:t>(84.8、93.7)</a:t>
                      </a:r>
                    </a:p>
                  </a:txBody>
                  <a:tcPr marL="72000" marR="36000" marT="36000" marB="36000" anchor="ctr"/>
                </a:tc>
                <a:tc>
                  <a:txBody>
                    <a:bodyPr/>
                    <a:lstStyle/>
                    <a:p>
                      <a:pPr algn="ctr" rtl="0"/>
                      <a:r>
                        <a:rPr lang="ja-jp" sz="1200">
                          <a:solidFill>
                            <a:srgbClr val="363636"/>
                          </a:solidFill>
                        </a:rPr>
                        <a:t>70.5</a:t>
                      </a:r>
                    </a:p>
                    <a:p>
                      <a:pPr algn="ctr" rtl="0"/>
                      <a:r>
                        <a:rPr lang="ja-jp" sz="1200">
                          <a:solidFill>
                            <a:srgbClr val="363636"/>
                          </a:solidFill>
                        </a:rPr>
                        <a:t>(63.7、76.7)</a:t>
                      </a:r>
                    </a:p>
                  </a:txBody>
                  <a:tcPr marL="72000" marR="36000" marT="36000" marB="36000" anchor="ctr"/>
                </a:tc>
                <a:extLst>
                  <a:ext uri="{0D108BD9-81ED-4DB2-BD59-A6C34878D82A}">
                    <a16:rowId xmlns:a16="http://schemas.microsoft.com/office/drawing/2014/main" val="1863814345"/>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mDoR, mo (95%CI)</a:t>
                      </a:r>
                    </a:p>
                  </a:txBody>
                  <a:tcPr marL="72000" marR="36000" marT="36000" marB="36000" anchor="ctr"/>
                </a:tc>
                <a:tc>
                  <a:txBody>
                    <a:bodyPr/>
                    <a:lstStyle/>
                    <a:p>
                      <a:pPr algn="ctr" rtl="0"/>
                      <a:r>
                        <a:rPr lang="ja-jp" sz="1200">
                          <a:solidFill>
                            <a:srgbClr val="363636"/>
                          </a:solidFill>
                        </a:rPr>
                        <a:t>NR</a:t>
                      </a:r>
                    </a:p>
                    <a:p>
                      <a:pPr algn="ctr" rtl="0"/>
                      <a:r>
                        <a:rPr lang="ja-jp" sz="1200">
                          <a:solidFill>
                            <a:srgbClr val="363636"/>
                          </a:solidFill>
                        </a:rPr>
                        <a:t>(NE、NE)</a:t>
                      </a:r>
                    </a:p>
                  </a:txBody>
                  <a:tcPr marL="72000" marR="36000" marT="36000" marB="36000" anchor="ctr"/>
                </a:tc>
                <a:tc>
                  <a:txBody>
                    <a:bodyPr/>
                    <a:lstStyle/>
                    <a:p>
                      <a:pPr algn="ctr" rtl="0"/>
                      <a:r>
                        <a:rPr lang="ja-jp" sz="1200">
                          <a:solidFill>
                            <a:srgbClr val="363636"/>
                          </a:solidFill>
                        </a:rPr>
                        <a:t>NR</a:t>
                      </a:r>
                    </a:p>
                    <a:p>
                      <a:pPr algn="ctr" rtl="0"/>
                      <a:r>
                        <a:rPr lang="ja-jp" sz="1200">
                          <a:solidFill>
                            <a:srgbClr val="363636"/>
                          </a:solidFill>
                        </a:rPr>
                        <a:t>(8.3、NE)</a:t>
                      </a:r>
                    </a:p>
                  </a:txBody>
                  <a:tcPr marL="72000" marR="36000" marT="36000" marB="36000" anchor="ctr"/>
                </a:tc>
                <a:extLst>
                  <a:ext uri="{0D108BD9-81ED-4DB2-BD59-A6C34878D82A}">
                    <a16:rowId xmlns:a16="http://schemas.microsoft.com/office/drawing/2014/main" val="2330311792"/>
                  </a:ext>
                </a:extLst>
              </a:tr>
            </a:tbl>
          </a:graphicData>
        </a:graphic>
      </p:graphicFrame>
      <p:sp>
        <p:nvSpPr>
          <p:cNvPr id="761" name="TextBox 760">
            <a:extLst>
              <a:ext uri="{FF2B5EF4-FFF2-40B4-BE49-F238E27FC236}">
                <a16:creationId xmlns:a16="http://schemas.microsoft.com/office/drawing/2014/main" id="{B314D94E-5E76-146F-BFFD-99B48F55F274}"/>
              </a:ext>
            </a:extLst>
          </p:cNvPr>
          <p:cNvSpPr txBox="1"/>
          <p:nvPr/>
        </p:nvSpPr>
        <p:spPr>
          <a:xfrm>
            <a:off x="265" y="5305042"/>
            <a:ext cx="2209259" cy="253916"/>
          </a:xfrm>
          <a:prstGeom prst="rect">
            <a:avLst/>
          </a:prstGeom>
          <a:noFill/>
        </p:spPr>
        <p:txBody>
          <a:bodyPr wrap="none" rtlCol="0">
            <a:spAutoFit/>
          </a:bodyPr>
          <a:lstStyle/>
          <a:p>
            <a:pPr algn="r" rtl="0" fontAlgn="base">
              <a:spcBef>
                <a:spcPct val="0"/>
              </a:spcBef>
              <a:spcAft>
                <a:spcPct val="0"/>
              </a:spcAft>
            </a:pPr>
            <a:r>
              <a:rPr lang="ja-jp" sz="1050" dirty="0">
                <a:solidFill>
                  <a:srgbClr val="363636"/>
                </a:solidFill>
                <a:cs typeface="Arial" panose="020B0604020202020204" pitchFamily="34" charset="0"/>
              </a:rPr>
              <a:t>危険にさらされていた患者数（事象）</a:t>
            </a:r>
          </a:p>
        </p:txBody>
      </p:sp>
    </p:spTree>
    <p:extLst>
      <p:ext uri="{BB962C8B-B14F-4D97-AF65-F5344CB8AC3E}">
        <p14:creationId xmlns:p14="http://schemas.microsoft.com/office/powerpoint/2010/main" val="1148619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PL02.04：PD-L1陽性進行NSCLCに対する一次治療として、イボネスシマブ（AK112）とペムブロリズマブを比較する第Ⅲ相試験：HARMONi-2の一次解析</a:t>
            </a:r>
            <a:r>
              <a:rPr lang="en-GB" altLang="ja-JP" dirty="0"/>
              <a:t> </a:t>
            </a:r>
            <a:r>
              <a:rPr lang="ja-jp" dirty="0"/>
              <a:t>-</a:t>
            </a:r>
            <a:r>
              <a:rPr lang="en-GB" altLang="ja-JP" dirty="0"/>
              <a:t> </a:t>
            </a:r>
            <a:r>
              <a:rPr lang="ja-jp" dirty="0"/>
              <a:t>Zhou C、他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Zhou C、他J Thorac Oncol 2024年；19（補遺）：抄録番号 PL02.05</a:t>
            </a:r>
          </a:p>
        </p:txBody>
      </p:sp>
      <p:sp>
        <p:nvSpPr>
          <p:cNvPr id="3" name="TextBox 2">
            <a:extLst>
              <a:ext uri="{FF2B5EF4-FFF2-40B4-BE49-F238E27FC236}">
                <a16:creationId xmlns:a16="http://schemas.microsoft.com/office/drawing/2014/main" id="{A191058A-B960-BCC4-B4FD-C59CD3ABA88A}"/>
              </a:ext>
            </a:extLst>
          </p:cNvPr>
          <p:cNvSpPr txBox="1"/>
          <p:nvPr/>
        </p:nvSpPr>
        <p:spPr>
          <a:xfrm>
            <a:off x="-3579" y="1659089"/>
            <a:ext cx="1266693" cy="584775"/>
          </a:xfrm>
          <a:prstGeom prst="rect">
            <a:avLst/>
          </a:prstGeom>
          <a:noFill/>
        </p:spPr>
        <p:txBody>
          <a:bodyPr wrap="none" rtlCol="0">
            <a:spAutoFit/>
          </a:bodyPr>
          <a:lstStyle/>
          <a:p>
            <a:pPr algn="r" rtl="0"/>
            <a:r>
              <a:rPr lang="ja-jp" sz="1600" b="1">
                <a:solidFill>
                  <a:srgbClr val="000000"/>
                </a:solidFill>
              </a:rPr>
              <a:t>PD-L1 </a:t>
            </a:r>
          </a:p>
          <a:p>
            <a:pPr algn="r" rtl="0"/>
            <a:r>
              <a:rPr lang="ja-jp" sz="1600" b="1">
                <a:solidFill>
                  <a:srgbClr val="000000"/>
                </a:solidFill>
              </a:rPr>
              <a:t>発現</a:t>
            </a:r>
          </a:p>
        </p:txBody>
      </p:sp>
      <p:sp>
        <p:nvSpPr>
          <p:cNvPr id="4" name="TextBox 3">
            <a:extLst>
              <a:ext uri="{FF2B5EF4-FFF2-40B4-BE49-F238E27FC236}">
                <a16:creationId xmlns:a16="http://schemas.microsoft.com/office/drawing/2014/main" id="{75AE4801-8C0A-FB0F-B0EB-DDCA22779320}"/>
              </a:ext>
            </a:extLst>
          </p:cNvPr>
          <p:cNvSpPr txBox="1"/>
          <p:nvPr/>
        </p:nvSpPr>
        <p:spPr>
          <a:xfrm>
            <a:off x="166339" y="4024449"/>
            <a:ext cx="1096775" cy="584775"/>
          </a:xfrm>
          <a:prstGeom prst="rect">
            <a:avLst/>
          </a:prstGeom>
          <a:noFill/>
        </p:spPr>
        <p:txBody>
          <a:bodyPr wrap="none" rtlCol="0">
            <a:spAutoFit/>
          </a:bodyPr>
          <a:lstStyle/>
          <a:p>
            <a:pPr algn="r" rtl="0"/>
            <a:r>
              <a:rPr lang="ja-jp" sz="1600" b="1">
                <a:solidFill>
                  <a:srgbClr val="000000"/>
                </a:solidFill>
              </a:rPr>
              <a:t>NSCLC</a:t>
            </a:r>
            <a:br>
              <a:rPr lang="en-GB" sz="1600" b="1" dirty="0">
                <a:solidFill>
                  <a:srgbClr val="000000"/>
                </a:solidFill>
              </a:rPr>
            </a:br>
            <a:r>
              <a:rPr lang="ja-jp" sz="1600" b="1">
                <a:solidFill>
                  <a:srgbClr val="000000"/>
                </a:solidFill>
              </a:rPr>
              <a:t>組織型</a:t>
            </a:r>
          </a:p>
        </p:txBody>
      </p:sp>
      <p:grpSp>
        <p:nvGrpSpPr>
          <p:cNvPr id="6" name="Group 5">
            <a:extLst>
              <a:ext uri="{FF2B5EF4-FFF2-40B4-BE49-F238E27FC236}">
                <a16:creationId xmlns:a16="http://schemas.microsoft.com/office/drawing/2014/main" id="{00E71695-7348-C95F-6168-04D7EEA02BC5}"/>
              </a:ext>
            </a:extLst>
          </p:cNvPr>
          <p:cNvGrpSpPr/>
          <p:nvPr/>
        </p:nvGrpSpPr>
        <p:grpSpPr>
          <a:xfrm>
            <a:off x="626597" y="1670492"/>
            <a:ext cx="5551088" cy="2413288"/>
            <a:chOff x="966401" y="1670492"/>
            <a:chExt cx="5060263" cy="2413288"/>
          </a:xfrm>
        </p:grpSpPr>
        <p:sp>
          <p:nvSpPr>
            <p:cNvPr id="10" name="TextBox 9">
              <a:extLst>
                <a:ext uri="{FF2B5EF4-FFF2-40B4-BE49-F238E27FC236}">
                  <a16:creationId xmlns:a16="http://schemas.microsoft.com/office/drawing/2014/main" id="{E17FADEA-97DD-F975-E7D5-99FDD5C0A59A}"/>
                </a:ext>
              </a:extLst>
            </p:cNvPr>
            <p:cNvSpPr txBox="1"/>
            <p:nvPr/>
          </p:nvSpPr>
          <p:spPr>
            <a:xfrm>
              <a:off x="2961905" y="1670492"/>
              <a:ext cx="1983229" cy="307777"/>
            </a:xfrm>
            <a:prstGeom prst="rect">
              <a:avLst/>
            </a:prstGeom>
            <a:noFill/>
          </p:spPr>
          <p:txBody>
            <a:bodyPr wrap="none" rtlCol="0">
              <a:spAutoFit/>
            </a:bodyPr>
            <a:lstStyle/>
            <a:p>
              <a:pPr algn="ctr" rtl="0"/>
              <a:r>
                <a:rPr lang="ja-jp" sz="1400" b="1">
                  <a:solidFill>
                    <a:srgbClr val="000000"/>
                  </a:solidFill>
                </a:rPr>
                <a:t>PD-L1低値（TPS 1-49%）</a:t>
              </a:r>
            </a:p>
          </p:txBody>
        </p:sp>
        <p:sp>
          <p:nvSpPr>
            <p:cNvPr id="11" name="Freeform 21">
              <a:extLst>
                <a:ext uri="{FF2B5EF4-FFF2-40B4-BE49-F238E27FC236}">
                  <a16:creationId xmlns:a16="http://schemas.microsoft.com/office/drawing/2014/main" id="{3F863CF4-6FEB-18CB-CE08-980FE5AE3EDA}"/>
                </a:ext>
              </a:extLst>
            </p:cNvPr>
            <p:cNvSpPr>
              <a:spLocks/>
            </p:cNvSpPr>
            <p:nvPr/>
          </p:nvSpPr>
          <p:spPr bwMode="auto">
            <a:xfrm>
              <a:off x="1966899" y="1964810"/>
              <a:ext cx="3981026"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12" name="Group 11">
              <a:extLst>
                <a:ext uri="{FF2B5EF4-FFF2-40B4-BE49-F238E27FC236}">
                  <a16:creationId xmlns:a16="http://schemas.microsoft.com/office/drawing/2014/main" id="{E5BE9876-62A5-2A5D-CAF3-AF848E81F146}"/>
                </a:ext>
              </a:extLst>
            </p:cNvPr>
            <p:cNvGrpSpPr/>
            <p:nvPr/>
          </p:nvGrpSpPr>
          <p:grpSpPr>
            <a:xfrm>
              <a:off x="1539766" y="1900497"/>
              <a:ext cx="423544" cy="1324787"/>
              <a:chOff x="7868684" y="3420919"/>
              <a:chExt cx="504070" cy="3088680"/>
            </a:xfrm>
          </p:grpSpPr>
          <p:sp>
            <p:nvSpPr>
              <p:cNvPr id="660" name="TextBox 659">
                <a:extLst>
                  <a:ext uri="{FF2B5EF4-FFF2-40B4-BE49-F238E27FC236}">
                    <a16:creationId xmlns:a16="http://schemas.microsoft.com/office/drawing/2014/main" id="{188FDE49-3398-74D0-C152-65398ED475E2}"/>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PFS、%</a:t>
                </a:r>
              </a:p>
            </p:txBody>
          </p:sp>
          <p:sp>
            <p:nvSpPr>
              <p:cNvPr id="661" name="TextBox 660">
                <a:extLst>
                  <a:ext uri="{FF2B5EF4-FFF2-40B4-BE49-F238E27FC236}">
                    <a16:creationId xmlns:a16="http://schemas.microsoft.com/office/drawing/2014/main" id="{47411C93-78B0-9301-FA36-CC088FDBC130}"/>
                  </a:ext>
                </a:extLst>
              </p:cNvPr>
              <p:cNvSpPr txBox="1"/>
              <p:nvPr/>
            </p:nvSpPr>
            <p:spPr>
              <a:xfrm>
                <a:off x="7957755" y="3420919"/>
                <a:ext cx="409032"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100</a:t>
                </a:r>
              </a:p>
            </p:txBody>
          </p:sp>
          <p:sp>
            <p:nvSpPr>
              <p:cNvPr id="662" name="Line 6">
                <a:extLst>
                  <a:ext uri="{FF2B5EF4-FFF2-40B4-BE49-F238E27FC236}">
                    <a16:creationId xmlns:a16="http://schemas.microsoft.com/office/drawing/2014/main" id="{C858F59B-91B2-6356-E4B6-8583A440AF4E}"/>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3" name="Line 7">
                <a:extLst>
                  <a:ext uri="{FF2B5EF4-FFF2-40B4-BE49-F238E27FC236}">
                    <a16:creationId xmlns:a16="http://schemas.microsoft.com/office/drawing/2014/main" id="{947334E7-804A-7D20-9C11-1BBF7E9C2E2C}"/>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4" name="Line 8">
                <a:extLst>
                  <a:ext uri="{FF2B5EF4-FFF2-40B4-BE49-F238E27FC236}">
                    <a16:creationId xmlns:a16="http://schemas.microsoft.com/office/drawing/2014/main" id="{3F5ACC00-C35B-FA0C-7891-ABFB9583A07B}"/>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5" name="Line 9">
                <a:extLst>
                  <a:ext uri="{FF2B5EF4-FFF2-40B4-BE49-F238E27FC236}">
                    <a16:creationId xmlns:a16="http://schemas.microsoft.com/office/drawing/2014/main" id="{1A237010-7038-F9EA-0B40-D51F9D00A764}"/>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6" name="Line 10">
                <a:extLst>
                  <a:ext uri="{FF2B5EF4-FFF2-40B4-BE49-F238E27FC236}">
                    <a16:creationId xmlns:a16="http://schemas.microsoft.com/office/drawing/2014/main" id="{3F50E323-4698-E7BD-CF48-BD8FFDD834EC}"/>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7" name="Line 11">
                <a:extLst>
                  <a:ext uri="{FF2B5EF4-FFF2-40B4-BE49-F238E27FC236}">
                    <a16:creationId xmlns:a16="http://schemas.microsoft.com/office/drawing/2014/main" id="{0D304486-DD48-915D-AF25-EA6AAE1E5C94}"/>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8" name="TextBox 667">
                <a:extLst>
                  <a:ext uri="{FF2B5EF4-FFF2-40B4-BE49-F238E27FC236}">
                    <a16:creationId xmlns:a16="http://schemas.microsoft.com/office/drawing/2014/main" id="{02603624-9EE3-1506-DAE1-7442CCFCAC0E}"/>
                  </a:ext>
                </a:extLst>
              </p:cNvPr>
              <p:cNvSpPr txBox="1"/>
              <p:nvPr/>
            </p:nvSpPr>
            <p:spPr>
              <a:xfrm>
                <a:off x="8027323" y="3945060"/>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80</a:t>
                </a:r>
              </a:p>
            </p:txBody>
          </p:sp>
          <p:sp>
            <p:nvSpPr>
              <p:cNvPr id="669" name="TextBox 668">
                <a:extLst>
                  <a:ext uri="{FF2B5EF4-FFF2-40B4-BE49-F238E27FC236}">
                    <a16:creationId xmlns:a16="http://schemas.microsoft.com/office/drawing/2014/main" id="{B3B1F3E5-2AB7-76AE-04AF-105FE110BCB3}"/>
                  </a:ext>
                </a:extLst>
              </p:cNvPr>
              <p:cNvSpPr txBox="1"/>
              <p:nvPr/>
            </p:nvSpPr>
            <p:spPr>
              <a:xfrm>
                <a:off x="8027323" y="4443593"/>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60</a:t>
                </a:r>
              </a:p>
            </p:txBody>
          </p:sp>
          <p:sp>
            <p:nvSpPr>
              <p:cNvPr id="670" name="TextBox 669">
                <a:extLst>
                  <a:ext uri="{FF2B5EF4-FFF2-40B4-BE49-F238E27FC236}">
                    <a16:creationId xmlns:a16="http://schemas.microsoft.com/office/drawing/2014/main" id="{27390710-D081-1835-3649-8F67A86E14AD}"/>
                  </a:ext>
                </a:extLst>
              </p:cNvPr>
              <p:cNvSpPr txBox="1"/>
              <p:nvPr/>
            </p:nvSpPr>
            <p:spPr>
              <a:xfrm>
                <a:off x="8027323" y="4958242"/>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40</a:t>
                </a:r>
              </a:p>
            </p:txBody>
          </p:sp>
          <p:sp>
            <p:nvSpPr>
              <p:cNvPr id="671" name="TextBox 670">
                <a:extLst>
                  <a:ext uri="{FF2B5EF4-FFF2-40B4-BE49-F238E27FC236}">
                    <a16:creationId xmlns:a16="http://schemas.microsoft.com/office/drawing/2014/main" id="{EBFE5EB8-71FE-5C15-C6EF-B17E6FF120DC}"/>
                  </a:ext>
                </a:extLst>
              </p:cNvPr>
              <p:cNvSpPr txBox="1"/>
              <p:nvPr/>
            </p:nvSpPr>
            <p:spPr>
              <a:xfrm>
                <a:off x="8027323" y="5462144"/>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20</a:t>
                </a:r>
              </a:p>
            </p:txBody>
          </p:sp>
          <p:sp>
            <p:nvSpPr>
              <p:cNvPr id="672" name="TextBox 671">
                <a:extLst>
                  <a:ext uri="{FF2B5EF4-FFF2-40B4-BE49-F238E27FC236}">
                    <a16:creationId xmlns:a16="http://schemas.microsoft.com/office/drawing/2014/main" id="{E43C88C9-A1BA-BD94-2D20-B38ACF82C6C3}"/>
                  </a:ext>
                </a:extLst>
              </p:cNvPr>
              <p:cNvSpPr txBox="1"/>
              <p:nvPr/>
            </p:nvSpPr>
            <p:spPr>
              <a:xfrm>
                <a:off x="8096894" y="5971425"/>
                <a:ext cx="269906"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0</a:t>
                </a:r>
              </a:p>
            </p:txBody>
          </p:sp>
        </p:grpSp>
        <p:grpSp>
          <p:nvGrpSpPr>
            <p:cNvPr id="13" name="Group 12">
              <a:extLst>
                <a:ext uri="{FF2B5EF4-FFF2-40B4-BE49-F238E27FC236}">
                  <a16:creationId xmlns:a16="http://schemas.microsoft.com/office/drawing/2014/main" id="{D543AC3C-2048-8FDA-BE24-1FF69C16BB6E}"/>
                </a:ext>
              </a:extLst>
            </p:cNvPr>
            <p:cNvGrpSpPr/>
            <p:nvPr/>
          </p:nvGrpSpPr>
          <p:grpSpPr>
            <a:xfrm>
              <a:off x="2035383" y="3159389"/>
              <a:ext cx="3956208" cy="376698"/>
              <a:chOff x="1513129" y="4356522"/>
              <a:chExt cx="5471849" cy="818558"/>
            </a:xfrm>
          </p:grpSpPr>
          <p:sp>
            <p:nvSpPr>
              <p:cNvPr id="53" name="TextBox 52">
                <a:extLst>
                  <a:ext uri="{FF2B5EF4-FFF2-40B4-BE49-F238E27FC236}">
                    <a16:creationId xmlns:a16="http://schemas.microsoft.com/office/drawing/2014/main" id="{237040F7-C4FE-F0F0-88EE-F96C93E861AA}"/>
                  </a:ext>
                </a:extLst>
              </p:cNvPr>
              <p:cNvSpPr txBox="1"/>
              <p:nvPr/>
            </p:nvSpPr>
            <p:spPr>
              <a:xfrm>
                <a:off x="3663833" y="4673486"/>
                <a:ext cx="1114020" cy="501594"/>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期間、月</a:t>
                </a:r>
              </a:p>
            </p:txBody>
          </p:sp>
          <p:sp>
            <p:nvSpPr>
              <p:cNvPr id="54" name="Line 21">
                <a:extLst>
                  <a:ext uri="{FF2B5EF4-FFF2-40B4-BE49-F238E27FC236}">
                    <a16:creationId xmlns:a16="http://schemas.microsoft.com/office/drawing/2014/main" id="{1E96B821-E102-8F62-5BCA-2B725072B15E}"/>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55" name="TextBox 54">
                <a:extLst>
                  <a:ext uri="{FF2B5EF4-FFF2-40B4-BE49-F238E27FC236}">
                    <a16:creationId xmlns:a16="http://schemas.microsoft.com/office/drawing/2014/main" id="{5BF2A1D3-497E-E1B1-4FDD-1A29910AD1AE}"/>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14</a:t>
                </a:r>
              </a:p>
            </p:txBody>
          </p:sp>
          <p:sp>
            <p:nvSpPr>
              <p:cNvPr id="56" name="Line 21">
                <a:extLst>
                  <a:ext uri="{FF2B5EF4-FFF2-40B4-BE49-F238E27FC236}">
                    <a16:creationId xmlns:a16="http://schemas.microsoft.com/office/drawing/2014/main" id="{E436EF70-C479-7830-85E9-B61008795732}"/>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57" name="TextBox 56">
                <a:extLst>
                  <a:ext uri="{FF2B5EF4-FFF2-40B4-BE49-F238E27FC236}">
                    <a16:creationId xmlns:a16="http://schemas.microsoft.com/office/drawing/2014/main" id="{8C8C2860-5727-16EF-3C2B-AF9ED58EBAF9}"/>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13</a:t>
                </a:r>
              </a:p>
            </p:txBody>
          </p:sp>
          <p:sp>
            <p:nvSpPr>
              <p:cNvPr id="58" name="Line 21">
                <a:extLst>
                  <a:ext uri="{FF2B5EF4-FFF2-40B4-BE49-F238E27FC236}">
                    <a16:creationId xmlns:a16="http://schemas.microsoft.com/office/drawing/2014/main" id="{A91DF639-B56A-B96E-3859-37CB97EBA014}"/>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59" name="TextBox 58">
                <a:extLst>
                  <a:ext uri="{FF2B5EF4-FFF2-40B4-BE49-F238E27FC236}">
                    <a16:creationId xmlns:a16="http://schemas.microsoft.com/office/drawing/2014/main" id="{7FF1846F-543C-3E97-042D-D064C6806B5F}"/>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12</a:t>
                </a:r>
              </a:p>
            </p:txBody>
          </p:sp>
          <p:sp>
            <p:nvSpPr>
              <p:cNvPr id="60" name="Line 21">
                <a:extLst>
                  <a:ext uri="{FF2B5EF4-FFF2-40B4-BE49-F238E27FC236}">
                    <a16:creationId xmlns:a16="http://schemas.microsoft.com/office/drawing/2014/main" id="{5F785AD2-54EF-379B-F343-1C8CB315EF58}"/>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1" name="TextBox 60">
                <a:extLst>
                  <a:ext uri="{FF2B5EF4-FFF2-40B4-BE49-F238E27FC236}">
                    <a16:creationId xmlns:a16="http://schemas.microsoft.com/office/drawing/2014/main" id="{278BBF77-825B-3374-6022-11290CB8A953}"/>
                  </a:ext>
                </a:extLst>
              </p:cNvPr>
              <p:cNvSpPr txBox="1"/>
              <p:nvPr/>
            </p:nvSpPr>
            <p:spPr>
              <a:xfrm>
                <a:off x="560471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11</a:t>
                </a:r>
              </a:p>
            </p:txBody>
          </p:sp>
          <p:sp>
            <p:nvSpPr>
              <p:cNvPr id="62" name="Line 21">
                <a:extLst>
                  <a:ext uri="{FF2B5EF4-FFF2-40B4-BE49-F238E27FC236}">
                    <a16:creationId xmlns:a16="http://schemas.microsoft.com/office/drawing/2014/main" id="{837B8B85-AD92-4A3D-2891-9EF7D925AB28}"/>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3" name="TextBox 62">
                <a:extLst>
                  <a:ext uri="{FF2B5EF4-FFF2-40B4-BE49-F238E27FC236}">
                    <a16:creationId xmlns:a16="http://schemas.microsoft.com/office/drawing/2014/main" id="{74D084CE-6838-A9C7-12EF-09F59C148845}"/>
                  </a:ext>
                </a:extLst>
              </p:cNvPr>
              <p:cNvSpPr txBox="1"/>
              <p:nvPr/>
            </p:nvSpPr>
            <p:spPr>
              <a:xfrm>
                <a:off x="522907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10</a:t>
                </a:r>
              </a:p>
            </p:txBody>
          </p:sp>
          <p:sp>
            <p:nvSpPr>
              <p:cNvPr id="640" name="Line 21">
                <a:extLst>
                  <a:ext uri="{FF2B5EF4-FFF2-40B4-BE49-F238E27FC236}">
                    <a16:creationId xmlns:a16="http://schemas.microsoft.com/office/drawing/2014/main" id="{DFE64EF5-D6A3-274E-8797-74FA2540F0DD}"/>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1" name="TextBox 640">
                <a:extLst>
                  <a:ext uri="{FF2B5EF4-FFF2-40B4-BE49-F238E27FC236}">
                    <a16:creationId xmlns:a16="http://schemas.microsoft.com/office/drawing/2014/main" id="{DBA2DFE9-F489-DF3E-519C-F7146EA2DFA7}"/>
                  </a:ext>
                </a:extLst>
              </p:cNvPr>
              <p:cNvSpPr txBox="1"/>
              <p:nvPr/>
            </p:nvSpPr>
            <p:spPr>
              <a:xfrm>
                <a:off x="4893862"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9</a:t>
                </a:r>
              </a:p>
            </p:txBody>
          </p:sp>
          <p:sp>
            <p:nvSpPr>
              <p:cNvPr id="642" name="Line 21">
                <a:extLst>
                  <a:ext uri="{FF2B5EF4-FFF2-40B4-BE49-F238E27FC236}">
                    <a16:creationId xmlns:a16="http://schemas.microsoft.com/office/drawing/2014/main" id="{8E4BBE1B-9DCB-16DB-F862-EB2FA31716E3}"/>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3" name="TextBox 642">
                <a:extLst>
                  <a:ext uri="{FF2B5EF4-FFF2-40B4-BE49-F238E27FC236}">
                    <a16:creationId xmlns:a16="http://schemas.microsoft.com/office/drawing/2014/main" id="{3C152D05-92EC-BB92-D832-961B4664BB90}"/>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8</a:t>
                </a:r>
              </a:p>
            </p:txBody>
          </p:sp>
          <p:sp>
            <p:nvSpPr>
              <p:cNvPr id="644" name="Line 21">
                <a:extLst>
                  <a:ext uri="{FF2B5EF4-FFF2-40B4-BE49-F238E27FC236}">
                    <a16:creationId xmlns:a16="http://schemas.microsoft.com/office/drawing/2014/main" id="{CC6CF36E-CA61-6D51-879D-E88C7DDBEF37}"/>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5" name="TextBox 644">
                <a:extLst>
                  <a:ext uri="{FF2B5EF4-FFF2-40B4-BE49-F238E27FC236}">
                    <a16:creationId xmlns:a16="http://schemas.microsoft.com/office/drawing/2014/main" id="{E1415CC6-564C-EAA2-C662-194605CF9C7E}"/>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7</a:t>
                </a:r>
              </a:p>
            </p:txBody>
          </p:sp>
          <p:sp>
            <p:nvSpPr>
              <p:cNvPr id="646" name="Line 21">
                <a:extLst>
                  <a:ext uri="{FF2B5EF4-FFF2-40B4-BE49-F238E27FC236}">
                    <a16:creationId xmlns:a16="http://schemas.microsoft.com/office/drawing/2014/main" id="{9415AC06-77DF-AA8B-9675-13006F144974}"/>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7" name="TextBox 646">
                <a:extLst>
                  <a:ext uri="{FF2B5EF4-FFF2-40B4-BE49-F238E27FC236}">
                    <a16:creationId xmlns:a16="http://schemas.microsoft.com/office/drawing/2014/main" id="{F4F8E1BB-15A6-6B80-46C7-37DB835DF7A6}"/>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6</a:t>
                </a:r>
              </a:p>
            </p:txBody>
          </p:sp>
          <p:sp>
            <p:nvSpPr>
              <p:cNvPr id="648" name="Line 21">
                <a:extLst>
                  <a:ext uri="{FF2B5EF4-FFF2-40B4-BE49-F238E27FC236}">
                    <a16:creationId xmlns:a16="http://schemas.microsoft.com/office/drawing/2014/main" id="{4B9147A0-9CAA-82E1-D7DD-3E192E2B307F}"/>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9" name="TextBox 648">
                <a:extLst>
                  <a:ext uri="{FF2B5EF4-FFF2-40B4-BE49-F238E27FC236}">
                    <a16:creationId xmlns:a16="http://schemas.microsoft.com/office/drawing/2014/main" id="{DF7D2F6D-F8CB-4D95-9B02-0C9FF96A536A}"/>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5</a:t>
                </a:r>
              </a:p>
            </p:txBody>
          </p:sp>
          <p:sp>
            <p:nvSpPr>
              <p:cNvPr id="650" name="Line 21">
                <a:extLst>
                  <a:ext uri="{FF2B5EF4-FFF2-40B4-BE49-F238E27FC236}">
                    <a16:creationId xmlns:a16="http://schemas.microsoft.com/office/drawing/2014/main" id="{22970299-B1C6-AAD1-22C9-540049AABA0A}"/>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1" name="TextBox 650">
                <a:extLst>
                  <a:ext uri="{FF2B5EF4-FFF2-40B4-BE49-F238E27FC236}">
                    <a16:creationId xmlns:a16="http://schemas.microsoft.com/office/drawing/2014/main" id="{CC2D0796-9D66-C3FC-EBAA-793DACD51509}"/>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4</a:t>
                </a:r>
              </a:p>
            </p:txBody>
          </p:sp>
          <p:sp>
            <p:nvSpPr>
              <p:cNvPr id="652" name="Line 21">
                <a:extLst>
                  <a:ext uri="{FF2B5EF4-FFF2-40B4-BE49-F238E27FC236}">
                    <a16:creationId xmlns:a16="http://schemas.microsoft.com/office/drawing/2014/main" id="{24C558ED-5378-771C-068E-D0B5579E1AFF}"/>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3" name="TextBox 652">
                <a:extLst>
                  <a:ext uri="{FF2B5EF4-FFF2-40B4-BE49-F238E27FC236}">
                    <a16:creationId xmlns:a16="http://schemas.microsoft.com/office/drawing/2014/main" id="{2B592CE2-1972-7534-DCBD-C8D955712E36}"/>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3</a:t>
                </a:r>
              </a:p>
            </p:txBody>
          </p:sp>
          <p:sp>
            <p:nvSpPr>
              <p:cNvPr id="654" name="Line 21">
                <a:extLst>
                  <a:ext uri="{FF2B5EF4-FFF2-40B4-BE49-F238E27FC236}">
                    <a16:creationId xmlns:a16="http://schemas.microsoft.com/office/drawing/2014/main" id="{747554D2-E1E8-4775-C347-2AC665F2E384}"/>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5" name="TextBox 654">
                <a:extLst>
                  <a:ext uri="{FF2B5EF4-FFF2-40B4-BE49-F238E27FC236}">
                    <a16:creationId xmlns:a16="http://schemas.microsoft.com/office/drawing/2014/main" id="{CD145D74-7084-C496-A4BC-B195A22020EF}"/>
                  </a:ext>
                </a:extLst>
              </p:cNvPr>
              <p:cNvSpPr txBox="1"/>
              <p:nvPr/>
            </p:nvSpPr>
            <p:spPr>
              <a:xfrm>
                <a:off x="2264402"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2</a:t>
                </a:r>
              </a:p>
            </p:txBody>
          </p:sp>
          <p:sp>
            <p:nvSpPr>
              <p:cNvPr id="656" name="Line 21">
                <a:extLst>
                  <a:ext uri="{FF2B5EF4-FFF2-40B4-BE49-F238E27FC236}">
                    <a16:creationId xmlns:a16="http://schemas.microsoft.com/office/drawing/2014/main" id="{1F8E7FBC-DD91-7603-8C06-53B7EE9F228E}"/>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7" name="TextBox 656">
                <a:extLst>
                  <a:ext uri="{FF2B5EF4-FFF2-40B4-BE49-F238E27FC236}">
                    <a16:creationId xmlns:a16="http://schemas.microsoft.com/office/drawing/2014/main" id="{9EC67BD9-B4D9-B22C-313E-EF8B8FC57A7E}"/>
                  </a:ext>
                </a:extLst>
              </p:cNvPr>
              <p:cNvSpPr txBox="1"/>
              <p:nvPr/>
            </p:nvSpPr>
            <p:spPr>
              <a:xfrm>
                <a:off x="1888765"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a:t>
                </a:r>
              </a:p>
            </p:txBody>
          </p:sp>
          <p:sp>
            <p:nvSpPr>
              <p:cNvPr id="658" name="Line 21">
                <a:extLst>
                  <a:ext uri="{FF2B5EF4-FFF2-40B4-BE49-F238E27FC236}">
                    <a16:creationId xmlns:a16="http://schemas.microsoft.com/office/drawing/2014/main" id="{E080D02E-3527-BB96-385E-D1F260B8E677}"/>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9" name="TextBox 658">
                <a:extLst>
                  <a:ext uri="{FF2B5EF4-FFF2-40B4-BE49-F238E27FC236}">
                    <a16:creationId xmlns:a16="http://schemas.microsoft.com/office/drawing/2014/main" id="{C143B227-6E60-7723-3534-A2DB60B9515A}"/>
                  </a:ext>
                </a:extLst>
              </p:cNvPr>
              <p:cNvSpPr txBox="1"/>
              <p:nvPr/>
            </p:nvSpPr>
            <p:spPr>
              <a:xfrm>
                <a:off x="1513129"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0</a:t>
                </a:r>
              </a:p>
            </p:txBody>
          </p:sp>
        </p:grpSp>
        <p:sp>
          <p:nvSpPr>
            <p:cNvPr id="14" name="TextBox 13">
              <a:extLst>
                <a:ext uri="{FF2B5EF4-FFF2-40B4-BE49-F238E27FC236}">
                  <a16:creationId xmlns:a16="http://schemas.microsoft.com/office/drawing/2014/main" id="{C34A1F57-CD4F-454D-3F98-F18934FB210C}"/>
                </a:ext>
              </a:extLst>
            </p:cNvPr>
            <p:cNvSpPr txBox="1"/>
            <p:nvPr/>
          </p:nvSpPr>
          <p:spPr>
            <a:xfrm>
              <a:off x="1287012" y="3504951"/>
              <a:ext cx="758688" cy="230832"/>
            </a:xfrm>
            <a:prstGeom prst="rect">
              <a:avLst/>
            </a:prstGeom>
            <a:noFill/>
          </p:spPr>
          <p:txBody>
            <a:bodyPr wrap="none" rtlCol="0">
              <a:spAutoFit/>
            </a:bodyPr>
            <a:lstStyle/>
            <a:p>
              <a:pPr algn="r" rtl="0"/>
              <a:r>
                <a:rPr lang="ja-jp" sz="900">
                  <a:solidFill>
                    <a:schemeClr val="accent1"/>
                  </a:solidFill>
                </a:rPr>
                <a:t>イボネスシマブ</a:t>
              </a:r>
            </a:p>
          </p:txBody>
        </p:sp>
        <p:sp>
          <p:nvSpPr>
            <p:cNvPr id="15" name="TextBox 14">
              <a:extLst>
                <a:ext uri="{FF2B5EF4-FFF2-40B4-BE49-F238E27FC236}">
                  <a16:creationId xmlns:a16="http://schemas.microsoft.com/office/drawing/2014/main" id="{D2A7BAFA-814F-5403-AB08-C3C41EC2E185}"/>
                </a:ext>
              </a:extLst>
            </p:cNvPr>
            <p:cNvSpPr txBox="1"/>
            <p:nvPr/>
          </p:nvSpPr>
          <p:spPr>
            <a:xfrm>
              <a:off x="1509123" y="3750981"/>
              <a:ext cx="536577" cy="230832"/>
            </a:xfrm>
            <a:prstGeom prst="rect">
              <a:avLst/>
            </a:prstGeom>
            <a:noFill/>
          </p:spPr>
          <p:txBody>
            <a:bodyPr wrap="none" rtlCol="0">
              <a:spAutoFit/>
            </a:bodyPr>
            <a:lstStyle/>
            <a:p>
              <a:pPr algn="r" rtl="0"/>
              <a:r>
                <a:rPr lang="ja-jp" sz="900">
                  <a:solidFill>
                    <a:schemeClr val="accent2"/>
                  </a:solidFill>
                </a:rPr>
                <a:t>ペムブロリズマブ</a:t>
              </a:r>
              <a:endParaRPr lang="en-GB" sz="900" dirty="0">
                <a:solidFill>
                  <a:schemeClr val="accent2"/>
                </a:solidFill>
              </a:endParaRPr>
            </a:p>
          </p:txBody>
        </p:sp>
        <p:sp>
          <p:nvSpPr>
            <p:cNvPr id="16" name="TextBox 15">
              <a:extLst>
                <a:ext uri="{FF2B5EF4-FFF2-40B4-BE49-F238E27FC236}">
                  <a16:creationId xmlns:a16="http://schemas.microsoft.com/office/drawing/2014/main" id="{B7DCCD19-BA7F-EA6D-E5DF-FC8DC0A9962F}"/>
                </a:ext>
              </a:extLst>
            </p:cNvPr>
            <p:cNvSpPr txBox="1"/>
            <p:nvPr/>
          </p:nvSpPr>
          <p:spPr>
            <a:xfrm>
              <a:off x="2225274" y="2779923"/>
              <a:ext cx="168397" cy="230832"/>
            </a:xfrm>
            <a:prstGeom prst="rect">
              <a:avLst/>
            </a:prstGeom>
            <a:noFill/>
          </p:spPr>
          <p:txBody>
            <a:bodyPr wrap="none" rtlCol="0">
              <a:spAutoFit/>
            </a:bodyPr>
            <a:lstStyle/>
            <a:p>
              <a:pPr rtl="0"/>
              <a:endParaRPr lang="en-GB" sz="900" dirty="0">
                <a:solidFill>
                  <a:srgbClr val="263F6A"/>
                </a:solidFill>
              </a:endParaRPr>
            </a:p>
          </p:txBody>
        </p:sp>
        <p:grpSp>
          <p:nvGrpSpPr>
            <p:cNvPr id="18" name="Group 17">
              <a:extLst>
                <a:ext uri="{FF2B5EF4-FFF2-40B4-BE49-F238E27FC236}">
                  <a16:creationId xmlns:a16="http://schemas.microsoft.com/office/drawing/2014/main" id="{D6E6964D-640D-4B27-BD54-356FBC2A66D3}"/>
                </a:ext>
              </a:extLst>
            </p:cNvPr>
            <p:cNvGrpSpPr/>
            <p:nvPr/>
          </p:nvGrpSpPr>
          <p:grpSpPr>
            <a:xfrm>
              <a:off x="1962322" y="3445670"/>
              <a:ext cx="4064342" cy="349702"/>
              <a:chOff x="1620645" y="5800121"/>
              <a:chExt cx="4837078" cy="759897"/>
            </a:xfrm>
          </p:grpSpPr>
          <p:sp>
            <p:nvSpPr>
              <p:cNvPr id="38" name="TextBox 37">
                <a:extLst>
                  <a:ext uri="{FF2B5EF4-FFF2-40B4-BE49-F238E27FC236}">
                    <a16:creationId xmlns:a16="http://schemas.microsoft.com/office/drawing/2014/main" id="{D1662319-C94A-D809-3D25-3999F361E285}"/>
                  </a:ext>
                </a:extLst>
              </p:cNvPr>
              <p:cNvSpPr txBox="1"/>
              <p:nvPr/>
            </p:nvSpPr>
            <p:spPr>
              <a:xfrm>
                <a:off x="6156244"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0</a:t>
                </a:r>
              </a:p>
              <a:p>
                <a:pPr algn="ctr" rtl="0"/>
                <a:r>
                  <a:rPr lang="ja-jp" sz="900">
                    <a:solidFill>
                      <a:schemeClr val="accent1"/>
                    </a:solidFill>
                    <a:cs typeface="Arial" panose="020B0604020202020204" pitchFamily="34" charset="0"/>
                  </a:rPr>
                  <a:t>(47)</a:t>
                </a:r>
              </a:p>
            </p:txBody>
          </p:sp>
          <p:sp>
            <p:nvSpPr>
              <p:cNvPr id="39" name="TextBox 38">
                <a:extLst>
                  <a:ext uri="{FF2B5EF4-FFF2-40B4-BE49-F238E27FC236}">
                    <a16:creationId xmlns:a16="http://schemas.microsoft.com/office/drawing/2014/main" id="{19D16876-0957-7622-9FE7-394781552BF0}"/>
                  </a:ext>
                </a:extLst>
              </p:cNvPr>
              <p:cNvSpPr txBox="1"/>
              <p:nvPr/>
            </p:nvSpPr>
            <p:spPr>
              <a:xfrm>
                <a:off x="5833017"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a:t>
                </a:r>
              </a:p>
              <a:p>
                <a:pPr algn="ctr" rtl="0"/>
                <a:r>
                  <a:rPr lang="ja-jp" sz="900">
                    <a:solidFill>
                      <a:schemeClr val="accent1"/>
                    </a:solidFill>
                    <a:cs typeface="Arial" panose="020B0604020202020204" pitchFamily="34" charset="0"/>
                  </a:rPr>
                  <a:t>(47)</a:t>
                </a:r>
              </a:p>
            </p:txBody>
          </p:sp>
          <p:sp>
            <p:nvSpPr>
              <p:cNvPr id="40" name="TextBox 39">
                <a:extLst>
                  <a:ext uri="{FF2B5EF4-FFF2-40B4-BE49-F238E27FC236}">
                    <a16:creationId xmlns:a16="http://schemas.microsoft.com/office/drawing/2014/main" id="{A5800712-FE08-7CCF-F312-6DC5541580A2}"/>
                  </a:ext>
                </a:extLst>
              </p:cNvPr>
              <p:cNvSpPr txBox="1"/>
              <p:nvPr/>
            </p:nvSpPr>
            <p:spPr>
              <a:xfrm>
                <a:off x="5509793"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2</a:t>
                </a:r>
              </a:p>
              <a:p>
                <a:pPr algn="ctr" rtl="0"/>
                <a:r>
                  <a:rPr lang="ja-jp" sz="900">
                    <a:solidFill>
                      <a:schemeClr val="accent1"/>
                    </a:solidFill>
                    <a:cs typeface="Arial" panose="020B0604020202020204" pitchFamily="34" charset="0"/>
                  </a:rPr>
                  <a:t>(47)</a:t>
                </a:r>
              </a:p>
            </p:txBody>
          </p:sp>
          <p:sp>
            <p:nvSpPr>
              <p:cNvPr id="41" name="TextBox 40">
                <a:extLst>
                  <a:ext uri="{FF2B5EF4-FFF2-40B4-BE49-F238E27FC236}">
                    <a16:creationId xmlns:a16="http://schemas.microsoft.com/office/drawing/2014/main" id="{9F8443A7-4FA2-E116-1303-A76D7A205BBC}"/>
                  </a:ext>
                </a:extLst>
              </p:cNvPr>
              <p:cNvSpPr txBox="1"/>
              <p:nvPr/>
            </p:nvSpPr>
            <p:spPr>
              <a:xfrm>
                <a:off x="518656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4</a:t>
                </a:r>
              </a:p>
              <a:p>
                <a:pPr algn="ctr" rtl="0"/>
                <a:r>
                  <a:rPr lang="ja-jp" sz="900">
                    <a:solidFill>
                      <a:schemeClr val="accent1"/>
                    </a:solidFill>
                    <a:cs typeface="Arial" panose="020B0604020202020204" pitchFamily="34" charset="0"/>
                  </a:rPr>
                  <a:t>(47)</a:t>
                </a:r>
              </a:p>
            </p:txBody>
          </p:sp>
          <p:sp>
            <p:nvSpPr>
              <p:cNvPr id="42" name="TextBox 41">
                <a:extLst>
                  <a:ext uri="{FF2B5EF4-FFF2-40B4-BE49-F238E27FC236}">
                    <a16:creationId xmlns:a16="http://schemas.microsoft.com/office/drawing/2014/main" id="{999D552F-16DB-BD5F-92AF-68900D534A73}"/>
                  </a:ext>
                </a:extLst>
              </p:cNvPr>
              <p:cNvSpPr txBox="1"/>
              <p:nvPr/>
            </p:nvSpPr>
            <p:spPr>
              <a:xfrm>
                <a:off x="4863342"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a:t>
                </a:r>
              </a:p>
              <a:p>
                <a:pPr algn="ctr" rtl="0"/>
                <a:r>
                  <a:rPr lang="ja-jp" sz="900">
                    <a:solidFill>
                      <a:schemeClr val="accent1"/>
                    </a:solidFill>
                    <a:cs typeface="Arial" panose="020B0604020202020204" pitchFamily="34" charset="0"/>
                  </a:rPr>
                  <a:t>(47)</a:t>
                </a:r>
              </a:p>
            </p:txBody>
          </p:sp>
          <p:sp>
            <p:nvSpPr>
              <p:cNvPr id="43" name="TextBox 42">
                <a:extLst>
                  <a:ext uri="{FF2B5EF4-FFF2-40B4-BE49-F238E27FC236}">
                    <a16:creationId xmlns:a16="http://schemas.microsoft.com/office/drawing/2014/main" id="{FE3C73DE-AA30-536D-4939-640ECCFDDE68}"/>
                  </a:ext>
                </a:extLst>
              </p:cNvPr>
              <p:cNvSpPr txBox="1"/>
              <p:nvPr/>
            </p:nvSpPr>
            <p:spPr>
              <a:xfrm>
                <a:off x="4540116"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15</a:t>
                </a:r>
              </a:p>
              <a:p>
                <a:pPr algn="ctr" rtl="0"/>
                <a:r>
                  <a:rPr lang="ja-jp" sz="900">
                    <a:solidFill>
                      <a:schemeClr val="accent1"/>
                    </a:solidFill>
                    <a:cs typeface="Arial" panose="020B0604020202020204" pitchFamily="34" charset="0"/>
                  </a:rPr>
                  <a:t>(47)</a:t>
                </a:r>
              </a:p>
            </p:txBody>
          </p:sp>
          <p:sp>
            <p:nvSpPr>
              <p:cNvPr id="44" name="TextBox 43">
                <a:extLst>
                  <a:ext uri="{FF2B5EF4-FFF2-40B4-BE49-F238E27FC236}">
                    <a16:creationId xmlns:a16="http://schemas.microsoft.com/office/drawing/2014/main" id="{35989B1D-D23A-4281-02EF-9236C9F9D7DC}"/>
                  </a:ext>
                </a:extLst>
              </p:cNvPr>
              <p:cNvSpPr txBox="1"/>
              <p:nvPr/>
            </p:nvSpPr>
            <p:spPr>
              <a:xfrm>
                <a:off x="4216887"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28</a:t>
                </a:r>
              </a:p>
              <a:p>
                <a:pPr algn="ctr" rtl="0"/>
                <a:r>
                  <a:rPr lang="ja-jp" sz="900">
                    <a:solidFill>
                      <a:schemeClr val="accent1"/>
                    </a:solidFill>
                    <a:cs typeface="Arial" panose="020B0604020202020204" pitchFamily="34" charset="0"/>
                  </a:rPr>
                  <a:t>(46)</a:t>
                </a:r>
              </a:p>
            </p:txBody>
          </p:sp>
          <p:sp>
            <p:nvSpPr>
              <p:cNvPr id="45" name="TextBox 44">
                <a:extLst>
                  <a:ext uri="{FF2B5EF4-FFF2-40B4-BE49-F238E27FC236}">
                    <a16:creationId xmlns:a16="http://schemas.microsoft.com/office/drawing/2014/main" id="{D731DEF8-C506-AED2-EED2-62F3DA3B8DB8}"/>
                  </a:ext>
                </a:extLst>
              </p:cNvPr>
              <p:cNvSpPr txBox="1"/>
              <p:nvPr/>
            </p:nvSpPr>
            <p:spPr>
              <a:xfrm>
                <a:off x="3893661"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34</a:t>
                </a:r>
              </a:p>
              <a:p>
                <a:pPr algn="ctr" rtl="0"/>
                <a:r>
                  <a:rPr lang="ja-jp" sz="900">
                    <a:solidFill>
                      <a:schemeClr val="accent1"/>
                    </a:solidFill>
                    <a:cs typeface="Arial" panose="020B0604020202020204" pitchFamily="34" charset="0"/>
                  </a:rPr>
                  <a:t>(41)</a:t>
                </a:r>
              </a:p>
            </p:txBody>
          </p:sp>
          <p:sp>
            <p:nvSpPr>
              <p:cNvPr id="46" name="TextBox 45">
                <a:extLst>
                  <a:ext uri="{FF2B5EF4-FFF2-40B4-BE49-F238E27FC236}">
                    <a16:creationId xmlns:a16="http://schemas.microsoft.com/office/drawing/2014/main" id="{EDBADC6D-B5E4-7FAB-1D12-E7E1EF42A47E}"/>
                  </a:ext>
                </a:extLst>
              </p:cNvPr>
              <p:cNvSpPr txBox="1"/>
              <p:nvPr/>
            </p:nvSpPr>
            <p:spPr>
              <a:xfrm>
                <a:off x="3570435"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54</a:t>
                </a:r>
              </a:p>
              <a:p>
                <a:pPr algn="ctr" rtl="0"/>
                <a:r>
                  <a:rPr lang="ja-jp" sz="900">
                    <a:solidFill>
                      <a:schemeClr val="accent1"/>
                    </a:solidFill>
                    <a:cs typeface="Arial" panose="020B0604020202020204" pitchFamily="34" charset="0"/>
                  </a:rPr>
                  <a:t>(34)</a:t>
                </a:r>
              </a:p>
            </p:txBody>
          </p:sp>
          <p:sp>
            <p:nvSpPr>
              <p:cNvPr id="47" name="TextBox 46">
                <a:extLst>
                  <a:ext uri="{FF2B5EF4-FFF2-40B4-BE49-F238E27FC236}">
                    <a16:creationId xmlns:a16="http://schemas.microsoft.com/office/drawing/2014/main" id="{AF5459A9-D290-C9EB-1982-07B70E4D35FE}"/>
                  </a:ext>
                </a:extLst>
              </p:cNvPr>
              <p:cNvSpPr txBox="1"/>
              <p:nvPr/>
            </p:nvSpPr>
            <p:spPr>
              <a:xfrm>
                <a:off x="3247211"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67</a:t>
                </a:r>
              </a:p>
              <a:p>
                <a:pPr algn="ctr" rtl="0"/>
                <a:r>
                  <a:rPr lang="ja-jp" sz="900">
                    <a:solidFill>
                      <a:schemeClr val="accent1"/>
                    </a:solidFill>
                    <a:cs typeface="Arial" panose="020B0604020202020204" pitchFamily="34" charset="0"/>
                  </a:rPr>
                  <a:t>(30)</a:t>
                </a:r>
              </a:p>
            </p:txBody>
          </p:sp>
          <p:sp>
            <p:nvSpPr>
              <p:cNvPr id="48" name="TextBox 47">
                <a:extLst>
                  <a:ext uri="{FF2B5EF4-FFF2-40B4-BE49-F238E27FC236}">
                    <a16:creationId xmlns:a16="http://schemas.microsoft.com/office/drawing/2014/main" id="{1781271B-C647-0D4C-AAFB-53AA76B10E0D}"/>
                  </a:ext>
                </a:extLst>
              </p:cNvPr>
              <p:cNvSpPr txBox="1"/>
              <p:nvPr/>
            </p:nvSpPr>
            <p:spPr>
              <a:xfrm>
                <a:off x="2923987"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84</a:t>
                </a:r>
              </a:p>
              <a:p>
                <a:pPr algn="ctr" rtl="0"/>
                <a:r>
                  <a:rPr lang="ja-jp" sz="900">
                    <a:solidFill>
                      <a:schemeClr val="accent1"/>
                    </a:solidFill>
                    <a:cs typeface="Arial" panose="020B0604020202020204" pitchFamily="34" charset="0"/>
                  </a:rPr>
                  <a:t>(20)</a:t>
                </a:r>
              </a:p>
            </p:txBody>
          </p:sp>
          <p:sp>
            <p:nvSpPr>
              <p:cNvPr id="49" name="TextBox 48">
                <a:extLst>
                  <a:ext uri="{FF2B5EF4-FFF2-40B4-BE49-F238E27FC236}">
                    <a16:creationId xmlns:a16="http://schemas.microsoft.com/office/drawing/2014/main" id="{ACCC4135-D461-1ED2-AB4D-9E2363A79AF7}"/>
                  </a:ext>
                </a:extLst>
              </p:cNvPr>
              <p:cNvSpPr txBox="1"/>
              <p:nvPr/>
            </p:nvSpPr>
            <p:spPr>
              <a:xfrm>
                <a:off x="2600761"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90</a:t>
                </a:r>
              </a:p>
              <a:p>
                <a:pPr algn="ctr" rtl="0"/>
                <a:r>
                  <a:rPr lang="ja-jp" sz="900">
                    <a:solidFill>
                      <a:schemeClr val="accent1"/>
                    </a:solidFill>
                    <a:cs typeface="Arial" panose="020B0604020202020204" pitchFamily="34" charset="0"/>
                  </a:rPr>
                  <a:t>(15)</a:t>
                </a:r>
              </a:p>
            </p:txBody>
          </p:sp>
          <p:sp>
            <p:nvSpPr>
              <p:cNvPr id="50" name="TextBox 49">
                <a:extLst>
                  <a:ext uri="{FF2B5EF4-FFF2-40B4-BE49-F238E27FC236}">
                    <a16:creationId xmlns:a16="http://schemas.microsoft.com/office/drawing/2014/main" id="{B8A03756-88DC-9395-F281-FC4D50ADC7FF}"/>
                  </a:ext>
                </a:extLst>
              </p:cNvPr>
              <p:cNvSpPr txBox="1"/>
              <p:nvPr/>
            </p:nvSpPr>
            <p:spPr>
              <a:xfrm>
                <a:off x="2284486" y="5800121"/>
                <a:ext cx="287566"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102</a:t>
                </a:r>
              </a:p>
              <a:p>
                <a:pPr algn="ctr" rtl="0"/>
                <a:r>
                  <a:rPr lang="ja-jp" sz="900">
                    <a:solidFill>
                      <a:schemeClr val="accent1"/>
                    </a:solidFill>
                    <a:cs typeface="Arial" panose="020B0604020202020204" pitchFamily="34" charset="0"/>
                  </a:rPr>
                  <a:t>(8)</a:t>
                </a:r>
              </a:p>
            </p:txBody>
          </p:sp>
          <p:sp>
            <p:nvSpPr>
              <p:cNvPr id="51" name="TextBox 50">
                <a:extLst>
                  <a:ext uri="{FF2B5EF4-FFF2-40B4-BE49-F238E27FC236}">
                    <a16:creationId xmlns:a16="http://schemas.microsoft.com/office/drawing/2014/main" id="{1554F918-CB43-55CE-DB49-3DF15E0476A8}"/>
                  </a:ext>
                </a:extLst>
              </p:cNvPr>
              <p:cNvSpPr txBox="1"/>
              <p:nvPr/>
            </p:nvSpPr>
            <p:spPr>
              <a:xfrm>
                <a:off x="1961259" y="5800121"/>
                <a:ext cx="287566"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112</a:t>
                </a:r>
              </a:p>
              <a:p>
                <a:pPr algn="ctr" rtl="0"/>
                <a:r>
                  <a:rPr lang="ja-jp" sz="900">
                    <a:solidFill>
                      <a:schemeClr val="accent1"/>
                    </a:solidFill>
                    <a:cs typeface="Arial" panose="020B0604020202020204" pitchFamily="34" charset="0"/>
                  </a:rPr>
                  <a:t>(1)</a:t>
                </a:r>
              </a:p>
            </p:txBody>
          </p:sp>
          <p:sp>
            <p:nvSpPr>
              <p:cNvPr id="52" name="TextBox 51">
                <a:extLst>
                  <a:ext uri="{FF2B5EF4-FFF2-40B4-BE49-F238E27FC236}">
                    <a16:creationId xmlns:a16="http://schemas.microsoft.com/office/drawing/2014/main" id="{DE9413CE-B4A0-FC75-E51E-4FBB2305F429}"/>
                  </a:ext>
                </a:extLst>
              </p:cNvPr>
              <p:cNvSpPr txBox="1"/>
              <p:nvPr/>
            </p:nvSpPr>
            <p:spPr>
              <a:xfrm>
                <a:off x="1620645" y="5800121"/>
                <a:ext cx="322348"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115 </a:t>
                </a:r>
              </a:p>
              <a:p>
                <a:pPr algn="ctr" rtl="0"/>
                <a:r>
                  <a:rPr lang="ja-jp" sz="900">
                    <a:solidFill>
                      <a:schemeClr val="accent1"/>
                    </a:solidFill>
                    <a:cs typeface="Arial" panose="020B0604020202020204" pitchFamily="34" charset="0"/>
                  </a:rPr>
                  <a:t>(0)</a:t>
                </a:r>
              </a:p>
            </p:txBody>
          </p:sp>
        </p:grpSp>
        <p:grpSp>
          <p:nvGrpSpPr>
            <p:cNvPr id="19" name="Group 18">
              <a:extLst>
                <a:ext uri="{FF2B5EF4-FFF2-40B4-BE49-F238E27FC236}">
                  <a16:creationId xmlns:a16="http://schemas.microsoft.com/office/drawing/2014/main" id="{4DB3FE46-35E7-87CD-ED08-D4A897FF984D}"/>
                </a:ext>
              </a:extLst>
            </p:cNvPr>
            <p:cNvGrpSpPr/>
            <p:nvPr/>
          </p:nvGrpSpPr>
          <p:grpSpPr>
            <a:xfrm>
              <a:off x="1976931" y="3734078"/>
              <a:ext cx="3506551" cy="349702"/>
              <a:chOff x="1638033" y="5800121"/>
              <a:chExt cx="4173237" cy="759897"/>
            </a:xfrm>
          </p:grpSpPr>
          <p:sp>
            <p:nvSpPr>
              <p:cNvPr id="25" name="TextBox 24">
                <a:extLst>
                  <a:ext uri="{FF2B5EF4-FFF2-40B4-BE49-F238E27FC236}">
                    <a16:creationId xmlns:a16="http://schemas.microsoft.com/office/drawing/2014/main" id="{23A67F5B-9490-DEC2-8138-CDFADF42588E}"/>
                  </a:ext>
                </a:extLst>
              </p:cNvPr>
              <p:cNvSpPr txBox="1"/>
              <p:nvPr/>
            </p:nvSpPr>
            <p:spPr>
              <a:xfrm>
                <a:off x="5509790"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0</a:t>
                </a:r>
              </a:p>
              <a:p>
                <a:pPr algn="ctr" rtl="0"/>
                <a:r>
                  <a:rPr lang="ja-jp" sz="900">
                    <a:solidFill>
                      <a:schemeClr val="accent2"/>
                    </a:solidFill>
                    <a:cs typeface="Arial" panose="020B0604020202020204" pitchFamily="34" charset="0"/>
                  </a:rPr>
                  <a:t>(67)</a:t>
                </a:r>
              </a:p>
            </p:txBody>
          </p:sp>
          <p:sp>
            <p:nvSpPr>
              <p:cNvPr id="26" name="TextBox 25">
                <a:extLst>
                  <a:ext uri="{FF2B5EF4-FFF2-40B4-BE49-F238E27FC236}">
                    <a16:creationId xmlns:a16="http://schemas.microsoft.com/office/drawing/2014/main" id="{D6953216-E90F-D44F-5799-8C117A7C1D3E}"/>
                  </a:ext>
                </a:extLst>
              </p:cNvPr>
              <p:cNvSpPr txBox="1"/>
              <p:nvPr/>
            </p:nvSpPr>
            <p:spPr>
              <a:xfrm>
                <a:off x="5186566"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a:t>
                </a:r>
              </a:p>
              <a:p>
                <a:pPr algn="ctr" rtl="0"/>
                <a:r>
                  <a:rPr lang="ja-jp" sz="900">
                    <a:solidFill>
                      <a:schemeClr val="accent2"/>
                    </a:solidFill>
                    <a:cs typeface="Arial" panose="020B0604020202020204" pitchFamily="34" charset="0"/>
                  </a:rPr>
                  <a:t>(67)</a:t>
                </a:r>
              </a:p>
            </p:txBody>
          </p:sp>
          <p:sp>
            <p:nvSpPr>
              <p:cNvPr id="27" name="TextBox 26">
                <a:extLst>
                  <a:ext uri="{FF2B5EF4-FFF2-40B4-BE49-F238E27FC236}">
                    <a16:creationId xmlns:a16="http://schemas.microsoft.com/office/drawing/2014/main" id="{4ACA5486-5F63-8321-85BE-422E376D60E8}"/>
                  </a:ext>
                </a:extLst>
              </p:cNvPr>
              <p:cNvSpPr txBox="1"/>
              <p:nvPr/>
            </p:nvSpPr>
            <p:spPr>
              <a:xfrm>
                <a:off x="4863340"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a:t>
                </a:r>
              </a:p>
              <a:p>
                <a:pPr algn="ctr" rtl="0"/>
                <a:r>
                  <a:rPr lang="ja-jp" sz="900">
                    <a:solidFill>
                      <a:schemeClr val="accent2"/>
                    </a:solidFill>
                    <a:cs typeface="Arial" panose="020B0604020202020204" pitchFamily="34" charset="0"/>
                  </a:rPr>
                  <a:t>(67)</a:t>
                </a:r>
              </a:p>
            </p:txBody>
          </p:sp>
          <p:sp>
            <p:nvSpPr>
              <p:cNvPr id="28" name="TextBox 27">
                <a:extLst>
                  <a:ext uri="{FF2B5EF4-FFF2-40B4-BE49-F238E27FC236}">
                    <a16:creationId xmlns:a16="http://schemas.microsoft.com/office/drawing/2014/main" id="{CD060E95-28DD-D7C6-17F8-BEC2995FEC86}"/>
                  </a:ext>
                </a:extLst>
              </p:cNvPr>
              <p:cNvSpPr txBox="1"/>
              <p:nvPr/>
            </p:nvSpPr>
            <p:spPr>
              <a:xfrm>
                <a:off x="4540113"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13</a:t>
                </a:r>
              </a:p>
              <a:p>
                <a:pPr algn="ctr" rtl="0"/>
                <a:r>
                  <a:rPr lang="ja-jp" sz="900">
                    <a:solidFill>
                      <a:schemeClr val="accent2"/>
                    </a:solidFill>
                    <a:cs typeface="Arial" panose="020B0604020202020204" pitchFamily="34" charset="0"/>
                  </a:rPr>
                  <a:t>(63)</a:t>
                </a:r>
              </a:p>
            </p:txBody>
          </p:sp>
          <p:sp>
            <p:nvSpPr>
              <p:cNvPr id="29" name="TextBox 28">
                <a:extLst>
                  <a:ext uri="{FF2B5EF4-FFF2-40B4-BE49-F238E27FC236}">
                    <a16:creationId xmlns:a16="http://schemas.microsoft.com/office/drawing/2014/main" id="{3C998920-1D92-7479-6526-FACDA757B597}"/>
                  </a:ext>
                </a:extLst>
              </p:cNvPr>
              <p:cNvSpPr txBox="1"/>
              <p:nvPr/>
            </p:nvSpPr>
            <p:spPr>
              <a:xfrm>
                <a:off x="4216889"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21</a:t>
                </a:r>
              </a:p>
              <a:p>
                <a:pPr algn="ctr" rtl="0"/>
                <a:r>
                  <a:rPr lang="ja-jp" sz="900">
                    <a:solidFill>
                      <a:schemeClr val="accent2"/>
                    </a:solidFill>
                    <a:cs typeface="Arial" panose="020B0604020202020204" pitchFamily="34" charset="0"/>
                  </a:rPr>
                  <a:t>(63)</a:t>
                </a:r>
              </a:p>
            </p:txBody>
          </p:sp>
          <p:sp>
            <p:nvSpPr>
              <p:cNvPr id="30" name="TextBox 29">
                <a:extLst>
                  <a:ext uri="{FF2B5EF4-FFF2-40B4-BE49-F238E27FC236}">
                    <a16:creationId xmlns:a16="http://schemas.microsoft.com/office/drawing/2014/main" id="{B1F345DC-765A-C86D-7316-2794499CEC3A}"/>
                  </a:ext>
                </a:extLst>
              </p:cNvPr>
              <p:cNvSpPr txBox="1"/>
              <p:nvPr/>
            </p:nvSpPr>
            <p:spPr>
              <a:xfrm>
                <a:off x="3893662"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24</a:t>
                </a:r>
              </a:p>
              <a:p>
                <a:pPr algn="ctr" rtl="0"/>
                <a:r>
                  <a:rPr lang="ja-jp" sz="900">
                    <a:solidFill>
                      <a:schemeClr val="accent2"/>
                    </a:solidFill>
                    <a:cs typeface="Arial" panose="020B0604020202020204" pitchFamily="34" charset="0"/>
                  </a:rPr>
                  <a:t>(63)</a:t>
                </a:r>
              </a:p>
            </p:txBody>
          </p:sp>
          <p:sp>
            <p:nvSpPr>
              <p:cNvPr id="31" name="TextBox 30">
                <a:extLst>
                  <a:ext uri="{FF2B5EF4-FFF2-40B4-BE49-F238E27FC236}">
                    <a16:creationId xmlns:a16="http://schemas.microsoft.com/office/drawing/2014/main" id="{F1DD5496-97FE-9C92-5641-9682F0803FAF}"/>
                  </a:ext>
                </a:extLst>
              </p:cNvPr>
              <p:cNvSpPr txBox="1"/>
              <p:nvPr/>
            </p:nvSpPr>
            <p:spPr>
              <a:xfrm>
                <a:off x="3570438"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37</a:t>
                </a:r>
              </a:p>
              <a:p>
                <a:pPr algn="ctr" rtl="0"/>
                <a:r>
                  <a:rPr lang="ja-jp" sz="900">
                    <a:solidFill>
                      <a:schemeClr val="accent2"/>
                    </a:solidFill>
                    <a:cs typeface="Arial" panose="020B0604020202020204" pitchFamily="34" charset="0"/>
                  </a:rPr>
                  <a:t>(58)</a:t>
                </a:r>
              </a:p>
            </p:txBody>
          </p:sp>
          <p:sp>
            <p:nvSpPr>
              <p:cNvPr id="32" name="TextBox 31">
                <a:extLst>
                  <a:ext uri="{FF2B5EF4-FFF2-40B4-BE49-F238E27FC236}">
                    <a16:creationId xmlns:a16="http://schemas.microsoft.com/office/drawing/2014/main" id="{75406A44-688D-1943-563B-D8073A583D2A}"/>
                  </a:ext>
                </a:extLst>
              </p:cNvPr>
              <p:cNvSpPr txBox="1"/>
              <p:nvPr/>
            </p:nvSpPr>
            <p:spPr>
              <a:xfrm>
                <a:off x="3247209"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50</a:t>
                </a:r>
              </a:p>
              <a:p>
                <a:pPr algn="ctr" rtl="0"/>
                <a:r>
                  <a:rPr lang="ja-jp" sz="900">
                    <a:solidFill>
                      <a:schemeClr val="accent2"/>
                    </a:solidFill>
                    <a:cs typeface="Arial" panose="020B0604020202020204" pitchFamily="34" charset="0"/>
                  </a:rPr>
                  <a:t>(54)</a:t>
                </a:r>
              </a:p>
            </p:txBody>
          </p:sp>
          <p:sp>
            <p:nvSpPr>
              <p:cNvPr id="33" name="TextBox 32">
                <a:extLst>
                  <a:ext uri="{FF2B5EF4-FFF2-40B4-BE49-F238E27FC236}">
                    <a16:creationId xmlns:a16="http://schemas.microsoft.com/office/drawing/2014/main" id="{82BF7692-7FFB-A489-FB64-EC2B26F70B83}"/>
                  </a:ext>
                </a:extLst>
              </p:cNvPr>
              <p:cNvSpPr txBox="1"/>
              <p:nvPr/>
            </p:nvSpPr>
            <p:spPr>
              <a:xfrm>
                <a:off x="2923982"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61</a:t>
                </a:r>
              </a:p>
              <a:p>
                <a:pPr algn="ctr" rtl="0"/>
                <a:r>
                  <a:rPr lang="ja-jp" sz="900">
                    <a:solidFill>
                      <a:schemeClr val="accent2"/>
                    </a:solidFill>
                    <a:cs typeface="Arial" panose="020B0604020202020204" pitchFamily="34" charset="0"/>
                  </a:rPr>
                  <a:t>(47)</a:t>
                </a:r>
              </a:p>
            </p:txBody>
          </p:sp>
          <p:sp>
            <p:nvSpPr>
              <p:cNvPr id="34" name="TextBox 33">
                <a:extLst>
                  <a:ext uri="{FF2B5EF4-FFF2-40B4-BE49-F238E27FC236}">
                    <a16:creationId xmlns:a16="http://schemas.microsoft.com/office/drawing/2014/main" id="{F5A132FC-BC20-7EFA-BFEE-03D0FF10ACA7}"/>
                  </a:ext>
                </a:extLst>
              </p:cNvPr>
              <p:cNvSpPr txBox="1"/>
              <p:nvPr/>
            </p:nvSpPr>
            <p:spPr>
              <a:xfrm>
                <a:off x="2600759"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62</a:t>
                </a:r>
              </a:p>
              <a:p>
                <a:pPr algn="ctr" rtl="0"/>
                <a:r>
                  <a:rPr lang="ja-jp" sz="900">
                    <a:solidFill>
                      <a:schemeClr val="accent2"/>
                    </a:solidFill>
                    <a:cs typeface="Arial" panose="020B0604020202020204" pitchFamily="34" charset="0"/>
                  </a:rPr>
                  <a:t>(47)</a:t>
                </a:r>
              </a:p>
            </p:txBody>
          </p:sp>
          <p:sp>
            <p:nvSpPr>
              <p:cNvPr id="35" name="TextBox 34">
                <a:extLst>
                  <a:ext uri="{FF2B5EF4-FFF2-40B4-BE49-F238E27FC236}">
                    <a16:creationId xmlns:a16="http://schemas.microsoft.com/office/drawing/2014/main" id="{9AA63196-E7BC-7A39-08EE-7B129051E439}"/>
                  </a:ext>
                </a:extLst>
              </p:cNvPr>
              <p:cNvSpPr txBox="1"/>
              <p:nvPr/>
            </p:nvSpPr>
            <p:spPr>
              <a:xfrm>
                <a:off x="2277534"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72</a:t>
                </a:r>
              </a:p>
              <a:p>
                <a:pPr algn="ctr" rtl="0"/>
                <a:r>
                  <a:rPr lang="ja-jp" sz="900">
                    <a:solidFill>
                      <a:schemeClr val="accent2"/>
                    </a:solidFill>
                    <a:cs typeface="Arial" panose="020B0604020202020204" pitchFamily="34" charset="0"/>
                  </a:rPr>
                  <a:t>(37)</a:t>
                </a:r>
              </a:p>
            </p:txBody>
          </p:sp>
          <p:sp>
            <p:nvSpPr>
              <p:cNvPr id="36" name="TextBox 35">
                <a:extLst>
                  <a:ext uri="{FF2B5EF4-FFF2-40B4-BE49-F238E27FC236}">
                    <a16:creationId xmlns:a16="http://schemas.microsoft.com/office/drawing/2014/main" id="{F6766064-3379-756D-4E19-691C5B613466}"/>
                  </a:ext>
                </a:extLst>
              </p:cNvPr>
              <p:cNvSpPr txBox="1"/>
              <p:nvPr/>
            </p:nvSpPr>
            <p:spPr>
              <a:xfrm>
                <a:off x="1961263" y="5800121"/>
                <a:ext cx="287565"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108</a:t>
                </a:r>
              </a:p>
              <a:p>
                <a:pPr algn="ctr" rtl="0"/>
                <a:r>
                  <a:rPr lang="ja-jp" sz="900">
                    <a:solidFill>
                      <a:schemeClr val="accent2"/>
                    </a:solidFill>
                    <a:cs typeface="Arial" panose="020B0604020202020204" pitchFamily="34" charset="0"/>
                  </a:rPr>
                  <a:t>(4)</a:t>
                </a:r>
              </a:p>
            </p:txBody>
          </p:sp>
          <p:sp>
            <p:nvSpPr>
              <p:cNvPr id="37" name="TextBox 36">
                <a:extLst>
                  <a:ext uri="{FF2B5EF4-FFF2-40B4-BE49-F238E27FC236}">
                    <a16:creationId xmlns:a16="http://schemas.microsoft.com/office/drawing/2014/main" id="{38290F64-402C-B0CE-7C95-866432D73E5A}"/>
                  </a:ext>
                </a:extLst>
              </p:cNvPr>
              <p:cNvSpPr txBox="1"/>
              <p:nvPr/>
            </p:nvSpPr>
            <p:spPr>
              <a:xfrm>
                <a:off x="1638033" y="5800121"/>
                <a:ext cx="287565"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115</a:t>
                </a:r>
              </a:p>
              <a:p>
                <a:pPr algn="ctr" rtl="0"/>
                <a:r>
                  <a:rPr lang="ja-jp" sz="900">
                    <a:solidFill>
                      <a:schemeClr val="accent2"/>
                    </a:solidFill>
                    <a:cs typeface="Arial" panose="020B0604020202020204" pitchFamily="34" charset="0"/>
                  </a:rPr>
                  <a:t>(0)</a:t>
                </a:r>
              </a:p>
            </p:txBody>
          </p:sp>
        </p:grpSp>
        <p:cxnSp>
          <p:nvCxnSpPr>
            <p:cNvPr id="20" name="Straight Connector 19">
              <a:extLst>
                <a:ext uri="{FF2B5EF4-FFF2-40B4-BE49-F238E27FC236}">
                  <a16:creationId xmlns:a16="http://schemas.microsoft.com/office/drawing/2014/main" id="{8F709F79-2C17-FD36-2567-B712B922E6B4}"/>
                </a:ext>
              </a:extLst>
            </p:cNvPr>
            <p:cNvCxnSpPr>
              <a:cxnSpLocks/>
            </p:cNvCxnSpPr>
            <p:nvPr/>
          </p:nvCxnSpPr>
          <p:spPr>
            <a:xfrm>
              <a:off x="966401" y="3606932"/>
              <a:ext cx="204423" cy="0"/>
            </a:xfrm>
            <a:prstGeom prst="line">
              <a:avLst/>
            </a:prstGeom>
            <a:noFill/>
            <a:ln w="19050" cap="flat">
              <a:solidFill>
                <a:schemeClr val="accent1"/>
              </a:solidFill>
              <a:prstDash val="solid"/>
              <a:miter/>
            </a:ln>
          </p:spPr>
        </p:cxnSp>
        <p:cxnSp>
          <p:nvCxnSpPr>
            <p:cNvPr id="21" name="Straight Connector 20">
              <a:extLst>
                <a:ext uri="{FF2B5EF4-FFF2-40B4-BE49-F238E27FC236}">
                  <a16:creationId xmlns:a16="http://schemas.microsoft.com/office/drawing/2014/main" id="{112F5BEB-A90F-7050-4B40-8B2EEAAEB56E}"/>
                </a:ext>
              </a:extLst>
            </p:cNvPr>
            <p:cNvCxnSpPr>
              <a:cxnSpLocks/>
            </p:cNvCxnSpPr>
            <p:nvPr/>
          </p:nvCxnSpPr>
          <p:spPr>
            <a:xfrm>
              <a:off x="966401" y="3862868"/>
              <a:ext cx="204423" cy="0"/>
            </a:xfrm>
            <a:prstGeom prst="line">
              <a:avLst/>
            </a:prstGeom>
            <a:noFill/>
            <a:ln w="19050" cap="flat">
              <a:solidFill>
                <a:schemeClr val="accent2"/>
              </a:solidFill>
              <a:prstDash val="solid"/>
              <a:miter/>
            </a:ln>
          </p:spPr>
        </p:cxnSp>
      </p:grpSp>
      <p:grpSp>
        <p:nvGrpSpPr>
          <p:cNvPr id="673" name="Group 672">
            <a:extLst>
              <a:ext uri="{FF2B5EF4-FFF2-40B4-BE49-F238E27FC236}">
                <a16:creationId xmlns:a16="http://schemas.microsoft.com/office/drawing/2014/main" id="{AAB84D78-D372-2138-0F11-F6340E1978FE}"/>
              </a:ext>
            </a:extLst>
          </p:cNvPr>
          <p:cNvGrpSpPr/>
          <p:nvPr/>
        </p:nvGrpSpPr>
        <p:grpSpPr>
          <a:xfrm>
            <a:off x="2030123" y="2014537"/>
            <a:ext cx="4187875" cy="612000"/>
            <a:chOff x="4186237" y="3109912"/>
            <a:chExt cx="3817581" cy="645733"/>
          </a:xfrm>
        </p:grpSpPr>
        <p:sp>
          <p:nvSpPr>
            <p:cNvPr id="674" name="Freeform: Shape 673">
              <a:extLst>
                <a:ext uri="{FF2B5EF4-FFF2-40B4-BE49-F238E27FC236}">
                  <a16:creationId xmlns:a16="http://schemas.microsoft.com/office/drawing/2014/main" id="{75C55A2C-9417-1948-B435-2F3339F12E7E}"/>
                </a:ext>
              </a:extLst>
            </p:cNvPr>
            <p:cNvSpPr/>
            <p:nvPr/>
          </p:nvSpPr>
          <p:spPr>
            <a:xfrm>
              <a:off x="4186237" y="3109912"/>
              <a:ext cx="3817581" cy="624051"/>
            </a:xfrm>
            <a:custGeom>
              <a:avLst/>
              <a:gdLst>
                <a:gd name="connsiteX0" fmla="*/ 3817582 w 3817581"/>
                <a:gd name="connsiteY0" fmla="*/ 624051 h 624051"/>
                <a:gd name="connsiteX1" fmla="*/ 2304193 w 3817581"/>
                <a:gd name="connsiteY1" fmla="*/ 624051 h 624051"/>
                <a:gd name="connsiteX2" fmla="*/ 2304193 w 3817581"/>
                <a:gd name="connsiteY2" fmla="*/ 586154 h 624051"/>
                <a:gd name="connsiteX3" fmla="*/ 2177863 w 3817581"/>
                <a:gd name="connsiteY3" fmla="*/ 586154 h 624051"/>
                <a:gd name="connsiteX4" fmla="*/ 2177863 w 3817581"/>
                <a:gd name="connsiteY4" fmla="*/ 560888 h 624051"/>
                <a:gd name="connsiteX5" fmla="*/ 1932794 w 3817581"/>
                <a:gd name="connsiteY5" fmla="*/ 560888 h 624051"/>
                <a:gd name="connsiteX6" fmla="*/ 1932794 w 3817581"/>
                <a:gd name="connsiteY6" fmla="*/ 507831 h 624051"/>
                <a:gd name="connsiteX7" fmla="*/ 1920164 w 3817581"/>
                <a:gd name="connsiteY7" fmla="*/ 507831 h 624051"/>
                <a:gd name="connsiteX8" fmla="*/ 1920164 w 3817581"/>
                <a:gd name="connsiteY8" fmla="*/ 487619 h 624051"/>
                <a:gd name="connsiteX9" fmla="*/ 1905000 w 3817581"/>
                <a:gd name="connsiteY9" fmla="*/ 487619 h 624051"/>
                <a:gd name="connsiteX10" fmla="*/ 1905000 w 3817581"/>
                <a:gd name="connsiteY10" fmla="*/ 454775 h 624051"/>
                <a:gd name="connsiteX11" fmla="*/ 1887312 w 3817581"/>
                <a:gd name="connsiteY11" fmla="*/ 454775 h 624051"/>
                <a:gd name="connsiteX12" fmla="*/ 1887312 w 3817581"/>
                <a:gd name="connsiteY12" fmla="*/ 426983 h 624051"/>
                <a:gd name="connsiteX13" fmla="*/ 1834258 w 3817581"/>
                <a:gd name="connsiteY13" fmla="*/ 426983 h 624051"/>
                <a:gd name="connsiteX14" fmla="*/ 1834258 w 3817581"/>
                <a:gd name="connsiteY14" fmla="*/ 401718 h 624051"/>
                <a:gd name="connsiteX15" fmla="*/ 1682668 w 3817581"/>
                <a:gd name="connsiteY15" fmla="*/ 401718 h 624051"/>
                <a:gd name="connsiteX16" fmla="*/ 1682668 w 3817581"/>
                <a:gd name="connsiteY16" fmla="*/ 373926 h 624051"/>
                <a:gd name="connsiteX17" fmla="*/ 1505807 w 3817581"/>
                <a:gd name="connsiteY17" fmla="*/ 373926 h 624051"/>
                <a:gd name="connsiteX18" fmla="*/ 1505807 w 3817581"/>
                <a:gd name="connsiteY18" fmla="*/ 333502 h 624051"/>
                <a:gd name="connsiteX19" fmla="*/ 1323899 w 3817581"/>
                <a:gd name="connsiteY19" fmla="*/ 333502 h 624051"/>
                <a:gd name="connsiteX20" fmla="*/ 1323899 w 3817581"/>
                <a:gd name="connsiteY20" fmla="*/ 308236 h 624051"/>
                <a:gd name="connsiteX21" fmla="*/ 1174833 w 3817581"/>
                <a:gd name="connsiteY21" fmla="*/ 308236 h 624051"/>
                <a:gd name="connsiteX22" fmla="*/ 1174833 w 3817581"/>
                <a:gd name="connsiteY22" fmla="*/ 293077 h 624051"/>
                <a:gd name="connsiteX23" fmla="*/ 1149572 w 3817581"/>
                <a:gd name="connsiteY23" fmla="*/ 293077 h 624051"/>
                <a:gd name="connsiteX24" fmla="*/ 1149572 w 3817581"/>
                <a:gd name="connsiteY24" fmla="*/ 267812 h 624051"/>
                <a:gd name="connsiteX25" fmla="*/ 1136933 w 3817581"/>
                <a:gd name="connsiteY25" fmla="*/ 267812 h 624051"/>
                <a:gd name="connsiteX26" fmla="*/ 1136933 w 3817581"/>
                <a:gd name="connsiteY26" fmla="*/ 242547 h 624051"/>
                <a:gd name="connsiteX27" fmla="*/ 1121778 w 3817581"/>
                <a:gd name="connsiteY27" fmla="*/ 242547 h 624051"/>
                <a:gd name="connsiteX28" fmla="*/ 1121778 w 3817581"/>
                <a:gd name="connsiteY28" fmla="*/ 214754 h 624051"/>
                <a:gd name="connsiteX29" fmla="*/ 1086402 w 3817581"/>
                <a:gd name="connsiteY29" fmla="*/ 214754 h 624051"/>
                <a:gd name="connsiteX30" fmla="*/ 1086402 w 3817581"/>
                <a:gd name="connsiteY30" fmla="*/ 192016 h 624051"/>
                <a:gd name="connsiteX31" fmla="*/ 1056084 w 3817581"/>
                <a:gd name="connsiteY31" fmla="*/ 192016 h 624051"/>
                <a:gd name="connsiteX32" fmla="*/ 1056084 w 3817581"/>
                <a:gd name="connsiteY32" fmla="*/ 171804 h 624051"/>
                <a:gd name="connsiteX33" fmla="*/ 901970 w 3817581"/>
                <a:gd name="connsiteY33" fmla="*/ 171804 h 624051"/>
                <a:gd name="connsiteX34" fmla="*/ 901970 w 3817581"/>
                <a:gd name="connsiteY34" fmla="*/ 156644 h 624051"/>
                <a:gd name="connsiteX35" fmla="*/ 788276 w 3817581"/>
                <a:gd name="connsiteY35" fmla="*/ 156644 h 624051"/>
                <a:gd name="connsiteX36" fmla="*/ 788276 w 3817581"/>
                <a:gd name="connsiteY36" fmla="*/ 146538 h 624051"/>
                <a:gd name="connsiteX37" fmla="*/ 735219 w 3817581"/>
                <a:gd name="connsiteY37" fmla="*/ 146538 h 624051"/>
                <a:gd name="connsiteX38" fmla="*/ 735219 w 3817581"/>
                <a:gd name="connsiteY38" fmla="*/ 106114 h 624051"/>
                <a:gd name="connsiteX39" fmla="*/ 560888 w 3817581"/>
                <a:gd name="connsiteY39" fmla="*/ 106114 h 624051"/>
                <a:gd name="connsiteX40" fmla="*/ 560888 w 3817581"/>
                <a:gd name="connsiteY40" fmla="*/ 85902 h 624051"/>
                <a:gd name="connsiteX41" fmla="*/ 386559 w 3817581"/>
                <a:gd name="connsiteY41" fmla="*/ 85902 h 624051"/>
                <a:gd name="connsiteX42" fmla="*/ 386559 w 3817581"/>
                <a:gd name="connsiteY42" fmla="*/ 60637 h 624051"/>
                <a:gd name="connsiteX43" fmla="*/ 368873 w 3817581"/>
                <a:gd name="connsiteY43" fmla="*/ 60637 h 624051"/>
                <a:gd name="connsiteX44" fmla="*/ 368873 w 3817581"/>
                <a:gd name="connsiteY44" fmla="*/ 50531 h 624051"/>
                <a:gd name="connsiteX45" fmla="*/ 336028 w 3817581"/>
                <a:gd name="connsiteY45" fmla="*/ 50531 h 624051"/>
                <a:gd name="connsiteX46" fmla="*/ 336028 w 3817581"/>
                <a:gd name="connsiteY46" fmla="*/ 25265 h 624051"/>
                <a:gd name="connsiteX47" fmla="*/ 265286 w 3817581"/>
                <a:gd name="connsiteY47" fmla="*/ 25265 h 624051"/>
                <a:gd name="connsiteX48" fmla="*/ 265286 w 3817581"/>
                <a:gd name="connsiteY48" fmla="*/ 0 h 624051"/>
                <a:gd name="connsiteX49" fmla="*/ 0 w 3817581"/>
                <a:gd name="connsiteY49" fmla="*/ 0 h 62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817581" h="624051">
                  <a:moveTo>
                    <a:pt x="3817582" y="624051"/>
                  </a:moveTo>
                  <a:lnTo>
                    <a:pt x="2304193" y="624051"/>
                  </a:lnTo>
                  <a:lnTo>
                    <a:pt x="2304193" y="586154"/>
                  </a:lnTo>
                  <a:lnTo>
                    <a:pt x="2177863" y="586154"/>
                  </a:lnTo>
                  <a:lnTo>
                    <a:pt x="2177863" y="560888"/>
                  </a:lnTo>
                  <a:lnTo>
                    <a:pt x="1932794" y="560888"/>
                  </a:lnTo>
                  <a:lnTo>
                    <a:pt x="1932794" y="507831"/>
                  </a:lnTo>
                  <a:lnTo>
                    <a:pt x="1920164" y="507831"/>
                  </a:lnTo>
                  <a:lnTo>
                    <a:pt x="1920164" y="487619"/>
                  </a:lnTo>
                  <a:lnTo>
                    <a:pt x="1905000" y="487619"/>
                  </a:lnTo>
                  <a:lnTo>
                    <a:pt x="1905000" y="454775"/>
                  </a:lnTo>
                  <a:lnTo>
                    <a:pt x="1887312" y="454775"/>
                  </a:lnTo>
                  <a:lnTo>
                    <a:pt x="1887312" y="426983"/>
                  </a:lnTo>
                  <a:lnTo>
                    <a:pt x="1834258" y="426983"/>
                  </a:lnTo>
                  <a:lnTo>
                    <a:pt x="1834258" y="401718"/>
                  </a:lnTo>
                  <a:lnTo>
                    <a:pt x="1682668" y="401718"/>
                  </a:lnTo>
                  <a:lnTo>
                    <a:pt x="1682668" y="373926"/>
                  </a:lnTo>
                  <a:lnTo>
                    <a:pt x="1505807" y="373926"/>
                  </a:lnTo>
                  <a:lnTo>
                    <a:pt x="1505807" y="333502"/>
                  </a:lnTo>
                  <a:lnTo>
                    <a:pt x="1323899" y="333502"/>
                  </a:lnTo>
                  <a:lnTo>
                    <a:pt x="1323899" y="308236"/>
                  </a:lnTo>
                  <a:lnTo>
                    <a:pt x="1174833" y="308236"/>
                  </a:lnTo>
                  <a:lnTo>
                    <a:pt x="1174833" y="293077"/>
                  </a:lnTo>
                  <a:lnTo>
                    <a:pt x="1149572" y="293077"/>
                  </a:lnTo>
                  <a:lnTo>
                    <a:pt x="1149572" y="267812"/>
                  </a:lnTo>
                  <a:lnTo>
                    <a:pt x="1136933" y="267812"/>
                  </a:lnTo>
                  <a:lnTo>
                    <a:pt x="1136933" y="242547"/>
                  </a:lnTo>
                  <a:lnTo>
                    <a:pt x="1121778" y="242547"/>
                  </a:lnTo>
                  <a:lnTo>
                    <a:pt x="1121778" y="214754"/>
                  </a:lnTo>
                  <a:lnTo>
                    <a:pt x="1086402" y="214754"/>
                  </a:lnTo>
                  <a:lnTo>
                    <a:pt x="1086402" y="192016"/>
                  </a:lnTo>
                  <a:lnTo>
                    <a:pt x="1056084" y="192016"/>
                  </a:lnTo>
                  <a:lnTo>
                    <a:pt x="1056084" y="171804"/>
                  </a:lnTo>
                  <a:lnTo>
                    <a:pt x="901970" y="171804"/>
                  </a:lnTo>
                  <a:lnTo>
                    <a:pt x="901970" y="156644"/>
                  </a:lnTo>
                  <a:lnTo>
                    <a:pt x="788276" y="156644"/>
                  </a:lnTo>
                  <a:lnTo>
                    <a:pt x="788276" y="146538"/>
                  </a:lnTo>
                  <a:lnTo>
                    <a:pt x="735219" y="146538"/>
                  </a:lnTo>
                  <a:lnTo>
                    <a:pt x="735219" y="106114"/>
                  </a:lnTo>
                  <a:lnTo>
                    <a:pt x="560888" y="106114"/>
                  </a:lnTo>
                  <a:lnTo>
                    <a:pt x="560888" y="85902"/>
                  </a:lnTo>
                  <a:lnTo>
                    <a:pt x="386559" y="85902"/>
                  </a:lnTo>
                  <a:lnTo>
                    <a:pt x="386559" y="60637"/>
                  </a:lnTo>
                  <a:lnTo>
                    <a:pt x="368873" y="60637"/>
                  </a:lnTo>
                  <a:lnTo>
                    <a:pt x="368873" y="50531"/>
                  </a:lnTo>
                  <a:lnTo>
                    <a:pt x="336028" y="50531"/>
                  </a:lnTo>
                  <a:lnTo>
                    <a:pt x="336028" y="25265"/>
                  </a:lnTo>
                  <a:lnTo>
                    <a:pt x="265286" y="25265"/>
                  </a:lnTo>
                  <a:lnTo>
                    <a:pt x="265286" y="0"/>
                  </a:lnTo>
                  <a:lnTo>
                    <a:pt x="0" y="0"/>
                  </a:lnTo>
                </a:path>
              </a:pathLst>
            </a:custGeom>
            <a:noFill/>
            <a:ln w="19050" cap="flat">
              <a:solidFill>
                <a:schemeClr val="accent1"/>
              </a:solidFill>
              <a:prstDash val="solid"/>
              <a:miter/>
            </a:ln>
          </p:spPr>
          <p:txBody>
            <a:bodyPr rtlCol="0" anchor="ctr"/>
            <a:lstStyle/>
            <a:p>
              <a:pPr rtl="0"/>
              <a:endParaRPr lang="en-GB" sz="900"/>
            </a:p>
          </p:txBody>
        </p:sp>
        <p:sp>
          <p:nvSpPr>
            <p:cNvPr id="675" name="Freeform: Shape 674">
              <a:extLst>
                <a:ext uri="{FF2B5EF4-FFF2-40B4-BE49-F238E27FC236}">
                  <a16:creationId xmlns:a16="http://schemas.microsoft.com/office/drawing/2014/main" id="{294B63B2-F1DF-7363-031F-6B6D8B6269A6}"/>
                </a:ext>
              </a:extLst>
            </p:cNvPr>
            <p:cNvSpPr/>
            <p:nvPr/>
          </p:nvSpPr>
          <p:spPr>
            <a:xfrm>
              <a:off x="4822921" y="3187291"/>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77" name="Freeform: Shape 676">
              <a:extLst>
                <a:ext uri="{FF2B5EF4-FFF2-40B4-BE49-F238E27FC236}">
                  <a16:creationId xmlns:a16="http://schemas.microsoft.com/office/drawing/2014/main" id="{3609E20E-5C37-44C5-69D4-4F7B04DF6AFD}"/>
                </a:ext>
              </a:extLst>
            </p:cNvPr>
            <p:cNvSpPr/>
            <p:nvPr/>
          </p:nvSpPr>
          <p:spPr>
            <a:xfrm>
              <a:off x="4861021" y="3187291"/>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78" name="Freeform: Shape 677">
              <a:extLst>
                <a:ext uri="{FF2B5EF4-FFF2-40B4-BE49-F238E27FC236}">
                  <a16:creationId xmlns:a16="http://schemas.microsoft.com/office/drawing/2014/main" id="{DC0F1E42-C456-4A4A-072A-272536600C61}"/>
                </a:ext>
              </a:extLst>
            </p:cNvPr>
            <p:cNvSpPr/>
            <p:nvPr/>
          </p:nvSpPr>
          <p:spPr>
            <a:xfrm>
              <a:off x="5661126" y="341589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79" name="Freeform: Shape 678">
              <a:extLst>
                <a:ext uri="{FF2B5EF4-FFF2-40B4-BE49-F238E27FC236}">
                  <a16:creationId xmlns:a16="http://schemas.microsoft.com/office/drawing/2014/main" id="{BFA8FBE0-06D9-E9B2-DA1F-BF2AE316D0E0}"/>
                </a:ext>
              </a:extLst>
            </p:cNvPr>
            <p:cNvSpPr/>
            <p:nvPr/>
          </p:nvSpPr>
          <p:spPr>
            <a:xfrm>
              <a:off x="5699226" y="345399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0" name="Freeform: Shape 679">
              <a:extLst>
                <a:ext uri="{FF2B5EF4-FFF2-40B4-BE49-F238E27FC236}">
                  <a16:creationId xmlns:a16="http://schemas.microsoft.com/office/drawing/2014/main" id="{35B5690C-3DA7-3AF4-C99D-02AA571D80DA}"/>
                </a:ext>
              </a:extLst>
            </p:cNvPr>
            <p:cNvSpPr/>
            <p:nvPr/>
          </p:nvSpPr>
          <p:spPr>
            <a:xfrm>
              <a:off x="5756376" y="345399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1" name="Freeform: Shape 680">
              <a:extLst>
                <a:ext uri="{FF2B5EF4-FFF2-40B4-BE49-F238E27FC236}">
                  <a16:creationId xmlns:a16="http://schemas.microsoft.com/office/drawing/2014/main" id="{F272337B-881B-5919-A6A3-10AF55125059}"/>
                </a:ext>
              </a:extLst>
            </p:cNvPr>
            <p:cNvSpPr/>
            <p:nvPr/>
          </p:nvSpPr>
          <p:spPr>
            <a:xfrm>
              <a:off x="6423126" y="366354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2" name="Freeform: Shape 681">
              <a:extLst>
                <a:ext uri="{FF2B5EF4-FFF2-40B4-BE49-F238E27FC236}">
                  <a16:creationId xmlns:a16="http://schemas.microsoft.com/office/drawing/2014/main" id="{AD77E1D4-7A7F-B7BE-6F71-E3969F872DB5}"/>
                </a:ext>
              </a:extLst>
            </p:cNvPr>
            <p:cNvSpPr/>
            <p:nvPr/>
          </p:nvSpPr>
          <p:spPr>
            <a:xfrm>
              <a:off x="6461226" y="366354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3" name="Freeform: Shape 682">
              <a:extLst>
                <a:ext uri="{FF2B5EF4-FFF2-40B4-BE49-F238E27FC236}">
                  <a16:creationId xmlns:a16="http://schemas.microsoft.com/office/drawing/2014/main" id="{B0CCD226-33D6-4322-F1D0-CD04172151F2}"/>
                </a:ext>
              </a:extLst>
            </p:cNvPr>
            <p:cNvSpPr/>
            <p:nvPr/>
          </p:nvSpPr>
          <p:spPr>
            <a:xfrm>
              <a:off x="682318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4" name="Freeform: Shape 683">
              <a:extLst>
                <a:ext uri="{FF2B5EF4-FFF2-40B4-BE49-F238E27FC236}">
                  <a16:creationId xmlns:a16="http://schemas.microsoft.com/office/drawing/2014/main" id="{07D4901A-6C2A-0BED-B8E2-362B4A8BA103}"/>
                </a:ext>
              </a:extLst>
            </p:cNvPr>
            <p:cNvSpPr/>
            <p:nvPr/>
          </p:nvSpPr>
          <p:spPr>
            <a:xfrm>
              <a:off x="686128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5" name="Freeform: Shape 684">
              <a:extLst>
                <a:ext uri="{FF2B5EF4-FFF2-40B4-BE49-F238E27FC236}">
                  <a16:creationId xmlns:a16="http://schemas.microsoft.com/office/drawing/2014/main" id="{6E1E7CFA-01F8-0483-65D8-B57807939C0F}"/>
                </a:ext>
              </a:extLst>
            </p:cNvPr>
            <p:cNvSpPr/>
            <p:nvPr/>
          </p:nvSpPr>
          <p:spPr>
            <a:xfrm>
              <a:off x="718513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6" name="Freeform: Shape 685">
              <a:extLst>
                <a:ext uri="{FF2B5EF4-FFF2-40B4-BE49-F238E27FC236}">
                  <a16:creationId xmlns:a16="http://schemas.microsoft.com/office/drawing/2014/main" id="{DD2E75F7-D5D1-ACAD-1745-D560F1CAB1DB}"/>
                </a:ext>
              </a:extLst>
            </p:cNvPr>
            <p:cNvSpPr/>
            <p:nvPr/>
          </p:nvSpPr>
          <p:spPr>
            <a:xfrm>
              <a:off x="764233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7" name="Freeform: Shape 686">
              <a:extLst>
                <a:ext uri="{FF2B5EF4-FFF2-40B4-BE49-F238E27FC236}">
                  <a16:creationId xmlns:a16="http://schemas.microsoft.com/office/drawing/2014/main" id="{DA34D9F6-0A02-3F74-E045-6F0EBE113944}"/>
                </a:ext>
              </a:extLst>
            </p:cNvPr>
            <p:cNvSpPr/>
            <p:nvPr/>
          </p:nvSpPr>
          <p:spPr>
            <a:xfrm>
              <a:off x="798523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grpSp>
      <p:grpSp>
        <p:nvGrpSpPr>
          <p:cNvPr id="688" name="Group 687">
            <a:extLst>
              <a:ext uri="{FF2B5EF4-FFF2-40B4-BE49-F238E27FC236}">
                <a16:creationId xmlns:a16="http://schemas.microsoft.com/office/drawing/2014/main" id="{5299791C-0797-5FDD-D965-349AC2CA946E}"/>
              </a:ext>
            </a:extLst>
          </p:cNvPr>
          <p:cNvGrpSpPr/>
          <p:nvPr/>
        </p:nvGrpSpPr>
        <p:grpSpPr>
          <a:xfrm>
            <a:off x="2030123" y="2014537"/>
            <a:ext cx="3583668" cy="900000"/>
            <a:chOff x="4462462" y="2971799"/>
            <a:chExt cx="3266798" cy="917128"/>
          </a:xfrm>
        </p:grpSpPr>
        <p:sp>
          <p:nvSpPr>
            <p:cNvPr id="689" name="Freeform: Shape 688">
              <a:extLst>
                <a:ext uri="{FF2B5EF4-FFF2-40B4-BE49-F238E27FC236}">
                  <a16:creationId xmlns:a16="http://schemas.microsoft.com/office/drawing/2014/main" id="{E9A5F868-419B-6F95-2239-DA8FC733CD38}"/>
                </a:ext>
              </a:extLst>
            </p:cNvPr>
            <p:cNvSpPr/>
            <p:nvPr/>
          </p:nvSpPr>
          <p:spPr>
            <a:xfrm>
              <a:off x="4462462" y="2971799"/>
              <a:ext cx="3266798" cy="917128"/>
            </a:xfrm>
            <a:custGeom>
              <a:avLst/>
              <a:gdLst>
                <a:gd name="connsiteX0" fmla="*/ 3266799 w 3266798"/>
                <a:gd name="connsiteY0" fmla="*/ 917129 h 917128"/>
                <a:gd name="connsiteX1" fmla="*/ 2718540 w 3266798"/>
                <a:gd name="connsiteY1" fmla="*/ 917129 h 917128"/>
                <a:gd name="connsiteX2" fmla="*/ 2718540 w 3266798"/>
                <a:gd name="connsiteY2" fmla="*/ 778170 h 917128"/>
                <a:gd name="connsiteX3" fmla="*/ 2660428 w 3266798"/>
                <a:gd name="connsiteY3" fmla="*/ 778170 h 917128"/>
                <a:gd name="connsiteX4" fmla="*/ 2660428 w 3266798"/>
                <a:gd name="connsiteY4" fmla="*/ 725113 h 917128"/>
                <a:gd name="connsiteX5" fmla="*/ 2630110 w 3266798"/>
                <a:gd name="connsiteY5" fmla="*/ 725113 h 917128"/>
                <a:gd name="connsiteX6" fmla="*/ 2630110 w 3266798"/>
                <a:gd name="connsiteY6" fmla="*/ 679635 h 917128"/>
                <a:gd name="connsiteX7" fmla="*/ 1892370 w 3266798"/>
                <a:gd name="connsiteY7" fmla="*/ 679635 h 917128"/>
                <a:gd name="connsiteX8" fmla="*/ 1892370 w 3266798"/>
                <a:gd name="connsiteY8" fmla="*/ 661949 h 917128"/>
                <a:gd name="connsiteX9" fmla="*/ 1834258 w 3266798"/>
                <a:gd name="connsiteY9" fmla="*/ 661949 h 917128"/>
                <a:gd name="connsiteX10" fmla="*/ 1834258 w 3266798"/>
                <a:gd name="connsiteY10" fmla="*/ 636684 h 917128"/>
                <a:gd name="connsiteX11" fmla="*/ 1715510 w 3266798"/>
                <a:gd name="connsiteY11" fmla="*/ 636684 h 917128"/>
                <a:gd name="connsiteX12" fmla="*/ 1715510 w 3266798"/>
                <a:gd name="connsiteY12" fmla="*/ 616472 h 917128"/>
                <a:gd name="connsiteX13" fmla="*/ 1581607 w 3266798"/>
                <a:gd name="connsiteY13" fmla="*/ 616472 h 917128"/>
                <a:gd name="connsiteX14" fmla="*/ 1581607 w 3266798"/>
                <a:gd name="connsiteY14" fmla="*/ 591207 h 917128"/>
                <a:gd name="connsiteX15" fmla="*/ 1510865 w 3266798"/>
                <a:gd name="connsiteY15" fmla="*/ 591207 h 917128"/>
                <a:gd name="connsiteX16" fmla="*/ 1510865 w 3266798"/>
                <a:gd name="connsiteY16" fmla="*/ 583627 h 917128"/>
                <a:gd name="connsiteX17" fmla="*/ 1490653 w 3266798"/>
                <a:gd name="connsiteY17" fmla="*/ 583627 h 917128"/>
                <a:gd name="connsiteX18" fmla="*/ 1490653 w 3266798"/>
                <a:gd name="connsiteY18" fmla="*/ 560888 h 917128"/>
                <a:gd name="connsiteX19" fmla="*/ 1278417 w 3266798"/>
                <a:gd name="connsiteY19" fmla="*/ 560888 h 917128"/>
                <a:gd name="connsiteX20" fmla="*/ 1278417 w 3266798"/>
                <a:gd name="connsiteY20" fmla="*/ 548256 h 917128"/>
                <a:gd name="connsiteX21" fmla="*/ 1210208 w 3266798"/>
                <a:gd name="connsiteY21" fmla="*/ 548256 h 917128"/>
                <a:gd name="connsiteX22" fmla="*/ 1210208 w 3266798"/>
                <a:gd name="connsiteY22" fmla="*/ 533097 h 917128"/>
                <a:gd name="connsiteX23" fmla="*/ 1154621 w 3266798"/>
                <a:gd name="connsiteY23" fmla="*/ 533097 h 917128"/>
                <a:gd name="connsiteX24" fmla="*/ 1154621 w 3266798"/>
                <a:gd name="connsiteY24" fmla="*/ 510358 h 917128"/>
                <a:gd name="connsiteX25" fmla="*/ 1116721 w 3266798"/>
                <a:gd name="connsiteY25" fmla="*/ 510358 h 917128"/>
                <a:gd name="connsiteX26" fmla="*/ 1116721 w 3266798"/>
                <a:gd name="connsiteY26" fmla="*/ 487619 h 917128"/>
                <a:gd name="connsiteX27" fmla="*/ 780697 w 3266798"/>
                <a:gd name="connsiteY27" fmla="*/ 487619 h 917128"/>
                <a:gd name="connsiteX28" fmla="*/ 780697 w 3266798"/>
                <a:gd name="connsiteY28" fmla="*/ 469934 h 917128"/>
                <a:gd name="connsiteX29" fmla="*/ 752905 w 3266798"/>
                <a:gd name="connsiteY29" fmla="*/ 469934 h 917128"/>
                <a:gd name="connsiteX30" fmla="*/ 752905 w 3266798"/>
                <a:gd name="connsiteY30" fmla="*/ 426983 h 917128"/>
                <a:gd name="connsiteX31" fmla="*/ 737746 w 3266798"/>
                <a:gd name="connsiteY31" fmla="*/ 426983 h 917128"/>
                <a:gd name="connsiteX32" fmla="*/ 737746 w 3266798"/>
                <a:gd name="connsiteY32" fmla="*/ 404244 h 917128"/>
                <a:gd name="connsiteX33" fmla="*/ 689742 w 3266798"/>
                <a:gd name="connsiteY33" fmla="*/ 404244 h 917128"/>
                <a:gd name="connsiteX34" fmla="*/ 689742 w 3266798"/>
                <a:gd name="connsiteY34" fmla="*/ 394138 h 917128"/>
                <a:gd name="connsiteX35" fmla="*/ 639210 w 3266798"/>
                <a:gd name="connsiteY35" fmla="*/ 394138 h 917128"/>
                <a:gd name="connsiteX36" fmla="*/ 639210 w 3266798"/>
                <a:gd name="connsiteY36" fmla="*/ 389085 h 917128"/>
                <a:gd name="connsiteX37" fmla="*/ 505305 w 3266798"/>
                <a:gd name="connsiteY37" fmla="*/ 389085 h 917128"/>
                <a:gd name="connsiteX38" fmla="*/ 505305 w 3266798"/>
                <a:gd name="connsiteY38" fmla="*/ 368873 h 917128"/>
                <a:gd name="connsiteX39" fmla="*/ 474987 w 3266798"/>
                <a:gd name="connsiteY39" fmla="*/ 368873 h 917128"/>
                <a:gd name="connsiteX40" fmla="*/ 474987 w 3266798"/>
                <a:gd name="connsiteY40" fmla="*/ 351187 h 917128"/>
                <a:gd name="connsiteX41" fmla="*/ 421930 w 3266798"/>
                <a:gd name="connsiteY41" fmla="*/ 351187 h 917128"/>
                <a:gd name="connsiteX42" fmla="*/ 421930 w 3266798"/>
                <a:gd name="connsiteY42" fmla="*/ 341081 h 917128"/>
                <a:gd name="connsiteX43" fmla="*/ 401718 w 3266798"/>
                <a:gd name="connsiteY43" fmla="*/ 341081 h 917128"/>
                <a:gd name="connsiteX44" fmla="*/ 401718 w 3266798"/>
                <a:gd name="connsiteY44" fmla="*/ 320869 h 917128"/>
                <a:gd name="connsiteX45" fmla="*/ 389085 w 3266798"/>
                <a:gd name="connsiteY45" fmla="*/ 320869 h 917128"/>
                <a:gd name="connsiteX46" fmla="*/ 389085 w 3266798"/>
                <a:gd name="connsiteY46" fmla="*/ 262759 h 917128"/>
                <a:gd name="connsiteX47" fmla="*/ 376452 w 3266798"/>
                <a:gd name="connsiteY47" fmla="*/ 262759 h 917128"/>
                <a:gd name="connsiteX48" fmla="*/ 376452 w 3266798"/>
                <a:gd name="connsiteY48" fmla="*/ 116220 h 917128"/>
                <a:gd name="connsiteX49" fmla="*/ 356240 w 3266798"/>
                <a:gd name="connsiteY49" fmla="*/ 116220 h 917128"/>
                <a:gd name="connsiteX50" fmla="*/ 356240 w 3266798"/>
                <a:gd name="connsiteY50" fmla="*/ 78322 h 917128"/>
                <a:gd name="connsiteX51" fmla="*/ 333502 w 3266798"/>
                <a:gd name="connsiteY51" fmla="*/ 78322 h 917128"/>
                <a:gd name="connsiteX52" fmla="*/ 333502 w 3266798"/>
                <a:gd name="connsiteY52" fmla="*/ 55584 h 917128"/>
                <a:gd name="connsiteX53" fmla="*/ 267812 w 3266798"/>
                <a:gd name="connsiteY53" fmla="*/ 55584 h 917128"/>
                <a:gd name="connsiteX54" fmla="*/ 267812 w 3266798"/>
                <a:gd name="connsiteY54" fmla="*/ 40424 h 917128"/>
                <a:gd name="connsiteX55" fmla="*/ 229913 w 3266798"/>
                <a:gd name="connsiteY55" fmla="*/ 40424 h 917128"/>
                <a:gd name="connsiteX56" fmla="*/ 229913 w 3266798"/>
                <a:gd name="connsiteY56" fmla="*/ 25265 h 917128"/>
                <a:gd name="connsiteX57" fmla="*/ 123799 w 3266798"/>
                <a:gd name="connsiteY57" fmla="*/ 25265 h 917128"/>
                <a:gd name="connsiteX58" fmla="*/ 123799 w 3266798"/>
                <a:gd name="connsiteY58" fmla="*/ 0 h 917128"/>
                <a:gd name="connsiteX59" fmla="*/ 0 w 3266798"/>
                <a:gd name="connsiteY59" fmla="*/ 0 h 917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66798" h="917128">
                  <a:moveTo>
                    <a:pt x="3266799" y="917129"/>
                  </a:moveTo>
                  <a:lnTo>
                    <a:pt x="2718540" y="917129"/>
                  </a:lnTo>
                  <a:lnTo>
                    <a:pt x="2718540" y="778170"/>
                  </a:lnTo>
                  <a:lnTo>
                    <a:pt x="2660428" y="778170"/>
                  </a:lnTo>
                  <a:lnTo>
                    <a:pt x="2660428" y="725113"/>
                  </a:lnTo>
                  <a:lnTo>
                    <a:pt x="2630110" y="725113"/>
                  </a:lnTo>
                  <a:lnTo>
                    <a:pt x="2630110" y="679635"/>
                  </a:lnTo>
                  <a:lnTo>
                    <a:pt x="1892370" y="679635"/>
                  </a:lnTo>
                  <a:lnTo>
                    <a:pt x="1892370" y="661949"/>
                  </a:lnTo>
                  <a:lnTo>
                    <a:pt x="1834258" y="661949"/>
                  </a:lnTo>
                  <a:lnTo>
                    <a:pt x="1834258" y="636684"/>
                  </a:lnTo>
                  <a:lnTo>
                    <a:pt x="1715510" y="636684"/>
                  </a:lnTo>
                  <a:lnTo>
                    <a:pt x="1715510" y="616472"/>
                  </a:lnTo>
                  <a:lnTo>
                    <a:pt x="1581607" y="616472"/>
                  </a:lnTo>
                  <a:lnTo>
                    <a:pt x="1581607" y="591207"/>
                  </a:lnTo>
                  <a:lnTo>
                    <a:pt x="1510865" y="591207"/>
                  </a:lnTo>
                  <a:lnTo>
                    <a:pt x="1510865" y="583627"/>
                  </a:lnTo>
                  <a:lnTo>
                    <a:pt x="1490653" y="583627"/>
                  </a:lnTo>
                  <a:lnTo>
                    <a:pt x="1490653" y="560888"/>
                  </a:lnTo>
                  <a:lnTo>
                    <a:pt x="1278417" y="560888"/>
                  </a:lnTo>
                  <a:lnTo>
                    <a:pt x="1278417" y="548256"/>
                  </a:lnTo>
                  <a:lnTo>
                    <a:pt x="1210208" y="548256"/>
                  </a:lnTo>
                  <a:lnTo>
                    <a:pt x="1210208" y="533097"/>
                  </a:lnTo>
                  <a:lnTo>
                    <a:pt x="1154621" y="533097"/>
                  </a:lnTo>
                  <a:lnTo>
                    <a:pt x="1154621" y="510358"/>
                  </a:lnTo>
                  <a:lnTo>
                    <a:pt x="1116721" y="510358"/>
                  </a:lnTo>
                  <a:lnTo>
                    <a:pt x="1116721" y="487619"/>
                  </a:lnTo>
                  <a:lnTo>
                    <a:pt x="780697" y="487619"/>
                  </a:lnTo>
                  <a:lnTo>
                    <a:pt x="780697" y="469934"/>
                  </a:lnTo>
                  <a:lnTo>
                    <a:pt x="752905" y="469934"/>
                  </a:lnTo>
                  <a:lnTo>
                    <a:pt x="752905" y="426983"/>
                  </a:lnTo>
                  <a:lnTo>
                    <a:pt x="737746" y="426983"/>
                  </a:lnTo>
                  <a:lnTo>
                    <a:pt x="737746" y="404244"/>
                  </a:lnTo>
                  <a:lnTo>
                    <a:pt x="689742" y="404244"/>
                  </a:lnTo>
                  <a:lnTo>
                    <a:pt x="689742" y="394138"/>
                  </a:lnTo>
                  <a:lnTo>
                    <a:pt x="639210" y="394138"/>
                  </a:lnTo>
                  <a:lnTo>
                    <a:pt x="639210" y="389085"/>
                  </a:lnTo>
                  <a:lnTo>
                    <a:pt x="505305" y="389085"/>
                  </a:lnTo>
                  <a:lnTo>
                    <a:pt x="505305" y="368873"/>
                  </a:lnTo>
                  <a:lnTo>
                    <a:pt x="474987" y="368873"/>
                  </a:lnTo>
                  <a:lnTo>
                    <a:pt x="474987" y="351187"/>
                  </a:lnTo>
                  <a:lnTo>
                    <a:pt x="421930" y="351187"/>
                  </a:lnTo>
                  <a:lnTo>
                    <a:pt x="421930" y="341081"/>
                  </a:lnTo>
                  <a:lnTo>
                    <a:pt x="401718" y="341081"/>
                  </a:lnTo>
                  <a:lnTo>
                    <a:pt x="401718" y="320869"/>
                  </a:lnTo>
                  <a:lnTo>
                    <a:pt x="389085" y="320869"/>
                  </a:lnTo>
                  <a:lnTo>
                    <a:pt x="389085" y="262759"/>
                  </a:lnTo>
                  <a:lnTo>
                    <a:pt x="376452" y="262759"/>
                  </a:lnTo>
                  <a:lnTo>
                    <a:pt x="376452" y="116220"/>
                  </a:lnTo>
                  <a:lnTo>
                    <a:pt x="356240" y="116220"/>
                  </a:lnTo>
                  <a:lnTo>
                    <a:pt x="356240" y="78322"/>
                  </a:lnTo>
                  <a:lnTo>
                    <a:pt x="333502" y="78322"/>
                  </a:lnTo>
                  <a:lnTo>
                    <a:pt x="333502" y="55584"/>
                  </a:lnTo>
                  <a:lnTo>
                    <a:pt x="267812" y="55584"/>
                  </a:lnTo>
                  <a:lnTo>
                    <a:pt x="267812" y="40424"/>
                  </a:lnTo>
                  <a:lnTo>
                    <a:pt x="229913" y="40424"/>
                  </a:lnTo>
                  <a:lnTo>
                    <a:pt x="229913" y="25265"/>
                  </a:lnTo>
                  <a:lnTo>
                    <a:pt x="123799" y="25265"/>
                  </a:lnTo>
                  <a:lnTo>
                    <a:pt x="123799" y="0"/>
                  </a:lnTo>
                  <a:lnTo>
                    <a:pt x="0" y="0"/>
                  </a:lnTo>
                </a:path>
              </a:pathLst>
            </a:custGeom>
            <a:noFill/>
            <a:ln w="19050" cap="flat">
              <a:solidFill>
                <a:schemeClr val="accent2"/>
              </a:solidFill>
              <a:prstDash val="solid"/>
              <a:miter/>
            </a:ln>
          </p:spPr>
          <p:txBody>
            <a:bodyPr rtlCol="0" anchor="ctr"/>
            <a:lstStyle/>
            <a:p>
              <a:pPr rtl="0"/>
              <a:endParaRPr lang="en-GB" sz="900"/>
            </a:p>
          </p:txBody>
        </p:sp>
        <p:sp>
          <p:nvSpPr>
            <p:cNvPr id="690" name="Freeform: Shape 689">
              <a:extLst>
                <a:ext uri="{FF2B5EF4-FFF2-40B4-BE49-F238E27FC236}">
                  <a16:creationId xmlns:a16="http://schemas.microsoft.com/office/drawing/2014/main" id="{471E6C04-469A-5BCD-419F-E5F44EE0DA20}"/>
                </a:ext>
              </a:extLst>
            </p:cNvPr>
            <p:cNvSpPr/>
            <p:nvPr/>
          </p:nvSpPr>
          <p:spPr>
            <a:xfrm>
              <a:off x="6005969" y="353427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1" name="Freeform: Shape 690">
              <a:extLst>
                <a:ext uri="{FF2B5EF4-FFF2-40B4-BE49-F238E27FC236}">
                  <a16:creationId xmlns:a16="http://schemas.microsoft.com/office/drawing/2014/main" id="{3B521DC0-A4EC-0220-4878-37A967D32619}"/>
                </a:ext>
              </a:extLst>
            </p:cNvPr>
            <p:cNvSpPr/>
            <p:nvPr/>
          </p:nvSpPr>
          <p:spPr>
            <a:xfrm>
              <a:off x="6310769" y="3610472"/>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noFill/>
            <a:ln w="19050" cap="flat">
              <a:solidFill>
                <a:schemeClr val="accent2"/>
              </a:solidFill>
              <a:prstDash val="solid"/>
              <a:miter/>
            </a:ln>
          </p:spPr>
          <p:txBody>
            <a:bodyPr rtlCol="0" anchor="ctr"/>
            <a:lstStyle/>
            <a:p>
              <a:pPr rtl="0"/>
              <a:endParaRPr lang="en-GB" sz="900"/>
            </a:p>
          </p:txBody>
        </p:sp>
        <p:sp>
          <p:nvSpPr>
            <p:cNvPr id="692" name="Freeform: Shape 691">
              <a:extLst>
                <a:ext uri="{FF2B5EF4-FFF2-40B4-BE49-F238E27FC236}">
                  <a16:creationId xmlns:a16="http://schemas.microsoft.com/office/drawing/2014/main" id="{B34E2722-BE6A-3E11-AA3B-2B398A911102}"/>
                </a:ext>
              </a:extLst>
            </p:cNvPr>
            <p:cNvSpPr/>
            <p:nvPr/>
          </p:nvSpPr>
          <p:spPr>
            <a:xfrm>
              <a:off x="636791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3" name="Freeform: Shape 692">
              <a:extLst>
                <a:ext uri="{FF2B5EF4-FFF2-40B4-BE49-F238E27FC236}">
                  <a16:creationId xmlns:a16="http://schemas.microsoft.com/office/drawing/2014/main" id="{973CE41B-C812-978A-9E1B-CBE123300592}"/>
                </a:ext>
              </a:extLst>
            </p:cNvPr>
            <p:cNvSpPr/>
            <p:nvPr/>
          </p:nvSpPr>
          <p:spPr>
            <a:xfrm>
              <a:off x="64250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4" name="Freeform: Shape 693">
              <a:extLst>
                <a:ext uri="{FF2B5EF4-FFF2-40B4-BE49-F238E27FC236}">
                  <a16:creationId xmlns:a16="http://schemas.microsoft.com/office/drawing/2014/main" id="{1A85B1CA-8AB6-FBA1-C239-726F579D699E}"/>
                </a:ext>
              </a:extLst>
            </p:cNvPr>
            <p:cNvSpPr/>
            <p:nvPr/>
          </p:nvSpPr>
          <p:spPr>
            <a:xfrm>
              <a:off x="667271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5" name="Freeform: Shape 694">
              <a:extLst>
                <a:ext uri="{FF2B5EF4-FFF2-40B4-BE49-F238E27FC236}">
                  <a16:creationId xmlns:a16="http://schemas.microsoft.com/office/drawing/2014/main" id="{ACE9FFD1-A0B7-302E-73B6-767B0E89141B}"/>
                </a:ext>
              </a:extLst>
            </p:cNvPr>
            <p:cNvSpPr/>
            <p:nvPr/>
          </p:nvSpPr>
          <p:spPr>
            <a:xfrm>
              <a:off x="67298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6" name="Freeform: Shape 695">
              <a:extLst>
                <a:ext uri="{FF2B5EF4-FFF2-40B4-BE49-F238E27FC236}">
                  <a16:creationId xmlns:a16="http://schemas.microsoft.com/office/drawing/2014/main" id="{EE85C0F8-CD59-5724-76EC-B3F69E7CED00}"/>
                </a:ext>
              </a:extLst>
            </p:cNvPr>
            <p:cNvSpPr/>
            <p:nvPr/>
          </p:nvSpPr>
          <p:spPr>
            <a:xfrm>
              <a:off x="678701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7" name="Freeform: Shape 696">
              <a:extLst>
                <a:ext uri="{FF2B5EF4-FFF2-40B4-BE49-F238E27FC236}">
                  <a16:creationId xmlns:a16="http://schemas.microsoft.com/office/drawing/2014/main" id="{FB884EC2-F84A-85E6-AFAD-8E20BC1B3EDE}"/>
                </a:ext>
              </a:extLst>
            </p:cNvPr>
            <p:cNvSpPr/>
            <p:nvPr/>
          </p:nvSpPr>
          <p:spPr>
            <a:xfrm>
              <a:off x="68441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8" name="Freeform: Shape 697">
              <a:extLst>
                <a:ext uri="{FF2B5EF4-FFF2-40B4-BE49-F238E27FC236}">
                  <a16:creationId xmlns:a16="http://schemas.microsoft.com/office/drawing/2014/main" id="{B99D688E-EE8B-634F-249E-B36FF6771A77}"/>
                </a:ext>
              </a:extLst>
            </p:cNvPr>
            <p:cNvSpPr/>
            <p:nvPr/>
          </p:nvSpPr>
          <p:spPr>
            <a:xfrm>
              <a:off x="68441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grpSp>
      <p:sp>
        <p:nvSpPr>
          <p:cNvPr id="700" name="TextBox 699">
            <a:extLst>
              <a:ext uri="{FF2B5EF4-FFF2-40B4-BE49-F238E27FC236}">
                <a16:creationId xmlns:a16="http://schemas.microsoft.com/office/drawing/2014/main" id="{5B1DDAE2-ABCC-D5C3-9207-DD4A2ED67617}"/>
              </a:ext>
            </a:extLst>
          </p:cNvPr>
          <p:cNvSpPr txBox="1"/>
          <p:nvPr/>
        </p:nvSpPr>
        <p:spPr>
          <a:xfrm>
            <a:off x="3387423" y="4034464"/>
            <a:ext cx="1099981" cy="307777"/>
          </a:xfrm>
          <a:prstGeom prst="rect">
            <a:avLst/>
          </a:prstGeom>
          <a:noFill/>
        </p:spPr>
        <p:txBody>
          <a:bodyPr wrap="none" rtlCol="0">
            <a:spAutoFit/>
          </a:bodyPr>
          <a:lstStyle/>
          <a:p>
            <a:pPr algn="ctr" rtl="0"/>
            <a:r>
              <a:rPr lang="ja-jp" sz="1400" b="1">
                <a:solidFill>
                  <a:srgbClr val="000000"/>
                </a:solidFill>
              </a:rPr>
              <a:t>扁平上皮</a:t>
            </a:r>
          </a:p>
        </p:txBody>
      </p:sp>
      <p:sp>
        <p:nvSpPr>
          <p:cNvPr id="701" name="Freeform 21">
            <a:extLst>
              <a:ext uri="{FF2B5EF4-FFF2-40B4-BE49-F238E27FC236}">
                <a16:creationId xmlns:a16="http://schemas.microsoft.com/office/drawing/2014/main" id="{4DB48583-A487-9FAF-B7F6-BEAFF4BBC5C3}"/>
              </a:ext>
            </a:extLst>
          </p:cNvPr>
          <p:cNvSpPr>
            <a:spLocks/>
          </p:cNvSpPr>
          <p:nvPr/>
        </p:nvSpPr>
        <p:spPr bwMode="auto">
          <a:xfrm>
            <a:off x="1758093" y="4328782"/>
            <a:ext cx="4367174"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702" name="Group 701">
            <a:extLst>
              <a:ext uri="{FF2B5EF4-FFF2-40B4-BE49-F238E27FC236}">
                <a16:creationId xmlns:a16="http://schemas.microsoft.com/office/drawing/2014/main" id="{65FDFFE5-5146-40A6-330E-CCCEBDB38DED}"/>
              </a:ext>
            </a:extLst>
          </p:cNvPr>
          <p:cNvGrpSpPr/>
          <p:nvPr/>
        </p:nvGrpSpPr>
        <p:grpSpPr>
          <a:xfrm>
            <a:off x="1289531" y="4264469"/>
            <a:ext cx="464627" cy="1324787"/>
            <a:chOff x="7868684" y="3420919"/>
            <a:chExt cx="504070" cy="3088680"/>
          </a:xfrm>
        </p:grpSpPr>
        <p:sp>
          <p:nvSpPr>
            <p:cNvPr id="703" name="TextBox 702">
              <a:extLst>
                <a:ext uri="{FF2B5EF4-FFF2-40B4-BE49-F238E27FC236}">
                  <a16:creationId xmlns:a16="http://schemas.microsoft.com/office/drawing/2014/main" id="{9DBCAD79-D176-AF70-86FD-004BEE46DA9C}"/>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PFS、%</a:t>
              </a:r>
            </a:p>
          </p:txBody>
        </p:sp>
        <p:sp>
          <p:nvSpPr>
            <p:cNvPr id="704" name="TextBox 703">
              <a:extLst>
                <a:ext uri="{FF2B5EF4-FFF2-40B4-BE49-F238E27FC236}">
                  <a16:creationId xmlns:a16="http://schemas.microsoft.com/office/drawing/2014/main" id="{4F19813E-FA77-B68B-FB25-769AFA3A690B}"/>
                </a:ext>
              </a:extLst>
            </p:cNvPr>
            <p:cNvSpPr txBox="1"/>
            <p:nvPr/>
          </p:nvSpPr>
          <p:spPr>
            <a:xfrm>
              <a:off x="7957755" y="3420919"/>
              <a:ext cx="409032"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100</a:t>
              </a:r>
            </a:p>
          </p:txBody>
        </p:sp>
        <p:sp>
          <p:nvSpPr>
            <p:cNvPr id="705" name="Line 6">
              <a:extLst>
                <a:ext uri="{FF2B5EF4-FFF2-40B4-BE49-F238E27FC236}">
                  <a16:creationId xmlns:a16="http://schemas.microsoft.com/office/drawing/2014/main" id="{3439E1DA-D3A4-9253-6DB7-133B0FA4AA9C}"/>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6" name="Line 7">
              <a:extLst>
                <a:ext uri="{FF2B5EF4-FFF2-40B4-BE49-F238E27FC236}">
                  <a16:creationId xmlns:a16="http://schemas.microsoft.com/office/drawing/2014/main" id="{675FB668-9B38-4152-6DE1-EF2BA7DFAE60}"/>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7" name="Line 8">
              <a:extLst>
                <a:ext uri="{FF2B5EF4-FFF2-40B4-BE49-F238E27FC236}">
                  <a16:creationId xmlns:a16="http://schemas.microsoft.com/office/drawing/2014/main" id="{C3477DDF-50C0-0EFA-90E4-CEF3B33A0654}"/>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8" name="Line 9">
              <a:extLst>
                <a:ext uri="{FF2B5EF4-FFF2-40B4-BE49-F238E27FC236}">
                  <a16:creationId xmlns:a16="http://schemas.microsoft.com/office/drawing/2014/main" id="{3953E443-6155-A356-504A-2BDE429DF375}"/>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9" name="Line 10">
              <a:extLst>
                <a:ext uri="{FF2B5EF4-FFF2-40B4-BE49-F238E27FC236}">
                  <a16:creationId xmlns:a16="http://schemas.microsoft.com/office/drawing/2014/main" id="{8B7C64F0-847A-28E3-F958-5A940AEA7764}"/>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10" name="Line 11">
              <a:extLst>
                <a:ext uri="{FF2B5EF4-FFF2-40B4-BE49-F238E27FC236}">
                  <a16:creationId xmlns:a16="http://schemas.microsoft.com/office/drawing/2014/main" id="{24FA3F01-54A9-7E9A-6FC0-25DC092F2875}"/>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11" name="TextBox 710">
              <a:extLst>
                <a:ext uri="{FF2B5EF4-FFF2-40B4-BE49-F238E27FC236}">
                  <a16:creationId xmlns:a16="http://schemas.microsoft.com/office/drawing/2014/main" id="{1F7BE654-4582-93C8-513A-DE7562EA8E39}"/>
                </a:ext>
              </a:extLst>
            </p:cNvPr>
            <p:cNvSpPr txBox="1"/>
            <p:nvPr/>
          </p:nvSpPr>
          <p:spPr>
            <a:xfrm>
              <a:off x="8027323" y="3945060"/>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80</a:t>
              </a:r>
            </a:p>
          </p:txBody>
        </p:sp>
        <p:sp>
          <p:nvSpPr>
            <p:cNvPr id="712" name="TextBox 711">
              <a:extLst>
                <a:ext uri="{FF2B5EF4-FFF2-40B4-BE49-F238E27FC236}">
                  <a16:creationId xmlns:a16="http://schemas.microsoft.com/office/drawing/2014/main" id="{3C4FAEE3-4A4F-2A39-4606-B09D262EB172}"/>
                </a:ext>
              </a:extLst>
            </p:cNvPr>
            <p:cNvSpPr txBox="1"/>
            <p:nvPr/>
          </p:nvSpPr>
          <p:spPr>
            <a:xfrm>
              <a:off x="8027323" y="4443593"/>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60</a:t>
              </a:r>
            </a:p>
          </p:txBody>
        </p:sp>
        <p:sp>
          <p:nvSpPr>
            <p:cNvPr id="713" name="TextBox 712">
              <a:extLst>
                <a:ext uri="{FF2B5EF4-FFF2-40B4-BE49-F238E27FC236}">
                  <a16:creationId xmlns:a16="http://schemas.microsoft.com/office/drawing/2014/main" id="{D91A4989-E1BD-728E-0374-DF0A0A3E188A}"/>
                </a:ext>
              </a:extLst>
            </p:cNvPr>
            <p:cNvSpPr txBox="1"/>
            <p:nvPr/>
          </p:nvSpPr>
          <p:spPr>
            <a:xfrm>
              <a:off x="8027323" y="4958242"/>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40</a:t>
              </a:r>
            </a:p>
          </p:txBody>
        </p:sp>
        <p:sp>
          <p:nvSpPr>
            <p:cNvPr id="714" name="TextBox 713">
              <a:extLst>
                <a:ext uri="{FF2B5EF4-FFF2-40B4-BE49-F238E27FC236}">
                  <a16:creationId xmlns:a16="http://schemas.microsoft.com/office/drawing/2014/main" id="{87195D94-8DDA-C144-85BC-D45E71D68CAC}"/>
                </a:ext>
              </a:extLst>
            </p:cNvPr>
            <p:cNvSpPr txBox="1"/>
            <p:nvPr/>
          </p:nvSpPr>
          <p:spPr>
            <a:xfrm>
              <a:off x="8027323" y="5462144"/>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20</a:t>
              </a:r>
            </a:p>
          </p:txBody>
        </p:sp>
        <p:sp>
          <p:nvSpPr>
            <p:cNvPr id="715" name="TextBox 714">
              <a:extLst>
                <a:ext uri="{FF2B5EF4-FFF2-40B4-BE49-F238E27FC236}">
                  <a16:creationId xmlns:a16="http://schemas.microsoft.com/office/drawing/2014/main" id="{74572E89-9B2D-D7D6-4DB2-01FC483E7B59}"/>
                </a:ext>
              </a:extLst>
            </p:cNvPr>
            <p:cNvSpPr txBox="1"/>
            <p:nvPr/>
          </p:nvSpPr>
          <p:spPr>
            <a:xfrm>
              <a:off x="8096894" y="5971425"/>
              <a:ext cx="269906"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0</a:t>
              </a:r>
            </a:p>
          </p:txBody>
        </p:sp>
      </p:grpSp>
      <p:grpSp>
        <p:nvGrpSpPr>
          <p:cNvPr id="716" name="Group 715">
            <a:extLst>
              <a:ext uri="{FF2B5EF4-FFF2-40B4-BE49-F238E27FC236}">
                <a16:creationId xmlns:a16="http://schemas.microsoft.com/office/drawing/2014/main" id="{7B5BD8C2-A80C-137F-C7D4-7ACB1CE51260}"/>
              </a:ext>
            </a:extLst>
          </p:cNvPr>
          <p:cNvGrpSpPr/>
          <p:nvPr/>
        </p:nvGrpSpPr>
        <p:grpSpPr>
          <a:xfrm>
            <a:off x="1833220" y="5523361"/>
            <a:ext cx="4339948" cy="376698"/>
            <a:chOff x="1513129" y="4356522"/>
            <a:chExt cx="5471849" cy="818558"/>
          </a:xfrm>
        </p:grpSpPr>
        <p:sp>
          <p:nvSpPr>
            <p:cNvPr id="717" name="TextBox 716">
              <a:extLst>
                <a:ext uri="{FF2B5EF4-FFF2-40B4-BE49-F238E27FC236}">
                  <a16:creationId xmlns:a16="http://schemas.microsoft.com/office/drawing/2014/main" id="{604CB429-D2AF-7DD1-61EA-1E3F8E24AD7C}"/>
                </a:ext>
              </a:extLst>
            </p:cNvPr>
            <p:cNvSpPr txBox="1"/>
            <p:nvPr/>
          </p:nvSpPr>
          <p:spPr>
            <a:xfrm>
              <a:off x="3667176" y="4673486"/>
              <a:ext cx="1114020" cy="501594"/>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期間、月</a:t>
              </a:r>
            </a:p>
          </p:txBody>
        </p:sp>
        <p:sp>
          <p:nvSpPr>
            <p:cNvPr id="718" name="Line 21">
              <a:extLst>
                <a:ext uri="{FF2B5EF4-FFF2-40B4-BE49-F238E27FC236}">
                  <a16:creationId xmlns:a16="http://schemas.microsoft.com/office/drawing/2014/main" id="{F3E5CF60-0B38-B805-B556-0207A55035E7}"/>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19" name="TextBox 718">
              <a:extLst>
                <a:ext uri="{FF2B5EF4-FFF2-40B4-BE49-F238E27FC236}">
                  <a16:creationId xmlns:a16="http://schemas.microsoft.com/office/drawing/2014/main" id="{B73078A6-1B03-1B5C-D48E-2EFD5B936F70}"/>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14</a:t>
              </a:r>
            </a:p>
          </p:txBody>
        </p:sp>
        <p:sp>
          <p:nvSpPr>
            <p:cNvPr id="720" name="Line 21">
              <a:extLst>
                <a:ext uri="{FF2B5EF4-FFF2-40B4-BE49-F238E27FC236}">
                  <a16:creationId xmlns:a16="http://schemas.microsoft.com/office/drawing/2014/main" id="{4F563066-470F-2B45-29BC-3A40441AC383}"/>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1" name="TextBox 720">
              <a:extLst>
                <a:ext uri="{FF2B5EF4-FFF2-40B4-BE49-F238E27FC236}">
                  <a16:creationId xmlns:a16="http://schemas.microsoft.com/office/drawing/2014/main" id="{AAC24C37-483C-3D6B-C35B-739C211E06AA}"/>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13</a:t>
              </a:r>
            </a:p>
          </p:txBody>
        </p:sp>
        <p:sp>
          <p:nvSpPr>
            <p:cNvPr id="722" name="Line 21">
              <a:extLst>
                <a:ext uri="{FF2B5EF4-FFF2-40B4-BE49-F238E27FC236}">
                  <a16:creationId xmlns:a16="http://schemas.microsoft.com/office/drawing/2014/main" id="{97B79DBC-4506-5022-51D9-08F647117FEF}"/>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3" name="TextBox 722">
              <a:extLst>
                <a:ext uri="{FF2B5EF4-FFF2-40B4-BE49-F238E27FC236}">
                  <a16:creationId xmlns:a16="http://schemas.microsoft.com/office/drawing/2014/main" id="{D9337045-938E-E3DC-313A-C8862B26419D}"/>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12</a:t>
              </a:r>
            </a:p>
          </p:txBody>
        </p:sp>
        <p:sp>
          <p:nvSpPr>
            <p:cNvPr id="724" name="Line 21">
              <a:extLst>
                <a:ext uri="{FF2B5EF4-FFF2-40B4-BE49-F238E27FC236}">
                  <a16:creationId xmlns:a16="http://schemas.microsoft.com/office/drawing/2014/main" id="{4F351BD7-B8DD-8E6B-91F0-A6DF352839DB}"/>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5" name="TextBox 724">
              <a:extLst>
                <a:ext uri="{FF2B5EF4-FFF2-40B4-BE49-F238E27FC236}">
                  <a16:creationId xmlns:a16="http://schemas.microsoft.com/office/drawing/2014/main" id="{3F42D73B-2E83-AF6C-7FD0-868694D872E5}"/>
                </a:ext>
              </a:extLst>
            </p:cNvPr>
            <p:cNvSpPr txBox="1"/>
            <p:nvPr/>
          </p:nvSpPr>
          <p:spPr>
            <a:xfrm>
              <a:off x="560471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11</a:t>
              </a:r>
            </a:p>
          </p:txBody>
        </p:sp>
        <p:sp>
          <p:nvSpPr>
            <p:cNvPr id="726" name="Line 21">
              <a:extLst>
                <a:ext uri="{FF2B5EF4-FFF2-40B4-BE49-F238E27FC236}">
                  <a16:creationId xmlns:a16="http://schemas.microsoft.com/office/drawing/2014/main" id="{7EF15C2B-8A50-ECEE-8AD0-2B11F9DD02DE}"/>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7" name="TextBox 726">
              <a:extLst>
                <a:ext uri="{FF2B5EF4-FFF2-40B4-BE49-F238E27FC236}">
                  <a16:creationId xmlns:a16="http://schemas.microsoft.com/office/drawing/2014/main" id="{07FAB858-6902-63F1-F77E-6070E9746128}"/>
                </a:ext>
              </a:extLst>
            </p:cNvPr>
            <p:cNvSpPr txBox="1"/>
            <p:nvPr/>
          </p:nvSpPr>
          <p:spPr>
            <a:xfrm>
              <a:off x="522907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10</a:t>
              </a:r>
            </a:p>
          </p:txBody>
        </p:sp>
        <p:sp>
          <p:nvSpPr>
            <p:cNvPr id="728" name="Line 21">
              <a:extLst>
                <a:ext uri="{FF2B5EF4-FFF2-40B4-BE49-F238E27FC236}">
                  <a16:creationId xmlns:a16="http://schemas.microsoft.com/office/drawing/2014/main" id="{3497DAE9-F2C0-6F9A-4AAF-6A476406D385}"/>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9" name="TextBox 728">
              <a:extLst>
                <a:ext uri="{FF2B5EF4-FFF2-40B4-BE49-F238E27FC236}">
                  <a16:creationId xmlns:a16="http://schemas.microsoft.com/office/drawing/2014/main" id="{1EE84B11-A4E8-B1ED-BB20-005E6A4196BF}"/>
                </a:ext>
              </a:extLst>
            </p:cNvPr>
            <p:cNvSpPr txBox="1"/>
            <p:nvPr/>
          </p:nvSpPr>
          <p:spPr>
            <a:xfrm>
              <a:off x="4893862"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9</a:t>
              </a:r>
            </a:p>
          </p:txBody>
        </p:sp>
        <p:sp>
          <p:nvSpPr>
            <p:cNvPr id="730" name="Line 21">
              <a:extLst>
                <a:ext uri="{FF2B5EF4-FFF2-40B4-BE49-F238E27FC236}">
                  <a16:creationId xmlns:a16="http://schemas.microsoft.com/office/drawing/2014/main" id="{D9E2C806-2755-2E8F-F74A-54A0BCD0E65B}"/>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1" name="TextBox 730">
              <a:extLst>
                <a:ext uri="{FF2B5EF4-FFF2-40B4-BE49-F238E27FC236}">
                  <a16:creationId xmlns:a16="http://schemas.microsoft.com/office/drawing/2014/main" id="{20CBCE37-DCBD-FED2-E459-F7673A81D8C9}"/>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8</a:t>
              </a:r>
            </a:p>
          </p:txBody>
        </p:sp>
        <p:sp>
          <p:nvSpPr>
            <p:cNvPr id="732" name="Line 21">
              <a:extLst>
                <a:ext uri="{FF2B5EF4-FFF2-40B4-BE49-F238E27FC236}">
                  <a16:creationId xmlns:a16="http://schemas.microsoft.com/office/drawing/2014/main" id="{AA4D173F-025E-6C38-D182-44F952A247A1}"/>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3" name="TextBox 732">
              <a:extLst>
                <a:ext uri="{FF2B5EF4-FFF2-40B4-BE49-F238E27FC236}">
                  <a16:creationId xmlns:a16="http://schemas.microsoft.com/office/drawing/2014/main" id="{2885294E-BFF0-8F71-CFBF-530FF7E7F5CD}"/>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7</a:t>
              </a:r>
            </a:p>
          </p:txBody>
        </p:sp>
        <p:sp>
          <p:nvSpPr>
            <p:cNvPr id="734" name="Line 21">
              <a:extLst>
                <a:ext uri="{FF2B5EF4-FFF2-40B4-BE49-F238E27FC236}">
                  <a16:creationId xmlns:a16="http://schemas.microsoft.com/office/drawing/2014/main" id="{AD26E966-06E3-E990-6655-EDDC16344632}"/>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5" name="TextBox 734">
              <a:extLst>
                <a:ext uri="{FF2B5EF4-FFF2-40B4-BE49-F238E27FC236}">
                  <a16:creationId xmlns:a16="http://schemas.microsoft.com/office/drawing/2014/main" id="{E8AF24C2-E09E-ACD9-3DF8-3B4E6A15CBFE}"/>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6</a:t>
              </a:r>
            </a:p>
          </p:txBody>
        </p:sp>
        <p:sp>
          <p:nvSpPr>
            <p:cNvPr id="736" name="Line 21">
              <a:extLst>
                <a:ext uri="{FF2B5EF4-FFF2-40B4-BE49-F238E27FC236}">
                  <a16:creationId xmlns:a16="http://schemas.microsoft.com/office/drawing/2014/main" id="{6C0AB37B-785A-0856-D2CF-58A792C2C495}"/>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7" name="TextBox 736">
              <a:extLst>
                <a:ext uri="{FF2B5EF4-FFF2-40B4-BE49-F238E27FC236}">
                  <a16:creationId xmlns:a16="http://schemas.microsoft.com/office/drawing/2014/main" id="{711E85D2-03B3-6157-D38E-B1F721F67C2D}"/>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5</a:t>
              </a:r>
            </a:p>
          </p:txBody>
        </p:sp>
        <p:sp>
          <p:nvSpPr>
            <p:cNvPr id="738" name="Line 21">
              <a:extLst>
                <a:ext uri="{FF2B5EF4-FFF2-40B4-BE49-F238E27FC236}">
                  <a16:creationId xmlns:a16="http://schemas.microsoft.com/office/drawing/2014/main" id="{22CB22C8-245B-D02E-9381-276DEEDD0635}"/>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9" name="TextBox 738">
              <a:extLst>
                <a:ext uri="{FF2B5EF4-FFF2-40B4-BE49-F238E27FC236}">
                  <a16:creationId xmlns:a16="http://schemas.microsoft.com/office/drawing/2014/main" id="{450748C3-C10A-B500-2F12-DB891D2EE437}"/>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4</a:t>
              </a:r>
            </a:p>
          </p:txBody>
        </p:sp>
        <p:sp>
          <p:nvSpPr>
            <p:cNvPr id="740" name="Line 21">
              <a:extLst>
                <a:ext uri="{FF2B5EF4-FFF2-40B4-BE49-F238E27FC236}">
                  <a16:creationId xmlns:a16="http://schemas.microsoft.com/office/drawing/2014/main" id="{56E9B9B0-9EAC-8BCA-395F-DFFD5C452AB5}"/>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1" name="TextBox 740">
              <a:extLst>
                <a:ext uri="{FF2B5EF4-FFF2-40B4-BE49-F238E27FC236}">
                  <a16:creationId xmlns:a16="http://schemas.microsoft.com/office/drawing/2014/main" id="{C49B49F9-21DE-ADD9-38CF-B2AE5E441BD0}"/>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3</a:t>
              </a:r>
            </a:p>
          </p:txBody>
        </p:sp>
        <p:sp>
          <p:nvSpPr>
            <p:cNvPr id="742" name="Line 21">
              <a:extLst>
                <a:ext uri="{FF2B5EF4-FFF2-40B4-BE49-F238E27FC236}">
                  <a16:creationId xmlns:a16="http://schemas.microsoft.com/office/drawing/2014/main" id="{68F8706F-460B-D2AD-6A09-D09DB873E234}"/>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3" name="TextBox 742">
              <a:extLst>
                <a:ext uri="{FF2B5EF4-FFF2-40B4-BE49-F238E27FC236}">
                  <a16:creationId xmlns:a16="http://schemas.microsoft.com/office/drawing/2014/main" id="{4FA09AAA-43C9-D486-602D-F97434B7D5CD}"/>
                </a:ext>
              </a:extLst>
            </p:cNvPr>
            <p:cNvSpPr txBox="1"/>
            <p:nvPr/>
          </p:nvSpPr>
          <p:spPr>
            <a:xfrm>
              <a:off x="2264402"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2</a:t>
              </a:r>
            </a:p>
          </p:txBody>
        </p:sp>
        <p:sp>
          <p:nvSpPr>
            <p:cNvPr id="744" name="Line 21">
              <a:extLst>
                <a:ext uri="{FF2B5EF4-FFF2-40B4-BE49-F238E27FC236}">
                  <a16:creationId xmlns:a16="http://schemas.microsoft.com/office/drawing/2014/main" id="{E16F30E6-EE7A-E9E1-7D85-A46F9424353B}"/>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5" name="TextBox 744">
              <a:extLst>
                <a:ext uri="{FF2B5EF4-FFF2-40B4-BE49-F238E27FC236}">
                  <a16:creationId xmlns:a16="http://schemas.microsoft.com/office/drawing/2014/main" id="{F93C02AC-C43B-982E-4BAF-2EAA130E1A12}"/>
                </a:ext>
              </a:extLst>
            </p:cNvPr>
            <p:cNvSpPr txBox="1"/>
            <p:nvPr/>
          </p:nvSpPr>
          <p:spPr>
            <a:xfrm>
              <a:off x="1888765"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a:t>
              </a:r>
            </a:p>
          </p:txBody>
        </p:sp>
        <p:sp>
          <p:nvSpPr>
            <p:cNvPr id="746" name="Line 21">
              <a:extLst>
                <a:ext uri="{FF2B5EF4-FFF2-40B4-BE49-F238E27FC236}">
                  <a16:creationId xmlns:a16="http://schemas.microsoft.com/office/drawing/2014/main" id="{ACCA0BB5-02A2-ABF1-5D59-A8E3BD26368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7" name="TextBox 746">
              <a:extLst>
                <a:ext uri="{FF2B5EF4-FFF2-40B4-BE49-F238E27FC236}">
                  <a16:creationId xmlns:a16="http://schemas.microsoft.com/office/drawing/2014/main" id="{58EEBC7C-043E-2EC6-FD94-985B736604E0}"/>
                </a:ext>
              </a:extLst>
            </p:cNvPr>
            <p:cNvSpPr txBox="1"/>
            <p:nvPr/>
          </p:nvSpPr>
          <p:spPr>
            <a:xfrm>
              <a:off x="1513129"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0</a:t>
              </a:r>
            </a:p>
          </p:txBody>
        </p:sp>
      </p:grpSp>
      <p:sp>
        <p:nvSpPr>
          <p:cNvPr id="748" name="TextBox 747">
            <a:extLst>
              <a:ext uri="{FF2B5EF4-FFF2-40B4-BE49-F238E27FC236}">
                <a16:creationId xmlns:a16="http://schemas.microsoft.com/office/drawing/2014/main" id="{5D2A610C-E61C-0417-FE08-DAB2ECD225B6}"/>
              </a:ext>
            </a:extLst>
          </p:cNvPr>
          <p:cNvSpPr txBox="1"/>
          <p:nvPr/>
        </p:nvSpPr>
        <p:spPr>
          <a:xfrm>
            <a:off x="1012259" y="5868923"/>
            <a:ext cx="832279" cy="230832"/>
          </a:xfrm>
          <a:prstGeom prst="rect">
            <a:avLst/>
          </a:prstGeom>
          <a:noFill/>
        </p:spPr>
        <p:txBody>
          <a:bodyPr wrap="none" rtlCol="0">
            <a:spAutoFit/>
          </a:bodyPr>
          <a:lstStyle/>
          <a:p>
            <a:pPr algn="r" rtl="0"/>
            <a:r>
              <a:rPr lang="ja-jp" sz="900">
                <a:solidFill>
                  <a:schemeClr val="accent1"/>
                </a:solidFill>
              </a:rPr>
              <a:t>イボネスシマブ</a:t>
            </a:r>
          </a:p>
        </p:txBody>
      </p:sp>
      <p:sp>
        <p:nvSpPr>
          <p:cNvPr id="749" name="TextBox 748">
            <a:extLst>
              <a:ext uri="{FF2B5EF4-FFF2-40B4-BE49-F238E27FC236}">
                <a16:creationId xmlns:a16="http://schemas.microsoft.com/office/drawing/2014/main" id="{5562CE39-7721-DCEE-6629-DA0B65E7BADA}"/>
              </a:ext>
            </a:extLst>
          </p:cNvPr>
          <p:cNvSpPr txBox="1"/>
          <p:nvPr/>
        </p:nvSpPr>
        <p:spPr>
          <a:xfrm>
            <a:off x="1254452" y="6114953"/>
            <a:ext cx="588623" cy="230832"/>
          </a:xfrm>
          <a:prstGeom prst="rect">
            <a:avLst/>
          </a:prstGeom>
          <a:noFill/>
        </p:spPr>
        <p:txBody>
          <a:bodyPr wrap="none" rtlCol="0">
            <a:spAutoFit/>
          </a:bodyPr>
          <a:lstStyle/>
          <a:p>
            <a:pPr algn="r" rtl="0"/>
            <a:r>
              <a:rPr lang="ja-jp" sz="900">
                <a:solidFill>
                  <a:schemeClr val="accent2"/>
                </a:solidFill>
              </a:rPr>
              <a:t>ペムブロリズマブ</a:t>
            </a:r>
            <a:endParaRPr lang="en-GB" sz="900" dirty="0">
              <a:solidFill>
                <a:schemeClr val="accent2"/>
              </a:solidFill>
            </a:endParaRPr>
          </a:p>
        </p:txBody>
      </p:sp>
      <p:sp>
        <p:nvSpPr>
          <p:cNvPr id="750" name="TextBox 749">
            <a:extLst>
              <a:ext uri="{FF2B5EF4-FFF2-40B4-BE49-F238E27FC236}">
                <a16:creationId xmlns:a16="http://schemas.microsoft.com/office/drawing/2014/main" id="{9643DFF2-A5B2-209F-91FD-89FEE65F2DF8}"/>
              </a:ext>
            </a:extLst>
          </p:cNvPr>
          <p:cNvSpPr txBox="1"/>
          <p:nvPr/>
        </p:nvSpPr>
        <p:spPr>
          <a:xfrm>
            <a:off x="2041530" y="5143895"/>
            <a:ext cx="184731" cy="230832"/>
          </a:xfrm>
          <a:prstGeom prst="rect">
            <a:avLst/>
          </a:prstGeom>
          <a:noFill/>
        </p:spPr>
        <p:txBody>
          <a:bodyPr wrap="none" rtlCol="0">
            <a:spAutoFit/>
          </a:bodyPr>
          <a:lstStyle/>
          <a:p>
            <a:pPr rtl="0"/>
            <a:endParaRPr lang="en-GB" sz="900" dirty="0">
              <a:solidFill>
                <a:srgbClr val="263F6A"/>
              </a:solidFill>
            </a:endParaRPr>
          </a:p>
        </p:txBody>
      </p:sp>
      <p:grpSp>
        <p:nvGrpSpPr>
          <p:cNvPr id="752" name="Group 751">
            <a:extLst>
              <a:ext uri="{FF2B5EF4-FFF2-40B4-BE49-F238E27FC236}">
                <a16:creationId xmlns:a16="http://schemas.microsoft.com/office/drawing/2014/main" id="{EE89FC4A-AC87-ED0B-FE59-008C47B7714E}"/>
              </a:ext>
            </a:extLst>
          </p:cNvPr>
          <p:cNvGrpSpPr/>
          <p:nvPr/>
        </p:nvGrpSpPr>
        <p:grpSpPr>
          <a:xfrm>
            <a:off x="1794750" y="5809642"/>
            <a:ext cx="4416892" cy="349702"/>
            <a:chOff x="1665863" y="5800121"/>
            <a:chExt cx="4791862" cy="759897"/>
          </a:xfrm>
        </p:grpSpPr>
        <p:sp>
          <p:nvSpPr>
            <p:cNvPr id="753" name="TextBox 752">
              <a:extLst>
                <a:ext uri="{FF2B5EF4-FFF2-40B4-BE49-F238E27FC236}">
                  <a16:creationId xmlns:a16="http://schemas.microsoft.com/office/drawing/2014/main" id="{8654B353-34EF-EF8A-BE7F-B009BE524A1E}"/>
                </a:ext>
              </a:extLst>
            </p:cNvPr>
            <p:cNvSpPr txBox="1"/>
            <p:nvPr/>
          </p:nvSpPr>
          <p:spPr>
            <a:xfrm>
              <a:off x="6156246"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0</a:t>
              </a:r>
            </a:p>
            <a:p>
              <a:pPr algn="ctr" rtl="0"/>
              <a:r>
                <a:rPr lang="ja-jp" sz="900">
                  <a:solidFill>
                    <a:schemeClr val="accent1"/>
                  </a:solidFill>
                  <a:cs typeface="Arial" panose="020B0604020202020204" pitchFamily="34" charset="0"/>
                </a:rPr>
                <a:t>(35)</a:t>
              </a:r>
            </a:p>
          </p:txBody>
        </p:sp>
        <p:sp>
          <p:nvSpPr>
            <p:cNvPr id="754" name="TextBox 753">
              <a:extLst>
                <a:ext uri="{FF2B5EF4-FFF2-40B4-BE49-F238E27FC236}">
                  <a16:creationId xmlns:a16="http://schemas.microsoft.com/office/drawing/2014/main" id="{31D2DD8C-5ABC-D31E-4FB9-B556780CD036}"/>
                </a:ext>
              </a:extLst>
            </p:cNvPr>
            <p:cNvSpPr txBox="1"/>
            <p:nvPr/>
          </p:nvSpPr>
          <p:spPr>
            <a:xfrm>
              <a:off x="5833017"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a:t>
              </a:r>
            </a:p>
            <a:p>
              <a:pPr algn="ctr" rtl="0"/>
              <a:r>
                <a:rPr lang="ja-jp" sz="900">
                  <a:solidFill>
                    <a:schemeClr val="accent1"/>
                  </a:solidFill>
                  <a:cs typeface="Arial" panose="020B0604020202020204" pitchFamily="34" charset="0"/>
                </a:rPr>
                <a:t>(35)</a:t>
              </a:r>
            </a:p>
          </p:txBody>
        </p:sp>
        <p:sp>
          <p:nvSpPr>
            <p:cNvPr id="755" name="TextBox 754">
              <a:extLst>
                <a:ext uri="{FF2B5EF4-FFF2-40B4-BE49-F238E27FC236}">
                  <a16:creationId xmlns:a16="http://schemas.microsoft.com/office/drawing/2014/main" id="{105EAC9A-5931-323E-2E39-5982BD23F24B}"/>
                </a:ext>
              </a:extLst>
            </p:cNvPr>
            <p:cNvSpPr txBox="1"/>
            <p:nvPr/>
          </p:nvSpPr>
          <p:spPr>
            <a:xfrm>
              <a:off x="5509793"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a:t>
              </a:r>
            </a:p>
            <a:p>
              <a:pPr algn="ctr" rtl="0"/>
              <a:r>
                <a:rPr lang="ja-jp" sz="900">
                  <a:solidFill>
                    <a:schemeClr val="accent1"/>
                  </a:solidFill>
                  <a:cs typeface="Arial" panose="020B0604020202020204" pitchFamily="34" charset="0"/>
                </a:rPr>
                <a:t>(35)</a:t>
              </a:r>
            </a:p>
          </p:txBody>
        </p:sp>
        <p:sp>
          <p:nvSpPr>
            <p:cNvPr id="756" name="TextBox 755">
              <a:extLst>
                <a:ext uri="{FF2B5EF4-FFF2-40B4-BE49-F238E27FC236}">
                  <a16:creationId xmlns:a16="http://schemas.microsoft.com/office/drawing/2014/main" id="{8F3BF4FE-5F19-96C6-B443-912CFBE593B3}"/>
                </a:ext>
              </a:extLst>
            </p:cNvPr>
            <p:cNvSpPr txBox="1"/>
            <p:nvPr/>
          </p:nvSpPr>
          <p:spPr>
            <a:xfrm>
              <a:off x="5186567"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5</a:t>
              </a:r>
            </a:p>
            <a:p>
              <a:pPr algn="ctr" rtl="0"/>
              <a:r>
                <a:rPr lang="ja-jp" sz="900">
                  <a:solidFill>
                    <a:schemeClr val="accent1"/>
                  </a:solidFill>
                  <a:cs typeface="Arial" panose="020B0604020202020204" pitchFamily="34" charset="0"/>
                </a:rPr>
                <a:t>(35)</a:t>
              </a:r>
            </a:p>
          </p:txBody>
        </p:sp>
        <p:sp>
          <p:nvSpPr>
            <p:cNvPr id="757" name="TextBox 756">
              <a:extLst>
                <a:ext uri="{FF2B5EF4-FFF2-40B4-BE49-F238E27FC236}">
                  <a16:creationId xmlns:a16="http://schemas.microsoft.com/office/drawing/2014/main" id="{573EE27B-873F-37D8-49B5-5D10F01F046D}"/>
                </a:ext>
              </a:extLst>
            </p:cNvPr>
            <p:cNvSpPr txBox="1"/>
            <p:nvPr/>
          </p:nvSpPr>
          <p:spPr>
            <a:xfrm>
              <a:off x="4863341"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8</a:t>
              </a:r>
            </a:p>
            <a:p>
              <a:pPr algn="ctr" rtl="0"/>
              <a:r>
                <a:rPr lang="ja-jp" sz="900">
                  <a:solidFill>
                    <a:schemeClr val="accent1"/>
                  </a:solidFill>
                  <a:cs typeface="Arial" panose="020B0604020202020204" pitchFamily="34" charset="0"/>
                </a:rPr>
                <a:t>(35)</a:t>
              </a:r>
            </a:p>
          </p:txBody>
        </p:sp>
        <p:sp>
          <p:nvSpPr>
            <p:cNvPr id="758" name="TextBox 757">
              <a:extLst>
                <a:ext uri="{FF2B5EF4-FFF2-40B4-BE49-F238E27FC236}">
                  <a16:creationId xmlns:a16="http://schemas.microsoft.com/office/drawing/2014/main" id="{14B17745-7C42-68FC-EC8B-AAF3A1C91D10}"/>
                </a:ext>
              </a:extLst>
            </p:cNvPr>
            <p:cNvSpPr txBox="1"/>
            <p:nvPr/>
          </p:nvSpPr>
          <p:spPr>
            <a:xfrm>
              <a:off x="4540117"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21</a:t>
              </a:r>
            </a:p>
            <a:p>
              <a:pPr algn="ctr" rtl="0"/>
              <a:r>
                <a:rPr lang="ja-jp" sz="900">
                  <a:solidFill>
                    <a:schemeClr val="accent1"/>
                  </a:solidFill>
                  <a:cs typeface="Arial" panose="020B0604020202020204" pitchFamily="34" charset="0"/>
                </a:rPr>
                <a:t>(32)</a:t>
              </a:r>
            </a:p>
          </p:txBody>
        </p:sp>
        <p:sp>
          <p:nvSpPr>
            <p:cNvPr id="759" name="TextBox 758">
              <a:extLst>
                <a:ext uri="{FF2B5EF4-FFF2-40B4-BE49-F238E27FC236}">
                  <a16:creationId xmlns:a16="http://schemas.microsoft.com/office/drawing/2014/main" id="{C1D2697B-E787-E1A6-B985-75859B900018}"/>
                </a:ext>
              </a:extLst>
            </p:cNvPr>
            <p:cNvSpPr txBox="1"/>
            <p:nvPr/>
          </p:nvSpPr>
          <p:spPr>
            <a:xfrm>
              <a:off x="4216886"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32</a:t>
              </a:r>
            </a:p>
            <a:p>
              <a:pPr algn="ctr" rtl="0"/>
              <a:r>
                <a:rPr lang="ja-jp" sz="900">
                  <a:solidFill>
                    <a:schemeClr val="accent1"/>
                  </a:solidFill>
                  <a:cs typeface="Arial" panose="020B0604020202020204" pitchFamily="34" charset="0"/>
                </a:rPr>
                <a:t>(32)</a:t>
              </a:r>
            </a:p>
          </p:txBody>
        </p:sp>
        <p:sp>
          <p:nvSpPr>
            <p:cNvPr id="760" name="TextBox 759">
              <a:extLst>
                <a:ext uri="{FF2B5EF4-FFF2-40B4-BE49-F238E27FC236}">
                  <a16:creationId xmlns:a16="http://schemas.microsoft.com/office/drawing/2014/main" id="{85BE9D98-0B21-5E68-097C-80F1DA8F7C79}"/>
                </a:ext>
              </a:extLst>
            </p:cNvPr>
            <p:cNvSpPr txBox="1"/>
            <p:nvPr/>
          </p:nvSpPr>
          <p:spPr>
            <a:xfrm>
              <a:off x="3893658"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37</a:t>
              </a:r>
            </a:p>
            <a:p>
              <a:pPr algn="ctr" rtl="0"/>
              <a:r>
                <a:rPr lang="ja-jp" sz="900">
                  <a:solidFill>
                    <a:schemeClr val="accent1"/>
                  </a:solidFill>
                  <a:cs typeface="Arial" panose="020B0604020202020204" pitchFamily="34" charset="0"/>
                </a:rPr>
                <a:t>(27)</a:t>
              </a:r>
            </a:p>
          </p:txBody>
        </p:sp>
        <p:sp>
          <p:nvSpPr>
            <p:cNvPr id="761" name="TextBox 760">
              <a:extLst>
                <a:ext uri="{FF2B5EF4-FFF2-40B4-BE49-F238E27FC236}">
                  <a16:creationId xmlns:a16="http://schemas.microsoft.com/office/drawing/2014/main" id="{90AABED8-CC80-74C2-825C-90FD052C38B4}"/>
                </a:ext>
              </a:extLst>
            </p:cNvPr>
            <p:cNvSpPr txBox="1"/>
            <p:nvPr/>
          </p:nvSpPr>
          <p:spPr>
            <a:xfrm>
              <a:off x="3570434"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49</a:t>
              </a:r>
            </a:p>
            <a:p>
              <a:pPr algn="ctr" rtl="0"/>
              <a:r>
                <a:rPr lang="ja-jp" sz="900">
                  <a:solidFill>
                    <a:schemeClr val="accent1"/>
                  </a:solidFill>
                  <a:cs typeface="Arial" panose="020B0604020202020204" pitchFamily="34" charset="0"/>
                </a:rPr>
                <a:t>(20)</a:t>
              </a:r>
            </a:p>
          </p:txBody>
        </p:sp>
        <p:sp>
          <p:nvSpPr>
            <p:cNvPr id="762" name="TextBox 761">
              <a:extLst>
                <a:ext uri="{FF2B5EF4-FFF2-40B4-BE49-F238E27FC236}">
                  <a16:creationId xmlns:a16="http://schemas.microsoft.com/office/drawing/2014/main" id="{260C2091-2EC6-48D0-52B5-324D77B0F653}"/>
                </a:ext>
              </a:extLst>
            </p:cNvPr>
            <p:cNvSpPr txBox="1"/>
            <p:nvPr/>
          </p:nvSpPr>
          <p:spPr>
            <a:xfrm>
              <a:off x="3247211"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63</a:t>
              </a:r>
            </a:p>
            <a:p>
              <a:pPr algn="ctr" rtl="0"/>
              <a:r>
                <a:rPr lang="ja-jp" sz="900">
                  <a:solidFill>
                    <a:schemeClr val="accent1"/>
                  </a:solidFill>
                  <a:cs typeface="Arial" panose="020B0604020202020204" pitchFamily="34" charset="0"/>
                </a:rPr>
                <a:t>(17)</a:t>
              </a:r>
            </a:p>
          </p:txBody>
        </p:sp>
        <p:sp>
          <p:nvSpPr>
            <p:cNvPr id="763" name="TextBox 762">
              <a:extLst>
                <a:ext uri="{FF2B5EF4-FFF2-40B4-BE49-F238E27FC236}">
                  <a16:creationId xmlns:a16="http://schemas.microsoft.com/office/drawing/2014/main" id="{EE6C47E4-E433-75E2-5774-87ED755DB2EC}"/>
                </a:ext>
              </a:extLst>
            </p:cNvPr>
            <p:cNvSpPr txBox="1"/>
            <p:nvPr/>
          </p:nvSpPr>
          <p:spPr>
            <a:xfrm>
              <a:off x="2923985"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70</a:t>
              </a:r>
            </a:p>
            <a:p>
              <a:pPr algn="ctr" rtl="0"/>
              <a:r>
                <a:rPr lang="ja-jp" sz="900">
                  <a:solidFill>
                    <a:schemeClr val="accent1"/>
                  </a:solidFill>
                  <a:cs typeface="Arial" panose="020B0604020202020204" pitchFamily="34" charset="0"/>
                </a:rPr>
                <a:t>(13)</a:t>
              </a:r>
            </a:p>
          </p:txBody>
        </p:sp>
        <p:sp>
          <p:nvSpPr>
            <p:cNvPr id="764" name="TextBox 763">
              <a:extLst>
                <a:ext uri="{FF2B5EF4-FFF2-40B4-BE49-F238E27FC236}">
                  <a16:creationId xmlns:a16="http://schemas.microsoft.com/office/drawing/2014/main" id="{A8E41ABB-26AA-F530-47FA-749B67ED27CD}"/>
                </a:ext>
              </a:extLst>
            </p:cNvPr>
            <p:cNvSpPr txBox="1"/>
            <p:nvPr/>
          </p:nvSpPr>
          <p:spPr>
            <a:xfrm>
              <a:off x="2600760"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71</a:t>
              </a:r>
            </a:p>
            <a:p>
              <a:pPr algn="ctr" rtl="0"/>
              <a:r>
                <a:rPr lang="ja-jp" sz="900">
                  <a:solidFill>
                    <a:schemeClr val="accent1"/>
                  </a:solidFill>
                  <a:cs typeface="Arial" panose="020B0604020202020204" pitchFamily="34" charset="0"/>
                </a:rPr>
                <a:t>(12)</a:t>
              </a:r>
            </a:p>
          </p:txBody>
        </p:sp>
        <p:sp>
          <p:nvSpPr>
            <p:cNvPr id="765" name="TextBox 764">
              <a:extLst>
                <a:ext uri="{FF2B5EF4-FFF2-40B4-BE49-F238E27FC236}">
                  <a16:creationId xmlns:a16="http://schemas.microsoft.com/office/drawing/2014/main" id="{25A04CCB-2582-2827-AB8C-F9D8D4A64B63}"/>
                </a:ext>
              </a:extLst>
            </p:cNvPr>
            <p:cNvSpPr txBox="1"/>
            <p:nvPr/>
          </p:nvSpPr>
          <p:spPr>
            <a:xfrm>
              <a:off x="2312313"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79</a:t>
              </a:r>
            </a:p>
            <a:p>
              <a:pPr algn="ctr" rtl="0"/>
              <a:r>
                <a:rPr lang="ja-jp" sz="900">
                  <a:solidFill>
                    <a:schemeClr val="accent1"/>
                  </a:solidFill>
                  <a:cs typeface="Arial" panose="020B0604020202020204" pitchFamily="34" charset="0"/>
                </a:rPr>
                <a:t>(7)</a:t>
              </a:r>
            </a:p>
          </p:txBody>
        </p:sp>
        <p:sp>
          <p:nvSpPr>
            <p:cNvPr id="766" name="TextBox 765">
              <a:extLst>
                <a:ext uri="{FF2B5EF4-FFF2-40B4-BE49-F238E27FC236}">
                  <a16:creationId xmlns:a16="http://schemas.microsoft.com/office/drawing/2014/main" id="{FA0D9820-D6DB-F37D-68F7-1079745B8ECE}"/>
                </a:ext>
              </a:extLst>
            </p:cNvPr>
            <p:cNvSpPr txBox="1"/>
            <p:nvPr/>
          </p:nvSpPr>
          <p:spPr>
            <a:xfrm>
              <a:off x="1989087"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87</a:t>
              </a:r>
            </a:p>
            <a:p>
              <a:pPr algn="ctr" rtl="0"/>
              <a:r>
                <a:rPr lang="ja-jp" sz="900">
                  <a:solidFill>
                    <a:schemeClr val="accent1"/>
                  </a:solidFill>
                  <a:cs typeface="Arial" panose="020B0604020202020204" pitchFamily="34" charset="0"/>
                </a:rPr>
                <a:t>(2)</a:t>
              </a:r>
            </a:p>
          </p:txBody>
        </p:sp>
        <p:sp>
          <p:nvSpPr>
            <p:cNvPr id="767" name="TextBox 766">
              <a:extLst>
                <a:ext uri="{FF2B5EF4-FFF2-40B4-BE49-F238E27FC236}">
                  <a16:creationId xmlns:a16="http://schemas.microsoft.com/office/drawing/2014/main" id="{530B35CB-69B9-A4B8-8A3E-B4FB0DEB88A2}"/>
                </a:ext>
              </a:extLst>
            </p:cNvPr>
            <p:cNvSpPr txBox="1"/>
            <p:nvPr/>
          </p:nvSpPr>
          <p:spPr>
            <a:xfrm>
              <a:off x="1665863"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90</a:t>
              </a:r>
            </a:p>
            <a:p>
              <a:pPr algn="ctr" rtl="0"/>
              <a:r>
                <a:rPr lang="ja-jp" sz="900">
                  <a:solidFill>
                    <a:schemeClr val="accent1"/>
                  </a:solidFill>
                  <a:cs typeface="Arial" panose="020B0604020202020204" pitchFamily="34" charset="0"/>
                </a:rPr>
                <a:t>(0)</a:t>
              </a:r>
            </a:p>
          </p:txBody>
        </p:sp>
      </p:grpSp>
      <p:grpSp>
        <p:nvGrpSpPr>
          <p:cNvPr id="768" name="Group 767">
            <a:extLst>
              <a:ext uri="{FF2B5EF4-FFF2-40B4-BE49-F238E27FC236}">
                <a16:creationId xmlns:a16="http://schemas.microsoft.com/office/drawing/2014/main" id="{44C9E0C7-0403-77D6-D11C-6536B3F311EF}"/>
              </a:ext>
            </a:extLst>
          </p:cNvPr>
          <p:cNvGrpSpPr/>
          <p:nvPr/>
        </p:nvGrpSpPr>
        <p:grpSpPr>
          <a:xfrm>
            <a:off x="1794747" y="6098050"/>
            <a:ext cx="3821024" cy="349702"/>
            <a:chOff x="1665860" y="5800121"/>
            <a:chExt cx="4145409" cy="759897"/>
          </a:xfrm>
        </p:grpSpPr>
        <p:sp>
          <p:nvSpPr>
            <p:cNvPr id="769" name="TextBox 768">
              <a:extLst>
                <a:ext uri="{FF2B5EF4-FFF2-40B4-BE49-F238E27FC236}">
                  <a16:creationId xmlns:a16="http://schemas.microsoft.com/office/drawing/2014/main" id="{CE0F22D3-DF79-E3C9-9FE6-4A5F66F27DEC}"/>
                </a:ext>
              </a:extLst>
            </p:cNvPr>
            <p:cNvSpPr txBox="1"/>
            <p:nvPr/>
          </p:nvSpPr>
          <p:spPr>
            <a:xfrm>
              <a:off x="5509790"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0</a:t>
              </a:r>
            </a:p>
            <a:p>
              <a:pPr algn="ctr" rtl="0"/>
              <a:r>
                <a:rPr lang="ja-jp" sz="900">
                  <a:solidFill>
                    <a:schemeClr val="accent2"/>
                  </a:solidFill>
                  <a:cs typeface="Arial" panose="020B0604020202020204" pitchFamily="34" charset="0"/>
                </a:rPr>
                <a:t>(56)</a:t>
              </a:r>
            </a:p>
          </p:txBody>
        </p:sp>
        <p:sp>
          <p:nvSpPr>
            <p:cNvPr id="770" name="TextBox 769">
              <a:extLst>
                <a:ext uri="{FF2B5EF4-FFF2-40B4-BE49-F238E27FC236}">
                  <a16:creationId xmlns:a16="http://schemas.microsoft.com/office/drawing/2014/main" id="{C2344D5A-AD5E-A6E6-86B1-42CEB6B012AB}"/>
                </a:ext>
              </a:extLst>
            </p:cNvPr>
            <p:cNvSpPr txBox="1"/>
            <p:nvPr/>
          </p:nvSpPr>
          <p:spPr>
            <a:xfrm>
              <a:off x="5186565"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a:t>
              </a:r>
            </a:p>
            <a:p>
              <a:pPr algn="ctr" rtl="0"/>
              <a:r>
                <a:rPr lang="ja-jp" sz="900">
                  <a:solidFill>
                    <a:schemeClr val="accent2"/>
                  </a:solidFill>
                  <a:cs typeface="Arial" panose="020B0604020202020204" pitchFamily="34" charset="0"/>
                </a:rPr>
                <a:t>(56)</a:t>
              </a:r>
            </a:p>
          </p:txBody>
        </p:sp>
        <p:sp>
          <p:nvSpPr>
            <p:cNvPr id="771" name="TextBox 770">
              <a:extLst>
                <a:ext uri="{FF2B5EF4-FFF2-40B4-BE49-F238E27FC236}">
                  <a16:creationId xmlns:a16="http://schemas.microsoft.com/office/drawing/2014/main" id="{46F2FE95-A572-DD53-739B-21FAEDEF78A7}"/>
                </a:ext>
              </a:extLst>
            </p:cNvPr>
            <p:cNvSpPr txBox="1"/>
            <p:nvPr/>
          </p:nvSpPr>
          <p:spPr>
            <a:xfrm>
              <a:off x="4863340"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a:t>
              </a:r>
            </a:p>
            <a:p>
              <a:pPr algn="ctr" rtl="0"/>
              <a:r>
                <a:rPr lang="ja-jp" sz="900">
                  <a:solidFill>
                    <a:schemeClr val="accent2"/>
                  </a:solidFill>
                  <a:cs typeface="Arial" panose="020B0604020202020204" pitchFamily="34" charset="0"/>
                </a:rPr>
                <a:t>(56)</a:t>
              </a:r>
            </a:p>
          </p:txBody>
        </p:sp>
        <p:sp>
          <p:nvSpPr>
            <p:cNvPr id="772" name="TextBox 771">
              <a:extLst>
                <a:ext uri="{FF2B5EF4-FFF2-40B4-BE49-F238E27FC236}">
                  <a16:creationId xmlns:a16="http://schemas.microsoft.com/office/drawing/2014/main" id="{F2B8DD67-D8F7-811E-0FC7-9C55283982D7}"/>
                </a:ext>
              </a:extLst>
            </p:cNvPr>
            <p:cNvSpPr txBox="1"/>
            <p:nvPr/>
          </p:nvSpPr>
          <p:spPr>
            <a:xfrm>
              <a:off x="4540115"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13</a:t>
              </a:r>
            </a:p>
            <a:p>
              <a:pPr algn="ctr" rtl="0"/>
              <a:r>
                <a:rPr lang="ja-jp" sz="900">
                  <a:solidFill>
                    <a:schemeClr val="accent2"/>
                  </a:solidFill>
                  <a:cs typeface="Arial" panose="020B0604020202020204" pitchFamily="34" charset="0"/>
                </a:rPr>
                <a:t>(51)</a:t>
              </a:r>
            </a:p>
          </p:txBody>
        </p:sp>
        <p:sp>
          <p:nvSpPr>
            <p:cNvPr id="773" name="TextBox 772">
              <a:extLst>
                <a:ext uri="{FF2B5EF4-FFF2-40B4-BE49-F238E27FC236}">
                  <a16:creationId xmlns:a16="http://schemas.microsoft.com/office/drawing/2014/main" id="{35D6B460-FBF8-ED08-1E07-C4D22F619877}"/>
                </a:ext>
              </a:extLst>
            </p:cNvPr>
            <p:cNvSpPr txBox="1"/>
            <p:nvPr/>
          </p:nvSpPr>
          <p:spPr>
            <a:xfrm>
              <a:off x="4216888"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20</a:t>
              </a:r>
            </a:p>
            <a:p>
              <a:pPr algn="ctr" rtl="0"/>
              <a:r>
                <a:rPr lang="ja-jp" sz="900">
                  <a:solidFill>
                    <a:schemeClr val="accent2"/>
                  </a:solidFill>
                  <a:cs typeface="Arial" panose="020B0604020202020204" pitchFamily="34" charset="0"/>
                </a:rPr>
                <a:t>(49)</a:t>
              </a:r>
            </a:p>
          </p:txBody>
        </p:sp>
        <p:sp>
          <p:nvSpPr>
            <p:cNvPr id="774" name="TextBox 773">
              <a:extLst>
                <a:ext uri="{FF2B5EF4-FFF2-40B4-BE49-F238E27FC236}">
                  <a16:creationId xmlns:a16="http://schemas.microsoft.com/office/drawing/2014/main" id="{B491AEB4-1783-33BA-93F7-3E25A4BC73C6}"/>
                </a:ext>
              </a:extLst>
            </p:cNvPr>
            <p:cNvSpPr txBox="1"/>
            <p:nvPr/>
          </p:nvSpPr>
          <p:spPr>
            <a:xfrm>
              <a:off x="3893662"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25</a:t>
              </a:r>
            </a:p>
            <a:p>
              <a:pPr algn="ctr" rtl="0"/>
              <a:r>
                <a:rPr lang="ja-jp" sz="900">
                  <a:solidFill>
                    <a:schemeClr val="accent2"/>
                  </a:solidFill>
                  <a:cs typeface="Arial" panose="020B0604020202020204" pitchFamily="34" charset="0"/>
                </a:rPr>
                <a:t>(49)</a:t>
              </a:r>
            </a:p>
          </p:txBody>
        </p:sp>
        <p:sp>
          <p:nvSpPr>
            <p:cNvPr id="775" name="TextBox 774">
              <a:extLst>
                <a:ext uri="{FF2B5EF4-FFF2-40B4-BE49-F238E27FC236}">
                  <a16:creationId xmlns:a16="http://schemas.microsoft.com/office/drawing/2014/main" id="{752EE556-C979-1403-203D-7352A90F411E}"/>
                </a:ext>
              </a:extLst>
            </p:cNvPr>
            <p:cNvSpPr txBox="1"/>
            <p:nvPr/>
          </p:nvSpPr>
          <p:spPr>
            <a:xfrm>
              <a:off x="3570436"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32</a:t>
              </a:r>
            </a:p>
            <a:p>
              <a:pPr algn="ctr" rtl="0"/>
              <a:r>
                <a:rPr lang="ja-jp" sz="900">
                  <a:solidFill>
                    <a:schemeClr val="accent2"/>
                  </a:solidFill>
                  <a:cs typeface="Arial" panose="020B0604020202020204" pitchFamily="34" charset="0"/>
                </a:rPr>
                <a:t>(46)</a:t>
              </a:r>
            </a:p>
          </p:txBody>
        </p:sp>
        <p:sp>
          <p:nvSpPr>
            <p:cNvPr id="776" name="TextBox 775">
              <a:extLst>
                <a:ext uri="{FF2B5EF4-FFF2-40B4-BE49-F238E27FC236}">
                  <a16:creationId xmlns:a16="http://schemas.microsoft.com/office/drawing/2014/main" id="{1D0C23B0-6CC8-CDE7-A298-99E9F751DF7F}"/>
                </a:ext>
              </a:extLst>
            </p:cNvPr>
            <p:cNvSpPr txBox="1"/>
            <p:nvPr/>
          </p:nvSpPr>
          <p:spPr>
            <a:xfrm>
              <a:off x="3247209"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51</a:t>
              </a:r>
            </a:p>
            <a:p>
              <a:pPr algn="ctr" rtl="0"/>
              <a:r>
                <a:rPr lang="ja-jp" sz="900">
                  <a:solidFill>
                    <a:schemeClr val="accent2"/>
                  </a:solidFill>
                  <a:cs typeface="Arial" panose="020B0604020202020204" pitchFamily="34" charset="0"/>
                </a:rPr>
                <a:t>(35)</a:t>
              </a:r>
            </a:p>
          </p:txBody>
        </p:sp>
        <p:sp>
          <p:nvSpPr>
            <p:cNvPr id="777" name="TextBox 776">
              <a:extLst>
                <a:ext uri="{FF2B5EF4-FFF2-40B4-BE49-F238E27FC236}">
                  <a16:creationId xmlns:a16="http://schemas.microsoft.com/office/drawing/2014/main" id="{CD29C24E-AF6F-10B2-9271-D90194DB7B08}"/>
                </a:ext>
              </a:extLst>
            </p:cNvPr>
            <p:cNvSpPr txBox="1"/>
            <p:nvPr/>
          </p:nvSpPr>
          <p:spPr>
            <a:xfrm>
              <a:off x="2923982"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55</a:t>
              </a:r>
            </a:p>
            <a:p>
              <a:pPr algn="ctr" rtl="0"/>
              <a:r>
                <a:rPr lang="ja-jp" sz="900">
                  <a:solidFill>
                    <a:schemeClr val="accent2"/>
                  </a:solidFill>
                  <a:cs typeface="Arial" panose="020B0604020202020204" pitchFamily="34" charset="0"/>
                </a:rPr>
                <a:t>(32)</a:t>
              </a:r>
            </a:p>
          </p:txBody>
        </p:sp>
        <p:sp>
          <p:nvSpPr>
            <p:cNvPr id="778" name="TextBox 777">
              <a:extLst>
                <a:ext uri="{FF2B5EF4-FFF2-40B4-BE49-F238E27FC236}">
                  <a16:creationId xmlns:a16="http://schemas.microsoft.com/office/drawing/2014/main" id="{4E3258A1-C669-A4D6-19D6-A417E4077810}"/>
                </a:ext>
              </a:extLst>
            </p:cNvPr>
            <p:cNvSpPr txBox="1"/>
            <p:nvPr/>
          </p:nvSpPr>
          <p:spPr>
            <a:xfrm>
              <a:off x="2600756"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56</a:t>
              </a:r>
            </a:p>
            <a:p>
              <a:pPr algn="ctr" rtl="0"/>
              <a:r>
                <a:rPr lang="ja-jp" sz="900">
                  <a:solidFill>
                    <a:schemeClr val="accent2"/>
                  </a:solidFill>
                  <a:cs typeface="Arial" panose="020B0604020202020204" pitchFamily="34" charset="0"/>
                </a:rPr>
                <a:t>(32)</a:t>
              </a:r>
            </a:p>
          </p:txBody>
        </p:sp>
        <p:sp>
          <p:nvSpPr>
            <p:cNvPr id="779" name="TextBox 778">
              <a:extLst>
                <a:ext uri="{FF2B5EF4-FFF2-40B4-BE49-F238E27FC236}">
                  <a16:creationId xmlns:a16="http://schemas.microsoft.com/office/drawing/2014/main" id="{52EE702D-BEB9-5E62-05C2-E1FB22719E48}"/>
                </a:ext>
              </a:extLst>
            </p:cNvPr>
            <p:cNvSpPr txBox="1"/>
            <p:nvPr/>
          </p:nvSpPr>
          <p:spPr>
            <a:xfrm>
              <a:off x="2277532"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65</a:t>
              </a:r>
            </a:p>
            <a:p>
              <a:pPr algn="ctr" rtl="0"/>
              <a:r>
                <a:rPr lang="ja-jp" sz="900">
                  <a:solidFill>
                    <a:schemeClr val="accent2"/>
                  </a:solidFill>
                  <a:cs typeface="Arial" panose="020B0604020202020204" pitchFamily="34" charset="0"/>
                </a:rPr>
                <a:t>(24)</a:t>
              </a:r>
            </a:p>
          </p:txBody>
        </p:sp>
        <p:sp>
          <p:nvSpPr>
            <p:cNvPr id="780" name="TextBox 779">
              <a:extLst>
                <a:ext uri="{FF2B5EF4-FFF2-40B4-BE49-F238E27FC236}">
                  <a16:creationId xmlns:a16="http://schemas.microsoft.com/office/drawing/2014/main" id="{C662F06A-DAF7-FD1C-157C-A2C075893B51}"/>
                </a:ext>
              </a:extLst>
            </p:cNvPr>
            <p:cNvSpPr txBox="1"/>
            <p:nvPr/>
          </p:nvSpPr>
          <p:spPr>
            <a:xfrm>
              <a:off x="1989089"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87</a:t>
              </a:r>
            </a:p>
            <a:p>
              <a:pPr algn="ctr" rtl="0"/>
              <a:r>
                <a:rPr lang="ja-jp" sz="900">
                  <a:solidFill>
                    <a:schemeClr val="accent2"/>
                  </a:solidFill>
                  <a:cs typeface="Arial" panose="020B0604020202020204" pitchFamily="34" charset="0"/>
                </a:rPr>
                <a:t>(3)</a:t>
              </a:r>
            </a:p>
          </p:txBody>
        </p:sp>
        <p:sp>
          <p:nvSpPr>
            <p:cNvPr id="781" name="TextBox 780">
              <a:extLst>
                <a:ext uri="{FF2B5EF4-FFF2-40B4-BE49-F238E27FC236}">
                  <a16:creationId xmlns:a16="http://schemas.microsoft.com/office/drawing/2014/main" id="{BEBB6EB7-6490-34A7-70A0-5F1492A5C149}"/>
                </a:ext>
              </a:extLst>
            </p:cNvPr>
            <p:cNvSpPr txBox="1"/>
            <p:nvPr/>
          </p:nvSpPr>
          <p:spPr>
            <a:xfrm>
              <a:off x="1665860"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91</a:t>
              </a:r>
            </a:p>
            <a:p>
              <a:pPr algn="ctr" rtl="0"/>
              <a:r>
                <a:rPr lang="ja-jp" sz="900">
                  <a:solidFill>
                    <a:schemeClr val="accent2"/>
                  </a:solidFill>
                  <a:cs typeface="Arial" panose="020B0604020202020204" pitchFamily="34" charset="0"/>
                </a:rPr>
                <a:t>(0)</a:t>
              </a:r>
            </a:p>
          </p:txBody>
        </p:sp>
      </p:grpSp>
      <p:sp>
        <p:nvSpPr>
          <p:cNvPr id="786" name="TextBox 785">
            <a:extLst>
              <a:ext uri="{FF2B5EF4-FFF2-40B4-BE49-F238E27FC236}">
                <a16:creationId xmlns:a16="http://schemas.microsoft.com/office/drawing/2014/main" id="{7FCB8AB1-28AB-BA90-1F26-05438356AF8D}"/>
              </a:ext>
            </a:extLst>
          </p:cNvPr>
          <p:cNvSpPr txBox="1"/>
          <p:nvPr/>
        </p:nvSpPr>
        <p:spPr>
          <a:xfrm>
            <a:off x="1759975" y="5238174"/>
            <a:ext cx="2813591" cy="276999"/>
          </a:xfrm>
          <a:prstGeom prst="rect">
            <a:avLst/>
          </a:prstGeom>
          <a:noFill/>
        </p:spPr>
        <p:txBody>
          <a:bodyPr wrap="none" rtlCol="0">
            <a:spAutoFit/>
          </a:bodyPr>
          <a:lstStyle/>
          <a:p>
            <a:pPr rtl="0"/>
            <a:r>
              <a:rPr lang="ja-jp" sz="1200">
                <a:solidFill>
                  <a:schemeClr val="tx1"/>
                </a:solidFill>
              </a:rPr>
              <a:t>層別化HR 0.48 (95%CI 0.31、0.74)</a:t>
            </a:r>
          </a:p>
        </p:txBody>
      </p:sp>
      <p:sp>
        <p:nvSpPr>
          <p:cNvPr id="787" name="Freeform: Shape 786">
            <a:extLst>
              <a:ext uri="{FF2B5EF4-FFF2-40B4-BE49-F238E27FC236}">
                <a16:creationId xmlns:a16="http://schemas.microsoft.com/office/drawing/2014/main" id="{7209FADF-80E9-7BB2-FE31-287755471E55}"/>
              </a:ext>
            </a:extLst>
          </p:cNvPr>
          <p:cNvSpPr/>
          <p:nvPr/>
        </p:nvSpPr>
        <p:spPr>
          <a:xfrm>
            <a:off x="2578467" y="4446211"/>
            <a:ext cx="10449"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rgbClr val="263F6A"/>
            </a:solidFill>
            <a:prstDash val="solid"/>
            <a:miter/>
          </a:ln>
        </p:spPr>
        <p:txBody>
          <a:bodyPr rtlCol="0" anchor="ctr"/>
          <a:lstStyle/>
          <a:p>
            <a:pPr rtl="0"/>
            <a:endParaRPr lang="en-GB" sz="900"/>
          </a:p>
        </p:txBody>
      </p:sp>
      <p:sp>
        <p:nvSpPr>
          <p:cNvPr id="788" name="Freeform: Shape 787">
            <a:extLst>
              <a:ext uri="{FF2B5EF4-FFF2-40B4-BE49-F238E27FC236}">
                <a16:creationId xmlns:a16="http://schemas.microsoft.com/office/drawing/2014/main" id="{668EEF27-05FF-12A6-DB67-9DB89AD7EF58}"/>
              </a:ext>
            </a:extLst>
          </p:cNvPr>
          <p:cNvSpPr/>
          <p:nvPr/>
        </p:nvSpPr>
        <p:spPr>
          <a:xfrm>
            <a:off x="1891505" y="4384039"/>
            <a:ext cx="4202337" cy="583763"/>
          </a:xfrm>
          <a:custGeom>
            <a:avLst/>
            <a:gdLst>
              <a:gd name="connsiteX0" fmla="*/ 3830765 w 3830764"/>
              <a:gd name="connsiteY0" fmla="*/ 583763 h 583763"/>
              <a:gd name="connsiteX1" fmla="*/ 2651617 w 3830764"/>
              <a:gd name="connsiteY1" fmla="*/ 583763 h 583763"/>
              <a:gd name="connsiteX2" fmla="*/ 2651617 w 3830764"/>
              <a:gd name="connsiteY2" fmla="*/ 531486 h 583763"/>
              <a:gd name="connsiteX3" fmla="*/ 2625481 w 3830764"/>
              <a:gd name="connsiteY3" fmla="*/ 531486 h 583763"/>
              <a:gd name="connsiteX4" fmla="*/ 2625481 w 3830764"/>
              <a:gd name="connsiteY4" fmla="*/ 493730 h 583763"/>
              <a:gd name="connsiteX5" fmla="*/ 2009775 w 3830764"/>
              <a:gd name="connsiteY5" fmla="*/ 493730 h 583763"/>
              <a:gd name="connsiteX6" fmla="*/ 2009775 w 3830764"/>
              <a:gd name="connsiteY6" fmla="*/ 470496 h 583763"/>
              <a:gd name="connsiteX7" fmla="*/ 1945881 w 3830764"/>
              <a:gd name="connsiteY7" fmla="*/ 470496 h 583763"/>
              <a:gd name="connsiteX8" fmla="*/ 1945881 w 3830764"/>
              <a:gd name="connsiteY8" fmla="*/ 392079 h 583763"/>
              <a:gd name="connsiteX9" fmla="*/ 1925545 w 3830764"/>
              <a:gd name="connsiteY9" fmla="*/ 392079 h 583763"/>
              <a:gd name="connsiteX10" fmla="*/ 1925545 w 3830764"/>
              <a:gd name="connsiteY10" fmla="*/ 368845 h 583763"/>
              <a:gd name="connsiteX11" fmla="*/ 1899409 w 3830764"/>
              <a:gd name="connsiteY11" fmla="*/ 368845 h 583763"/>
              <a:gd name="connsiteX12" fmla="*/ 1899409 w 3830764"/>
              <a:gd name="connsiteY12" fmla="*/ 345611 h 583763"/>
              <a:gd name="connsiteX13" fmla="*/ 1881978 w 3830764"/>
              <a:gd name="connsiteY13" fmla="*/ 345611 h 583763"/>
              <a:gd name="connsiteX14" fmla="*/ 1881978 w 3830764"/>
              <a:gd name="connsiteY14" fmla="*/ 319472 h 583763"/>
              <a:gd name="connsiteX15" fmla="*/ 1832610 w 3830764"/>
              <a:gd name="connsiteY15" fmla="*/ 319472 h 583763"/>
              <a:gd name="connsiteX16" fmla="*/ 1832610 w 3830764"/>
              <a:gd name="connsiteY16" fmla="*/ 290430 h 583763"/>
              <a:gd name="connsiteX17" fmla="*/ 1690297 w 3830764"/>
              <a:gd name="connsiteY17" fmla="*/ 290430 h 583763"/>
              <a:gd name="connsiteX18" fmla="*/ 1690297 w 3830764"/>
              <a:gd name="connsiteY18" fmla="*/ 275908 h 583763"/>
              <a:gd name="connsiteX19" fmla="*/ 1507331 w 3830764"/>
              <a:gd name="connsiteY19" fmla="*/ 275908 h 583763"/>
              <a:gd name="connsiteX20" fmla="*/ 1507331 w 3830764"/>
              <a:gd name="connsiteY20" fmla="*/ 249769 h 583763"/>
              <a:gd name="connsiteX21" fmla="*/ 1469574 w 3830764"/>
              <a:gd name="connsiteY21" fmla="*/ 249769 h 583763"/>
              <a:gd name="connsiteX22" fmla="*/ 1469574 w 3830764"/>
              <a:gd name="connsiteY22" fmla="*/ 223631 h 583763"/>
              <a:gd name="connsiteX23" fmla="*/ 1333071 w 3830764"/>
              <a:gd name="connsiteY23" fmla="*/ 223631 h 583763"/>
              <a:gd name="connsiteX24" fmla="*/ 1333071 w 3830764"/>
              <a:gd name="connsiteY24" fmla="*/ 209109 h 583763"/>
              <a:gd name="connsiteX25" fmla="*/ 1123960 w 3830764"/>
              <a:gd name="connsiteY25" fmla="*/ 209109 h 583763"/>
              <a:gd name="connsiteX26" fmla="*/ 1123960 w 3830764"/>
              <a:gd name="connsiteY26" fmla="*/ 185875 h 583763"/>
              <a:gd name="connsiteX27" fmla="*/ 1094918 w 3830764"/>
              <a:gd name="connsiteY27" fmla="*/ 185875 h 583763"/>
              <a:gd name="connsiteX28" fmla="*/ 1094918 w 3830764"/>
              <a:gd name="connsiteY28" fmla="*/ 162640 h 583763"/>
              <a:gd name="connsiteX29" fmla="*/ 813203 w 3830764"/>
              <a:gd name="connsiteY29" fmla="*/ 162640 h 583763"/>
              <a:gd name="connsiteX30" fmla="*/ 813203 w 3830764"/>
              <a:gd name="connsiteY30" fmla="*/ 148119 h 583763"/>
              <a:gd name="connsiteX31" fmla="*/ 752212 w 3830764"/>
              <a:gd name="connsiteY31" fmla="*/ 148119 h 583763"/>
              <a:gd name="connsiteX32" fmla="*/ 752212 w 3830764"/>
              <a:gd name="connsiteY32" fmla="*/ 104555 h 583763"/>
              <a:gd name="connsiteX33" fmla="*/ 691222 w 3830764"/>
              <a:gd name="connsiteY33" fmla="*/ 104555 h 583763"/>
              <a:gd name="connsiteX34" fmla="*/ 691222 w 3830764"/>
              <a:gd name="connsiteY34" fmla="*/ 95842 h 583763"/>
              <a:gd name="connsiteX35" fmla="*/ 403697 w 3830764"/>
              <a:gd name="connsiteY35" fmla="*/ 95842 h 583763"/>
              <a:gd name="connsiteX36" fmla="*/ 403697 w 3830764"/>
              <a:gd name="connsiteY36" fmla="*/ 66799 h 583763"/>
              <a:gd name="connsiteX37" fmla="*/ 368845 w 3830764"/>
              <a:gd name="connsiteY37" fmla="*/ 66799 h 583763"/>
              <a:gd name="connsiteX38" fmla="*/ 368845 w 3830764"/>
              <a:gd name="connsiteY38" fmla="*/ 43565 h 583763"/>
              <a:gd name="connsiteX39" fmla="*/ 281716 w 3830764"/>
              <a:gd name="connsiteY39" fmla="*/ 43565 h 583763"/>
              <a:gd name="connsiteX40" fmla="*/ 281716 w 3830764"/>
              <a:gd name="connsiteY40" fmla="*/ 20330 h 583763"/>
              <a:gd name="connsiteX41" fmla="*/ 214917 w 3830764"/>
              <a:gd name="connsiteY41" fmla="*/ 20330 h 583763"/>
              <a:gd name="connsiteX42" fmla="*/ 214917 w 3830764"/>
              <a:gd name="connsiteY42" fmla="*/ 0 h 583763"/>
              <a:gd name="connsiteX43" fmla="*/ 0 w 3830764"/>
              <a:gd name="connsiteY43" fmla="*/ 0 h 583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830764" h="583763">
                <a:moveTo>
                  <a:pt x="3830765" y="583763"/>
                </a:moveTo>
                <a:lnTo>
                  <a:pt x="2651617" y="583763"/>
                </a:lnTo>
                <a:lnTo>
                  <a:pt x="2651617" y="531486"/>
                </a:lnTo>
                <a:lnTo>
                  <a:pt x="2625481" y="531486"/>
                </a:lnTo>
                <a:lnTo>
                  <a:pt x="2625481" y="493730"/>
                </a:lnTo>
                <a:lnTo>
                  <a:pt x="2009775" y="493730"/>
                </a:lnTo>
                <a:lnTo>
                  <a:pt x="2009775" y="470496"/>
                </a:lnTo>
                <a:lnTo>
                  <a:pt x="1945881" y="470496"/>
                </a:lnTo>
                <a:lnTo>
                  <a:pt x="1945881" y="392079"/>
                </a:lnTo>
                <a:lnTo>
                  <a:pt x="1925545" y="392079"/>
                </a:lnTo>
                <a:lnTo>
                  <a:pt x="1925545" y="368845"/>
                </a:lnTo>
                <a:lnTo>
                  <a:pt x="1899409" y="368845"/>
                </a:lnTo>
                <a:lnTo>
                  <a:pt x="1899409" y="345611"/>
                </a:lnTo>
                <a:lnTo>
                  <a:pt x="1881978" y="345611"/>
                </a:lnTo>
                <a:lnTo>
                  <a:pt x="1881978" y="319472"/>
                </a:lnTo>
                <a:lnTo>
                  <a:pt x="1832610" y="319472"/>
                </a:lnTo>
                <a:lnTo>
                  <a:pt x="1832610" y="290430"/>
                </a:lnTo>
                <a:lnTo>
                  <a:pt x="1690297" y="290430"/>
                </a:lnTo>
                <a:lnTo>
                  <a:pt x="1690297" y="275908"/>
                </a:lnTo>
                <a:lnTo>
                  <a:pt x="1507331" y="275908"/>
                </a:lnTo>
                <a:lnTo>
                  <a:pt x="1507331" y="249769"/>
                </a:lnTo>
                <a:lnTo>
                  <a:pt x="1469574" y="249769"/>
                </a:lnTo>
                <a:lnTo>
                  <a:pt x="1469574" y="223631"/>
                </a:lnTo>
                <a:lnTo>
                  <a:pt x="1333071" y="223631"/>
                </a:lnTo>
                <a:lnTo>
                  <a:pt x="1333071" y="209109"/>
                </a:lnTo>
                <a:lnTo>
                  <a:pt x="1123960" y="209109"/>
                </a:lnTo>
                <a:lnTo>
                  <a:pt x="1123960" y="185875"/>
                </a:lnTo>
                <a:lnTo>
                  <a:pt x="1094918" y="185875"/>
                </a:lnTo>
                <a:lnTo>
                  <a:pt x="1094918" y="162640"/>
                </a:lnTo>
                <a:lnTo>
                  <a:pt x="813203" y="162640"/>
                </a:lnTo>
                <a:lnTo>
                  <a:pt x="813203" y="148119"/>
                </a:lnTo>
                <a:lnTo>
                  <a:pt x="752212" y="148119"/>
                </a:lnTo>
                <a:lnTo>
                  <a:pt x="752212" y="104555"/>
                </a:lnTo>
                <a:lnTo>
                  <a:pt x="691222" y="104555"/>
                </a:lnTo>
                <a:lnTo>
                  <a:pt x="691222" y="95842"/>
                </a:lnTo>
                <a:lnTo>
                  <a:pt x="403697" y="95842"/>
                </a:lnTo>
                <a:lnTo>
                  <a:pt x="403697" y="66799"/>
                </a:lnTo>
                <a:lnTo>
                  <a:pt x="368845" y="66799"/>
                </a:lnTo>
                <a:lnTo>
                  <a:pt x="368845" y="43565"/>
                </a:lnTo>
                <a:lnTo>
                  <a:pt x="281716" y="43565"/>
                </a:lnTo>
                <a:lnTo>
                  <a:pt x="281716" y="20330"/>
                </a:lnTo>
                <a:lnTo>
                  <a:pt x="214917" y="20330"/>
                </a:lnTo>
                <a:lnTo>
                  <a:pt x="214917" y="0"/>
                </a:lnTo>
                <a:lnTo>
                  <a:pt x="0" y="0"/>
                </a:lnTo>
              </a:path>
            </a:pathLst>
          </a:custGeom>
          <a:noFill/>
          <a:ln w="19050" cap="flat">
            <a:solidFill>
              <a:schemeClr val="accent1"/>
            </a:solidFill>
            <a:prstDash val="solid"/>
            <a:miter/>
          </a:ln>
        </p:spPr>
        <p:txBody>
          <a:bodyPr rtlCol="0" anchor="ctr"/>
          <a:lstStyle/>
          <a:p>
            <a:pPr rtl="0"/>
            <a:endParaRPr lang="en-GB" sz="900"/>
          </a:p>
        </p:txBody>
      </p:sp>
      <p:sp>
        <p:nvSpPr>
          <p:cNvPr id="789" name="Freeform: Shape 788">
            <a:extLst>
              <a:ext uri="{FF2B5EF4-FFF2-40B4-BE49-F238E27FC236}">
                <a16:creationId xmlns:a16="http://schemas.microsoft.com/office/drawing/2014/main" id="{C7EFE6B0-98B4-0D82-CBC6-A7813ED487E2}"/>
              </a:ext>
            </a:extLst>
          </p:cNvPr>
          <p:cNvSpPr/>
          <p:nvPr/>
        </p:nvSpPr>
        <p:spPr>
          <a:xfrm>
            <a:off x="4354790" y="484626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0" name="Freeform: Shape 789">
            <a:extLst>
              <a:ext uri="{FF2B5EF4-FFF2-40B4-BE49-F238E27FC236}">
                <a16:creationId xmlns:a16="http://schemas.microsoft.com/office/drawing/2014/main" id="{C40084F3-53F5-4CA9-C5C8-EE38524510CE}"/>
              </a:ext>
            </a:extLst>
          </p:cNvPr>
          <p:cNvSpPr/>
          <p:nvPr/>
        </p:nvSpPr>
        <p:spPr>
          <a:xfrm>
            <a:off x="4459279" y="484626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1" name="Freeform: Shape 790">
            <a:extLst>
              <a:ext uri="{FF2B5EF4-FFF2-40B4-BE49-F238E27FC236}">
                <a16:creationId xmlns:a16="http://schemas.microsoft.com/office/drawing/2014/main" id="{64E71172-AA04-32FD-DA16-A980CF68756B}"/>
              </a:ext>
            </a:extLst>
          </p:cNvPr>
          <p:cNvSpPr/>
          <p:nvPr/>
        </p:nvSpPr>
        <p:spPr>
          <a:xfrm>
            <a:off x="4793644" y="494151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2" name="Freeform: Shape 791">
            <a:extLst>
              <a:ext uri="{FF2B5EF4-FFF2-40B4-BE49-F238E27FC236}">
                <a16:creationId xmlns:a16="http://schemas.microsoft.com/office/drawing/2014/main" id="{4B3B3FD9-FCC4-630A-6CD1-A387F1DA43E6}"/>
              </a:ext>
            </a:extLst>
          </p:cNvPr>
          <p:cNvSpPr/>
          <p:nvPr/>
        </p:nvSpPr>
        <p:spPr>
          <a:xfrm>
            <a:off x="4764031" y="4968514"/>
            <a:ext cx="59235"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noFill/>
          <a:ln w="19050" cap="flat">
            <a:solidFill>
              <a:schemeClr val="accent1"/>
            </a:solidFill>
            <a:prstDash val="solid"/>
            <a:miter/>
          </a:ln>
        </p:spPr>
        <p:txBody>
          <a:bodyPr rtlCol="0" anchor="ctr"/>
          <a:lstStyle/>
          <a:p>
            <a:pPr rtl="0"/>
            <a:endParaRPr lang="en-GB" sz="900"/>
          </a:p>
        </p:txBody>
      </p:sp>
      <p:sp>
        <p:nvSpPr>
          <p:cNvPr id="793" name="Freeform: Shape 792">
            <a:extLst>
              <a:ext uri="{FF2B5EF4-FFF2-40B4-BE49-F238E27FC236}">
                <a16:creationId xmlns:a16="http://schemas.microsoft.com/office/drawing/2014/main" id="{2A3FE736-2BCE-53AC-3F02-0B2107474DA7}"/>
              </a:ext>
            </a:extLst>
          </p:cNvPr>
          <p:cNvSpPr/>
          <p:nvPr/>
        </p:nvSpPr>
        <p:spPr>
          <a:xfrm>
            <a:off x="5190702" y="494151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4" name="Freeform: Shape 793">
            <a:extLst>
              <a:ext uri="{FF2B5EF4-FFF2-40B4-BE49-F238E27FC236}">
                <a16:creationId xmlns:a16="http://schemas.microsoft.com/office/drawing/2014/main" id="{DD36FFBD-7C16-6AF8-95F8-C6D442B7B5CC}"/>
              </a:ext>
            </a:extLst>
          </p:cNvPr>
          <p:cNvSpPr/>
          <p:nvPr/>
        </p:nvSpPr>
        <p:spPr>
          <a:xfrm>
            <a:off x="5253395" y="494151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5" name="Freeform: Shape 794">
            <a:extLst>
              <a:ext uri="{FF2B5EF4-FFF2-40B4-BE49-F238E27FC236}">
                <a16:creationId xmlns:a16="http://schemas.microsoft.com/office/drawing/2014/main" id="{9F5B5C00-88CF-8079-782D-5D8B730ECFC8}"/>
              </a:ext>
            </a:extLst>
          </p:cNvPr>
          <p:cNvSpPr/>
          <p:nvPr/>
        </p:nvSpPr>
        <p:spPr>
          <a:xfrm>
            <a:off x="1891505" y="4384039"/>
            <a:ext cx="3613508" cy="910711"/>
          </a:xfrm>
          <a:custGeom>
            <a:avLst/>
            <a:gdLst>
              <a:gd name="connsiteX0" fmla="*/ 3268885 w 3268884"/>
              <a:gd name="connsiteY0" fmla="*/ 910712 h 910711"/>
              <a:gd name="connsiteX1" fmla="*/ 2694737 w 3268884"/>
              <a:gd name="connsiteY1" fmla="*/ 910712 h 910711"/>
              <a:gd name="connsiteX2" fmla="*/ 2694737 w 3268884"/>
              <a:gd name="connsiteY2" fmla="*/ 849118 h 910711"/>
              <a:gd name="connsiteX3" fmla="*/ 2666143 w 3268884"/>
              <a:gd name="connsiteY3" fmla="*/ 849118 h 910711"/>
              <a:gd name="connsiteX4" fmla="*/ 2666143 w 3268884"/>
              <a:gd name="connsiteY4" fmla="*/ 714931 h 910711"/>
              <a:gd name="connsiteX5" fmla="*/ 2611145 w 3268884"/>
              <a:gd name="connsiteY5" fmla="*/ 714931 h 910711"/>
              <a:gd name="connsiteX6" fmla="*/ 2611145 w 3268884"/>
              <a:gd name="connsiteY6" fmla="*/ 681934 h 910711"/>
              <a:gd name="connsiteX7" fmla="*/ 2228383 w 3268884"/>
              <a:gd name="connsiteY7" fmla="*/ 681934 h 910711"/>
              <a:gd name="connsiteX8" fmla="*/ 2228383 w 3268884"/>
              <a:gd name="connsiteY8" fmla="*/ 642337 h 910711"/>
              <a:gd name="connsiteX9" fmla="*/ 1863223 w 3268884"/>
              <a:gd name="connsiteY9" fmla="*/ 642337 h 910711"/>
              <a:gd name="connsiteX10" fmla="*/ 1863223 w 3268884"/>
              <a:gd name="connsiteY10" fmla="*/ 607142 h 910711"/>
              <a:gd name="connsiteX11" fmla="*/ 1693840 w 3268884"/>
              <a:gd name="connsiteY11" fmla="*/ 607142 h 910711"/>
              <a:gd name="connsiteX12" fmla="*/ 1693840 w 3268884"/>
              <a:gd name="connsiteY12" fmla="*/ 591743 h 910711"/>
              <a:gd name="connsiteX13" fmla="*/ 1583846 w 3268884"/>
              <a:gd name="connsiteY13" fmla="*/ 591743 h 910711"/>
              <a:gd name="connsiteX14" fmla="*/ 1583846 w 3268884"/>
              <a:gd name="connsiteY14" fmla="*/ 565346 h 910711"/>
              <a:gd name="connsiteX15" fmla="*/ 1564053 w 3268884"/>
              <a:gd name="connsiteY15" fmla="*/ 565346 h 910711"/>
              <a:gd name="connsiteX16" fmla="*/ 1564053 w 3268884"/>
              <a:gd name="connsiteY16" fmla="*/ 532348 h 910711"/>
              <a:gd name="connsiteX17" fmla="*/ 1498054 w 3268884"/>
              <a:gd name="connsiteY17" fmla="*/ 532348 h 910711"/>
              <a:gd name="connsiteX18" fmla="*/ 1498054 w 3268884"/>
              <a:gd name="connsiteY18" fmla="*/ 494952 h 910711"/>
              <a:gd name="connsiteX19" fmla="*/ 1484852 w 3268884"/>
              <a:gd name="connsiteY19" fmla="*/ 494952 h 910711"/>
              <a:gd name="connsiteX20" fmla="*/ 1484852 w 3268884"/>
              <a:gd name="connsiteY20" fmla="*/ 455356 h 910711"/>
              <a:gd name="connsiteX21" fmla="*/ 1379268 w 3268884"/>
              <a:gd name="connsiteY21" fmla="*/ 455356 h 910711"/>
              <a:gd name="connsiteX22" fmla="*/ 1379268 w 3268884"/>
              <a:gd name="connsiteY22" fmla="*/ 446557 h 910711"/>
              <a:gd name="connsiteX23" fmla="*/ 1363866 w 3268884"/>
              <a:gd name="connsiteY23" fmla="*/ 446557 h 910711"/>
              <a:gd name="connsiteX24" fmla="*/ 1363866 w 3268884"/>
              <a:gd name="connsiteY24" fmla="*/ 426759 h 910711"/>
              <a:gd name="connsiteX25" fmla="*/ 1187882 w 3268884"/>
              <a:gd name="connsiteY25" fmla="*/ 426759 h 910711"/>
              <a:gd name="connsiteX26" fmla="*/ 1187882 w 3268884"/>
              <a:gd name="connsiteY26" fmla="*/ 415760 h 910711"/>
              <a:gd name="connsiteX27" fmla="*/ 1124093 w 3268884"/>
              <a:gd name="connsiteY27" fmla="*/ 415760 h 910711"/>
              <a:gd name="connsiteX28" fmla="*/ 1124093 w 3268884"/>
              <a:gd name="connsiteY28" fmla="*/ 398161 h 910711"/>
              <a:gd name="connsiteX29" fmla="*/ 765526 w 3268884"/>
              <a:gd name="connsiteY29" fmla="*/ 398161 h 910711"/>
              <a:gd name="connsiteX30" fmla="*/ 765526 w 3268884"/>
              <a:gd name="connsiteY30" fmla="*/ 373964 h 910711"/>
              <a:gd name="connsiteX31" fmla="*/ 745728 w 3268884"/>
              <a:gd name="connsiteY31" fmla="*/ 373964 h 910711"/>
              <a:gd name="connsiteX32" fmla="*/ 745728 w 3268884"/>
              <a:gd name="connsiteY32" fmla="*/ 367365 h 910711"/>
              <a:gd name="connsiteX33" fmla="*/ 741329 w 3268884"/>
              <a:gd name="connsiteY33" fmla="*/ 367365 h 910711"/>
              <a:gd name="connsiteX34" fmla="*/ 741329 w 3268884"/>
              <a:gd name="connsiteY34" fmla="*/ 338767 h 910711"/>
              <a:gd name="connsiteX35" fmla="*/ 675335 w 3268884"/>
              <a:gd name="connsiteY35" fmla="*/ 338767 h 910711"/>
              <a:gd name="connsiteX36" fmla="*/ 675335 w 3268884"/>
              <a:gd name="connsiteY36" fmla="*/ 321169 h 910711"/>
              <a:gd name="connsiteX37" fmla="*/ 613741 w 3268884"/>
              <a:gd name="connsiteY37" fmla="*/ 321169 h 910711"/>
              <a:gd name="connsiteX38" fmla="*/ 613741 w 3268884"/>
              <a:gd name="connsiteY38" fmla="*/ 310170 h 910711"/>
              <a:gd name="connsiteX39" fmla="*/ 532348 w 3268884"/>
              <a:gd name="connsiteY39" fmla="*/ 310170 h 910711"/>
              <a:gd name="connsiteX40" fmla="*/ 532348 w 3268884"/>
              <a:gd name="connsiteY40" fmla="*/ 301371 h 910711"/>
              <a:gd name="connsiteX41" fmla="*/ 380563 w 3268884"/>
              <a:gd name="connsiteY41" fmla="*/ 301371 h 910711"/>
              <a:gd name="connsiteX42" fmla="*/ 380563 w 3268884"/>
              <a:gd name="connsiteY42" fmla="*/ 222178 h 910711"/>
              <a:gd name="connsiteX43" fmla="*/ 365165 w 3268884"/>
              <a:gd name="connsiteY43" fmla="*/ 222178 h 910711"/>
              <a:gd name="connsiteX44" fmla="*/ 365165 w 3268884"/>
              <a:gd name="connsiteY44" fmla="*/ 112189 h 910711"/>
              <a:gd name="connsiteX45" fmla="*/ 340967 w 3268884"/>
              <a:gd name="connsiteY45" fmla="*/ 112189 h 910711"/>
              <a:gd name="connsiteX46" fmla="*/ 340967 w 3268884"/>
              <a:gd name="connsiteY46" fmla="*/ 54995 h 910711"/>
              <a:gd name="connsiteX47" fmla="*/ 285972 w 3268884"/>
              <a:gd name="connsiteY47" fmla="*/ 54995 h 910711"/>
              <a:gd name="connsiteX48" fmla="*/ 285972 w 3268884"/>
              <a:gd name="connsiteY48" fmla="*/ 28597 h 910711"/>
              <a:gd name="connsiteX49" fmla="*/ 197981 w 3268884"/>
              <a:gd name="connsiteY49" fmla="*/ 28597 h 910711"/>
              <a:gd name="connsiteX50" fmla="*/ 197981 w 3268884"/>
              <a:gd name="connsiteY50" fmla="*/ 19798 h 910711"/>
              <a:gd name="connsiteX51" fmla="*/ 112189 w 3268884"/>
              <a:gd name="connsiteY51" fmla="*/ 19798 h 910711"/>
              <a:gd name="connsiteX52" fmla="*/ 112189 w 3268884"/>
              <a:gd name="connsiteY52" fmla="*/ 0 h 910711"/>
              <a:gd name="connsiteX53" fmla="*/ 0 w 3268884"/>
              <a:gd name="connsiteY53" fmla="*/ 0 h 910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268884" h="910711">
                <a:moveTo>
                  <a:pt x="3268885" y="910712"/>
                </a:moveTo>
                <a:lnTo>
                  <a:pt x="2694737" y="910712"/>
                </a:lnTo>
                <a:lnTo>
                  <a:pt x="2694737" y="849118"/>
                </a:lnTo>
                <a:lnTo>
                  <a:pt x="2666143" y="849118"/>
                </a:lnTo>
                <a:lnTo>
                  <a:pt x="2666143" y="714931"/>
                </a:lnTo>
                <a:lnTo>
                  <a:pt x="2611145" y="714931"/>
                </a:lnTo>
                <a:lnTo>
                  <a:pt x="2611145" y="681934"/>
                </a:lnTo>
                <a:lnTo>
                  <a:pt x="2228383" y="681934"/>
                </a:lnTo>
                <a:lnTo>
                  <a:pt x="2228383" y="642337"/>
                </a:lnTo>
                <a:lnTo>
                  <a:pt x="1863223" y="642337"/>
                </a:lnTo>
                <a:lnTo>
                  <a:pt x="1863223" y="607142"/>
                </a:lnTo>
                <a:lnTo>
                  <a:pt x="1693840" y="607142"/>
                </a:lnTo>
                <a:lnTo>
                  <a:pt x="1693840" y="591743"/>
                </a:lnTo>
                <a:lnTo>
                  <a:pt x="1583846" y="591743"/>
                </a:lnTo>
                <a:lnTo>
                  <a:pt x="1583846" y="565346"/>
                </a:lnTo>
                <a:lnTo>
                  <a:pt x="1564053" y="565346"/>
                </a:lnTo>
                <a:lnTo>
                  <a:pt x="1564053" y="532348"/>
                </a:lnTo>
                <a:lnTo>
                  <a:pt x="1498054" y="532348"/>
                </a:lnTo>
                <a:lnTo>
                  <a:pt x="1498054" y="494952"/>
                </a:lnTo>
                <a:lnTo>
                  <a:pt x="1484852" y="494952"/>
                </a:lnTo>
                <a:lnTo>
                  <a:pt x="1484852" y="455356"/>
                </a:lnTo>
                <a:lnTo>
                  <a:pt x="1379268" y="455356"/>
                </a:lnTo>
                <a:lnTo>
                  <a:pt x="1379268" y="446557"/>
                </a:lnTo>
                <a:lnTo>
                  <a:pt x="1363866" y="446557"/>
                </a:lnTo>
                <a:lnTo>
                  <a:pt x="1363866" y="426759"/>
                </a:lnTo>
                <a:lnTo>
                  <a:pt x="1187882" y="426759"/>
                </a:lnTo>
                <a:lnTo>
                  <a:pt x="1187882" y="415760"/>
                </a:lnTo>
                <a:lnTo>
                  <a:pt x="1124093" y="415760"/>
                </a:lnTo>
                <a:lnTo>
                  <a:pt x="1124093" y="398161"/>
                </a:lnTo>
                <a:lnTo>
                  <a:pt x="765526" y="398161"/>
                </a:lnTo>
                <a:lnTo>
                  <a:pt x="765526" y="373964"/>
                </a:lnTo>
                <a:lnTo>
                  <a:pt x="745728" y="373964"/>
                </a:lnTo>
                <a:lnTo>
                  <a:pt x="745728" y="367365"/>
                </a:lnTo>
                <a:lnTo>
                  <a:pt x="741329" y="367365"/>
                </a:lnTo>
                <a:lnTo>
                  <a:pt x="741329" y="338767"/>
                </a:lnTo>
                <a:lnTo>
                  <a:pt x="675335" y="338767"/>
                </a:lnTo>
                <a:lnTo>
                  <a:pt x="675335" y="321169"/>
                </a:lnTo>
                <a:lnTo>
                  <a:pt x="613741" y="321169"/>
                </a:lnTo>
                <a:lnTo>
                  <a:pt x="613741" y="310170"/>
                </a:lnTo>
                <a:lnTo>
                  <a:pt x="532348" y="310170"/>
                </a:lnTo>
                <a:lnTo>
                  <a:pt x="532348" y="301371"/>
                </a:lnTo>
                <a:lnTo>
                  <a:pt x="380563" y="301371"/>
                </a:lnTo>
                <a:lnTo>
                  <a:pt x="380563" y="222178"/>
                </a:lnTo>
                <a:lnTo>
                  <a:pt x="365165" y="222178"/>
                </a:lnTo>
                <a:lnTo>
                  <a:pt x="365165" y="112189"/>
                </a:lnTo>
                <a:lnTo>
                  <a:pt x="340967" y="112189"/>
                </a:lnTo>
                <a:lnTo>
                  <a:pt x="340967" y="54995"/>
                </a:lnTo>
                <a:lnTo>
                  <a:pt x="285972" y="54995"/>
                </a:lnTo>
                <a:lnTo>
                  <a:pt x="285972" y="28597"/>
                </a:lnTo>
                <a:lnTo>
                  <a:pt x="197981" y="28597"/>
                </a:lnTo>
                <a:lnTo>
                  <a:pt x="197981" y="19798"/>
                </a:lnTo>
                <a:lnTo>
                  <a:pt x="112189" y="19798"/>
                </a:lnTo>
                <a:lnTo>
                  <a:pt x="112189" y="0"/>
                </a:lnTo>
                <a:lnTo>
                  <a:pt x="0" y="0"/>
                </a:lnTo>
              </a:path>
            </a:pathLst>
          </a:custGeom>
          <a:noFill/>
          <a:ln w="19050" cap="flat">
            <a:solidFill>
              <a:schemeClr val="accent2"/>
            </a:solidFill>
            <a:prstDash val="solid"/>
            <a:miter/>
          </a:ln>
        </p:spPr>
        <p:txBody>
          <a:bodyPr rtlCol="0" anchor="ctr"/>
          <a:lstStyle/>
          <a:p>
            <a:pPr rtl="0"/>
            <a:endParaRPr lang="en-GB" sz="900"/>
          </a:p>
        </p:txBody>
      </p:sp>
      <p:sp>
        <p:nvSpPr>
          <p:cNvPr id="796" name="Freeform: Shape 795">
            <a:extLst>
              <a:ext uri="{FF2B5EF4-FFF2-40B4-BE49-F238E27FC236}">
                <a16:creationId xmlns:a16="http://schemas.microsoft.com/office/drawing/2014/main" id="{02DC1206-D0A7-0D68-F3EF-B8D5F1FC9646}"/>
              </a:ext>
            </a:extLst>
          </p:cNvPr>
          <p:cNvSpPr/>
          <p:nvPr/>
        </p:nvSpPr>
        <p:spPr>
          <a:xfrm>
            <a:off x="2265369" y="4537422"/>
            <a:ext cx="59693"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noFill/>
          <a:ln w="19050" cap="flat">
            <a:solidFill>
              <a:srgbClr val="FF6D22"/>
            </a:solidFill>
            <a:prstDash val="solid"/>
            <a:miter/>
          </a:ln>
        </p:spPr>
        <p:txBody>
          <a:bodyPr rtlCol="0" anchor="ctr"/>
          <a:lstStyle/>
          <a:p>
            <a:pPr rtl="0"/>
            <a:endParaRPr lang="en-GB" sz="900"/>
          </a:p>
        </p:txBody>
      </p:sp>
      <p:sp>
        <p:nvSpPr>
          <p:cNvPr id="797" name="Freeform: Shape 796">
            <a:extLst>
              <a:ext uri="{FF2B5EF4-FFF2-40B4-BE49-F238E27FC236}">
                <a16:creationId xmlns:a16="http://schemas.microsoft.com/office/drawing/2014/main" id="{FB96F192-3923-A2C6-541E-7A0B7936E81E}"/>
              </a:ext>
            </a:extLst>
          </p:cNvPr>
          <p:cNvSpPr/>
          <p:nvPr/>
        </p:nvSpPr>
        <p:spPr>
          <a:xfrm>
            <a:off x="4412696" y="5038370"/>
            <a:ext cx="10529"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rgbClr val="FF6D22"/>
            </a:solidFill>
            <a:prstDash val="solid"/>
            <a:miter/>
          </a:ln>
        </p:spPr>
        <p:txBody>
          <a:bodyPr rtlCol="0" anchor="ctr"/>
          <a:lstStyle/>
          <a:p>
            <a:pPr rtl="0"/>
            <a:endParaRPr lang="en-GB" sz="900"/>
          </a:p>
        </p:txBody>
      </p:sp>
      <p:sp>
        <p:nvSpPr>
          <p:cNvPr id="798" name="Freeform: Shape 797">
            <a:extLst>
              <a:ext uri="{FF2B5EF4-FFF2-40B4-BE49-F238E27FC236}">
                <a16:creationId xmlns:a16="http://schemas.microsoft.com/office/drawing/2014/main" id="{896DCC51-D54A-BFE1-94F0-6127900977BE}"/>
              </a:ext>
            </a:extLst>
          </p:cNvPr>
          <p:cNvSpPr/>
          <p:nvPr/>
        </p:nvSpPr>
        <p:spPr>
          <a:xfrm>
            <a:off x="4496929" y="5038370"/>
            <a:ext cx="10529"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rgbClr val="FF6D22"/>
            </a:solidFill>
            <a:prstDash val="solid"/>
            <a:miter/>
          </a:ln>
        </p:spPr>
        <p:txBody>
          <a:bodyPr rtlCol="0" anchor="ctr"/>
          <a:lstStyle/>
          <a:p>
            <a:pPr rtl="0"/>
            <a:endParaRPr lang="en-GB" sz="900"/>
          </a:p>
        </p:txBody>
      </p:sp>
      <p:sp>
        <p:nvSpPr>
          <p:cNvPr id="799" name="TextBox 798">
            <a:extLst>
              <a:ext uri="{FF2B5EF4-FFF2-40B4-BE49-F238E27FC236}">
                <a16:creationId xmlns:a16="http://schemas.microsoft.com/office/drawing/2014/main" id="{C278CCCD-9AEA-75B9-177B-4EDDEF9A5C50}"/>
              </a:ext>
            </a:extLst>
          </p:cNvPr>
          <p:cNvSpPr txBox="1"/>
          <p:nvPr/>
        </p:nvSpPr>
        <p:spPr>
          <a:xfrm>
            <a:off x="8516370" y="1670492"/>
            <a:ext cx="2153154" cy="307777"/>
          </a:xfrm>
          <a:prstGeom prst="rect">
            <a:avLst/>
          </a:prstGeom>
          <a:noFill/>
        </p:spPr>
        <p:txBody>
          <a:bodyPr wrap="none" rtlCol="0">
            <a:spAutoFit/>
          </a:bodyPr>
          <a:lstStyle/>
          <a:p>
            <a:pPr algn="ctr" rtl="0"/>
            <a:r>
              <a:rPr lang="ja-jp" sz="1400" b="1">
                <a:solidFill>
                  <a:srgbClr val="000000"/>
                </a:solidFill>
              </a:rPr>
              <a:t>PD-L1高値 (TPS ≥50%)</a:t>
            </a:r>
          </a:p>
        </p:txBody>
      </p:sp>
      <p:sp>
        <p:nvSpPr>
          <p:cNvPr id="800" name="Freeform 21">
            <a:extLst>
              <a:ext uri="{FF2B5EF4-FFF2-40B4-BE49-F238E27FC236}">
                <a16:creationId xmlns:a16="http://schemas.microsoft.com/office/drawing/2014/main" id="{E39E4F19-C671-9BA3-1614-52FC84FE13AE}"/>
              </a:ext>
            </a:extLst>
          </p:cNvPr>
          <p:cNvSpPr>
            <a:spLocks/>
          </p:cNvSpPr>
          <p:nvPr/>
        </p:nvSpPr>
        <p:spPr bwMode="auto">
          <a:xfrm>
            <a:off x="7413627" y="1964810"/>
            <a:ext cx="4367174"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801" name="Group 800">
            <a:extLst>
              <a:ext uri="{FF2B5EF4-FFF2-40B4-BE49-F238E27FC236}">
                <a16:creationId xmlns:a16="http://schemas.microsoft.com/office/drawing/2014/main" id="{4D4420F2-A7F5-8B2B-27D2-0EEC5DB906BC}"/>
              </a:ext>
            </a:extLst>
          </p:cNvPr>
          <p:cNvGrpSpPr/>
          <p:nvPr/>
        </p:nvGrpSpPr>
        <p:grpSpPr>
          <a:xfrm>
            <a:off x="6945065" y="1900497"/>
            <a:ext cx="464627" cy="1324787"/>
            <a:chOff x="7868684" y="3420919"/>
            <a:chExt cx="504070" cy="3088680"/>
          </a:xfrm>
        </p:grpSpPr>
        <p:sp>
          <p:nvSpPr>
            <p:cNvPr id="802" name="TextBox 801">
              <a:extLst>
                <a:ext uri="{FF2B5EF4-FFF2-40B4-BE49-F238E27FC236}">
                  <a16:creationId xmlns:a16="http://schemas.microsoft.com/office/drawing/2014/main" id="{85857B9F-F8A1-81CD-2BEE-C70750B613CC}"/>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PFS、%</a:t>
              </a:r>
            </a:p>
          </p:txBody>
        </p:sp>
        <p:sp>
          <p:nvSpPr>
            <p:cNvPr id="803" name="TextBox 802">
              <a:extLst>
                <a:ext uri="{FF2B5EF4-FFF2-40B4-BE49-F238E27FC236}">
                  <a16:creationId xmlns:a16="http://schemas.microsoft.com/office/drawing/2014/main" id="{B57F654D-BC8E-FF83-2CD8-D71D9C87BF5A}"/>
                </a:ext>
              </a:extLst>
            </p:cNvPr>
            <p:cNvSpPr txBox="1"/>
            <p:nvPr/>
          </p:nvSpPr>
          <p:spPr>
            <a:xfrm>
              <a:off x="7957755" y="3420919"/>
              <a:ext cx="409032"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100</a:t>
              </a:r>
            </a:p>
          </p:txBody>
        </p:sp>
        <p:sp>
          <p:nvSpPr>
            <p:cNvPr id="804" name="Line 6">
              <a:extLst>
                <a:ext uri="{FF2B5EF4-FFF2-40B4-BE49-F238E27FC236}">
                  <a16:creationId xmlns:a16="http://schemas.microsoft.com/office/drawing/2014/main" id="{86CE4E14-5990-3098-5E49-98621CB1C397}"/>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5" name="Line 7">
              <a:extLst>
                <a:ext uri="{FF2B5EF4-FFF2-40B4-BE49-F238E27FC236}">
                  <a16:creationId xmlns:a16="http://schemas.microsoft.com/office/drawing/2014/main" id="{ABB8965C-5B4E-682B-C495-6DD52DFF5E0E}"/>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6" name="Line 8">
              <a:extLst>
                <a:ext uri="{FF2B5EF4-FFF2-40B4-BE49-F238E27FC236}">
                  <a16:creationId xmlns:a16="http://schemas.microsoft.com/office/drawing/2014/main" id="{5AB780CA-D1D3-AEAF-EAE5-5233B5BD837B}"/>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7" name="Line 9">
              <a:extLst>
                <a:ext uri="{FF2B5EF4-FFF2-40B4-BE49-F238E27FC236}">
                  <a16:creationId xmlns:a16="http://schemas.microsoft.com/office/drawing/2014/main" id="{38D71194-2C11-3944-AE7F-356DA1C70A3A}"/>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8" name="Line 10">
              <a:extLst>
                <a:ext uri="{FF2B5EF4-FFF2-40B4-BE49-F238E27FC236}">
                  <a16:creationId xmlns:a16="http://schemas.microsoft.com/office/drawing/2014/main" id="{88B78832-76C2-EDF7-1E01-8331BCEB58BD}"/>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9" name="Line 11">
              <a:extLst>
                <a:ext uri="{FF2B5EF4-FFF2-40B4-BE49-F238E27FC236}">
                  <a16:creationId xmlns:a16="http://schemas.microsoft.com/office/drawing/2014/main" id="{3B0F4742-2C80-CB4C-F0F4-E29F3E3CE75B}"/>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10" name="TextBox 809">
              <a:extLst>
                <a:ext uri="{FF2B5EF4-FFF2-40B4-BE49-F238E27FC236}">
                  <a16:creationId xmlns:a16="http://schemas.microsoft.com/office/drawing/2014/main" id="{411AC4B2-56E1-F211-820A-3FDCDD2CEB8C}"/>
                </a:ext>
              </a:extLst>
            </p:cNvPr>
            <p:cNvSpPr txBox="1"/>
            <p:nvPr/>
          </p:nvSpPr>
          <p:spPr>
            <a:xfrm>
              <a:off x="8027323" y="3945060"/>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80</a:t>
              </a:r>
            </a:p>
          </p:txBody>
        </p:sp>
        <p:sp>
          <p:nvSpPr>
            <p:cNvPr id="811" name="TextBox 810">
              <a:extLst>
                <a:ext uri="{FF2B5EF4-FFF2-40B4-BE49-F238E27FC236}">
                  <a16:creationId xmlns:a16="http://schemas.microsoft.com/office/drawing/2014/main" id="{FA6C5274-EB9F-8F57-DCF5-4486BC3DFB4E}"/>
                </a:ext>
              </a:extLst>
            </p:cNvPr>
            <p:cNvSpPr txBox="1"/>
            <p:nvPr/>
          </p:nvSpPr>
          <p:spPr>
            <a:xfrm>
              <a:off x="8027323" y="4443593"/>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60</a:t>
              </a:r>
            </a:p>
          </p:txBody>
        </p:sp>
        <p:sp>
          <p:nvSpPr>
            <p:cNvPr id="812" name="TextBox 811">
              <a:extLst>
                <a:ext uri="{FF2B5EF4-FFF2-40B4-BE49-F238E27FC236}">
                  <a16:creationId xmlns:a16="http://schemas.microsoft.com/office/drawing/2014/main" id="{21FB4B4D-216F-594F-DAEF-75D394C7EB32}"/>
                </a:ext>
              </a:extLst>
            </p:cNvPr>
            <p:cNvSpPr txBox="1"/>
            <p:nvPr/>
          </p:nvSpPr>
          <p:spPr>
            <a:xfrm>
              <a:off x="8027323" y="4958242"/>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40</a:t>
              </a:r>
            </a:p>
          </p:txBody>
        </p:sp>
        <p:sp>
          <p:nvSpPr>
            <p:cNvPr id="813" name="TextBox 812">
              <a:extLst>
                <a:ext uri="{FF2B5EF4-FFF2-40B4-BE49-F238E27FC236}">
                  <a16:creationId xmlns:a16="http://schemas.microsoft.com/office/drawing/2014/main" id="{4335A0C4-8D86-7BFD-AACC-EFBA5F6ABE62}"/>
                </a:ext>
              </a:extLst>
            </p:cNvPr>
            <p:cNvSpPr txBox="1"/>
            <p:nvPr/>
          </p:nvSpPr>
          <p:spPr>
            <a:xfrm>
              <a:off x="8027323" y="5462144"/>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20</a:t>
              </a:r>
            </a:p>
          </p:txBody>
        </p:sp>
        <p:sp>
          <p:nvSpPr>
            <p:cNvPr id="814" name="TextBox 813">
              <a:extLst>
                <a:ext uri="{FF2B5EF4-FFF2-40B4-BE49-F238E27FC236}">
                  <a16:creationId xmlns:a16="http://schemas.microsoft.com/office/drawing/2014/main" id="{10F0E915-3B08-CECC-DBA9-82CD7DAB1267}"/>
                </a:ext>
              </a:extLst>
            </p:cNvPr>
            <p:cNvSpPr txBox="1"/>
            <p:nvPr/>
          </p:nvSpPr>
          <p:spPr>
            <a:xfrm>
              <a:off x="8096894" y="5971425"/>
              <a:ext cx="269906"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0</a:t>
              </a:r>
            </a:p>
          </p:txBody>
        </p:sp>
      </p:grpSp>
      <p:grpSp>
        <p:nvGrpSpPr>
          <p:cNvPr id="815" name="Group 814">
            <a:extLst>
              <a:ext uri="{FF2B5EF4-FFF2-40B4-BE49-F238E27FC236}">
                <a16:creationId xmlns:a16="http://schemas.microsoft.com/office/drawing/2014/main" id="{CA71BDDB-6DCA-7A34-8212-105CB75F5DBC}"/>
              </a:ext>
            </a:extLst>
          </p:cNvPr>
          <p:cNvGrpSpPr/>
          <p:nvPr/>
        </p:nvGrpSpPr>
        <p:grpSpPr>
          <a:xfrm>
            <a:off x="7488753" y="3159389"/>
            <a:ext cx="4339950" cy="376698"/>
            <a:chOff x="1513128" y="4356522"/>
            <a:chExt cx="5471850" cy="818558"/>
          </a:xfrm>
        </p:grpSpPr>
        <p:sp>
          <p:nvSpPr>
            <p:cNvPr id="816" name="TextBox 815">
              <a:extLst>
                <a:ext uri="{FF2B5EF4-FFF2-40B4-BE49-F238E27FC236}">
                  <a16:creationId xmlns:a16="http://schemas.microsoft.com/office/drawing/2014/main" id="{E38ACE8E-6657-7C15-44B0-7E90B7BA43DB}"/>
                </a:ext>
              </a:extLst>
            </p:cNvPr>
            <p:cNvSpPr txBox="1"/>
            <p:nvPr/>
          </p:nvSpPr>
          <p:spPr>
            <a:xfrm>
              <a:off x="3677290" y="4673486"/>
              <a:ext cx="1114020" cy="501594"/>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期間、月</a:t>
              </a:r>
            </a:p>
          </p:txBody>
        </p:sp>
        <p:sp>
          <p:nvSpPr>
            <p:cNvPr id="817" name="Line 21">
              <a:extLst>
                <a:ext uri="{FF2B5EF4-FFF2-40B4-BE49-F238E27FC236}">
                  <a16:creationId xmlns:a16="http://schemas.microsoft.com/office/drawing/2014/main" id="{B1116A75-E446-F4FC-FEEF-D3F828ACCF41}"/>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18" name="TextBox 817">
              <a:extLst>
                <a:ext uri="{FF2B5EF4-FFF2-40B4-BE49-F238E27FC236}">
                  <a16:creationId xmlns:a16="http://schemas.microsoft.com/office/drawing/2014/main" id="{6F7EEA66-11FE-42AE-032E-F23789A3ADFD}"/>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14</a:t>
              </a:r>
            </a:p>
          </p:txBody>
        </p:sp>
        <p:sp>
          <p:nvSpPr>
            <p:cNvPr id="819" name="Line 21">
              <a:extLst>
                <a:ext uri="{FF2B5EF4-FFF2-40B4-BE49-F238E27FC236}">
                  <a16:creationId xmlns:a16="http://schemas.microsoft.com/office/drawing/2014/main" id="{184F68D9-9F39-B726-F534-B22A846D39A5}"/>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0" name="TextBox 819">
              <a:extLst>
                <a:ext uri="{FF2B5EF4-FFF2-40B4-BE49-F238E27FC236}">
                  <a16:creationId xmlns:a16="http://schemas.microsoft.com/office/drawing/2014/main" id="{4F756C5E-EA84-B696-3BD6-D7C186CACCA4}"/>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13</a:t>
              </a:r>
            </a:p>
          </p:txBody>
        </p:sp>
        <p:sp>
          <p:nvSpPr>
            <p:cNvPr id="821" name="Line 21">
              <a:extLst>
                <a:ext uri="{FF2B5EF4-FFF2-40B4-BE49-F238E27FC236}">
                  <a16:creationId xmlns:a16="http://schemas.microsoft.com/office/drawing/2014/main" id="{F486B7A6-D7E3-DB45-B8CF-AEDDE49B0A98}"/>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2" name="TextBox 821">
              <a:extLst>
                <a:ext uri="{FF2B5EF4-FFF2-40B4-BE49-F238E27FC236}">
                  <a16:creationId xmlns:a16="http://schemas.microsoft.com/office/drawing/2014/main" id="{98DD99B7-F7CA-B9D3-4FF4-7C8427C47136}"/>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12</a:t>
              </a:r>
            </a:p>
          </p:txBody>
        </p:sp>
        <p:sp>
          <p:nvSpPr>
            <p:cNvPr id="823" name="Line 21">
              <a:extLst>
                <a:ext uri="{FF2B5EF4-FFF2-40B4-BE49-F238E27FC236}">
                  <a16:creationId xmlns:a16="http://schemas.microsoft.com/office/drawing/2014/main" id="{CEA8EEAC-9F94-A57E-95D3-1B27922E3AC8}"/>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4" name="TextBox 823">
              <a:extLst>
                <a:ext uri="{FF2B5EF4-FFF2-40B4-BE49-F238E27FC236}">
                  <a16:creationId xmlns:a16="http://schemas.microsoft.com/office/drawing/2014/main" id="{0F0DE577-4BA1-3A5B-0C2F-81FFC19A9988}"/>
                </a:ext>
              </a:extLst>
            </p:cNvPr>
            <p:cNvSpPr txBox="1"/>
            <p:nvPr/>
          </p:nvSpPr>
          <p:spPr>
            <a:xfrm>
              <a:off x="5604716"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11</a:t>
              </a:r>
            </a:p>
          </p:txBody>
        </p:sp>
        <p:sp>
          <p:nvSpPr>
            <p:cNvPr id="825" name="Line 21">
              <a:extLst>
                <a:ext uri="{FF2B5EF4-FFF2-40B4-BE49-F238E27FC236}">
                  <a16:creationId xmlns:a16="http://schemas.microsoft.com/office/drawing/2014/main" id="{9CA99295-4469-C740-0708-64547BC6CCA8}"/>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6" name="TextBox 825">
              <a:extLst>
                <a:ext uri="{FF2B5EF4-FFF2-40B4-BE49-F238E27FC236}">
                  <a16:creationId xmlns:a16="http://schemas.microsoft.com/office/drawing/2014/main" id="{A5E6D4D5-24DC-E450-7EFE-3DE34C77C3A0}"/>
                </a:ext>
              </a:extLst>
            </p:cNvPr>
            <p:cNvSpPr txBox="1"/>
            <p:nvPr/>
          </p:nvSpPr>
          <p:spPr>
            <a:xfrm>
              <a:off x="5229078"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10</a:t>
              </a:r>
            </a:p>
          </p:txBody>
        </p:sp>
        <p:sp>
          <p:nvSpPr>
            <p:cNvPr id="827" name="Line 21">
              <a:extLst>
                <a:ext uri="{FF2B5EF4-FFF2-40B4-BE49-F238E27FC236}">
                  <a16:creationId xmlns:a16="http://schemas.microsoft.com/office/drawing/2014/main" id="{FE6CB5DF-1683-7102-9E74-CB2DC35A180C}"/>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8" name="TextBox 827">
              <a:extLst>
                <a:ext uri="{FF2B5EF4-FFF2-40B4-BE49-F238E27FC236}">
                  <a16:creationId xmlns:a16="http://schemas.microsoft.com/office/drawing/2014/main" id="{C4724DEF-63E5-A6FF-995A-D44EF2D09A86}"/>
                </a:ext>
              </a:extLst>
            </p:cNvPr>
            <p:cNvSpPr txBox="1"/>
            <p:nvPr/>
          </p:nvSpPr>
          <p:spPr>
            <a:xfrm>
              <a:off x="4893861"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9</a:t>
              </a:r>
            </a:p>
          </p:txBody>
        </p:sp>
        <p:sp>
          <p:nvSpPr>
            <p:cNvPr id="829" name="Line 21">
              <a:extLst>
                <a:ext uri="{FF2B5EF4-FFF2-40B4-BE49-F238E27FC236}">
                  <a16:creationId xmlns:a16="http://schemas.microsoft.com/office/drawing/2014/main" id="{460D146C-E61D-8889-528B-1EFC155FE30B}"/>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0" name="TextBox 829">
              <a:extLst>
                <a:ext uri="{FF2B5EF4-FFF2-40B4-BE49-F238E27FC236}">
                  <a16:creationId xmlns:a16="http://schemas.microsoft.com/office/drawing/2014/main" id="{C859951E-DB0B-1F6C-C120-F86168791039}"/>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8</a:t>
              </a:r>
            </a:p>
          </p:txBody>
        </p:sp>
        <p:sp>
          <p:nvSpPr>
            <p:cNvPr id="831" name="Line 21">
              <a:extLst>
                <a:ext uri="{FF2B5EF4-FFF2-40B4-BE49-F238E27FC236}">
                  <a16:creationId xmlns:a16="http://schemas.microsoft.com/office/drawing/2014/main" id="{C71827D0-22CC-2F99-26A7-2156A68658CA}"/>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2" name="TextBox 831">
              <a:extLst>
                <a:ext uri="{FF2B5EF4-FFF2-40B4-BE49-F238E27FC236}">
                  <a16:creationId xmlns:a16="http://schemas.microsoft.com/office/drawing/2014/main" id="{935AC6D1-F75F-C39B-0C85-2189A321FBB6}"/>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7</a:t>
              </a:r>
            </a:p>
          </p:txBody>
        </p:sp>
        <p:sp>
          <p:nvSpPr>
            <p:cNvPr id="833" name="Line 21">
              <a:extLst>
                <a:ext uri="{FF2B5EF4-FFF2-40B4-BE49-F238E27FC236}">
                  <a16:creationId xmlns:a16="http://schemas.microsoft.com/office/drawing/2014/main" id="{770BCAF9-5A46-14A4-A2A4-CA31D2EE1AEE}"/>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4" name="TextBox 833">
              <a:extLst>
                <a:ext uri="{FF2B5EF4-FFF2-40B4-BE49-F238E27FC236}">
                  <a16:creationId xmlns:a16="http://schemas.microsoft.com/office/drawing/2014/main" id="{2B04CBDE-EB8D-E297-08CF-D1044E206EC6}"/>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6</a:t>
              </a:r>
            </a:p>
          </p:txBody>
        </p:sp>
        <p:sp>
          <p:nvSpPr>
            <p:cNvPr id="835" name="Line 21">
              <a:extLst>
                <a:ext uri="{FF2B5EF4-FFF2-40B4-BE49-F238E27FC236}">
                  <a16:creationId xmlns:a16="http://schemas.microsoft.com/office/drawing/2014/main" id="{AB2CBB2C-F607-98CC-F38A-E577097154EF}"/>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6" name="TextBox 835">
              <a:extLst>
                <a:ext uri="{FF2B5EF4-FFF2-40B4-BE49-F238E27FC236}">
                  <a16:creationId xmlns:a16="http://schemas.microsoft.com/office/drawing/2014/main" id="{65F9E9A2-6822-7E01-41C5-98E6B737DD2D}"/>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5</a:t>
              </a:r>
            </a:p>
          </p:txBody>
        </p:sp>
        <p:sp>
          <p:nvSpPr>
            <p:cNvPr id="837" name="Line 21">
              <a:extLst>
                <a:ext uri="{FF2B5EF4-FFF2-40B4-BE49-F238E27FC236}">
                  <a16:creationId xmlns:a16="http://schemas.microsoft.com/office/drawing/2014/main" id="{643DA9C5-DC60-2C26-9C89-5A4F4B29753D}"/>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8" name="TextBox 837">
              <a:extLst>
                <a:ext uri="{FF2B5EF4-FFF2-40B4-BE49-F238E27FC236}">
                  <a16:creationId xmlns:a16="http://schemas.microsoft.com/office/drawing/2014/main" id="{46C0ECCE-E4E6-7DEA-2ED7-69FFDB7BC098}"/>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4</a:t>
              </a:r>
            </a:p>
          </p:txBody>
        </p:sp>
        <p:sp>
          <p:nvSpPr>
            <p:cNvPr id="839" name="Line 21">
              <a:extLst>
                <a:ext uri="{FF2B5EF4-FFF2-40B4-BE49-F238E27FC236}">
                  <a16:creationId xmlns:a16="http://schemas.microsoft.com/office/drawing/2014/main" id="{5ED6134C-4BC7-0251-83ED-F7685DE7CE50}"/>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0" name="TextBox 839">
              <a:extLst>
                <a:ext uri="{FF2B5EF4-FFF2-40B4-BE49-F238E27FC236}">
                  <a16:creationId xmlns:a16="http://schemas.microsoft.com/office/drawing/2014/main" id="{8F4D2990-8118-79FD-A2C4-6EB83CE52EDB}"/>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3</a:t>
              </a:r>
            </a:p>
          </p:txBody>
        </p:sp>
        <p:sp>
          <p:nvSpPr>
            <p:cNvPr id="841" name="Line 21">
              <a:extLst>
                <a:ext uri="{FF2B5EF4-FFF2-40B4-BE49-F238E27FC236}">
                  <a16:creationId xmlns:a16="http://schemas.microsoft.com/office/drawing/2014/main" id="{63D67D5B-3561-F880-E43D-C4D523218D5D}"/>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2" name="TextBox 841">
              <a:extLst>
                <a:ext uri="{FF2B5EF4-FFF2-40B4-BE49-F238E27FC236}">
                  <a16:creationId xmlns:a16="http://schemas.microsoft.com/office/drawing/2014/main" id="{B6B31DAB-F770-9356-173B-B9A2103E11AF}"/>
                </a:ext>
              </a:extLst>
            </p:cNvPr>
            <p:cNvSpPr txBox="1"/>
            <p:nvPr/>
          </p:nvSpPr>
          <p:spPr>
            <a:xfrm>
              <a:off x="2264401"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2</a:t>
              </a:r>
            </a:p>
          </p:txBody>
        </p:sp>
        <p:sp>
          <p:nvSpPr>
            <p:cNvPr id="843" name="Line 21">
              <a:extLst>
                <a:ext uri="{FF2B5EF4-FFF2-40B4-BE49-F238E27FC236}">
                  <a16:creationId xmlns:a16="http://schemas.microsoft.com/office/drawing/2014/main" id="{CABD2672-FB95-91D1-D00C-AF1B7AA2AE68}"/>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4" name="TextBox 843">
              <a:extLst>
                <a:ext uri="{FF2B5EF4-FFF2-40B4-BE49-F238E27FC236}">
                  <a16:creationId xmlns:a16="http://schemas.microsoft.com/office/drawing/2014/main" id="{AB68EFE1-64D7-7829-91FB-2BC265A64FDC}"/>
                </a:ext>
              </a:extLst>
            </p:cNvPr>
            <p:cNvSpPr txBox="1"/>
            <p:nvPr/>
          </p:nvSpPr>
          <p:spPr>
            <a:xfrm>
              <a:off x="1888766"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a:t>
              </a:r>
            </a:p>
          </p:txBody>
        </p:sp>
        <p:sp>
          <p:nvSpPr>
            <p:cNvPr id="845" name="Line 21">
              <a:extLst>
                <a:ext uri="{FF2B5EF4-FFF2-40B4-BE49-F238E27FC236}">
                  <a16:creationId xmlns:a16="http://schemas.microsoft.com/office/drawing/2014/main" id="{BC238161-B7E9-4C31-2820-4167F19FB2A5}"/>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6" name="TextBox 845">
              <a:extLst>
                <a:ext uri="{FF2B5EF4-FFF2-40B4-BE49-F238E27FC236}">
                  <a16:creationId xmlns:a16="http://schemas.microsoft.com/office/drawing/2014/main" id="{E1537672-C81B-0A28-15D0-92D5D5A6F427}"/>
                </a:ext>
              </a:extLst>
            </p:cNvPr>
            <p:cNvSpPr txBox="1"/>
            <p:nvPr/>
          </p:nvSpPr>
          <p:spPr>
            <a:xfrm>
              <a:off x="151312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0</a:t>
              </a:r>
            </a:p>
          </p:txBody>
        </p:sp>
      </p:grpSp>
      <p:sp>
        <p:nvSpPr>
          <p:cNvPr id="847" name="TextBox 846">
            <a:extLst>
              <a:ext uri="{FF2B5EF4-FFF2-40B4-BE49-F238E27FC236}">
                <a16:creationId xmlns:a16="http://schemas.microsoft.com/office/drawing/2014/main" id="{775BFD99-4732-22AB-94D8-33A51C31E1EE}"/>
              </a:ext>
            </a:extLst>
          </p:cNvPr>
          <p:cNvSpPr txBox="1"/>
          <p:nvPr/>
        </p:nvSpPr>
        <p:spPr>
          <a:xfrm>
            <a:off x="6620658" y="3504951"/>
            <a:ext cx="832279" cy="230832"/>
          </a:xfrm>
          <a:prstGeom prst="rect">
            <a:avLst/>
          </a:prstGeom>
          <a:noFill/>
        </p:spPr>
        <p:txBody>
          <a:bodyPr wrap="none" rtlCol="0">
            <a:spAutoFit/>
          </a:bodyPr>
          <a:lstStyle/>
          <a:p>
            <a:pPr algn="r" rtl="0"/>
            <a:r>
              <a:rPr lang="ja-jp" sz="900">
                <a:solidFill>
                  <a:schemeClr val="accent1"/>
                </a:solidFill>
              </a:rPr>
              <a:t>イボネスシマブ</a:t>
            </a:r>
          </a:p>
        </p:txBody>
      </p:sp>
      <p:sp>
        <p:nvSpPr>
          <p:cNvPr id="848" name="TextBox 847">
            <a:extLst>
              <a:ext uri="{FF2B5EF4-FFF2-40B4-BE49-F238E27FC236}">
                <a16:creationId xmlns:a16="http://schemas.microsoft.com/office/drawing/2014/main" id="{07CA4F70-FDF6-725A-07A3-30AC6119A232}"/>
              </a:ext>
            </a:extLst>
          </p:cNvPr>
          <p:cNvSpPr txBox="1"/>
          <p:nvPr/>
        </p:nvSpPr>
        <p:spPr>
          <a:xfrm>
            <a:off x="6862851" y="3750981"/>
            <a:ext cx="588623" cy="230832"/>
          </a:xfrm>
          <a:prstGeom prst="rect">
            <a:avLst/>
          </a:prstGeom>
          <a:noFill/>
        </p:spPr>
        <p:txBody>
          <a:bodyPr wrap="none" rtlCol="0">
            <a:spAutoFit/>
          </a:bodyPr>
          <a:lstStyle/>
          <a:p>
            <a:pPr algn="r" rtl="0"/>
            <a:r>
              <a:rPr lang="ja-jp" sz="900">
                <a:solidFill>
                  <a:schemeClr val="accent2"/>
                </a:solidFill>
              </a:rPr>
              <a:t>ペムブロリズマブ</a:t>
            </a:r>
            <a:endParaRPr lang="en-GB" sz="900" dirty="0">
              <a:solidFill>
                <a:schemeClr val="accent2"/>
              </a:solidFill>
            </a:endParaRPr>
          </a:p>
        </p:txBody>
      </p:sp>
      <p:sp>
        <p:nvSpPr>
          <p:cNvPr id="849" name="TextBox 848">
            <a:extLst>
              <a:ext uri="{FF2B5EF4-FFF2-40B4-BE49-F238E27FC236}">
                <a16:creationId xmlns:a16="http://schemas.microsoft.com/office/drawing/2014/main" id="{F0B13F2D-95C6-0B75-F442-1030E555F656}"/>
              </a:ext>
            </a:extLst>
          </p:cNvPr>
          <p:cNvSpPr txBox="1"/>
          <p:nvPr/>
        </p:nvSpPr>
        <p:spPr>
          <a:xfrm>
            <a:off x="7697063" y="2779923"/>
            <a:ext cx="184731" cy="230832"/>
          </a:xfrm>
          <a:prstGeom prst="rect">
            <a:avLst/>
          </a:prstGeom>
          <a:noFill/>
        </p:spPr>
        <p:txBody>
          <a:bodyPr wrap="none" rtlCol="0">
            <a:spAutoFit/>
          </a:bodyPr>
          <a:lstStyle/>
          <a:p>
            <a:pPr rtl="0"/>
            <a:endParaRPr lang="en-GB" sz="900" dirty="0">
              <a:solidFill>
                <a:srgbClr val="263F6A"/>
              </a:solidFill>
            </a:endParaRPr>
          </a:p>
        </p:txBody>
      </p:sp>
      <p:grpSp>
        <p:nvGrpSpPr>
          <p:cNvPr id="851" name="Group 850">
            <a:extLst>
              <a:ext uri="{FF2B5EF4-FFF2-40B4-BE49-F238E27FC236}">
                <a16:creationId xmlns:a16="http://schemas.microsoft.com/office/drawing/2014/main" id="{EA32413A-A821-1725-A747-FD728CB417B4}"/>
              </a:ext>
            </a:extLst>
          </p:cNvPr>
          <p:cNvGrpSpPr/>
          <p:nvPr/>
        </p:nvGrpSpPr>
        <p:grpSpPr>
          <a:xfrm>
            <a:off x="7450284" y="3445670"/>
            <a:ext cx="4416893" cy="349702"/>
            <a:chOff x="1665861" y="5800121"/>
            <a:chExt cx="4791862" cy="759897"/>
          </a:xfrm>
        </p:grpSpPr>
        <p:sp>
          <p:nvSpPr>
            <p:cNvPr id="852" name="TextBox 851">
              <a:extLst>
                <a:ext uri="{FF2B5EF4-FFF2-40B4-BE49-F238E27FC236}">
                  <a16:creationId xmlns:a16="http://schemas.microsoft.com/office/drawing/2014/main" id="{DCDE4F20-A043-4BA0-1DF6-475CB530C501}"/>
                </a:ext>
              </a:extLst>
            </p:cNvPr>
            <p:cNvSpPr txBox="1"/>
            <p:nvPr/>
          </p:nvSpPr>
          <p:spPr>
            <a:xfrm>
              <a:off x="6156243"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0</a:t>
              </a:r>
            </a:p>
            <a:p>
              <a:pPr algn="ctr" rtl="0"/>
              <a:r>
                <a:rPr lang="ja-jp" sz="900">
                  <a:solidFill>
                    <a:schemeClr val="accent1"/>
                  </a:solidFill>
                  <a:cs typeface="Arial" panose="020B0604020202020204" pitchFamily="34" charset="0"/>
                </a:rPr>
                <a:t>(25)</a:t>
              </a:r>
            </a:p>
          </p:txBody>
        </p:sp>
        <p:sp>
          <p:nvSpPr>
            <p:cNvPr id="853" name="TextBox 852">
              <a:extLst>
                <a:ext uri="{FF2B5EF4-FFF2-40B4-BE49-F238E27FC236}">
                  <a16:creationId xmlns:a16="http://schemas.microsoft.com/office/drawing/2014/main" id="{9E1FBB0F-78E0-18BF-4892-8ABF5A9E4299}"/>
                </a:ext>
              </a:extLst>
            </p:cNvPr>
            <p:cNvSpPr txBox="1"/>
            <p:nvPr/>
          </p:nvSpPr>
          <p:spPr>
            <a:xfrm>
              <a:off x="5833017"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a:t>
              </a:r>
            </a:p>
            <a:p>
              <a:pPr algn="ctr" rtl="0"/>
              <a:r>
                <a:rPr lang="ja-jp" sz="900">
                  <a:solidFill>
                    <a:schemeClr val="accent1"/>
                  </a:solidFill>
                  <a:cs typeface="Arial" panose="020B0604020202020204" pitchFamily="34" charset="0"/>
                </a:rPr>
                <a:t>(25)</a:t>
              </a:r>
            </a:p>
          </p:txBody>
        </p:sp>
        <p:sp>
          <p:nvSpPr>
            <p:cNvPr id="854" name="TextBox 853">
              <a:extLst>
                <a:ext uri="{FF2B5EF4-FFF2-40B4-BE49-F238E27FC236}">
                  <a16:creationId xmlns:a16="http://schemas.microsoft.com/office/drawing/2014/main" id="{72E43BB4-2D5C-1F4B-11ED-E836026C3BA3}"/>
                </a:ext>
              </a:extLst>
            </p:cNvPr>
            <p:cNvSpPr txBox="1"/>
            <p:nvPr/>
          </p:nvSpPr>
          <p:spPr>
            <a:xfrm>
              <a:off x="5509791"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a:t>
              </a:r>
            </a:p>
            <a:p>
              <a:pPr algn="ctr" rtl="0"/>
              <a:r>
                <a:rPr lang="ja-jp" sz="900">
                  <a:solidFill>
                    <a:schemeClr val="accent1"/>
                  </a:solidFill>
                  <a:cs typeface="Arial" panose="020B0604020202020204" pitchFamily="34" charset="0"/>
                </a:rPr>
                <a:t>(25)</a:t>
              </a:r>
            </a:p>
          </p:txBody>
        </p:sp>
        <p:sp>
          <p:nvSpPr>
            <p:cNvPr id="855" name="TextBox 854">
              <a:extLst>
                <a:ext uri="{FF2B5EF4-FFF2-40B4-BE49-F238E27FC236}">
                  <a16:creationId xmlns:a16="http://schemas.microsoft.com/office/drawing/2014/main" id="{C5ACEBFA-C08A-F0B2-63AA-E5880F2A618F}"/>
                </a:ext>
              </a:extLst>
            </p:cNvPr>
            <p:cNvSpPr txBox="1"/>
            <p:nvPr/>
          </p:nvSpPr>
          <p:spPr>
            <a:xfrm>
              <a:off x="518656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7</a:t>
              </a:r>
            </a:p>
            <a:p>
              <a:pPr algn="ctr" rtl="0"/>
              <a:r>
                <a:rPr lang="ja-jp" sz="900">
                  <a:solidFill>
                    <a:schemeClr val="accent1"/>
                  </a:solidFill>
                  <a:cs typeface="Arial" panose="020B0604020202020204" pitchFamily="34" charset="0"/>
                </a:rPr>
                <a:t>(24)</a:t>
              </a:r>
            </a:p>
          </p:txBody>
        </p:sp>
        <p:sp>
          <p:nvSpPr>
            <p:cNvPr id="856" name="TextBox 855">
              <a:extLst>
                <a:ext uri="{FF2B5EF4-FFF2-40B4-BE49-F238E27FC236}">
                  <a16:creationId xmlns:a16="http://schemas.microsoft.com/office/drawing/2014/main" id="{DCD6C7D2-88B1-4E9E-1EB2-BC85158FFF62}"/>
                </a:ext>
              </a:extLst>
            </p:cNvPr>
            <p:cNvSpPr txBox="1"/>
            <p:nvPr/>
          </p:nvSpPr>
          <p:spPr>
            <a:xfrm>
              <a:off x="4863339"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8</a:t>
              </a:r>
            </a:p>
            <a:p>
              <a:pPr algn="ctr" rtl="0"/>
              <a:r>
                <a:rPr lang="ja-jp" sz="900">
                  <a:solidFill>
                    <a:schemeClr val="accent1"/>
                  </a:solidFill>
                  <a:cs typeface="Arial" panose="020B0604020202020204" pitchFamily="34" charset="0"/>
                </a:rPr>
                <a:t>(24)</a:t>
              </a:r>
            </a:p>
          </p:txBody>
        </p:sp>
        <p:sp>
          <p:nvSpPr>
            <p:cNvPr id="857" name="TextBox 856">
              <a:extLst>
                <a:ext uri="{FF2B5EF4-FFF2-40B4-BE49-F238E27FC236}">
                  <a16:creationId xmlns:a16="http://schemas.microsoft.com/office/drawing/2014/main" id="{E7B80B85-9FA0-CC26-B2C0-E15C2A53B71D}"/>
                </a:ext>
              </a:extLst>
            </p:cNvPr>
            <p:cNvSpPr txBox="1"/>
            <p:nvPr/>
          </p:nvSpPr>
          <p:spPr>
            <a:xfrm>
              <a:off x="454011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23</a:t>
              </a:r>
            </a:p>
            <a:p>
              <a:pPr algn="ctr" rtl="0"/>
              <a:r>
                <a:rPr lang="ja-jp" sz="900">
                  <a:solidFill>
                    <a:schemeClr val="accent1"/>
                  </a:solidFill>
                  <a:cs typeface="Arial" panose="020B0604020202020204" pitchFamily="34" charset="0"/>
                </a:rPr>
                <a:t>(21)</a:t>
              </a:r>
            </a:p>
          </p:txBody>
        </p:sp>
        <p:sp>
          <p:nvSpPr>
            <p:cNvPr id="858" name="TextBox 857">
              <a:extLst>
                <a:ext uri="{FF2B5EF4-FFF2-40B4-BE49-F238E27FC236}">
                  <a16:creationId xmlns:a16="http://schemas.microsoft.com/office/drawing/2014/main" id="{61013B1B-3B24-5632-78F8-2F4CAC3EC4B7}"/>
                </a:ext>
              </a:extLst>
            </p:cNvPr>
            <p:cNvSpPr txBox="1"/>
            <p:nvPr/>
          </p:nvSpPr>
          <p:spPr>
            <a:xfrm>
              <a:off x="4216886"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31</a:t>
              </a:r>
            </a:p>
            <a:p>
              <a:pPr algn="ctr" rtl="0"/>
              <a:r>
                <a:rPr lang="ja-jp" sz="900">
                  <a:solidFill>
                    <a:schemeClr val="accent1"/>
                  </a:solidFill>
                  <a:cs typeface="Arial" panose="020B0604020202020204" pitchFamily="34" charset="0"/>
                </a:rPr>
                <a:t>(21)</a:t>
              </a:r>
            </a:p>
          </p:txBody>
        </p:sp>
        <p:sp>
          <p:nvSpPr>
            <p:cNvPr id="859" name="TextBox 858">
              <a:extLst>
                <a:ext uri="{FF2B5EF4-FFF2-40B4-BE49-F238E27FC236}">
                  <a16:creationId xmlns:a16="http://schemas.microsoft.com/office/drawing/2014/main" id="{8F0B4033-BBE5-D643-F1E4-FE7B1C8E2C8C}"/>
                </a:ext>
              </a:extLst>
            </p:cNvPr>
            <p:cNvSpPr txBox="1"/>
            <p:nvPr/>
          </p:nvSpPr>
          <p:spPr>
            <a:xfrm>
              <a:off x="3893660"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34</a:t>
              </a:r>
            </a:p>
            <a:p>
              <a:pPr algn="ctr" rtl="0"/>
              <a:r>
                <a:rPr lang="ja-jp" sz="900">
                  <a:solidFill>
                    <a:schemeClr val="accent1"/>
                  </a:solidFill>
                  <a:cs typeface="Arial" panose="020B0604020202020204" pitchFamily="34" charset="0"/>
                </a:rPr>
                <a:t>(19)</a:t>
              </a:r>
            </a:p>
          </p:txBody>
        </p:sp>
        <p:sp>
          <p:nvSpPr>
            <p:cNvPr id="860" name="TextBox 859">
              <a:extLst>
                <a:ext uri="{FF2B5EF4-FFF2-40B4-BE49-F238E27FC236}">
                  <a16:creationId xmlns:a16="http://schemas.microsoft.com/office/drawing/2014/main" id="{280267B9-6E21-D6E5-A900-8A7144F0E62E}"/>
                </a:ext>
              </a:extLst>
            </p:cNvPr>
            <p:cNvSpPr txBox="1"/>
            <p:nvPr/>
          </p:nvSpPr>
          <p:spPr>
            <a:xfrm>
              <a:off x="357043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45</a:t>
              </a:r>
            </a:p>
            <a:p>
              <a:pPr algn="ctr" rtl="0"/>
              <a:r>
                <a:rPr lang="ja-jp" sz="900">
                  <a:solidFill>
                    <a:schemeClr val="accent1"/>
                  </a:solidFill>
                  <a:cs typeface="Arial" panose="020B0604020202020204" pitchFamily="34" charset="0"/>
                </a:rPr>
                <a:t>(16)</a:t>
              </a:r>
            </a:p>
          </p:txBody>
        </p:sp>
        <p:sp>
          <p:nvSpPr>
            <p:cNvPr id="861" name="TextBox 860">
              <a:extLst>
                <a:ext uri="{FF2B5EF4-FFF2-40B4-BE49-F238E27FC236}">
                  <a16:creationId xmlns:a16="http://schemas.microsoft.com/office/drawing/2014/main" id="{3CACD2B0-BF91-0CDE-E44A-7E1FDC160F99}"/>
                </a:ext>
              </a:extLst>
            </p:cNvPr>
            <p:cNvSpPr txBox="1"/>
            <p:nvPr/>
          </p:nvSpPr>
          <p:spPr>
            <a:xfrm>
              <a:off x="3247209"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61</a:t>
              </a:r>
            </a:p>
            <a:p>
              <a:pPr algn="ctr" rtl="0"/>
              <a:r>
                <a:rPr lang="ja-jp" sz="900">
                  <a:solidFill>
                    <a:schemeClr val="accent1"/>
                  </a:solidFill>
                  <a:cs typeface="Arial" panose="020B0604020202020204" pitchFamily="34" charset="0"/>
                </a:rPr>
                <a:t>(14)</a:t>
              </a:r>
            </a:p>
          </p:txBody>
        </p:sp>
        <p:sp>
          <p:nvSpPr>
            <p:cNvPr id="862" name="TextBox 861">
              <a:extLst>
                <a:ext uri="{FF2B5EF4-FFF2-40B4-BE49-F238E27FC236}">
                  <a16:creationId xmlns:a16="http://schemas.microsoft.com/office/drawing/2014/main" id="{78BC7817-C901-07F0-DA62-F6EF1CE2DD56}"/>
                </a:ext>
              </a:extLst>
            </p:cNvPr>
            <p:cNvSpPr txBox="1"/>
            <p:nvPr/>
          </p:nvSpPr>
          <p:spPr>
            <a:xfrm>
              <a:off x="292398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64</a:t>
              </a:r>
            </a:p>
            <a:p>
              <a:pPr algn="ctr" rtl="0"/>
              <a:r>
                <a:rPr lang="ja-jp" sz="900">
                  <a:solidFill>
                    <a:schemeClr val="accent1"/>
                  </a:solidFill>
                  <a:cs typeface="Arial" panose="020B0604020202020204" pitchFamily="34" charset="0"/>
                </a:rPr>
                <a:t>(12)</a:t>
              </a:r>
            </a:p>
          </p:txBody>
        </p:sp>
        <p:sp>
          <p:nvSpPr>
            <p:cNvPr id="863" name="TextBox 862">
              <a:extLst>
                <a:ext uri="{FF2B5EF4-FFF2-40B4-BE49-F238E27FC236}">
                  <a16:creationId xmlns:a16="http://schemas.microsoft.com/office/drawing/2014/main" id="{E624B4BB-46BB-EF5E-54DA-0CC6A437B844}"/>
                </a:ext>
              </a:extLst>
            </p:cNvPr>
            <p:cNvSpPr txBox="1"/>
            <p:nvPr/>
          </p:nvSpPr>
          <p:spPr>
            <a:xfrm>
              <a:off x="2600761"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66</a:t>
              </a:r>
            </a:p>
            <a:p>
              <a:pPr algn="ctr" rtl="0"/>
              <a:r>
                <a:rPr lang="ja-jp" sz="900">
                  <a:solidFill>
                    <a:schemeClr val="accent1"/>
                  </a:solidFill>
                  <a:cs typeface="Arial" panose="020B0604020202020204" pitchFamily="34" charset="0"/>
                </a:rPr>
                <a:t>(11)</a:t>
              </a:r>
            </a:p>
          </p:txBody>
        </p:sp>
        <p:sp>
          <p:nvSpPr>
            <p:cNvPr id="864" name="TextBox 863">
              <a:extLst>
                <a:ext uri="{FF2B5EF4-FFF2-40B4-BE49-F238E27FC236}">
                  <a16:creationId xmlns:a16="http://schemas.microsoft.com/office/drawing/2014/main" id="{229CBA6A-9DA8-1D35-A741-D50A10CB6BB9}"/>
                </a:ext>
              </a:extLst>
            </p:cNvPr>
            <p:cNvSpPr txBox="1"/>
            <p:nvPr/>
          </p:nvSpPr>
          <p:spPr>
            <a:xfrm>
              <a:off x="2312311"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73</a:t>
              </a:r>
            </a:p>
            <a:p>
              <a:pPr algn="ctr" rtl="0"/>
              <a:r>
                <a:rPr lang="ja-jp" sz="900">
                  <a:solidFill>
                    <a:schemeClr val="accent1"/>
                  </a:solidFill>
                  <a:cs typeface="Arial" panose="020B0604020202020204" pitchFamily="34" charset="0"/>
                </a:rPr>
                <a:t>(5)</a:t>
              </a:r>
            </a:p>
          </p:txBody>
        </p:sp>
        <p:sp>
          <p:nvSpPr>
            <p:cNvPr id="865" name="TextBox 864">
              <a:extLst>
                <a:ext uri="{FF2B5EF4-FFF2-40B4-BE49-F238E27FC236}">
                  <a16:creationId xmlns:a16="http://schemas.microsoft.com/office/drawing/2014/main" id="{CFA74414-85AA-16E0-6629-5B9FC8C327DA}"/>
                </a:ext>
              </a:extLst>
            </p:cNvPr>
            <p:cNvSpPr txBox="1"/>
            <p:nvPr/>
          </p:nvSpPr>
          <p:spPr>
            <a:xfrm>
              <a:off x="1989085"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77</a:t>
              </a:r>
            </a:p>
            <a:p>
              <a:pPr algn="ctr" rtl="0"/>
              <a:r>
                <a:rPr lang="ja-jp" sz="900">
                  <a:solidFill>
                    <a:schemeClr val="accent1"/>
                  </a:solidFill>
                  <a:cs typeface="Arial" panose="020B0604020202020204" pitchFamily="34" charset="0"/>
                </a:rPr>
                <a:t>(2)</a:t>
              </a:r>
            </a:p>
          </p:txBody>
        </p:sp>
        <p:sp>
          <p:nvSpPr>
            <p:cNvPr id="866" name="TextBox 865">
              <a:extLst>
                <a:ext uri="{FF2B5EF4-FFF2-40B4-BE49-F238E27FC236}">
                  <a16:creationId xmlns:a16="http://schemas.microsoft.com/office/drawing/2014/main" id="{0FAB7DBF-E9E4-425D-D279-AF454720F5F5}"/>
                </a:ext>
              </a:extLst>
            </p:cNvPr>
            <p:cNvSpPr txBox="1"/>
            <p:nvPr/>
          </p:nvSpPr>
          <p:spPr>
            <a:xfrm>
              <a:off x="1665861"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83</a:t>
              </a:r>
            </a:p>
            <a:p>
              <a:pPr algn="ctr" rtl="0"/>
              <a:r>
                <a:rPr lang="ja-jp" sz="900">
                  <a:solidFill>
                    <a:schemeClr val="accent1"/>
                  </a:solidFill>
                  <a:cs typeface="Arial" panose="020B0604020202020204" pitchFamily="34" charset="0"/>
                </a:rPr>
                <a:t>(0)</a:t>
              </a:r>
            </a:p>
          </p:txBody>
        </p:sp>
      </p:grpSp>
      <p:grpSp>
        <p:nvGrpSpPr>
          <p:cNvPr id="867" name="Group 866">
            <a:extLst>
              <a:ext uri="{FF2B5EF4-FFF2-40B4-BE49-F238E27FC236}">
                <a16:creationId xmlns:a16="http://schemas.microsoft.com/office/drawing/2014/main" id="{E263602D-0B63-A7F6-C49A-2EA4E42D3789}"/>
              </a:ext>
            </a:extLst>
          </p:cNvPr>
          <p:cNvGrpSpPr/>
          <p:nvPr/>
        </p:nvGrpSpPr>
        <p:grpSpPr>
          <a:xfrm>
            <a:off x="7450280" y="3734078"/>
            <a:ext cx="3821029" cy="349702"/>
            <a:chOff x="1665858" y="5800121"/>
            <a:chExt cx="4145413" cy="759897"/>
          </a:xfrm>
        </p:grpSpPr>
        <p:sp>
          <p:nvSpPr>
            <p:cNvPr id="868" name="TextBox 867">
              <a:extLst>
                <a:ext uri="{FF2B5EF4-FFF2-40B4-BE49-F238E27FC236}">
                  <a16:creationId xmlns:a16="http://schemas.microsoft.com/office/drawing/2014/main" id="{D6094432-C7E6-C95D-C003-F368543A5036}"/>
                </a:ext>
              </a:extLst>
            </p:cNvPr>
            <p:cNvSpPr txBox="1"/>
            <p:nvPr/>
          </p:nvSpPr>
          <p:spPr>
            <a:xfrm>
              <a:off x="5509791"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0</a:t>
              </a:r>
            </a:p>
            <a:p>
              <a:pPr algn="ctr" rtl="0"/>
              <a:r>
                <a:rPr lang="ja-jp" sz="900">
                  <a:solidFill>
                    <a:schemeClr val="accent2"/>
                  </a:solidFill>
                  <a:cs typeface="Arial" panose="020B0604020202020204" pitchFamily="34" charset="0"/>
                </a:rPr>
                <a:t>(45)</a:t>
              </a:r>
            </a:p>
          </p:txBody>
        </p:sp>
        <p:sp>
          <p:nvSpPr>
            <p:cNvPr id="869" name="TextBox 868">
              <a:extLst>
                <a:ext uri="{FF2B5EF4-FFF2-40B4-BE49-F238E27FC236}">
                  <a16:creationId xmlns:a16="http://schemas.microsoft.com/office/drawing/2014/main" id="{DC0E254F-E924-4F4B-838D-8B6C8785A2FC}"/>
                </a:ext>
              </a:extLst>
            </p:cNvPr>
            <p:cNvSpPr txBox="1"/>
            <p:nvPr/>
          </p:nvSpPr>
          <p:spPr>
            <a:xfrm>
              <a:off x="518656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a:t>
              </a:r>
            </a:p>
            <a:p>
              <a:pPr algn="ctr" rtl="0"/>
              <a:r>
                <a:rPr lang="ja-jp" sz="900">
                  <a:solidFill>
                    <a:schemeClr val="accent2"/>
                  </a:solidFill>
                  <a:cs typeface="Arial" panose="020B0604020202020204" pitchFamily="34" charset="0"/>
                </a:rPr>
                <a:t>(45)</a:t>
              </a:r>
            </a:p>
          </p:txBody>
        </p:sp>
        <p:sp>
          <p:nvSpPr>
            <p:cNvPr id="870" name="TextBox 869">
              <a:extLst>
                <a:ext uri="{FF2B5EF4-FFF2-40B4-BE49-F238E27FC236}">
                  <a16:creationId xmlns:a16="http://schemas.microsoft.com/office/drawing/2014/main" id="{86D10092-5E4F-56DF-7A4D-BBD6FC10CD16}"/>
                </a:ext>
              </a:extLst>
            </p:cNvPr>
            <p:cNvSpPr txBox="1"/>
            <p:nvPr/>
          </p:nvSpPr>
          <p:spPr>
            <a:xfrm>
              <a:off x="4863340"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7</a:t>
              </a:r>
            </a:p>
            <a:p>
              <a:pPr algn="ctr" rtl="0"/>
              <a:r>
                <a:rPr lang="ja-jp" sz="900">
                  <a:solidFill>
                    <a:schemeClr val="accent2"/>
                  </a:solidFill>
                  <a:cs typeface="Arial" panose="020B0604020202020204" pitchFamily="34" charset="0"/>
                </a:rPr>
                <a:t>(45)</a:t>
              </a:r>
            </a:p>
          </p:txBody>
        </p:sp>
        <p:sp>
          <p:nvSpPr>
            <p:cNvPr id="871" name="TextBox 870">
              <a:extLst>
                <a:ext uri="{FF2B5EF4-FFF2-40B4-BE49-F238E27FC236}">
                  <a16:creationId xmlns:a16="http://schemas.microsoft.com/office/drawing/2014/main" id="{370BF505-41E0-318D-C213-8F92DA35A995}"/>
                </a:ext>
              </a:extLst>
            </p:cNvPr>
            <p:cNvSpPr txBox="1"/>
            <p:nvPr/>
          </p:nvSpPr>
          <p:spPr>
            <a:xfrm>
              <a:off x="4540112"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12</a:t>
              </a:r>
            </a:p>
            <a:p>
              <a:pPr algn="ctr" rtl="0"/>
              <a:r>
                <a:rPr lang="ja-jp" sz="900">
                  <a:solidFill>
                    <a:schemeClr val="accent2"/>
                  </a:solidFill>
                  <a:cs typeface="Arial" panose="020B0604020202020204" pitchFamily="34" charset="0"/>
                </a:rPr>
                <a:t>(43)</a:t>
              </a:r>
            </a:p>
          </p:txBody>
        </p:sp>
        <p:sp>
          <p:nvSpPr>
            <p:cNvPr id="872" name="TextBox 871">
              <a:extLst>
                <a:ext uri="{FF2B5EF4-FFF2-40B4-BE49-F238E27FC236}">
                  <a16:creationId xmlns:a16="http://schemas.microsoft.com/office/drawing/2014/main" id="{0BF99DCC-AA8F-A8A8-BCA8-CBC01606A16D}"/>
                </a:ext>
              </a:extLst>
            </p:cNvPr>
            <p:cNvSpPr txBox="1"/>
            <p:nvPr/>
          </p:nvSpPr>
          <p:spPr>
            <a:xfrm>
              <a:off x="4216889"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24</a:t>
              </a:r>
            </a:p>
            <a:p>
              <a:pPr algn="ctr" rtl="0"/>
              <a:r>
                <a:rPr lang="ja-jp" sz="900">
                  <a:solidFill>
                    <a:schemeClr val="accent2"/>
                  </a:solidFill>
                  <a:cs typeface="Arial" panose="020B0604020202020204" pitchFamily="34" charset="0"/>
                </a:rPr>
                <a:t>(39)</a:t>
              </a:r>
            </a:p>
          </p:txBody>
        </p:sp>
        <p:sp>
          <p:nvSpPr>
            <p:cNvPr id="873" name="TextBox 872">
              <a:extLst>
                <a:ext uri="{FF2B5EF4-FFF2-40B4-BE49-F238E27FC236}">
                  <a16:creationId xmlns:a16="http://schemas.microsoft.com/office/drawing/2014/main" id="{DD2A7D40-8597-445D-5407-1F285121CF62}"/>
                </a:ext>
              </a:extLst>
            </p:cNvPr>
            <p:cNvSpPr txBox="1"/>
            <p:nvPr/>
          </p:nvSpPr>
          <p:spPr>
            <a:xfrm>
              <a:off x="3893663"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29</a:t>
              </a:r>
            </a:p>
            <a:p>
              <a:pPr algn="ctr" rtl="0"/>
              <a:r>
                <a:rPr lang="ja-jp" sz="900">
                  <a:solidFill>
                    <a:schemeClr val="accent2"/>
                  </a:solidFill>
                  <a:cs typeface="Arial" panose="020B0604020202020204" pitchFamily="34" charset="0"/>
                </a:rPr>
                <a:t>(38)</a:t>
              </a:r>
            </a:p>
          </p:txBody>
        </p:sp>
        <p:sp>
          <p:nvSpPr>
            <p:cNvPr id="874" name="TextBox 873">
              <a:extLst>
                <a:ext uri="{FF2B5EF4-FFF2-40B4-BE49-F238E27FC236}">
                  <a16:creationId xmlns:a16="http://schemas.microsoft.com/office/drawing/2014/main" id="{AE5514DD-12B1-0FC3-6A38-BCDCDB311B31}"/>
                </a:ext>
              </a:extLst>
            </p:cNvPr>
            <p:cNvSpPr txBox="1"/>
            <p:nvPr/>
          </p:nvSpPr>
          <p:spPr>
            <a:xfrm>
              <a:off x="3570439"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37</a:t>
              </a:r>
            </a:p>
            <a:p>
              <a:pPr algn="ctr" rtl="0"/>
              <a:r>
                <a:rPr lang="ja-jp" sz="900">
                  <a:solidFill>
                    <a:schemeClr val="accent2"/>
                  </a:solidFill>
                  <a:cs typeface="Arial" panose="020B0604020202020204" pitchFamily="34" charset="0"/>
                </a:rPr>
                <a:t>(37)</a:t>
              </a:r>
            </a:p>
          </p:txBody>
        </p:sp>
        <p:sp>
          <p:nvSpPr>
            <p:cNvPr id="875" name="TextBox 874">
              <a:extLst>
                <a:ext uri="{FF2B5EF4-FFF2-40B4-BE49-F238E27FC236}">
                  <a16:creationId xmlns:a16="http://schemas.microsoft.com/office/drawing/2014/main" id="{E49609F7-A281-6F29-14A7-CF3A88B8FC19}"/>
                </a:ext>
              </a:extLst>
            </p:cNvPr>
            <p:cNvSpPr txBox="1"/>
            <p:nvPr/>
          </p:nvSpPr>
          <p:spPr>
            <a:xfrm>
              <a:off x="3247210"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53</a:t>
              </a:r>
            </a:p>
            <a:p>
              <a:pPr algn="ctr" rtl="0"/>
              <a:r>
                <a:rPr lang="ja-jp" sz="900">
                  <a:solidFill>
                    <a:schemeClr val="accent2"/>
                  </a:solidFill>
                  <a:cs typeface="Arial" panose="020B0604020202020204" pitchFamily="34" charset="0"/>
                </a:rPr>
                <a:t>(27)</a:t>
              </a:r>
            </a:p>
          </p:txBody>
        </p:sp>
        <p:sp>
          <p:nvSpPr>
            <p:cNvPr id="876" name="TextBox 875">
              <a:extLst>
                <a:ext uri="{FF2B5EF4-FFF2-40B4-BE49-F238E27FC236}">
                  <a16:creationId xmlns:a16="http://schemas.microsoft.com/office/drawing/2014/main" id="{5AF3A685-6357-2F86-693F-6E0BB6D33BC1}"/>
                </a:ext>
              </a:extLst>
            </p:cNvPr>
            <p:cNvSpPr txBox="1"/>
            <p:nvPr/>
          </p:nvSpPr>
          <p:spPr>
            <a:xfrm>
              <a:off x="2923982"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58</a:t>
              </a:r>
            </a:p>
            <a:p>
              <a:pPr algn="ctr" rtl="0"/>
              <a:r>
                <a:rPr lang="ja-jp" sz="900">
                  <a:solidFill>
                    <a:schemeClr val="accent2"/>
                  </a:solidFill>
                  <a:cs typeface="Arial" panose="020B0604020202020204" pitchFamily="34" charset="0"/>
                </a:rPr>
                <a:t>(23)</a:t>
              </a:r>
            </a:p>
          </p:txBody>
        </p:sp>
        <p:sp>
          <p:nvSpPr>
            <p:cNvPr id="877" name="TextBox 876">
              <a:extLst>
                <a:ext uri="{FF2B5EF4-FFF2-40B4-BE49-F238E27FC236}">
                  <a16:creationId xmlns:a16="http://schemas.microsoft.com/office/drawing/2014/main" id="{A38B7C64-EDF8-4CE6-7776-AF2C47D2B100}"/>
                </a:ext>
              </a:extLst>
            </p:cNvPr>
            <p:cNvSpPr txBox="1"/>
            <p:nvPr/>
          </p:nvSpPr>
          <p:spPr>
            <a:xfrm>
              <a:off x="2600758"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59</a:t>
              </a:r>
            </a:p>
            <a:p>
              <a:pPr algn="ctr" rtl="0"/>
              <a:r>
                <a:rPr lang="ja-jp" sz="900">
                  <a:solidFill>
                    <a:schemeClr val="accent2"/>
                  </a:solidFill>
                  <a:cs typeface="Arial" panose="020B0604020202020204" pitchFamily="34" charset="0"/>
                </a:rPr>
                <a:t>(22)</a:t>
              </a:r>
            </a:p>
          </p:txBody>
        </p:sp>
        <p:sp>
          <p:nvSpPr>
            <p:cNvPr id="878" name="TextBox 877">
              <a:extLst>
                <a:ext uri="{FF2B5EF4-FFF2-40B4-BE49-F238E27FC236}">
                  <a16:creationId xmlns:a16="http://schemas.microsoft.com/office/drawing/2014/main" id="{FF34161E-1263-3AAB-8632-3C521BAA6B27}"/>
                </a:ext>
              </a:extLst>
            </p:cNvPr>
            <p:cNvSpPr txBox="1"/>
            <p:nvPr/>
          </p:nvSpPr>
          <p:spPr>
            <a:xfrm>
              <a:off x="2277534"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69</a:t>
              </a:r>
            </a:p>
            <a:p>
              <a:pPr algn="ctr" rtl="0"/>
              <a:r>
                <a:rPr lang="ja-jp" sz="900">
                  <a:solidFill>
                    <a:schemeClr val="accent2"/>
                  </a:solidFill>
                  <a:cs typeface="Arial" panose="020B0604020202020204" pitchFamily="34" charset="0"/>
                </a:rPr>
                <a:t>(15)</a:t>
              </a:r>
            </a:p>
          </p:txBody>
        </p:sp>
        <p:sp>
          <p:nvSpPr>
            <p:cNvPr id="879" name="TextBox 878">
              <a:extLst>
                <a:ext uri="{FF2B5EF4-FFF2-40B4-BE49-F238E27FC236}">
                  <a16:creationId xmlns:a16="http://schemas.microsoft.com/office/drawing/2014/main" id="{B8E05D26-2B13-60C0-2177-7C1A3EFC8298}"/>
                </a:ext>
              </a:extLst>
            </p:cNvPr>
            <p:cNvSpPr txBox="1"/>
            <p:nvPr/>
          </p:nvSpPr>
          <p:spPr>
            <a:xfrm>
              <a:off x="1989088" y="5800121"/>
              <a:ext cx="231915"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79</a:t>
              </a:r>
            </a:p>
            <a:p>
              <a:pPr algn="ctr" rtl="0"/>
              <a:r>
                <a:rPr lang="ja-jp" sz="900">
                  <a:solidFill>
                    <a:schemeClr val="accent2"/>
                  </a:solidFill>
                  <a:cs typeface="Arial" panose="020B0604020202020204" pitchFamily="34" charset="0"/>
                </a:rPr>
                <a:t>(5)</a:t>
              </a:r>
            </a:p>
          </p:txBody>
        </p:sp>
        <p:sp>
          <p:nvSpPr>
            <p:cNvPr id="880" name="TextBox 879">
              <a:extLst>
                <a:ext uri="{FF2B5EF4-FFF2-40B4-BE49-F238E27FC236}">
                  <a16:creationId xmlns:a16="http://schemas.microsoft.com/office/drawing/2014/main" id="{8D72CF5C-98B2-C7B9-1E88-F0C989209C9F}"/>
                </a:ext>
              </a:extLst>
            </p:cNvPr>
            <p:cNvSpPr txBox="1"/>
            <p:nvPr/>
          </p:nvSpPr>
          <p:spPr>
            <a:xfrm>
              <a:off x="1665858" y="5800121"/>
              <a:ext cx="231916"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85</a:t>
              </a:r>
            </a:p>
            <a:p>
              <a:pPr algn="ctr" rtl="0"/>
              <a:r>
                <a:rPr lang="ja-jp" sz="900">
                  <a:solidFill>
                    <a:schemeClr val="accent2"/>
                  </a:solidFill>
                  <a:cs typeface="Arial" panose="020B0604020202020204" pitchFamily="34" charset="0"/>
                </a:rPr>
                <a:t>(0)</a:t>
              </a:r>
            </a:p>
          </p:txBody>
        </p:sp>
      </p:grpSp>
      <p:grpSp>
        <p:nvGrpSpPr>
          <p:cNvPr id="886" name="Group 885">
            <a:extLst>
              <a:ext uri="{FF2B5EF4-FFF2-40B4-BE49-F238E27FC236}">
                <a16:creationId xmlns:a16="http://schemas.microsoft.com/office/drawing/2014/main" id="{88D25DE7-1BA1-9D5B-66BD-5081FC352DB5}"/>
              </a:ext>
            </a:extLst>
          </p:cNvPr>
          <p:cNvGrpSpPr/>
          <p:nvPr/>
        </p:nvGrpSpPr>
        <p:grpSpPr>
          <a:xfrm>
            <a:off x="6658364" y="4034464"/>
            <a:ext cx="5246521" cy="2413288"/>
            <a:chOff x="1244043" y="1670492"/>
            <a:chExt cx="4782621" cy="2413288"/>
          </a:xfrm>
        </p:grpSpPr>
        <p:sp>
          <p:nvSpPr>
            <p:cNvPr id="887" name="TextBox 886">
              <a:extLst>
                <a:ext uri="{FF2B5EF4-FFF2-40B4-BE49-F238E27FC236}">
                  <a16:creationId xmlns:a16="http://schemas.microsoft.com/office/drawing/2014/main" id="{9A6F8E98-0534-8C76-06CB-BB5D920AE5C8}"/>
                </a:ext>
              </a:extLst>
            </p:cNvPr>
            <p:cNvSpPr txBox="1"/>
            <p:nvPr/>
          </p:nvSpPr>
          <p:spPr>
            <a:xfrm>
              <a:off x="3276080" y="1670492"/>
              <a:ext cx="1354884" cy="307777"/>
            </a:xfrm>
            <a:prstGeom prst="rect">
              <a:avLst/>
            </a:prstGeom>
            <a:noFill/>
          </p:spPr>
          <p:txBody>
            <a:bodyPr wrap="none" rtlCol="0">
              <a:spAutoFit/>
            </a:bodyPr>
            <a:lstStyle/>
            <a:p>
              <a:pPr algn="ctr" rtl="0"/>
              <a:r>
                <a:rPr lang="ja-jp" sz="1400" b="1">
                  <a:solidFill>
                    <a:srgbClr val="000000"/>
                  </a:solidFill>
                </a:rPr>
                <a:t>非扁平上皮</a:t>
              </a:r>
            </a:p>
          </p:txBody>
        </p:sp>
        <p:sp>
          <p:nvSpPr>
            <p:cNvPr id="888" name="Freeform 21">
              <a:extLst>
                <a:ext uri="{FF2B5EF4-FFF2-40B4-BE49-F238E27FC236}">
                  <a16:creationId xmlns:a16="http://schemas.microsoft.com/office/drawing/2014/main" id="{50A3C939-509E-9B79-51D6-AD7EEAF740EC}"/>
                </a:ext>
              </a:extLst>
            </p:cNvPr>
            <p:cNvSpPr>
              <a:spLocks/>
            </p:cNvSpPr>
            <p:nvPr/>
          </p:nvSpPr>
          <p:spPr bwMode="auto">
            <a:xfrm>
              <a:off x="1966899" y="1964810"/>
              <a:ext cx="3981026"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889" name="Group 888">
              <a:extLst>
                <a:ext uri="{FF2B5EF4-FFF2-40B4-BE49-F238E27FC236}">
                  <a16:creationId xmlns:a16="http://schemas.microsoft.com/office/drawing/2014/main" id="{EFEEF86C-20F7-67C1-C234-F68D7D2E6321}"/>
                </a:ext>
              </a:extLst>
            </p:cNvPr>
            <p:cNvGrpSpPr/>
            <p:nvPr/>
          </p:nvGrpSpPr>
          <p:grpSpPr>
            <a:xfrm>
              <a:off x="1539766" y="1900497"/>
              <a:ext cx="423544" cy="1324787"/>
              <a:chOff x="7868684" y="3420919"/>
              <a:chExt cx="504070" cy="3088680"/>
            </a:xfrm>
          </p:grpSpPr>
          <p:sp>
            <p:nvSpPr>
              <p:cNvPr id="961" name="TextBox 960">
                <a:extLst>
                  <a:ext uri="{FF2B5EF4-FFF2-40B4-BE49-F238E27FC236}">
                    <a16:creationId xmlns:a16="http://schemas.microsoft.com/office/drawing/2014/main" id="{646D0232-7077-88A7-26BE-FAE48D3F2603}"/>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PFS、%</a:t>
                </a:r>
              </a:p>
            </p:txBody>
          </p:sp>
          <p:sp>
            <p:nvSpPr>
              <p:cNvPr id="962" name="TextBox 961">
                <a:extLst>
                  <a:ext uri="{FF2B5EF4-FFF2-40B4-BE49-F238E27FC236}">
                    <a16:creationId xmlns:a16="http://schemas.microsoft.com/office/drawing/2014/main" id="{7F4C97B6-F07C-C5C1-8C52-C292162C1A5F}"/>
                  </a:ext>
                </a:extLst>
              </p:cNvPr>
              <p:cNvSpPr txBox="1"/>
              <p:nvPr/>
            </p:nvSpPr>
            <p:spPr>
              <a:xfrm>
                <a:off x="7957755" y="3420919"/>
                <a:ext cx="409032"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100</a:t>
                </a:r>
              </a:p>
            </p:txBody>
          </p:sp>
          <p:sp>
            <p:nvSpPr>
              <p:cNvPr id="963" name="Line 6">
                <a:extLst>
                  <a:ext uri="{FF2B5EF4-FFF2-40B4-BE49-F238E27FC236}">
                    <a16:creationId xmlns:a16="http://schemas.microsoft.com/office/drawing/2014/main" id="{E253D426-6CA3-E71B-BCE3-91D57D04D9E5}"/>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4" name="Line 7">
                <a:extLst>
                  <a:ext uri="{FF2B5EF4-FFF2-40B4-BE49-F238E27FC236}">
                    <a16:creationId xmlns:a16="http://schemas.microsoft.com/office/drawing/2014/main" id="{C057E44B-3243-0B3D-8366-8656B4F15CDC}"/>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5" name="Line 8">
                <a:extLst>
                  <a:ext uri="{FF2B5EF4-FFF2-40B4-BE49-F238E27FC236}">
                    <a16:creationId xmlns:a16="http://schemas.microsoft.com/office/drawing/2014/main" id="{850ACC1D-3C94-96D3-B726-BD4C58BA5426}"/>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6" name="Line 9">
                <a:extLst>
                  <a:ext uri="{FF2B5EF4-FFF2-40B4-BE49-F238E27FC236}">
                    <a16:creationId xmlns:a16="http://schemas.microsoft.com/office/drawing/2014/main" id="{D099A82D-69AF-FDD6-EA38-8BE1B648B6FB}"/>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7" name="Line 10">
                <a:extLst>
                  <a:ext uri="{FF2B5EF4-FFF2-40B4-BE49-F238E27FC236}">
                    <a16:creationId xmlns:a16="http://schemas.microsoft.com/office/drawing/2014/main" id="{38E01B17-A98D-1FE6-65C7-E7C143A6A2DA}"/>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8" name="Line 11">
                <a:extLst>
                  <a:ext uri="{FF2B5EF4-FFF2-40B4-BE49-F238E27FC236}">
                    <a16:creationId xmlns:a16="http://schemas.microsoft.com/office/drawing/2014/main" id="{F70E968B-2065-E9B6-84FA-C04D1D4B52C9}"/>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9" name="TextBox 968">
                <a:extLst>
                  <a:ext uri="{FF2B5EF4-FFF2-40B4-BE49-F238E27FC236}">
                    <a16:creationId xmlns:a16="http://schemas.microsoft.com/office/drawing/2014/main" id="{F3C1F888-9641-F725-18E8-709C21727E91}"/>
                  </a:ext>
                </a:extLst>
              </p:cNvPr>
              <p:cNvSpPr txBox="1"/>
              <p:nvPr/>
            </p:nvSpPr>
            <p:spPr>
              <a:xfrm>
                <a:off x="8027325" y="3945060"/>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80</a:t>
                </a:r>
              </a:p>
            </p:txBody>
          </p:sp>
          <p:sp>
            <p:nvSpPr>
              <p:cNvPr id="970" name="TextBox 969">
                <a:extLst>
                  <a:ext uri="{FF2B5EF4-FFF2-40B4-BE49-F238E27FC236}">
                    <a16:creationId xmlns:a16="http://schemas.microsoft.com/office/drawing/2014/main" id="{8332727C-D86E-2945-8C5C-1BAC3933DA56}"/>
                  </a:ext>
                </a:extLst>
              </p:cNvPr>
              <p:cNvSpPr txBox="1"/>
              <p:nvPr/>
            </p:nvSpPr>
            <p:spPr>
              <a:xfrm>
                <a:off x="8027325" y="4443593"/>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60</a:t>
                </a:r>
              </a:p>
            </p:txBody>
          </p:sp>
          <p:sp>
            <p:nvSpPr>
              <p:cNvPr id="971" name="TextBox 970">
                <a:extLst>
                  <a:ext uri="{FF2B5EF4-FFF2-40B4-BE49-F238E27FC236}">
                    <a16:creationId xmlns:a16="http://schemas.microsoft.com/office/drawing/2014/main" id="{DFC658BC-10BF-5E78-68F5-90F47D087915}"/>
                  </a:ext>
                </a:extLst>
              </p:cNvPr>
              <p:cNvSpPr txBox="1"/>
              <p:nvPr/>
            </p:nvSpPr>
            <p:spPr>
              <a:xfrm>
                <a:off x="8027325" y="4958242"/>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40</a:t>
                </a:r>
              </a:p>
            </p:txBody>
          </p:sp>
          <p:sp>
            <p:nvSpPr>
              <p:cNvPr id="972" name="TextBox 971">
                <a:extLst>
                  <a:ext uri="{FF2B5EF4-FFF2-40B4-BE49-F238E27FC236}">
                    <a16:creationId xmlns:a16="http://schemas.microsoft.com/office/drawing/2014/main" id="{6828E021-03CA-8211-1368-DC0D1F5B957C}"/>
                  </a:ext>
                </a:extLst>
              </p:cNvPr>
              <p:cNvSpPr txBox="1"/>
              <p:nvPr/>
            </p:nvSpPr>
            <p:spPr>
              <a:xfrm>
                <a:off x="8027325" y="5462144"/>
                <a:ext cx="339469"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20</a:t>
                </a:r>
              </a:p>
            </p:txBody>
          </p:sp>
          <p:sp>
            <p:nvSpPr>
              <p:cNvPr id="973" name="TextBox 972">
                <a:extLst>
                  <a:ext uri="{FF2B5EF4-FFF2-40B4-BE49-F238E27FC236}">
                    <a16:creationId xmlns:a16="http://schemas.microsoft.com/office/drawing/2014/main" id="{A57CCD71-D31A-42C3-ED31-287A71297072}"/>
                  </a:ext>
                </a:extLst>
              </p:cNvPr>
              <p:cNvSpPr txBox="1"/>
              <p:nvPr/>
            </p:nvSpPr>
            <p:spPr>
              <a:xfrm>
                <a:off x="8096894" y="5971425"/>
                <a:ext cx="269906" cy="538174"/>
              </a:xfrm>
              <a:prstGeom prst="rect">
                <a:avLst/>
              </a:prstGeom>
              <a:noFill/>
            </p:spPr>
            <p:txBody>
              <a:bodyPr wrap="none" rtlCol="0" anchor="ctr" anchorCtr="0">
                <a:spAutoFit/>
              </a:bodyPr>
              <a:lstStyle/>
              <a:p>
                <a:pPr algn="r" rtl="0"/>
                <a:r>
                  <a:rPr lang="ja-jp" sz="900">
                    <a:solidFill>
                      <a:srgbClr val="363636"/>
                    </a:solidFill>
                    <a:cs typeface="Arial" panose="020B0604020202020204" pitchFamily="34" charset="0"/>
                  </a:rPr>
                  <a:t>0</a:t>
                </a:r>
              </a:p>
            </p:txBody>
          </p:sp>
        </p:grpSp>
        <p:grpSp>
          <p:nvGrpSpPr>
            <p:cNvPr id="890" name="Group 889">
              <a:extLst>
                <a:ext uri="{FF2B5EF4-FFF2-40B4-BE49-F238E27FC236}">
                  <a16:creationId xmlns:a16="http://schemas.microsoft.com/office/drawing/2014/main" id="{B678A339-4FE7-208E-C23C-EE493520465C}"/>
                </a:ext>
              </a:extLst>
            </p:cNvPr>
            <p:cNvGrpSpPr/>
            <p:nvPr/>
          </p:nvGrpSpPr>
          <p:grpSpPr>
            <a:xfrm>
              <a:off x="2035382" y="3159389"/>
              <a:ext cx="3956209" cy="376698"/>
              <a:chOff x="1513128" y="4356522"/>
              <a:chExt cx="5471850" cy="818558"/>
            </a:xfrm>
          </p:grpSpPr>
          <p:sp>
            <p:nvSpPr>
              <p:cNvPr id="930" name="TextBox 929">
                <a:extLst>
                  <a:ext uri="{FF2B5EF4-FFF2-40B4-BE49-F238E27FC236}">
                    <a16:creationId xmlns:a16="http://schemas.microsoft.com/office/drawing/2014/main" id="{B1FFC53F-B9B7-7090-288A-5F1E3D6CE77B}"/>
                  </a:ext>
                </a:extLst>
              </p:cNvPr>
              <p:cNvSpPr txBox="1"/>
              <p:nvPr/>
            </p:nvSpPr>
            <p:spPr>
              <a:xfrm>
                <a:off x="3677289" y="4673486"/>
                <a:ext cx="1114020" cy="501594"/>
              </a:xfrm>
              <a:prstGeom prst="rect">
                <a:avLst/>
              </a:prstGeom>
              <a:noFill/>
            </p:spPr>
            <p:txBody>
              <a:bodyPr wrap="none" rtlCol="0">
                <a:spAutoFit/>
              </a:bodyPr>
              <a:lstStyle/>
              <a:p>
                <a:pPr algn="ctr" rtl="0" fontAlgn="base">
                  <a:spcBef>
                    <a:spcPct val="0"/>
                  </a:spcBef>
                  <a:spcAft>
                    <a:spcPct val="0"/>
                  </a:spcAft>
                </a:pPr>
                <a:r>
                  <a:rPr lang="ja-jp" sz="900">
                    <a:solidFill>
                      <a:srgbClr val="363636"/>
                    </a:solidFill>
                    <a:cs typeface="Arial" panose="020B0604020202020204" pitchFamily="34" charset="0"/>
                  </a:rPr>
                  <a:t>期間、月</a:t>
                </a:r>
              </a:p>
            </p:txBody>
          </p:sp>
          <p:sp>
            <p:nvSpPr>
              <p:cNvPr id="931" name="Line 21">
                <a:extLst>
                  <a:ext uri="{FF2B5EF4-FFF2-40B4-BE49-F238E27FC236}">
                    <a16:creationId xmlns:a16="http://schemas.microsoft.com/office/drawing/2014/main" id="{F86EC926-2A87-760D-FF75-24E9C1135178}"/>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2" name="TextBox 931">
                <a:extLst>
                  <a:ext uri="{FF2B5EF4-FFF2-40B4-BE49-F238E27FC236}">
                    <a16:creationId xmlns:a16="http://schemas.microsoft.com/office/drawing/2014/main" id="{1C236329-18EE-F9C2-4C84-44E5958C077A}"/>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14</a:t>
                </a:r>
              </a:p>
            </p:txBody>
          </p:sp>
          <p:sp>
            <p:nvSpPr>
              <p:cNvPr id="933" name="Line 21">
                <a:extLst>
                  <a:ext uri="{FF2B5EF4-FFF2-40B4-BE49-F238E27FC236}">
                    <a16:creationId xmlns:a16="http://schemas.microsoft.com/office/drawing/2014/main" id="{570CC5F8-9B12-730C-3FFE-B1A790780042}"/>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4" name="TextBox 933">
                <a:extLst>
                  <a:ext uri="{FF2B5EF4-FFF2-40B4-BE49-F238E27FC236}">
                    <a16:creationId xmlns:a16="http://schemas.microsoft.com/office/drawing/2014/main" id="{4B536AE6-353A-800F-7CD7-5104F9E1F3D5}"/>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13</a:t>
                </a:r>
              </a:p>
            </p:txBody>
          </p:sp>
          <p:sp>
            <p:nvSpPr>
              <p:cNvPr id="935" name="Line 21">
                <a:extLst>
                  <a:ext uri="{FF2B5EF4-FFF2-40B4-BE49-F238E27FC236}">
                    <a16:creationId xmlns:a16="http://schemas.microsoft.com/office/drawing/2014/main" id="{56CA67FA-F233-20F7-E2C6-F3043D82313F}"/>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6" name="TextBox 935">
                <a:extLst>
                  <a:ext uri="{FF2B5EF4-FFF2-40B4-BE49-F238E27FC236}">
                    <a16:creationId xmlns:a16="http://schemas.microsoft.com/office/drawing/2014/main" id="{1DF7B4E8-670B-DBCC-0C69-4ACA1BC296D5}"/>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12</a:t>
                </a:r>
              </a:p>
            </p:txBody>
          </p:sp>
          <p:sp>
            <p:nvSpPr>
              <p:cNvPr id="937" name="Line 21">
                <a:extLst>
                  <a:ext uri="{FF2B5EF4-FFF2-40B4-BE49-F238E27FC236}">
                    <a16:creationId xmlns:a16="http://schemas.microsoft.com/office/drawing/2014/main" id="{D0A2B31E-7829-F84B-FC93-27694240E916}"/>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8" name="TextBox 937">
                <a:extLst>
                  <a:ext uri="{FF2B5EF4-FFF2-40B4-BE49-F238E27FC236}">
                    <a16:creationId xmlns:a16="http://schemas.microsoft.com/office/drawing/2014/main" id="{A577756E-96EC-1B06-6F9F-FB3EF255013C}"/>
                  </a:ext>
                </a:extLst>
              </p:cNvPr>
              <p:cNvSpPr txBox="1"/>
              <p:nvPr/>
            </p:nvSpPr>
            <p:spPr>
              <a:xfrm>
                <a:off x="5604716"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11</a:t>
                </a:r>
              </a:p>
            </p:txBody>
          </p:sp>
          <p:sp>
            <p:nvSpPr>
              <p:cNvPr id="939" name="Line 21">
                <a:extLst>
                  <a:ext uri="{FF2B5EF4-FFF2-40B4-BE49-F238E27FC236}">
                    <a16:creationId xmlns:a16="http://schemas.microsoft.com/office/drawing/2014/main" id="{8D9E2B54-7709-645F-A531-438D613F0985}"/>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0" name="TextBox 939">
                <a:extLst>
                  <a:ext uri="{FF2B5EF4-FFF2-40B4-BE49-F238E27FC236}">
                    <a16:creationId xmlns:a16="http://schemas.microsoft.com/office/drawing/2014/main" id="{A14AB0D1-C18C-13B2-EEDF-45C3E52C9370}"/>
                  </a:ext>
                </a:extLst>
              </p:cNvPr>
              <p:cNvSpPr txBox="1"/>
              <p:nvPr/>
            </p:nvSpPr>
            <p:spPr>
              <a:xfrm>
                <a:off x="5229078" y="4428522"/>
                <a:ext cx="253351"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10</a:t>
                </a:r>
              </a:p>
            </p:txBody>
          </p:sp>
          <p:sp>
            <p:nvSpPr>
              <p:cNvPr id="941" name="Line 21">
                <a:extLst>
                  <a:ext uri="{FF2B5EF4-FFF2-40B4-BE49-F238E27FC236}">
                    <a16:creationId xmlns:a16="http://schemas.microsoft.com/office/drawing/2014/main" id="{6EA0E340-5B59-3C66-BBCE-A80824880BA7}"/>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2" name="TextBox 941">
                <a:extLst>
                  <a:ext uri="{FF2B5EF4-FFF2-40B4-BE49-F238E27FC236}">
                    <a16:creationId xmlns:a16="http://schemas.microsoft.com/office/drawing/2014/main" id="{F71F079C-4BDE-058D-E7DA-C5DC248E2EF0}"/>
                  </a:ext>
                </a:extLst>
              </p:cNvPr>
              <p:cNvSpPr txBox="1"/>
              <p:nvPr/>
            </p:nvSpPr>
            <p:spPr>
              <a:xfrm>
                <a:off x="4893861"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9</a:t>
                </a:r>
              </a:p>
            </p:txBody>
          </p:sp>
          <p:sp>
            <p:nvSpPr>
              <p:cNvPr id="943" name="Line 21">
                <a:extLst>
                  <a:ext uri="{FF2B5EF4-FFF2-40B4-BE49-F238E27FC236}">
                    <a16:creationId xmlns:a16="http://schemas.microsoft.com/office/drawing/2014/main" id="{EAFB5ED3-379D-0D58-22A8-6E1C2AD10160}"/>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4" name="TextBox 943">
                <a:extLst>
                  <a:ext uri="{FF2B5EF4-FFF2-40B4-BE49-F238E27FC236}">
                    <a16:creationId xmlns:a16="http://schemas.microsoft.com/office/drawing/2014/main" id="{A097D8D5-4A94-1942-35A7-3482328E501A}"/>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8</a:t>
                </a:r>
              </a:p>
            </p:txBody>
          </p:sp>
          <p:sp>
            <p:nvSpPr>
              <p:cNvPr id="945" name="Line 21">
                <a:extLst>
                  <a:ext uri="{FF2B5EF4-FFF2-40B4-BE49-F238E27FC236}">
                    <a16:creationId xmlns:a16="http://schemas.microsoft.com/office/drawing/2014/main" id="{555EEA60-B521-D2A8-3705-FC8A55D11EC8}"/>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6" name="TextBox 945">
                <a:extLst>
                  <a:ext uri="{FF2B5EF4-FFF2-40B4-BE49-F238E27FC236}">
                    <a16:creationId xmlns:a16="http://schemas.microsoft.com/office/drawing/2014/main" id="{966E8754-709C-D711-DEE5-9CC8399DC981}"/>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7</a:t>
                </a:r>
              </a:p>
            </p:txBody>
          </p:sp>
          <p:sp>
            <p:nvSpPr>
              <p:cNvPr id="947" name="Line 21">
                <a:extLst>
                  <a:ext uri="{FF2B5EF4-FFF2-40B4-BE49-F238E27FC236}">
                    <a16:creationId xmlns:a16="http://schemas.microsoft.com/office/drawing/2014/main" id="{07B45841-8F7B-E308-C141-39B8AC6C3950}"/>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8" name="TextBox 947">
                <a:extLst>
                  <a:ext uri="{FF2B5EF4-FFF2-40B4-BE49-F238E27FC236}">
                    <a16:creationId xmlns:a16="http://schemas.microsoft.com/office/drawing/2014/main" id="{DA67CB9A-0B57-A0ED-E567-EC26F36CED3C}"/>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6</a:t>
                </a:r>
              </a:p>
            </p:txBody>
          </p:sp>
          <p:sp>
            <p:nvSpPr>
              <p:cNvPr id="949" name="Line 21">
                <a:extLst>
                  <a:ext uri="{FF2B5EF4-FFF2-40B4-BE49-F238E27FC236}">
                    <a16:creationId xmlns:a16="http://schemas.microsoft.com/office/drawing/2014/main" id="{61B6062F-8DF0-4BDF-999D-DAD922A21F18}"/>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0" name="TextBox 949">
                <a:extLst>
                  <a:ext uri="{FF2B5EF4-FFF2-40B4-BE49-F238E27FC236}">
                    <a16:creationId xmlns:a16="http://schemas.microsoft.com/office/drawing/2014/main" id="{12A50F03-C843-CB22-C4B6-B1CAF527CDA4}"/>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5</a:t>
                </a:r>
              </a:p>
            </p:txBody>
          </p:sp>
          <p:sp>
            <p:nvSpPr>
              <p:cNvPr id="951" name="Line 21">
                <a:extLst>
                  <a:ext uri="{FF2B5EF4-FFF2-40B4-BE49-F238E27FC236}">
                    <a16:creationId xmlns:a16="http://schemas.microsoft.com/office/drawing/2014/main" id="{04202DC3-6873-340A-54E8-5D60CB8034EE}"/>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2" name="TextBox 951">
                <a:extLst>
                  <a:ext uri="{FF2B5EF4-FFF2-40B4-BE49-F238E27FC236}">
                    <a16:creationId xmlns:a16="http://schemas.microsoft.com/office/drawing/2014/main" id="{2A3DD46D-3DE9-E541-370E-B3AD9280F38F}"/>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4</a:t>
                </a:r>
              </a:p>
            </p:txBody>
          </p:sp>
          <p:sp>
            <p:nvSpPr>
              <p:cNvPr id="953" name="Line 21">
                <a:extLst>
                  <a:ext uri="{FF2B5EF4-FFF2-40B4-BE49-F238E27FC236}">
                    <a16:creationId xmlns:a16="http://schemas.microsoft.com/office/drawing/2014/main" id="{996E0C02-E786-5B41-3963-C19567E1BAC5}"/>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4" name="TextBox 953">
                <a:extLst>
                  <a:ext uri="{FF2B5EF4-FFF2-40B4-BE49-F238E27FC236}">
                    <a16:creationId xmlns:a16="http://schemas.microsoft.com/office/drawing/2014/main" id="{0451BE1C-FD8E-983B-3C1C-1D108A466EFA}"/>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3</a:t>
                </a:r>
              </a:p>
            </p:txBody>
          </p:sp>
          <p:sp>
            <p:nvSpPr>
              <p:cNvPr id="955" name="Line 21">
                <a:extLst>
                  <a:ext uri="{FF2B5EF4-FFF2-40B4-BE49-F238E27FC236}">
                    <a16:creationId xmlns:a16="http://schemas.microsoft.com/office/drawing/2014/main" id="{E6FE5B65-260D-FF5A-17D4-EC9C0F3627BC}"/>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6" name="TextBox 955">
                <a:extLst>
                  <a:ext uri="{FF2B5EF4-FFF2-40B4-BE49-F238E27FC236}">
                    <a16:creationId xmlns:a16="http://schemas.microsoft.com/office/drawing/2014/main" id="{E0AE70B7-34DD-87EB-C456-66AE0EE7E371}"/>
                  </a:ext>
                </a:extLst>
              </p:cNvPr>
              <p:cNvSpPr txBox="1"/>
              <p:nvPr/>
            </p:nvSpPr>
            <p:spPr>
              <a:xfrm>
                <a:off x="2264402"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2</a:t>
                </a:r>
              </a:p>
            </p:txBody>
          </p:sp>
          <p:sp>
            <p:nvSpPr>
              <p:cNvPr id="957" name="Line 21">
                <a:extLst>
                  <a:ext uri="{FF2B5EF4-FFF2-40B4-BE49-F238E27FC236}">
                    <a16:creationId xmlns:a16="http://schemas.microsoft.com/office/drawing/2014/main" id="{00798D59-5C67-FA1F-972C-D2A5BA7FAB0E}"/>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8" name="TextBox 957">
                <a:extLst>
                  <a:ext uri="{FF2B5EF4-FFF2-40B4-BE49-F238E27FC236}">
                    <a16:creationId xmlns:a16="http://schemas.microsoft.com/office/drawing/2014/main" id="{5EE5DFA6-96B7-1C7F-4833-23616D214238}"/>
                  </a:ext>
                </a:extLst>
              </p:cNvPr>
              <p:cNvSpPr txBox="1"/>
              <p:nvPr/>
            </p:nvSpPr>
            <p:spPr>
              <a:xfrm>
                <a:off x="1888766"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1</a:t>
                </a:r>
              </a:p>
            </p:txBody>
          </p:sp>
          <p:sp>
            <p:nvSpPr>
              <p:cNvPr id="959" name="Line 21">
                <a:extLst>
                  <a:ext uri="{FF2B5EF4-FFF2-40B4-BE49-F238E27FC236}">
                    <a16:creationId xmlns:a16="http://schemas.microsoft.com/office/drawing/2014/main" id="{E8E0678B-F79F-5541-E6C2-8E08A7638897}"/>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60" name="TextBox 959">
                <a:extLst>
                  <a:ext uri="{FF2B5EF4-FFF2-40B4-BE49-F238E27FC236}">
                    <a16:creationId xmlns:a16="http://schemas.microsoft.com/office/drawing/2014/main" id="{1F309F4F-3A55-F6F8-3010-0BA954C1DD11}"/>
                  </a:ext>
                </a:extLst>
              </p:cNvPr>
              <p:cNvSpPr txBox="1"/>
              <p:nvPr/>
            </p:nvSpPr>
            <p:spPr>
              <a:xfrm>
                <a:off x="1513128" y="4428522"/>
                <a:ext cx="172508" cy="458940"/>
              </a:xfrm>
              <a:prstGeom prst="rect">
                <a:avLst/>
              </a:prstGeom>
              <a:noFill/>
            </p:spPr>
            <p:txBody>
              <a:bodyPr wrap="none" lIns="36000" tIns="36000" rIns="36000" bIns="36000" rtlCol="0" anchor="t" anchorCtr="0">
                <a:spAutoFit/>
              </a:bodyPr>
              <a:lstStyle/>
              <a:p>
                <a:pPr algn="ctr" rtl="0"/>
                <a:r>
                  <a:rPr lang="ja-jp" sz="900">
                    <a:solidFill>
                      <a:srgbClr val="363636"/>
                    </a:solidFill>
                    <a:cs typeface="Arial" panose="020B0604020202020204" pitchFamily="34" charset="0"/>
                  </a:rPr>
                  <a:t>0</a:t>
                </a:r>
              </a:p>
            </p:txBody>
          </p:sp>
        </p:grpSp>
        <p:sp>
          <p:nvSpPr>
            <p:cNvPr id="891" name="TextBox 890">
              <a:extLst>
                <a:ext uri="{FF2B5EF4-FFF2-40B4-BE49-F238E27FC236}">
                  <a16:creationId xmlns:a16="http://schemas.microsoft.com/office/drawing/2014/main" id="{E72C12E0-007E-7D2F-ECE6-68404166880D}"/>
                </a:ext>
              </a:extLst>
            </p:cNvPr>
            <p:cNvSpPr txBox="1"/>
            <p:nvPr/>
          </p:nvSpPr>
          <p:spPr>
            <a:xfrm>
              <a:off x="1244043" y="3504951"/>
              <a:ext cx="758688" cy="230832"/>
            </a:xfrm>
            <a:prstGeom prst="rect">
              <a:avLst/>
            </a:prstGeom>
            <a:noFill/>
          </p:spPr>
          <p:txBody>
            <a:bodyPr wrap="none" rtlCol="0">
              <a:spAutoFit/>
            </a:bodyPr>
            <a:lstStyle/>
            <a:p>
              <a:pPr algn="r" rtl="0"/>
              <a:r>
                <a:rPr lang="ja-jp" sz="900">
                  <a:solidFill>
                    <a:schemeClr val="accent1"/>
                  </a:solidFill>
                </a:rPr>
                <a:t>イボネスシマブ</a:t>
              </a:r>
            </a:p>
          </p:txBody>
        </p:sp>
        <p:sp>
          <p:nvSpPr>
            <p:cNvPr id="892" name="TextBox 891">
              <a:extLst>
                <a:ext uri="{FF2B5EF4-FFF2-40B4-BE49-F238E27FC236}">
                  <a16:creationId xmlns:a16="http://schemas.microsoft.com/office/drawing/2014/main" id="{A6E55378-09D0-EBE2-1F9D-B7CA96914CF5}"/>
                </a:ext>
              </a:extLst>
            </p:cNvPr>
            <p:cNvSpPr txBox="1"/>
            <p:nvPr/>
          </p:nvSpPr>
          <p:spPr>
            <a:xfrm>
              <a:off x="1464823" y="3750981"/>
              <a:ext cx="536577" cy="230832"/>
            </a:xfrm>
            <a:prstGeom prst="rect">
              <a:avLst/>
            </a:prstGeom>
            <a:noFill/>
          </p:spPr>
          <p:txBody>
            <a:bodyPr wrap="none" rtlCol="0">
              <a:spAutoFit/>
            </a:bodyPr>
            <a:lstStyle/>
            <a:p>
              <a:pPr algn="r" rtl="0"/>
              <a:r>
                <a:rPr lang="ja-jp" sz="900">
                  <a:solidFill>
                    <a:schemeClr val="accent2"/>
                  </a:solidFill>
                </a:rPr>
                <a:t>ペムブロリズマブ</a:t>
              </a:r>
              <a:endParaRPr lang="en-GB" sz="900" dirty="0">
                <a:solidFill>
                  <a:schemeClr val="accent2"/>
                </a:solidFill>
              </a:endParaRPr>
            </a:p>
          </p:txBody>
        </p:sp>
        <p:sp>
          <p:nvSpPr>
            <p:cNvPr id="893" name="TextBox 892">
              <a:extLst>
                <a:ext uri="{FF2B5EF4-FFF2-40B4-BE49-F238E27FC236}">
                  <a16:creationId xmlns:a16="http://schemas.microsoft.com/office/drawing/2014/main" id="{B3C31F88-B718-6C72-1433-4197EB9EC7C5}"/>
                </a:ext>
              </a:extLst>
            </p:cNvPr>
            <p:cNvSpPr txBox="1"/>
            <p:nvPr/>
          </p:nvSpPr>
          <p:spPr>
            <a:xfrm>
              <a:off x="2225274" y="2779923"/>
              <a:ext cx="168397" cy="230832"/>
            </a:xfrm>
            <a:prstGeom prst="rect">
              <a:avLst/>
            </a:prstGeom>
            <a:noFill/>
          </p:spPr>
          <p:txBody>
            <a:bodyPr wrap="none" rtlCol="0">
              <a:spAutoFit/>
            </a:bodyPr>
            <a:lstStyle/>
            <a:p>
              <a:pPr rtl="0"/>
              <a:endParaRPr lang="en-GB" sz="900" dirty="0">
                <a:solidFill>
                  <a:srgbClr val="263F6A"/>
                </a:solidFill>
              </a:endParaRPr>
            </a:p>
          </p:txBody>
        </p:sp>
        <p:grpSp>
          <p:nvGrpSpPr>
            <p:cNvPr id="895" name="Group 894">
              <a:extLst>
                <a:ext uri="{FF2B5EF4-FFF2-40B4-BE49-F238E27FC236}">
                  <a16:creationId xmlns:a16="http://schemas.microsoft.com/office/drawing/2014/main" id="{2469AC50-C54D-A5C3-F04E-633D4A7A7B98}"/>
                </a:ext>
              </a:extLst>
            </p:cNvPr>
            <p:cNvGrpSpPr/>
            <p:nvPr/>
          </p:nvGrpSpPr>
          <p:grpSpPr>
            <a:xfrm>
              <a:off x="1976935" y="3445670"/>
              <a:ext cx="4049729" cy="349702"/>
              <a:chOff x="1638037" y="5800121"/>
              <a:chExt cx="4819687" cy="759897"/>
            </a:xfrm>
          </p:grpSpPr>
          <p:sp>
            <p:nvSpPr>
              <p:cNvPr id="915" name="TextBox 914">
                <a:extLst>
                  <a:ext uri="{FF2B5EF4-FFF2-40B4-BE49-F238E27FC236}">
                    <a16:creationId xmlns:a16="http://schemas.microsoft.com/office/drawing/2014/main" id="{FF810395-CFEB-63DF-2110-2D111CE1DFF2}"/>
                  </a:ext>
                </a:extLst>
              </p:cNvPr>
              <p:cNvSpPr txBox="1"/>
              <p:nvPr/>
            </p:nvSpPr>
            <p:spPr>
              <a:xfrm>
                <a:off x="6156244"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0</a:t>
                </a:r>
              </a:p>
              <a:p>
                <a:pPr algn="ctr" rtl="0"/>
                <a:r>
                  <a:rPr lang="ja-jp" sz="900">
                    <a:solidFill>
                      <a:schemeClr val="accent1"/>
                    </a:solidFill>
                    <a:cs typeface="Arial" panose="020B0604020202020204" pitchFamily="34" charset="0"/>
                  </a:rPr>
                  <a:t>(37)</a:t>
                </a:r>
              </a:p>
            </p:txBody>
          </p:sp>
          <p:sp>
            <p:nvSpPr>
              <p:cNvPr id="916" name="TextBox 915">
                <a:extLst>
                  <a:ext uri="{FF2B5EF4-FFF2-40B4-BE49-F238E27FC236}">
                    <a16:creationId xmlns:a16="http://schemas.microsoft.com/office/drawing/2014/main" id="{8189F8A4-6AE2-583E-C846-503ED92FCCE8}"/>
                  </a:ext>
                </a:extLst>
              </p:cNvPr>
              <p:cNvSpPr txBox="1"/>
              <p:nvPr/>
            </p:nvSpPr>
            <p:spPr>
              <a:xfrm>
                <a:off x="5833016"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a:t>
                </a:r>
              </a:p>
              <a:p>
                <a:pPr algn="ctr" rtl="0"/>
                <a:r>
                  <a:rPr lang="ja-jp" sz="900">
                    <a:solidFill>
                      <a:schemeClr val="accent1"/>
                    </a:solidFill>
                    <a:cs typeface="Arial" panose="020B0604020202020204" pitchFamily="34" charset="0"/>
                  </a:rPr>
                  <a:t>(37)</a:t>
                </a:r>
              </a:p>
            </p:txBody>
          </p:sp>
          <p:sp>
            <p:nvSpPr>
              <p:cNvPr id="917" name="TextBox 916">
                <a:extLst>
                  <a:ext uri="{FF2B5EF4-FFF2-40B4-BE49-F238E27FC236}">
                    <a16:creationId xmlns:a16="http://schemas.microsoft.com/office/drawing/2014/main" id="{61AF902B-AF5E-45BC-1887-4D182E67E85E}"/>
                  </a:ext>
                </a:extLst>
              </p:cNvPr>
              <p:cNvSpPr txBox="1"/>
              <p:nvPr/>
            </p:nvSpPr>
            <p:spPr>
              <a:xfrm>
                <a:off x="5509792"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2</a:t>
                </a:r>
              </a:p>
              <a:p>
                <a:pPr algn="ctr" rtl="0"/>
                <a:r>
                  <a:rPr lang="ja-jp" sz="900">
                    <a:solidFill>
                      <a:schemeClr val="accent1"/>
                    </a:solidFill>
                    <a:cs typeface="Arial" panose="020B0604020202020204" pitchFamily="34" charset="0"/>
                  </a:rPr>
                  <a:t>(37)</a:t>
                </a:r>
              </a:p>
            </p:txBody>
          </p:sp>
          <p:sp>
            <p:nvSpPr>
              <p:cNvPr id="918" name="TextBox 917">
                <a:extLst>
                  <a:ext uri="{FF2B5EF4-FFF2-40B4-BE49-F238E27FC236}">
                    <a16:creationId xmlns:a16="http://schemas.microsoft.com/office/drawing/2014/main" id="{A7E27004-F4BE-D097-A4A1-032393DB49D4}"/>
                  </a:ext>
                </a:extLst>
              </p:cNvPr>
              <p:cNvSpPr txBox="1"/>
              <p:nvPr/>
            </p:nvSpPr>
            <p:spPr>
              <a:xfrm>
                <a:off x="5186563"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a:t>
                </a:r>
              </a:p>
              <a:p>
                <a:pPr algn="ctr" rtl="0"/>
                <a:r>
                  <a:rPr lang="ja-jp" sz="900">
                    <a:solidFill>
                      <a:schemeClr val="accent1"/>
                    </a:solidFill>
                    <a:cs typeface="Arial" panose="020B0604020202020204" pitchFamily="34" charset="0"/>
                  </a:rPr>
                  <a:t>(36)</a:t>
                </a:r>
              </a:p>
            </p:txBody>
          </p:sp>
          <p:sp>
            <p:nvSpPr>
              <p:cNvPr id="919" name="TextBox 918">
                <a:extLst>
                  <a:ext uri="{FF2B5EF4-FFF2-40B4-BE49-F238E27FC236}">
                    <a16:creationId xmlns:a16="http://schemas.microsoft.com/office/drawing/2014/main" id="{639DEF55-F70E-0FB7-EE06-AB0C8FA31C65}"/>
                  </a:ext>
                </a:extLst>
              </p:cNvPr>
              <p:cNvSpPr txBox="1"/>
              <p:nvPr/>
            </p:nvSpPr>
            <p:spPr>
              <a:xfrm>
                <a:off x="4863339"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a:t>
                </a:r>
              </a:p>
              <a:p>
                <a:pPr algn="ctr" rtl="0"/>
                <a:r>
                  <a:rPr lang="ja-jp" sz="900">
                    <a:solidFill>
                      <a:schemeClr val="accent1"/>
                    </a:solidFill>
                    <a:cs typeface="Arial" panose="020B0604020202020204" pitchFamily="34" charset="0"/>
                  </a:rPr>
                  <a:t>(36)</a:t>
                </a:r>
              </a:p>
            </p:txBody>
          </p:sp>
          <p:sp>
            <p:nvSpPr>
              <p:cNvPr id="920" name="TextBox 919">
                <a:extLst>
                  <a:ext uri="{FF2B5EF4-FFF2-40B4-BE49-F238E27FC236}">
                    <a16:creationId xmlns:a16="http://schemas.microsoft.com/office/drawing/2014/main" id="{F5C7C2D3-E248-A868-1D22-85D8A3595A56}"/>
                  </a:ext>
                </a:extLst>
              </p:cNvPr>
              <p:cNvSpPr txBox="1"/>
              <p:nvPr/>
            </p:nvSpPr>
            <p:spPr>
              <a:xfrm>
                <a:off x="4540117"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17</a:t>
                </a:r>
              </a:p>
              <a:p>
                <a:pPr algn="ctr" rtl="0"/>
                <a:r>
                  <a:rPr lang="ja-jp" sz="900">
                    <a:solidFill>
                      <a:schemeClr val="accent1"/>
                    </a:solidFill>
                    <a:cs typeface="Arial" panose="020B0604020202020204" pitchFamily="34" charset="0"/>
                  </a:rPr>
                  <a:t>(36)</a:t>
                </a:r>
              </a:p>
            </p:txBody>
          </p:sp>
          <p:sp>
            <p:nvSpPr>
              <p:cNvPr id="921" name="TextBox 920">
                <a:extLst>
                  <a:ext uri="{FF2B5EF4-FFF2-40B4-BE49-F238E27FC236}">
                    <a16:creationId xmlns:a16="http://schemas.microsoft.com/office/drawing/2014/main" id="{9C10A3C6-9CEC-A643-1231-5AF16E2B9FF0}"/>
                  </a:ext>
                </a:extLst>
              </p:cNvPr>
              <p:cNvSpPr txBox="1"/>
              <p:nvPr/>
            </p:nvSpPr>
            <p:spPr>
              <a:xfrm>
                <a:off x="4216886"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27</a:t>
                </a:r>
              </a:p>
              <a:p>
                <a:pPr algn="ctr" rtl="0"/>
                <a:r>
                  <a:rPr lang="ja-jp" sz="900">
                    <a:solidFill>
                      <a:schemeClr val="accent1"/>
                    </a:solidFill>
                    <a:cs typeface="Arial" panose="020B0604020202020204" pitchFamily="34" charset="0"/>
                  </a:rPr>
                  <a:t>(35)</a:t>
                </a:r>
              </a:p>
            </p:txBody>
          </p:sp>
          <p:sp>
            <p:nvSpPr>
              <p:cNvPr id="922" name="TextBox 921">
                <a:extLst>
                  <a:ext uri="{FF2B5EF4-FFF2-40B4-BE49-F238E27FC236}">
                    <a16:creationId xmlns:a16="http://schemas.microsoft.com/office/drawing/2014/main" id="{F8031C3C-AD8C-9DF1-C100-9118870FE1FE}"/>
                  </a:ext>
                </a:extLst>
              </p:cNvPr>
              <p:cNvSpPr txBox="1"/>
              <p:nvPr/>
            </p:nvSpPr>
            <p:spPr>
              <a:xfrm>
                <a:off x="3893661"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31</a:t>
                </a:r>
              </a:p>
              <a:p>
                <a:pPr algn="ctr" rtl="0"/>
                <a:r>
                  <a:rPr lang="ja-jp" sz="900">
                    <a:solidFill>
                      <a:schemeClr val="accent1"/>
                    </a:solidFill>
                    <a:cs typeface="Arial" panose="020B0604020202020204" pitchFamily="34" charset="0"/>
                  </a:rPr>
                  <a:t>(33)</a:t>
                </a:r>
              </a:p>
            </p:txBody>
          </p:sp>
          <p:sp>
            <p:nvSpPr>
              <p:cNvPr id="923" name="TextBox 922">
                <a:extLst>
                  <a:ext uri="{FF2B5EF4-FFF2-40B4-BE49-F238E27FC236}">
                    <a16:creationId xmlns:a16="http://schemas.microsoft.com/office/drawing/2014/main" id="{7C4B8ED7-F4BA-89EE-42D6-F4950DABDC85}"/>
                  </a:ext>
                </a:extLst>
              </p:cNvPr>
              <p:cNvSpPr txBox="1"/>
              <p:nvPr/>
            </p:nvSpPr>
            <p:spPr>
              <a:xfrm>
                <a:off x="3570433"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50</a:t>
                </a:r>
              </a:p>
              <a:p>
                <a:pPr algn="ctr" rtl="0"/>
                <a:r>
                  <a:rPr lang="ja-jp" sz="900">
                    <a:solidFill>
                      <a:schemeClr val="accent1"/>
                    </a:solidFill>
                    <a:cs typeface="Arial" panose="020B0604020202020204" pitchFamily="34" charset="0"/>
                  </a:rPr>
                  <a:t>(30)</a:t>
                </a:r>
              </a:p>
            </p:txBody>
          </p:sp>
          <p:sp>
            <p:nvSpPr>
              <p:cNvPr id="924" name="TextBox 923">
                <a:extLst>
                  <a:ext uri="{FF2B5EF4-FFF2-40B4-BE49-F238E27FC236}">
                    <a16:creationId xmlns:a16="http://schemas.microsoft.com/office/drawing/2014/main" id="{3A2AD40A-C904-903E-2CB5-C8DB4BA81F57}"/>
                  </a:ext>
                </a:extLst>
              </p:cNvPr>
              <p:cNvSpPr txBox="1"/>
              <p:nvPr/>
            </p:nvSpPr>
            <p:spPr>
              <a:xfrm>
                <a:off x="3247208"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65</a:t>
                </a:r>
              </a:p>
              <a:p>
                <a:pPr algn="ctr" rtl="0"/>
                <a:r>
                  <a:rPr lang="ja-jp" sz="900">
                    <a:solidFill>
                      <a:schemeClr val="accent1"/>
                    </a:solidFill>
                    <a:cs typeface="Arial" panose="020B0604020202020204" pitchFamily="34" charset="0"/>
                  </a:rPr>
                  <a:t>(27)</a:t>
                </a:r>
              </a:p>
            </p:txBody>
          </p:sp>
          <p:sp>
            <p:nvSpPr>
              <p:cNvPr id="925" name="TextBox 924">
                <a:extLst>
                  <a:ext uri="{FF2B5EF4-FFF2-40B4-BE49-F238E27FC236}">
                    <a16:creationId xmlns:a16="http://schemas.microsoft.com/office/drawing/2014/main" id="{97AA3387-4885-A210-5AD0-33A35A7404F6}"/>
                  </a:ext>
                </a:extLst>
              </p:cNvPr>
              <p:cNvSpPr txBox="1"/>
              <p:nvPr/>
            </p:nvSpPr>
            <p:spPr>
              <a:xfrm>
                <a:off x="2923984"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78</a:t>
                </a:r>
              </a:p>
              <a:p>
                <a:pPr algn="ctr" rtl="0"/>
                <a:r>
                  <a:rPr lang="ja-jp" sz="900">
                    <a:solidFill>
                      <a:schemeClr val="accent1"/>
                    </a:solidFill>
                    <a:cs typeface="Arial" panose="020B0604020202020204" pitchFamily="34" charset="0"/>
                  </a:rPr>
                  <a:t>(19)</a:t>
                </a:r>
              </a:p>
            </p:txBody>
          </p:sp>
          <p:sp>
            <p:nvSpPr>
              <p:cNvPr id="926" name="TextBox 925">
                <a:extLst>
                  <a:ext uri="{FF2B5EF4-FFF2-40B4-BE49-F238E27FC236}">
                    <a16:creationId xmlns:a16="http://schemas.microsoft.com/office/drawing/2014/main" id="{AB005ADC-A685-1445-6E19-F6B718F88F56}"/>
                  </a:ext>
                </a:extLst>
              </p:cNvPr>
              <p:cNvSpPr txBox="1"/>
              <p:nvPr/>
            </p:nvSpPr>
            <p:spPr>
              <a:xfrm>
                <a:off x="2600759"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85</a:t>
                </a:r>
              </a:p>
              <a:p>
                <a:pPr algn="ctr" rtl="0"/>
                <a:r>
                  <a:rPr lang="ja-jp" sz="900">
                    <a:solidFill>
                      <a:schemeClr val="accent1"/>
                    </a:solidFill>
                    <a:cs typeface="Arial" panose="020B0604020202020204" pitchFamily="34" charset="0"/>
                  </a:rPr>
                  <a:t>(14)</a:t>
                </a:r>
              </a:p>
            </p:txBody>
          </p:sp>
          <p:sp>
            <p:nvSpPr>
              <p:cNvPr id="927" name="TextBox 926">
                <a:extLst>
                  <a:ext uri="{FF2B5EF4-FFF2-40B4-BE49-F238E27FC236}">
                    <a16:creationId xmlns:a16="http://schemas.microsoft.com/office/drawing/2014/main" id="{8E15F49B-E780-D67C-612F-2568005A5657}"/>
                  </a:ext>
                </a:extLst>
              </p:cNvPr>
              <p:cNvSpPr txBox="1"/>
              <p:nvPr/>
            </p:nvSpPr>
            <p:spPr>
              <a:xfrm>
                <a:off x="2312312" y="5800121"/>
                <a:ext cx="231916"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96</a:t>
                </a:r>
              </a:p>
              <a:p>
                <a:pPr algn="ctr" rtl="0"/>
                <a:r>
                  <a:rPr lang="ja-jp" sz="900">
                    <a:solidFill>
                      <a:schemeClr val="accent1"/>
                    </a:solidFill>
                    <a:cs typeface="Arial" panose="020B0604020202020204" pitchFamily="34" charset="0"/>
                  </a:rPr>
                  <a:t>(6)</a:t>
                </a:r>
              </a:p>
            </p:txBody>
          </p:sp>
          <p:sp>
            <p:nvSpPr>
              <p:cNvPr id="928" name="TextBox 927">
                <a:extLst>
                  <a:ext uri="{FF2B5EF4-FFF2-40B4-BE49-F238E27FC236}">
                    <a16:creationId xmlns:a16="http://schemas.microsoft.com/office/drawing/2014/main" id="{18BE02EA-0315-A8C4-F16A-B333F5FA5055}"/>
                  </a:ext>
                </a:extLst>
              </p:cNvPr>
              <p:cNvSpPr txBox="1"/>
              <p:nvPr/>
            </p:nvSpPr>
            <p:spPr>
              <a:xfrm>
                <a:off x="1961260" y="5800121"/>
                <a:ext cx="287566"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102</a:t>
                </a:r>
              </a:p>
              <a:p>
                <a:pPr algn="ctr" rtl="0"/>
                <a:r>
                  <a:rPr lang="ja-jp" sz="900">
                    <a:solidFill>
                      <a:schemeClr val="accent1"/>
                    </a:solidFill>
                    <a:cs typeface="Arial" panose="020B0604020202020204" pitchFamily="34" charset="0"/>
                  </a:rPr>
                  <a:t>(1)</a:t>
                </a:r>
              </a:p>
            </p:txBody>
          </p:sp>
          <p:sp>
            <p:nvSpPr>
              <p:cNvPr id="929" name="TextBox 928">
                <a:extLst>
                  <a:ext uri="{FF2B5EF4-FFF2-40B4-BE49-F238E27FC236}">
                    <a16:creationId xmlns:a16="http://schemas.microsoft.com/office/drawing/2014/main" id="{E4E8E7E8-5BB5-81CB-E248-B504B97CAECA}"/>
                  </a:ext>
                </a:extLst>
              </p:cNvPr>
              <p:cNvSpPr txBox="1"/>
              <p:nvPr/>
            </p:nvSpPr>
            <p:spPr>
              <a:xfrm>
                <a:off x="1638037" y="5800121"/>
                <a:ext cx="287566" cy="759897"/>
              </a:xfrm>
              <a:prstGeom prst="rect">
                <a:avLst/>
              </a:prstGeom>
              <a:noFill/>
            </p:spPr>
            <p:txBody>
              <a:bodyPr wrap="none" lIns="36000" tIns="36000" rIns="36000" bIns="36000" rtlCol="0" anchor="t" anchorCtr="0">
                <a:spAutoFit/>
              </a:bodyPr>
              <a:lstStyle/>
              <a:p>
                <a:pPr algn="ctr" rtl="0"/>
                <a:r>
                  <a:rPr lang="ja-jp" sz="900">
                    <a:solidFill>
                      <a:schemeClr val="accent1"/>
                    </a:solidFill>
                    <a:cs typeface="Arial" panose="020B0604020202020204" pitchFamily="34" charset="0"/>
                  </a:rPr>
                  <a:t>108</a:t>
                </a:r>
              </a:p>
              <a:p>
                <a:pPr algn="ctr" rtl="0"/>
                <a:r>
                  <a:rPr lang="ja-jp" sz="900">
                    <a:solidFill>
                      <a:schemeClr val="accent1"/>
                    </a:solidFill>
                    <a:cs typeface="Arial" panose="020B0604020202020204" pitchFamily="34" charset="0"/>
                  </a:rPr>
                  <a:t>(0)</a:t>
                </a:r>
              </a:p>
            </p:txBody>
          </p:sp>
        </p:grpSp>
        <p:grpSp>
          <p:nvGrpSpPr>
            <p:cNvPr id="896" name="Group 895">
              <a:extLst>
                <a:ext uri="{FF2B5EF4-FFF2-40B4-BE49-F238E27FC236}">
                  <a16:creationId xmlns:a16="http://schemas.microsoft.com/office/drawing/2014/main" id="{F2627CEA-9285-CFF9-6A06-F37B9732738E}"/>
                </a:ext>
              </a:extLst>
            </p:cNvPr>
            <p:cNvGrpSpPr/>
            <p:nvPr/>
          </p:nvGrpSpPr>
          <p:grpSpPr>
            <a:xfrm>
              <a:off x="1976932" y="3734078"/>
              <a:ext cx="3506547" cy="349702"/>
              <a:chOff x="1638035" y="5800121"/>
              <a:chExt cx="4173234" cy="759897"/>
            </a:xfrm>
          </p:grpSpPr>
          <p:sp>
            <p:nvSpPr>
              <p:cNvPr id="902" name="TextBox 901">
                <a:extLst>
                  <a:ext uri="{FF2B5EF4-FFF2-40B4-BE49-F238E27FC236}">
                    <a16:creationId xmlns:a16="http://schemas.microsoft.com/office/drawing/2014/main" id="{88967BF6-4FC4-3E01-F834-5CD4204BE9B4}"/>
                  </a:ext>
                </a:extLst>
              </p:cNvPr>
              <p:cNvSpPr txBox="1"/>
              <p:nvPr/>
            </p:nvSpPr>
            <p:spPr>
              <a:xfrm>
                <a:off x="5509790"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0</a:t>
                </a:r>
              </a:p>
              <a:p>
                <a:pPr algn="ctr" rtl="0"/>
                <a:r>
                  <a:rPr lang="ja-jp" sz="900">
                    <a:solidFill>
                      <a:schemeClr val="accent2"/>
                    </a:solidFill>
                    <a:cs typeface="Arial" panose="020B0604020202020204" pitchFamily="34" charset="0"/>
                  </a:rPr>
                  <a:t>(56)</a:t>
                </a:r>
              </a:p>
            </p:txBody>
          </p:sp>
          <p:sp>
            <p:nvSpPr>
              <p:cNvPr id="903" name="TextBox 902">
                <a:extLst>
                  <a:ext uri="{FF2B5EF4-FFF2-40B4-BE49-F238E27FC236}">
                    <a16:creationId xmlns:a16="http://schemas.microsoft.com/office/drawing/2014/main" id="{991AF009-D2A3-BDCC-69F4-FE4C03C895B2}"/>
                  </a:ext>
                </a:extLst>
              </p:cNvPr>
              <p:cNvSpPr txBox="1"/>
              <p:nvPr/>
            </p:nvSpPr>
            <p:spPr>
              <a:xfrm>
                <a:off x="5186565"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4</a:t>
                </a:r>
              </a:p>
              <a:p>
                <a:pPr algn="ctr" rtl="0"/>
                <a:r>
                  <a:rPr lang="ja-jp" sz="900">
                    <a:solidFill>
                      <a:schemeClr val="accent2"/>
                    </a:solidFill>
                    <a:cs typeface="Arial" panose="020B0604020202020204" pitchFamily="34" charset="0"/>
                  </a:rPr>
                  <a:t>(56)</a:t>
                </a:r>
              </a:p>
            </p:txBody>
          </p:sp>
          <p:sp>
            <p:nvSpPr>
              <p:cNvPr id="904" name="TextBox 903">
                <a:extLst>
                  <a:ext uri="{FF2B5EF4-FFF2-40B4-BE49-F238E27FC236}">
                    <a16:creationId xmlns:a16="http://schemas.microsoft.com/office/drawing/2014/main" id="{D3F23C10-51DC-940D-704E-A0F625617901}"/>
                  </a:ext>
                </a:extLst>
              </p:cNvPr>
              <p:cNvSpPr txBox="1"/>
              <p:nvPr/>
            </p:nvSpPr>
            <p:spPr>
              <a:xfrm>
                <a:off x="4863340" y="5800121"/>
                <a:ext cx="301479"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7</a:t>
                </a:r>
              </a:p>
              <a:p>
                <a:pPr algn="ctr" rtl="0"/>
                <a:r>
                  <a:rPr lang="ja-jp" sz="900">
                    <a:solidFill>
                      <a:schemeClr val="accent2"/>
                    </a:solidFill>
                    <a:cs typeface="Arial" panose="020B0604020202020204" pitchFamily="34" charset="0"/>
                  </a:rPr>
                  <a:t>(56)</a:t>
                </a:r>
              </a:p>
            </p:txBody>
          </p:sp>
          <p:sp>
            <p:nvSpPr>
              <p:cNvPr id="905" name="TextBox 904">
                <a:extLst>
                  <a:ext uri="{FF2B5EF4-FFF2-40B4-BE49-F238E27FC236}">
                    <a16:creationId xmlns:a16="http://schemas.microsoft.com/office/drawing/2014/main" id="{AF7FCA7D-B248-D09E-49A4-6F6BD1C99839}"/>
                  </a:ext>
                </a:extLst>
              </p:cNvPr>
              <p:cNvSpPr txBox="1"/>
              <p:nvPr/>
            </p:nvSpPr>
            <p:spPr>
              <a:xfrm>
                <a:off x="4540114"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12</a:t>
                </a:r>
              </a:p>
              <a:p>
                <a:pPr algn="ctr" rtl="0"/>
                <a:r>
                  <a:rPr lang="ja-jp" sz="900">
                    <a:solidFill>
                      <a:schemeClr val="accent2"/>
                    </a:solidFill>
                    <a:cs typeface="Arial" panose="020B0604020202020204" pitchFamily="34" charset="0"/>
                  </a:rPr>
                  <a:t>(55)</a:t>
                </a:r>
              </a:p>
            </p:txBody>
          </p:sp>
          <p:sp>
            <p:nvSpPr>
              <p:cNvPr id="906" name="TextBox 905">
                <a:extLst>
                  <a:ext uri="{FF2B5EF4-FFF2-40B4-BE49-F238E27FC236}">
                    <a16:creationId xmlns:a16="http://schemas.microsoft.com/office/drawing/2014/main" id="{4341169D-01B1-11A4-A453-29E3F2796E52}"/>
                  </a:ext>
                </a:extLst>
              </p:cNvPr>
              <p:cNvSpPr txBox="1"/>
              <p:nvPr/>
            </p:nvSpPr>
            <p:spPr>
              <a:xfrm>
                <a:off x="4216887"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25</a:t>
                </a:r>
              </a:p>
              <a:p>
                <a:pPr algn="ctr" rtl="0"/>
                <a:r>
                  <a:rPr lang="ja-jp" sz="900">
                    <a:solidFill>
                      <a:schemeClr val="accent2"/>
                    </a:solidFill>
                    <a:cs typeface="Arial" panose="020B0604020202020204" pitchFamily="34" charset="0"/>
                  </a:rPr>
                  <a:t>(53)</a:t>
                </a:r>
              </a:p>
            </p:txBody>
          </p:sp>
          <p:sp>
            <p:nvSpPr>
              <p:cNvPr id="907" name="TextBox 906">
                <a:extLst>
                  <a:ext uri="{FF2B5EF4-FFF2-40B4-BE49-F238E27FC236}">
                    <a16:creationId xmlns:a16="http://schemas.microsoft.com/office/drawing/2014/main" id="{1E4AD058-CCEE-5B98-E377-2A39046A8064}"/>
                  </a:ext>
                </a:extLst>
              </p:cNvPr>
              <p:cNvSpPr txBox="1"/>
              <p:nvPr/>
            </p:nvSpPr>
            <p:spPr>
              <a:xfrm>
                <a:off x="3893661"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28</a:t>
                </a:r>
              </a:p>
              <a:p>
                <a:pPr algn="ctr" rtl="0"/>
                <a:r>
                  <a:rPr lang="ja-jp" sz="900">
                    <a:solidFill>
                      <a:schemeClr val="accent2"/>
                    </a:solidFill>
                    <a:cs typeface="Arial" panose="020B0604020202020204" pitchFamily="34" charset="0"/>
                  </a:rPr>
                  <a:t>(52)</a:t>
                </a:r>
              </a:p>
            </p:txBody>
          </p:sp>
          <p:sp>
            <p:nvSpPr>
              <p:cNvPr id="908" name="TextBox 907">
                <a:extLst>
                  <a:ext uri="{FF2B5EF4-FFF2-40B4-BE49-F238E27FC236}">
                    <a16:creationId xmlns:a16="http://schemas.microsoft.com/office/drawing/2014/main" id="{19BF876C-1847-BB05-AA70-A7C4E0A6F159}"/>
                  </a:ext>
                </a:extLst>
              </p:cNvPr>
              <p:cNvSpPr txBox="1"/>
              <p:nvPr/>
            </p:nvSpPr>
            <p:spPr>
              <a:xfrm>
                <a:off x="357043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42</a:t>
                </a:r>
              </a:p>
              <a:p>
                <a:pPr algn="ctr" rtl="0"/>
                <a:r>
                  <a:rPr lang="ja-jp" sz="900">
                    <a:solidFill>
                      <a:schemeClr val="accent2"/>
                    </a:solidFill>
                    <a:cs typeface="Arial" panose="020B0604020202020204" pitchFamily="34" charset="0"/>
                  </a:rPr>
                  <a:t>(49)</a:t>
                </a:r>
              </a:p>
            </p:txBody>
          </p:sp>
          <p:sp>
            <p:nvSpPr>
              <p:cNvPr id="909" name="TextBox 908">
                <a:extLst>
                  <a:ext uri="{FF2B5EF4-FFF2-40B4-BE49-F238E27FC236}">
                    <a16:creationId xmlns:a16="http://schemas.microsoft.com/office/drawing/2014/main" id="{CA117573-291E-2A50-D1B1-8F2F50CC0A37}"/>
                  </a:ext>
                </a:extLst>
              </p:cNvPr>
              <p:cNvSpPr txBox="1"/>
              <p:nvPr/>
            </p:nvSpPr>
            <p:spPr>
              <a:xfrm>
                <a:off x="3247209"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52</a:t>
                </a:r>
              </a:p>
              <a:p>
                <a:pPr algn="ctr" rtl="0"/>
                <a:r>
                  <a:rPr lang="ja-jp" sz="900">
                    <a:solidFill>
                      <a:schemeClr val="accent2"/>
                    </a:solidFill>
                    <a:cs typeface="Arial" panose="020B0604020202020204" pitchFamily="34" charset="0"/>
                  </a:rPr>
                  <a:t>(46)</a:t>
                </a:r>
              </a:p>
            </p:txBody>
          </p:sp>
          <p:sp>
            <p:nvSpPr>
              <p:cNvPr id="910" name="TextBox 909">
                <a:extLst>
                  <a:ext uri="{FF2B5EF4-FFF2-40B4-BE49-F238E27FC236}">
                    <a16:creationId xmlns:a16="http://schemas.microsoft.com/office/drawing/2014/main" id="{AAE39979-440E-B30D-951C-3B8B4A498158}"/>
                  </a:ext>
                </a:extLst>
              </p:cNvPr>
              <p:cNvSpPr txBox="1"/>
              <p:nvPr/>
            </p:nvSpPr>
            <p:spPr>
              <a:xfrm>
                <a:off x="2923981"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64</a:t>
                </a:r>
              </a:p>
              <a:p>
                <a:pPr algn="ctr" rtl="0"/>
                <a:r>
                  <a:rPr lang="ja-jp" sz="900">
                    <a:solidFill>
                      <a:schemeClr val="accent2"/>
                    </a:solidFill>
                    <a:cs typeface="Arial" panose="020B0604020202020204" pitchFamily="34" charset="0"/>
                  </a:rPr>
                  <a:t>(38)</a:t>
                </a:r>
              </a:p>
            </p:txBody>
          </p:sp>
          <p:sp>
            <p:nvSpPr>
              <p:cNvPr id="911" name="TextBox 910">
                <a:extLst>
                  <a:ext uri="{FF2B5EF4-FFF2-40B4-BE49-F238E27FC236}">
                    <a16:creationId xmlns:a16="http://schemas.microsoft.com/office/drawing/2014/main" id="{9862C62F-C256-FF36-2384-524674BF30F6}"/>
                  </a:ext>
                </a:extLst>
              </p:cNvPr>
              <p:cNvSpPr txBox="1"/>
              <p:nvPr/>
            </p:nvSpPr>
            <p:spPr>
              <a:xfrm>
                <a:off x="2600755"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65</a:t>
                </a:r>
              </a:p>
              <a:p>
                <a:pPr algn="ctr" rtl="0"/>
                <a:r>
                  <a:rPr lang="ja-jp" sz="900">
                    <a:solidFill>
                      <a:schemeClr val="accent2"/>
                    </a:solidFill>
                    <a:cs typeface="Arial" panose="020B0604020202020204" pitchFamily="34" charset="0"/>
                  </a:rPr>
                  <a:t>(37)</a:t>
                </a:r>
              </a:p>
            </p:txBody>
          </p:sp>
          <p:sp>
            <p:nvSpPr>
              <p:cNvPr id="912" name="TextBox 911">
                <a:extLst>
                  <a:ext uri="{FF2B5EF4-FFF2-40B4-BE49-F238E27FC236}">
                    <a16:creationId xmlns:a16="http://schemas.microsoft.com/office/drawing/2014/main" id="{061AE253-89B0-74E6-FA5B-C25BE158F8F4}"/>
                  </a:ext>
                </a:extLst>
              </p:cNvPr>
              <p:cNvSpPr txBox="1"/>
              <p:nvPr/>
            </p:nvSpPr>
            <p:spPr>
              <a:xfrm>
                <a:off x="2277532" y="5800121"/>
                <a:ext cx="301480"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76</a:t>
                </a:r>
              </a:p>
              <a:p>
                <a:pPr algn="ctr" rtl="0"/>
                <a:r>
                  <a:rPr lang="ja-jp" sz="900">
                    <a:solidFill>
                      <a:schemeClr val="accent2"/>
                    </a:solidFill>
                    <a:cs typeface="Arial" panose="020B0604020202020204" pitchFamily="34" charset="0"/>
                  </a:rPr>
                  <a:t>(28)</a:t>
                </a:r>
              </a:p>
            </p:txBody>
          </p:sp>
          <p:sp>
            <p:nvSpPr>
              <p:cNvPr id="913" name="TextBox 912">
                <a:extLst>
                  <a:ext uri="{FF2B5EF4-FFF2-40B4-BE49-F238E27FC236}">
                    <a16:creationId xmlns:a16="http://schemas.microsoft.com/office/drawing/2014/main" id="{7212BD85-FA40-FC2B-8704-7FD6010F1BB4}"/>
                  </a:ext>
                </a:extLst>
              </p:cNvPr>
              <p:cNvSpPr txBox="1"/>
              <p:nvPr/>
            </p:nvSpPr>
            <p:spPr>
              <a:xfrm>
                <a:off x="1961263" y="5800121"/>
                <a:ext cx="287567"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100</a:t>
                </a:r>
              </a:p>
              <a:p>
                <a:pPr algn="ctr" rtl="0"/>
                <a:r>
                  <a:rPr lang="ja-jp" sz="900">
                    <a:solidFill>
                      <a:schemeClr val="accent2"/>
                    </a:solidFill>
                    <a:cs typeface="Arial" panose="020B0604020202020204" pitchFamily="34" charset="0"/>
                  </a:rPr>
                  <a:t>(6)</a:t>
                </a:r>
              </a:p>
            </p:txBody>
          </p:sp>
          <p:sp>
            <p:nvSpPr>
              <p:cNvPr id="914" name="TextBox 913">
                <a:extLst>
                  <a:ext uri="{FF2B5EF4-FFF2-40B4-BE49-F238E27FC236}">
                    <a16:creationId xmlns:a16="http://schemas.microsoft.com/office/drawing/2014/main" id="{C29265A1-5005-6E84-7AC7-59E46DCB43E6}"/>
                  </a:ext>
                </a:extLst>
              </p:cNvPr>
              <p:cNvSpPr txBox="1"/>
              <p:nvPr/>
            </p:nvSpPr>
            <p:spPr>
              <a:xfrm>
                <a:off x="1638035" y="5800121"/>
                <a:ext cx="287567" cy="759897"/>
              </a:xfrm>
              <a:prstGeom prst="rect">
                <a:avLst/>
              </a:prstGeom>
              <a:noFill/>
            </p:spPr>
            <p:txBody>
              <a:bodyPr wrap="none" lIns="36000" tIns="36000" rIns="36000" bIns="36000" rtlCol="0" anchor="t" anchorCtr="0">
                <a:spAutoFit/>
              </a:bodyPr>
              <a:lstStyle/>
              <a:p>
                <a:pPr algn="ctr" rtl="0"/>
                <a:r>
                  <a:rPr lang="ja-jp" sz="900">
                    <a:solidFill>
                      <a:schemeClr val="accent2"/>
                    </a:solidFill>
                    <a:cs typeface="Arial" panose="020B0604020202020204" pitchFamily="34" charset="0"/>
                  </a:rPr>
                  <a:t>109</a:t>
                </a:r>
              </a:p>
              <a:p>
                <a:pPr algn="ctr" rtl="0"/>
                <a:r>
                  <a:rPr lang="ja-jp" sz="900">
                    <a:solidFill>
                      <a:schemeClr val="accent2"/>
                    </a:solidFill>
                    <a:cs typeface="Arial" panose="020B0604020202020204" pitchFamily="34" charset="0"/>
                  </a:rPr>
                  <a:t>(0)</a:t>
                </a:r>
              </a:p>
            </p:txBody>
          </p:sp>
        </p:grpSp>
        <p:sp>
          <p:nvSpPr>
            <p:cNvPr id="901" name="TextBox 900">
              <a:extLst>
                <a:ext uri="{FF2B5EF4-FFF2-40B4-BE49-F238E27FC236}">
                  <a16:creationId xmlns:a16="http://schemas.microsoft.com/office/drawing/2014/main" id="{C72F9718-7DFE-D415-C1CE-D017481AE3A0}"/>
                </a:ext>
              </a:extLst>
            </p:cNvPr>
            <p:cNvSpPr txBox="1"/>
            <p:nvPr/>
          </p:nvSpPr>
          <p:spPr>
            <a:xfrm>
              <a:off x="1959413" y="2860825"/>
              <a:ext cx="2485904" cy="276999"/>
            </a:xfrm>
            <a:prstGeom prst="rect">
              <a:avLst/>
            </a:prstGeom>
            <a:noFill/>
          </p:spPr>
          <p:txBody>
            <a:bodyPr wrap="none" rtlCol="0">
              <a:spAutoFit/>
            </a:bodyPr>
            <a:lstStyle/>
            <a:p>
              <a:pPr rtl="0"/>
              <a:r>
                <a:rPr lang="ja-jp" sz="1200">
                  <a:solidFill>
                    <a:schemeClr val="tx1"/>
                  </a:solidFill>
                </a:rPr>
                <a:t>層別化HR 0.54 (95%CI 0.36、0.82)</a:t>
              </a:r>
            </a:p>
          </p:txBody>
        </p:sp>
      </p:grpSp>
      <p:grpSp>
        <p:nvGrpSpPr>
          <p:cNvPr id="974" name="Group 973">
            <a:extLst>
              <a:ext uri="{FF2B5EF4-FFF2-40B4-BE49-F238E27FC236}">
                <a16:creationId xmlns:a16="http://schemas.microsoft.com/office/drawing/2014/main" id="{FBE6CF01-32BB-25A0-17DC-EFAAFD3A79CE}"/>
              </a:ext>
            </a:extLst>
          </p:cNvPr>
          <p:cNvGrpSpPr/>
          <p:nvPr/>
        </p:nvGrpSpPr>
        <p:grpSpPr>
          <a:xfrm>
            <a:off x="7530586" y="2015090"/>
            <a:ext cx="4135354" cy="551695"/>
            <a:chOff x="4029075" y="3152774"/>
            <a:chExt cx="4135354" cy="551695"/>
          </a:xfrm>
        </p:grpSpPr>
        <p:sp>
          <p:nvSpPr>
            <p:cNvPr id="975" name="Freeform: Shape 974">
              <a:extLst>
                <a:ext uri="{FF2B5EF4-FFF2-40B4-BE49-F238E27FC236}">
                  <a16:creationId xmlns:a16="http://schemas.microsoft.com/office/drawing/2014/main" id="{45C46813-F69E-23FE-3EEC-8FB56CD1FEA8}"/>
                </a:ext>
              </a:extLst>
            </p:cNvPr>
            <p:cNvSpPr/>
            <p:nvPr/>
          </p:nvSpPr>
          <p:spPr>
            <a:xfrm>
              <a:off x="6474837" y="34798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976" name="Freeform: Shape 975">
              <a:extLst>
                <a:ext uri="{FF2B5EF4-FFF2-40B4-BE49-F238E27FC236}">
                  <a16:creationId xmlns:a16="http://schemas.microsoft.com/office/drawing/2014/main" id="{BECD4EF0-DAE7-CAB7-1F3C-83BBD86CE3A7}"/>
                </a:ext>
              </a:extLst>
            </p:cNvPr>
            <p:cNvSpPr/>
            <p:nvPr/>
          </p:nvSpPr>
          <p:spPr>
            <a:xfrm>
              <a:off x="6932037" y="35751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977" name="Freeform: Shape 976">
              <a:extLst>
                <a:ext uri="{FF2B5EF4-FFF2-40B4-BE49-F238E27FC236}">
                  <a16:creationId xmlns:a16="http://schemas.microsoft.com/office/drawing/2014/main" id="{297B1777-5BAB-9482-1D9D-3C099715711E}"/>
                </a:ext>
              </a:extLst>
            </p:cNvPr>
            <p:cNvSpPr/>
            <p:nvPr/>
          </p:nvSpPr>
          <p:spPr>
            <a:xfrm>
              <a:off x="4029075" y="3152774"/>
              <a:ext cx="4135354" cy="551695"/>
            </a:xfrm>
            <a:custGeom>
              <a:avLst/>
              <a:gdLst>
                <a:gd name="connsiteX0" fmla="*/ 4135355 w 4135354"/>
                <a:gd name="connsiteY0" fmla="*/ 551696 h 551695"/>
                <a:gd name="connsiteX1" fmla="*/ 3305461 w 4135354"/>
                <a:gd name="connsiteY1" fmla="*/ 551696 h 551695"/>
                <a:gd name="connsiteX2" fmla="*/ 3305461 w 4135354"/>
                <a:gd name="connsiteY2" fmla="*/ 452673 h 551695"/>
                <a:gd name="connsiteX3" fmla="*/ 2864577 w 4135354"/>
                <a:gd name="connsiteY3" fmla="*/ 452673 h 551695"/>
                <a:gd name="connsiteX4" fmla="*/ 2864577 w 4135354"/>
                <a:gd name="connsiteY4" fmla="*/ 379586 h 551695"/>
                <a:gd name="connsiteX5" fmla="*/ 2843356 w 4135354"/>
                <a:gd name="connsiteY5" fmla="*/ 379586 h 551695"/>
                <a:gd name="connsiteX6" fmla="*/ 2843356 w 4135354"/>
                <a:gd name="connsiteY6" fmla="*/ 346578 h 551695"/>
                <a:gd name="connsiteX7" fmla="*/ 2173777 w 4135354"/>
                <a:gd name="connsiteY7" fmla="*/ 346578 h 551695"/>
                <a:gd name="connsiteX8" fmla="*/ 2173777 w 4135354"/>
                <a:gd name="connsiteY8" fmla="*/ 311213 h 551695"/>
                <a:gd name="connsiteX9" fmla="*/ 2095967 w 4135354"/>
                <a:gd name="connsiteY9" fmla="*/ 311213 h 551695"/>
                <a:gd name="connsiteX10" fmla="*/ 2095967 w 4135354"/>
                <a:gd name="connsiteY10" fmla="*/ 297067 h 551695"/>
                <a:gd name="connsiteX11" fmla="*/ 2065325 w 4135354"/>
                <a:gd name="connsiteY11" fmla="*/ 297067 h 551695"/>
                <a:gd name="connsiteX12" fmla="*/ 2065325 w 4135354"/>
                <a:gd name="connsiteY12" fmla="*/ 280563 h 551695"/>
                <a:gd name="connsiteX13" fmla="*/ 2034673 w 4135354"/>
                <a:gd name="connsiteY13" fmla="*/ 280563 h 551695"/>
                <a:gd name="connsiteX14" fmla="*/ 2034673 w 4135354"/>
                <a:gd name="connsiteY14" fmla="*/ 252272 h 551695"/>
                <a:gd name="connsiteX15" fmla="*/ 1996945 w 4135354"/>
                <a:gd name="connsiteY15" fmla="*/ 252272 h 551695"/>
                <a:gd name="connsiteX16" fmla="*/ 1996945 w 4135354"/>
                <a:gd name="connsiteY16" fmla="*/ 228694 h 551695"/>
                <a:gd name="connsiteX17" fmla="*/ 1718748 w 4135354"/>
                <a:gd name="connsiteY17" fmla="*/ 228694 h 551695"/>
                <a:gd name="connsiteX18" fmla="*/ 1718748 w 4135354"/>
                <a:gd name="connsiteY18" fmla="*/ 207475 h 551695"/>
                <a:gd name="connsiteX19" fmla="*/ 1553709 w 4135354"/>
                <a:gd name="connsiteY19" fmla="*/ 207475 h 551695"/>
                <a:gd name="connsiteX20" fmla="*/ 1553709 w 4135354"/>
                <a:gd name="connsiteY20" fmla="*/ 193329 h 551695"/>
                <a:gd name="connsiteX21" fmla="*/ 1218914 w 4135354"/>
                <a:gd name="connsiteY21" fmla="*/ 193329 h 551695"/>
                <a:gd name="connsiteX22" fmla="*/ 1218914 w 4135354"/>
                <a:gd name="connsiteY22" fmla="*/ 167394 h 551695"/>
                <a:gd name="connsiteX23" fmla="*/ 966645 w 4135354"/>
                <a:gd name="connsiteY23" fmla="*/ 167394 h 551695"/>
                <a:gd name="connsiteX24" fmla="*/ 966645 w 4135354"/>
                <a:gd name="connsiteY24" fmla="*/ 148534 h 551695"/>
                <a:gd name="connsiteX25" fmla="*/ 888843 w 4135354"/>
                <a:gd name="connsiteY25" fmla="*/ 148534 h 551695"/>
                <a:gd name="connsiteX26" fmla="*/ 888843 w 4135354"/>
                <a:gd name="connsiteY26" fmla="*/ 132030 h 551695"/>
                <a:gd name="connsiteX27" fmla="*/ 806325 w 4135354"/>
                <a:gd name="connsiteY27" fmla="*/ 132030 h 551695"/>
                <a:gd name="connsiteX28" fmla="*/ 806325 w 4135354"/>
                <a:gd name="connsiteY28" fmla="*/ 87234 h 551695"/>
                <a:gd name="connsiteX29" fmla="*/ 745025 w 4135354"/>
                <a:gd name="connsiteY29" fmla="*/ 87234 h 551695"/>
                <a:gd name="connsiteX30" fmla="*/ 745025 w 4135354"/>
                <a:gd name="connsiteY30" fmla="*/ 63657 h 551695"/>
                <a:gd name="connsiteX31" fmla="*/ 570557 w 4135354"/>
                <a:gd name="connsiteY31" fmla="*/ 63657 h 551695"/>
                <a:gd name="connsiteX32" fmla="*/ 570557 w 4135354"/>
                <a:gd name="connsiteY32" fmla="*/ 40080 h 551695"/>
                <a:gd name="connsiteX33" fmla="*/ 459746 w 4135354"/>
                <a:gd name="connsiteY33" fmla="*/ 40080 h 551695"/>
                <a:gd name="connsiteX34" fmla="*/ 459746 w 4135354"/>
                <a:gd name="connsiteY34" fmla="*/ 35365 h 551695"/>
                <a:gd name="connsiteX35" fmla="*/ 431454 w 4135354"/>
                <a:gd name="connsiteY35" fmla="*/ 35365 h 551695"/>
                <a:gd name="connsiteX36" fmla="*/ 431454 w 4135354"/>
                <a:gd name="connsiteY36" fmla="*/ 21219 h 551695"/>
                <a:gd name="connsiteX37" fmla="*/ 202760 w 4135354"/>
                <a:gd name="connsiteY37" fmla="*/ 21219 h 551695"/>
                <a:gd name="connsiteX38" fmla="*/ 202760 w 4135354"/>
                <a:gd name="connsiteY38" fmla="*/ 0 h 551695"/>
                <a:gd name="connsiteX39" fmla="*/ 0 w 4135354"/>
                <a:gd name="connsiteY39" fmla="*/ 0 h 55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135354" h="551695">
                  <a:moveTo>
                    <a:pt x="4135355" y="551696"/>
                  </a:moveTo>
                  <a:lnTo>
                    <a:pt x="3305461" y="551696"/>
                  </a:lnTo>
                  <a:lnTo>
                    <a:pt x="3305461" y="452673"/>
                  </a:lnTo>
                  <a:lnTo>
                    <a:pt x="2864577" y="452673"/>
                  </a:lnTo>
                  <a:lnTo>
                    <a:pt x="2864577" y="379586"/>
                  </a:lnTo>
                  <a:lnTo>
                    <a:pt x="2843356" y="379586"/>
                  </a:lnTo>
                  <a:lnTo>
                    <a:pt x="2843356" y="346578"/>
                  </a:lnTo>
                  <a:lnTo>
                    <a:pt x="2173777" y="346578"/>
                  </a:lnTo>
                  <a:lnTo>
                    <a:pt x="2173777" y="311213"/>
                  </a:lnTo>
                  <a:lnTo>
                    <a:pt x="2095967" y="311213"/>
                  </a:lnTo>
                  <a:lnTo>
                    <a:pt x="2095967" y="297067"/>
                  </a:lnTo>
                  <a:lnTo>
                    <a:pt x="2065325" y="297067"/>
                  </a:lnTo>
                  <a:lnTo>
                    <a:pt x="2065325" y="280563"/>
                  </a:lnTo>
                  <a:lnTo>
                    <a:pt x="2034673" y="280563"/>
                  </a:lnTo>
                  <a:lnTo>
                    <a:pt x="2034673" y="252272"/>
                  </a:lnTo>
                  <a:lnTo>
                    <a:pt x="1996945" y="252272"/>
                  </a:lnTo>
                  <a:lnTo>
                    <a:pt x="1996945" y="228694"/>
                  </a:lnTo>
                  <a:lnTo>
                    <a:pt x="1718748" y="228694"/>
                  </a:lnTo>
                  <a:lnTo>
                    <a:pt x="1718748" y="207475"/>
                  </a:lnTo>
                  <a:lnTo>
                    <a:pt x="1553709" y="207475"/>
                  </a:lnTo>
                  <a:lnTo>
                    <a:pt x="1553709" y="193329"/>
                  </a:lnTo>
                  <a:lnTo>
                    <a:pt x="1218914" y="193329"/>
                  </a:lnTo>
                  <a:lnTo>
                    <a:pt x="1218914" y="167394"/>
                  </a:lnTo>
                  <a:lnTo>
                    <a:pt x="966645" y="167394"/>
                  </a:lnTo>
                  <a:lnTo>
                    <a:pt x="966645" y="148534"/>
                  </a:lnTo>
                  <a:lnTo>
                    <a:pt x="888843" y="148534"/>
                  </a:lnTo>
                  <a:lnTo>
                    <a:pt x="888843" y="132030"/>
                  </a:lnTo>
                  <a:lnTo>
                    <a:pt x="806325" y="132030"/>
                  </a:lnTo>
                  <a:lnTo>
                    <a:pt x="806325" y="87234"/>
                  </a:lnTo>
                  <a:lnTo>
                    <a:pt x="745025" y="87234"/>
                  </a:lnTo>
                  <a:lnTo>
                    <a:pt x="745025" y="63657"/>
                  </a:lnTo>
                  <a:lnTo>
                    <a:pt x="570557" y="63657"/>
                  </a:lnTo>
                  <a:lnTo>
                    <a:pt x="570557" y="40080"/>
                  </a:lnTo>
                  <a:lnTo>
                    <a:pt x="459746" y="40080"/>
                  </a:lnTo>
                  <a:lnTo>
                    <a:pt x="459746" y="35365"/>
                  </a:lnTo>
                  <a:lnTo>
                    <a:pt x="431454" y="35365"/>
                  </a:lnTo>
                  <a:lnTo>
                    <a:pt x="431454" y="21219"/>
                  </a:lnTo>
                  <a:lnTo>
                    <a:pt x="202760" y="21219"/>
                  </a:lnTo>
                  <a:lnTo>
                    <a:pt x="202760" y="0"/>
                  </a:ln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dirty="0"/>
            </a:p>
          </p:txBody>
        </p:sp>
      </p:grpSp>
      <p:grpSp>
        <p:nvGrpSpPr>
          <p:cNvPr id="978" name="Group 977">
            <a:extLst>
              <a:ext uri="{FF2B5EF4-FFF2-40B4-BE49-F238E27FC236}">
                <a16:creationId xmlns:a16="http://schemas.microsoft.com/office/drawing/2014/main" id="{A6B25C5E-A1CE-8C40-BA2B-9D55D80862D0}"/>
              </a:ext>
            </a:extLst>
          </p:cNvPr>
          <p:cNvGrpSpPr/>
          <p:nvPr/>
        </p:nvGrpSpPr>
        <p:grpSpPr>
          <a:xfrm>
            <a:off x="7544540" y="1994269"/>
            <a:ext cx="3636000" cy="796954"/>
            <a:chOff x="4333875" y="3028950"/>
            <a:chExt cx="3528459" cy="796954"/>
          </a:xfrm>
        </p:grpSpPr>
        <p:sp>
          <p:nvSpPr>
            <p:cNvPr id="979" name="Freeform: Shape 978">
              <a:extLst>
                <a:ext uri="{FF2B5EF4-FFF2-40B4-BE49-F238E27FC236}">
                  <a16:creationId xmlns:a16="http://schemas.microsoft.com/office/drawing/2014/main" id="{242735F9-1B69-8D5F-E409-09CC7EEF1F53}"/>
                </a:ext>
              </a:extLst>
            </p:cNvPr>
            <p:cNvSpPr/>
            <p:nvPr/>
          </p:nvSpPr>
          <p:spPr>
            <a:xfrm>
              <a:off x="4333875" y="3055950"/>
              <a:ext cx="3528459" cy="743527"/>
            </a:xfrm>
            <a:custGeom>
              <a:avLst/>
              <a:gdLst>
                <a:gd name="connsiteX0" fmla="*/ 3528460 w 3528459"/>
                <a:gd name="connsiteY0" fmla="*/ 743528 h 743527"/>
                <a:gd name="connsiteX1" fmla="*/ 2890523 w 3528459"/>
                <a:gd name="connsiteY1" fmla="*/ 743528 h 743527"/>
                <a:gd name="connsiteX2" fmla="*/ 2890523 w 3528459"/>
                <a:gd name="connsiteY2" fmla="*/ 637938 h 743527"/>
                <a:gd name="connsiteX3" fmla="*/ 2498960 w 3528459"/>
                <a:gd name="connsiteY3" fmla="*/ 637938 h 743527"/>
                <a:gd name="connsiteX4" fmla="*/ 2498960 w 3528459"/>
                <a:gd name="connsiteY4" fmla="*/ 613741 h 743527"/>
                <a:gd name="connsiteX5" fmla="*/ 2419769 w 3528459"/>
                <a:gd name="connsiteY5" fmla="*/ 613741 h 743527"/>
                <a:gd name="connsiteX6" fmla="*/ 2419769 w 3528459"/>
                <a:gd name="connsiteY6" fmla="*/ 532349 h 743527"/>
                <a:gd name="connsiteX7" fmla="*/ 2096395 w 3528459"/>
                <a:gd name="connsiteY7" fmla="*/ 532349 h 743527"/>
                <a:gd name="connsiteX8" fmla="*/ 2096395 w 3528459"/>
                <a:gd name="connsiteY8" fmla="*/ 514751 h 743527"/>
                <a:gd name="connsiteX9" fmla="*/ 2017205 w 3528459"/>
                <a:gd name="connsiteY9" fmla="*/ 514751 h 743527"/>
                <a:gd name="connsiteX10" fmla="*/ 2017205 w 3528459"/>
                <a:gd name="connsiteY10" fmla="*/ 501552 h 743527"/>
                <a:gd name="connsiteX11" fmla="*/ 1718034 w 3528459"/>
                <a:gd name="connsiteY11" fmla="*/ 501552 h 743527"/>
                <a:gd name="connsiteX12" fmla="*/ 1718034 w 3528459"/>
                <a:gd name="connsiteY12" fmla="*/ 481753 h 743527"/>
                <a:gd name="connsiteX13" fmla="*/ 1700432 w 3528459"/>
                <a:gd name="connsiteY13" fmla="*/ 481753 h 743527"/>
                <a:gd name="connsiteX14" fmla="*/ 1700432 w 3528459"/>
                <a:gd name="connsiteY14" fmla="*/ 457556 h 743527"/>
                <a:gd name="connsiteX15" fmla="*/ 1669637 w 3528459"/>
                <a:gd name="connsiteY15" fmla="*/ 457556 h 743527"/>
                <a:gd name="connsiteX16" fmla="*/ 1669637 w 3528459"/>
                <a:gd name="connsiteY16" fmla="*/ 446557 h 743527"/>
                <a:gd name="connsiteX17" fmla="*/ 1654235 w 3528459"/>
                <a:gd name="connsiteY17" fmla="*/ 446557 h 743527"/>
                <a:gd name="connsiteX18" fmla="*/ 1654235 w 3528459"/>
                <a:gd name="connsiteY18" fmla="*/ 424558 h 743527"/>
                <a:gd name="connsiteX19" fmla="*/ 1625641 w 3528459"/>
                <a:gd name="connsiteY19" fmla="*/ 424558 h 743527"/>
                <a:gd name="connsiteX20" fmla="*/ 1625641 w 3528459"/>
                <a:gd name="connsiteY20" fmla="*/ 415760 h 743527"/>
                <a:gd name="connsiteX21" fmla="*/ 1597047 w 3528459"/>
                <a:gd name="connsiteY21" fmla="*/ 415760 h 743527"/>
                <a:gd name="connsiteX22" fmla="*/ 1597047 w 3528459"/>
                <a:gd name="connsiteY22" fmla="*/ 378364 h 743527"/>
                <a:gd name="connsiteX23" fmla="*/ 1484852 w 3528459"/>
                <a:gd name="connsiteY23" fmla="*/ 378364 h 743527"/>
                <a:gd name="connsiteX24" fmla="*/ 1484852 w 3528459"/>
                <a:gd name="connsiteY24" fmla="*/ 349766 h 743527"/>
                <a:gd name="connsiteX25" fmla="*/ 1225277 w 3528459"/>
                <a:gd name="connsiteY25" fmla="*/ 349766 h 743527"/>
                <a:gd name="connsiteX26" fmla="*/ 1225277 w 3528459"/>
                <a:gd name="connsiteY26" fmla="*/ 318969 h 743527"/>
                <a:gd name="connsiteX27" fmla="*/ 1209885 w 3528459"/>
                <a:gd name="connsiteY27" fmla="*/ 318969 h 743527"/>
                <a:gd name="connsiteX28" fmla="*/ 1209885 w 3528459"/>
                <a:gd name="connsiteY28" fmla="*/ 296971 h 743527"/>
                <a:gd name="connsiteX29" fmla="*/ 1130694 w 3528459"/>
                <a:gd name="connsiteY29" fmla="*/ 296971 h 743527"/>
                <a:gd name="connsiteX30" fmla="*/ 1130694 w 3528459"/>
                <a:gd name="connsiteY30" fmla="*/ 281573 h 743527"/>
                <a:gd name="connsiteX31" fmla="*/ 798523 w 3528459"/>
                <a:gd name="connsiteY31" fmla="*/ 281573 h 743527"/>
                <a:gd name="connsiteX32" fmla="*/ 798523 w 3528459"/>
                <a:gd name="connsiteY32" fmla="*/ 257376 h 743527"/>
                <a:gd name="connsiteX33" fmla="*/ 785324 w 3528459"/>
                <a:gd name="connsiteY33" fmla="*/ 257376 h 743527"/>
                <a:gd name="connsiteX34" fmla="*/ 785324 w 3528459"/>
                <a:gd name="connsiteY34" fmla="*/ 222179 h 743527"/>
                <a:gd name="connsiteX35" fmla="*/ 723730 w 3528459"/>
                <a:gd name="connsiteY35" fmla="*/ 222179 h 743527"/>
                <a:gd name="connsiteX36" fmla="*/ 723730 w 3528459"/>
                <a:gd name="connsiteY36" fmla="*/ 202380 h 743527"/>
                <a:gd name="connsiteX37" fmla="*/ 589542 w 3528459"/>
                <a:gd name="connsiteY37" fmla="*/ 202380 h 743527"/>
                <a:gd name="connsiteX38" fmla="*/ 589542 w 3528459"/>
                <a:gd name="connsiteY38" fmla="*/ 189182 h 743527"/>
                <a:gd name="connsiteX39" fmla="*/ 400361 w 3528459"/>
                <a:gd name="connsiteY39" fmla="*/ 189182 h 743527"/>
                <a:gd name="connsiteX40" fmla="*/ 400361 w 3528459"/>
                <a:gd name="connsiteY40" fmla="*/ 116588 h 743527"/>
                <a:gd name="connsiteX41" fmla="*/ 378364 w 3528459"/>
                <a:gd name="connsiteY41" fmla="*/ 116588 h 743527"/>
                <a:gd name="connsiteX42" fmla="*/ 378364 w 3528459"/>
                <a:gd name="connsiteY42" fmla="*/ 105590 h 743527"/>
                <a:gd name="connsiteX43" fmla="*/ 347566 w 3528459"/>
                <a:gd name="connsiteY43" fmla="*/ 105590 h 743527"/>
                <a:gd name="connsiteX44" fmla="*/ 347566 w 3528459"/>
                <a:gd name="connsiteY44" fmla="*/ 81392 h 743527"/>
                <a:gd name="connsiteX45" fmla="*/ 305771 w 3528459"/>
                <a:gd name="connsiteY45" fmla="*/ 81392 h 743527"/>
                <a:gd name="connsiteX46" fmla="*/ 305771 w 3528459"/>
                <a:gd name="connsiteY46" fmla="*/ 68193 h 743527"/>
                <a:gd name="connsiteX47" fmla="*/ 233178 w 3528459"/>
                <a:gd name="connsiteY47" fmla="*/ 68193 h 743527"/>
                <a:gd name="connsiteX48" fmla="*/ 233178 w 3528459"/>
                <a:gd name="connsiteY48" fmla="*/ 43996 h 743527"/>
                <a:gd name="connsiteX49" fmla="*/ 206780 w 3528459"/>
                <a:gd name="connsiteY49" fmla="*/ 43996 h 743527"/>
                <a:gd name="connsiteX50" fmla="*/ 206780 w 3528459"/>
                <a:gd name="connsiteY50" fmla="*/ 0 h 743527"/>
                <a:gd name="connsiteX51" fmla="*/ 0 w 3528459"/>
                <a:gd name="connsiteY51" fmla="*/ 0 h 743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528459" h="743527">
                  <a:moveTo>
                    <a:pt x="3528460" y="743528"/>
                  </a:moveTo>
                  <a:lnTo>
                    <a:pt x="2890523" y="743528"/>
                  </a:lnTo>
                  <a:lnTo>
                    <a:pt x="2890523" y="637938"/>
                  </a:lnTo>
                  <a:lnTo>
                    <a:pt x="2498960" y="637938"/>
                  </a:lnTo>
                  <a:lnTo>
                    <a:pt x="2498960" y="613741"/>
                  </a:lnTo>
                  <a:lnTo>
                    <a:pt x="2419769" y="613741"/>
                  </a:lnTo>
                  <a:lnTo>
                    <a:pt x="2419769" y="532349"/>
                  </a:lnTo>
                  <a:lnTo>
                    <a:pt x="2096395" y="532349"/>
                  </a:lnTo>
                  <a:lnTo>
                    <a:pt x="2096395" y="514751"/>
                  </a:lnTo>
                  <a:lnTo>
                    <a:pt x="2017205" y="514751"/>
                  </a:lnTo>
                  <a:lnTo>
                    <a:pt x="2017205" y="501552"/>
                  </a:lnTo>
                  <a:lnTo>
                    <a:pt x="1718034" y="501552"/>
                  </a:lnTo>
                  <a:lnTo>
                    <a:pt x="1718034" y="481753"/>
                  </a:lnTo>
                  <a:lnTo>
                    <a:pt x="1700432" y="481753"/>
                  </a:lnTo>
                  <a:lnTo>
                    <a:pt x="1700432" y="457556"/>
                  </a:lnTo>
                  <a:lnTo>
                    <a:pt x="1669637" y="457556"/>
                  </a:lnTo>
                  <a:lnTo>
                    <a:pt x="1669637" y="446557"/>
                  </a:lnTo>
                  <a:lnTo>
                    <a:pt x="1654235" y="446557"/>
                  </a:lnTo>
                  <a:lnTo>
                    <a:pt x="1654235" y="424558"/>
                  </a:lnTo>
                  <a:lnTo>
                    <a:pt x="1625641" y="424558"/>
                  </a:lnTo>
                  <a:lnTo>
                    <a:pt x="1625641" y="415760"/>
                  </a:lnTo>
                  <a:lnTo>
                    <a:pt x="1597047" y="415760"/>
                  </a:lnTo>
                  <a:lnTo>
                    <a:pt x="1597047" y="378364"/>
                  </a:lnTo>
                  <a:lnTo>
                    <a:pt x="1484852" y="378364"/>
                  </a:lnTo>
                  <a:lnTo>
                    <a:pt x="1484852" y="349766"/>
                  </a:lnTo>
                  <a:lnTo>
                    <a:pt x="1225277" y="349766"/>
                  </a:lnTo>
                  <a:lnTo>
                    <a:pt x="1225277" y="318969"/>
                  </a:lnTo>
                  <a:lnTo>
                    <a:pt x="1209885" y="318969"/>
                  </a:lnTo>
                  <a:lnTo>
                    <a:pt x="1209885" y="296971"/>
                  </a:lnTo>
                  <a:lnTo>
                    <a:pt x="1130694" y="296971"/>
                  </a:lnTo>
                  <a:lnTo>
                    <a:pt x="1130694" y="281573"/>
                  </a:lnTo>
                  <a:lnTo>
                    <a:pt x="798523" y="281573"/>
                  </a:lnTo>
                  <a:lnTo>
                    <a:pt x="798523" y="257376"/>
                  </a:lnTo>
                  <a:lnTo>
                    <a:pt x="785324" y="257376"/>
                  </a:lnTo>
                  <a:lnTo>
                    <a:pt x="785324" y="222179"/>
                  </a:lnTo>
                  <a:lnTo>
                    <a:pt x="723730" y="222179"/>
                  </a:lnTo>
                  <a:lnTo>
                    <a:pt x="723730" y="202380"/>
                  </a:lnTo>
                  <a:lnTo>
                    <a:pt x="589542" y="202380"/>
                  </a:lnTo>
                  <a:lnTo>
                    <a:pt x="589542" y="189182"/>
                  </a:lnTo>
                  <a:lnTo>
                    <a:pt x="400361" y="189182"/>
                  </a:lnTo>
                  <a:lnTo>
                    <a:pt x="400361" y="116588"/>
                  </a:lnTo>
                  <a:lnTo>
                    <a:pt x="378364" y="116588"/>
                  </a:lnTo>
                  <a:lnTo>
                    <a:pt x="378364" y="105590"/>
                  </a:lnTo>
                  <a:lnTo>
                    <a:pt x="347566" y="105590"/>
                  </a:lnTo>
                  <a:lnTo>
                    <a:pt x="347566" y="81392"/>
                  </a:lnTo>
                  <a:lnTo>
                    <a:pt x="305771" y="81392"/>
                  </a:lnTo>
                  <a:lnTo>
                    <a:pt x="305771" y="68193"/>
                  </a:lnTo>
                  <a:lnTo>
                    <a:pt x="233178" y="68193"/>
                  </a:lnTo>
                  <a:lnTo>
                    <a:pt x="233178" y="43996"/>
                  </a:lnTo>
                  <a:lnTo>
                    <a:pt x="206780" y="43996"/>
                  </a:lnTo>
                  <a:lnTo>
                    <a:pt x="206780" y="0"/>
                  </a:lnTo>
                  <a:lnTo>
                    <a:pt x="0" y="0"/>
                  </a:lnTo>
                </a:path>
              </a:pathLst>
            </a:custGeom>
            <a:noFill/>
            <a:ln w="19050" cap="flat">
              <a:solidFill>
                <a:schemeClr val="accent2"/>
              </a:solidFill>
              <a:prstDash val="solid"/>
              <a:miter/>
            </a:ln>
          </p:spPr>
          <p:txBody>
            <a:bodyPr rtlCol="0" anchor="ctr"/>
            <a:lstStyle/>
            <a:p>
              <a:pPr rtl="0"/>
              <a:endParaRPr lang="en-GB"/>
            </a:p>
          </p:txBody>
        </p:sp>
        <p:sp>
          <p:nvSpPr>
            <p:cNvPr id="980" name="Freeform: Shape 979">
              <a:extLst>
                <a:ext uri="{FF2B5EF4-FFF2-40B4-BE49-F238E27FC236}">
                  <a16:creationId xmlns:a16="http://schemas.microsoft.com/office/drawing/2014/main" id="{088ADABB-D43D-F9F4-3452-2FC3770D061A}"/>
                </a:ext>
              </a:extLst>
            </p:cNvPr>
            <p:cNvSpPr/>
            <p:nvPr/>
          </p:nvSpPr>
          <p:spPr>
            <a:xfrm>
              <a:off x="4341824" y="3028950"/>
              <a:ext cx="9525" cy="53999"/>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1" name="Freeform: Shape 980">
              <a:extLst>
                <a:ext uri="{FF2B5EF4-FFF2-40B4-BE49-F238E27FC236}">
                  <a16:creationId xmlns:a16="http://schemas.microsoft.com/office/drawing/2014/main" id="{8B09149F-1CD5-A7DC-A963-EA509B80DCB9}"/>
                </a:ext>
              </a:extLst>
            </p:cNvPr>
            <p:cNvSpPr/>
            <p:nvPr/>
          </p:nvSpPr>
          <p:spPr>
            <a:xfrm>
              <a:off x="6361137" y="354330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2" name="Freeform: Shape 981">
              <a:extLst>
                <a:ext uri="{FF2B5EF4-FFF2-40B4-BE49-F238E27FC236}">
                  <a16:creationId xmlns:a16="http://schemas.microsoft.com/office/drawing/2014/main" id="{B9E02BA3-1E1E-926F-1F9E-70FE6D9EDF9F}"/>
                </a:ext>
              </a:extLst>
            </p:cNvPr>
            <p:cNvSpPr/>
            <p:nvPr/>
          </p:nvSpPr>
          <p:spPr>
            <a:xfrm>
              <a:off x="6399237" y="354330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3" name="Freeform: Shape 982">
              <a:extLst>
                <a:ext uri="{FF2B5EF4-FFF2-40B4-BE49-F238E27FC236}">
                  <a16:creationId xmlns:a16="http://schemas.microsoft.com/office/drawing/2014/main" id="{69DE71EA-D242-2250-4583-91AFEB672C7F}"/>
                </a:ext>
              </a:extLst>
            </p:cNvPr>
            <p:cNvSpPr/>
            <p:nvPr/>
          </p:nvSpPr>
          <p:spPr>
            <a:xfrm>
              <a:off x="6437337" y="354330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4" name="Freeform: Shape 983">
              <a:extLst>
                <a:ext uri="{FF2B5EF4-FFF2-40B4-BE49-F238E27FC236}">
                  <a16:creationId xmlns:a16="http://schemas.microsoft.com/office/drawing/2014/main" id="{AE85AD8C-54CB-370C-5380-4720BB36CF8B}"/>
                </a:ext>
              </a:extLst>
            </p:cNvPr>
            <p:cNvSpPr/>
            <p:nvPr/>
          </p:nvSpPr>
          <p:spPr>
            <a:xfrm>
              <a:off x="6799287" y="3638553"/>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5" name="Freeform: Shape 984">
              <a:extLst>
                <a:ext uri="{FF2B5EF4-FFF2-40B4-BE49-F238E27FC236}">
                  <a16:creationId xmlns:a16="http://schemas.microsoft.com/office/drawing/2014/main" id="{296E571D-A4EC-1605-3B4F-C8EBB2CE5448}"/>
                </a:ext>
              </a:extLst>
            </p:cNvPr>
            <p:cNvSpPr/>
            <p:nvPr/>
          </p:nvSpPr>
          <p:spPr>
            <a:xfrm>
              <a:off x="7180287" y="3657603"/>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6" name="Freeform: Shape 985">
              <a:extLst>
                <a:ext uri="{FF2B5EF4-FFF2-40B4-BE49-F238E27FC236}">
                  <a16:creationId xmlns:a16="http://schemas.microsoft.com/office/drawing/2014/main" id="{91D0508F-1B5F-536F-0803-D3B152D8A850}"/>
                </a:ext>
              </a:extLst>
            </p:cNvPr>
            <p:cNvSpPr/>
            <p:nvPr/>
          </p:nvSpPr>
          <p:spPr>
            <a:xfrm>
              <a:off x="7313637" y="3771904"/>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7" name="Freeform: Shape 986">
              <a:extLst>
                <a:ext uri="{FF2B5EF4-FFF2-40B4-BE49-F238E27FC236}">
                  <a16:creationId xmlns:a16="http://schemas.microsoft.com/office/drawing/2014/main" id="{39BE0137-8887-B6DF-BF0B-997AA2892936}"/>
                </a:ext>
              </a:extLst>
            </p:cNvPr>
            <p:cNvSpPr/>
            <p:nvPr/>
          </p:nvSpPr>
          <p:spPr>
            <a:xfrm>
              <a:off x="7580337" y="3771904"/>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8" name="Freeform: Shape 987">
              <a:extLst>
                <a:ext uri="{FF2B5EF4-FFF2-40B4-BE49-F238E27FC236}">
                  <a16:creationId xmlns:a16="http://schemas.microsoft.com/office/drawing/2014/main" id="{5E540C23-8CEC-428E-EAB9-DCFB32C8BDBE}"/>
                </a:ext>
              </a:extLst>
            </p:cNvPr>
            <p:cNvSpPr/>
            <p:nvPr/>
          </p:nvSpPr>
          <p:spPr>
            <a:xfrm>
              <a:off x="7637487" y="3771904"/>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grpSp>
      <p:grpSp>
        <p:nvGrpSpPr>
          <p:cNvPr id="989" name="Group 988">
            <a:extLst>
              <a:ext uri="{FF2B5EF4-FFF2-40B4-BE49-F238E27FC236}">
                <a16:creationId xmlns:a16="http://schemas.microsoft.com/office/drawing/2014/main" id="{D026839F-BF62-DF70-777E-3959CBD65EC7}"/>
              </a:ext>
            </a:extLst>
          </p:cNvPr>
          <p:cNvGrpSpPr/>
          <p:nvPr/>
        </p:nvGrpSpPr>
        <p:grpSpPr>
          <a:xfrm>
            <a:off x="7606062" y="4404868"/>
            <a:ext cx="4142432" cy="596490"/>
            <a:chOff x="7511792" y="4404868"/>
            <a:chExt cx="4142432" cy="596490"/>
          </a:xfrm>
        </p:grpSpPr>
        <p:sp>
          <p:nvSpPr>
            <p:cNvPr id="990" name="Freeform: Shape 989">
              <a:extLst>
                <a:ext uri="{FF2B5EF4-FFF2-40B4-BE49-F238E27FC236}">
                  <a16:creationId xmlns:a16="http://schemas.microsoft.com/office/drawing/2014/main" id="{3570F25B-6256-7237-A2D6-5711DFE8EC0F}"/>
                </a:ext>
              </a:extLst>
            </p:cNvPr>
            <p:cNvSpPr/>
            <p:nvPr/>
          </p:nvSpPr>
          <p:spPr>
            <a:xfrm>
              <a:off x="7511792" y="4404868"/>
              <a:ext cx="4142432" cy="596490"/>
            </a:xfrm>
            <a:custGeom>
              <a:avLst/>
              <a:gdLst>
                <a:gd name="connsiteX0" fmla="*/ 4142432 w 4142432"/>
                <a:gd name="connsiteY0" fmla="*/ 596491 h 596490"/>
                <a:gd name="connsiteX1" fmla="*/ 3307814 w 4142432"/>
                <a:gd name="connsiteY1" fmla="*/ 596491 h 596490"/>
                <a:gd name="connsiteX2" fmla="*/ 3307814 w 4142432"/>
                <a:gd name="connsiteY2" fmla="*/ 466819 h 596490"/>
                <a:gd name="connsiteX3" fmla="*/ 2508561 w 4142432"/>
                <a:gd name="connsiteY3" fmla="*/ 466819 h 596490"/>
                <a:gd name="connsiteX4" fmla="*/ 2508561 w 4142432"/>
                <a:gd name="connsiteY4" fmla="*/ 445600 h 596490"/>
                <a:gd name="connsiteX5" fmla="*/ 2360028 w 4142432"/>
                <a:gd name="connsiteY5" fmla="*/ 445600 h 596490"/>
                <a:gd name="connsiteX6" fmla="*/ 2360028 w 4142432"/>
                <a:gd name="connsiteY6" fmla="*/ 412593 h 596490"/>
                <a:gd name="connsiteX7" fmla="*/ 2084184 w 4142432"/>
                <a:gd name="connsiteY7" fmla="*/ 412593 h 596490"/>
                <a:gd name="connsiteX8" fmla="*/ 2084184 w 4142432"/>
                <a:gd name="connsiteY8" fmla="*/ 396089 h 596490"/>
                <a:gd name="connsiteX9" fmla="*/ 2055895 w 4142432"/>
                <a:gd name="connsiteY9" fmla="*/ 396089 h 596490"/>
                <a:gd name="connsiteX10" fmla="*/ 2055895 w 4142432"/>
                <a:gd name="connsiteY10" fmla="*/ 367796 h 596490"/>
                <a:gd name="connsiteX11" fmla="*/ 1992230 w 4142432"/>
                <a:gd name="connsiteY11" fmla="*/ 367796 h 596490"/>
                <a:gd name="connsiteX12" fmla="*/ 1992230 w 4142432"/>
                <a:gd name="connsiteY12" fmla="*/ 356008 h 596490"/>
                <a:gd name="connsiteX13" fmla="*/ 1841345 w 4142432"/>
                <a:gd name="connsiteY13" fmla="*/ 356008 h 596490"/>
                <a:gd name="connsiteX14" fmla="*/ 1841345 w 4142432"/>
                <a:gd name="connsiteY14" fmla="*/ 334789 h 596490"/>
                <a:gd name="connsiteX15" fmla="*/ 1723463 w 4142432"/>
                <a:gd name="connsiteY15" fmla="*/ 334789 h 596490"/>
                <a:gd name="connsiteX16" fmla="*/ 1723463 w 4142432"/>
                <a:gd name="connsiteY16" fmla="*/ 330075 h 596490"/>
                <a:gd name="connsiteX17" fmla="*/ 1636224 w 4142432"/>
                <a:gd name="connsiteY17" fmla="*/ 330075 h 596490"/>
                <a:gd name="connsiteX18" fmla="*/ 1636224 w 4142432"/>
                <a:gd name="connsiteY18" fmla="*/ 318285 h 596490"/>
                <a:gd name="connsiteX19" fmla="*/ 1551346 w 4142432"/>
                <a:gd name="connsiteY19" fmla="*/ 318285 h 596490"/>
                <a:gd name="connsiteX20" fmla="*/ 1551346 w 4142432"/>
                <a:gd name="connsiteY20" fmla="*/ 292352 h 596490"/>
                <a:gd name="connsiteX21" fmla="*/ 1275502 w 4142432"/>
                <a:gd name="connsiteY21" fmla="*/ 292352 h 596490"/>
                <a:gd name="connsiteX22" fmla="*/ 1275502 w 4142432"/>
                <a:gd name="connsiteY22" fmla="*/ 266417 h 596490"/>
                <a:gd name="connsiteX23" fmla="*/ 1240136 w 4142432"/>
                <a:gd name="connsiteY23" fmla="*/ 266417 h 596490"/>
                <a:gd name="connsiteX24" fmla="*/ 1240136 w 4142432"/>
                <a:gd name="connsiteY24" fmla="*/ 209833 h 596490"/>
                <a:gd name="connsiteX25" fmla="*/ 1171766 w 4142432"/>
                <a:gd name="connsiteY25" fmla="*/ 209833 h 596490"/>
                <a:gd name="connsiteX26" fmla="*/ 1171766 w 4142432"/>
                <a:gd name="connsiteY26" fmla="*/ 195687 h 596490"/>
                <a:gd name="connsiteX27" fmla="*/ 1141114 w 4142432"/>
                <a:gd name="connsiteY27" fmla="*/ 195687 h 596490"/>
                <a:gd name="connsiteX28" fmla="*/ 1141114 w 4142432"/>
                <a:gd name="connsiteY28" fmla="*/ 172110 h 596490"/>
                <a:gd name="connsiteX29" fmla="*/ 990219 w 4142432"/>
                <a:gd name="connsiteY29" fmla="*/ 172110 h 596490"/>
                <a:gd name="connsiteX30" fmla="*/ 990219 w 4142432"/>
                <a:gd name="connsiteY30" fmla="*/ 162679 h 596490"/>
                <a:gd name="connsiteX31" fmla="*/ 964292 w 4142432"/>
                <a:gd name="connsiteY31" fmla="*/ 162679 h 596490"/>
                <a:gd name="connsiteX32" fmla="*/ 964292 w 4142432"/>
                <a:gd name="connsiteY32" fmla="*/ 141461 h 596490"/>
                <a:gd name="connsiteX33" fmla="*/ 799251 w 4142432"/>
                <a:gd name="connsiteY33" fmla="*/ 141461 h 596490"/>
                <a:gd name="connsiteX34" fmla="*/ 799251 w 4142432"/>
                <a:gd name="connsiteY34" fmla="*/ 89591 h 596490"/>
                <a:gd name="connsiteX35" fmla="*/ 763886 w 4142432"/>
                <a:gd name="connsiteY35" fmla="*/ 89591 h 596490"/>
                <a:gd name="connsiteX36" fmla="*/ 763886 w 4142432"/>
                <a:gd name="connsiteY36" fmla="*/ 80161 h 596490"/>
                <a:gd name="connsiteX37" fmla="*/ 726163 w 4142432"/>
                <a:gd name="connsiteY37" fmla="*/ 80161 h 596490"/>
                <a:gd name="connsiteX38" fmla="*/ 726163 w 4142432"/>
                <a:gd name="connsiteY38" fmla="*/ 68373 h 596490"/>
                <a:gd name="connsiteX39" fmla="*/ 584703 w 4142432"/>
                <a:gd name="connsiteY39" fmla="*/ 68373 h 596490"/>
                <a:gd name="connsiteX40" fmla="*/ 584703 w 4142432"/>
                <a:gd name="connsiteY40" fmla="*/ 49511 h 596490"/>
                <a:gd name="connsiteX41" fmla="*/ 455031 w 4142432"/>
                <a:gd name="connsiteY41" fmla="*/ 49511 h 596490"/>
                <a:gd name="connsiteX42" fmla="*/ 455031 w 4142432"/>
                <a:gd name="connsiteY42" fmla="*/ 37723 h 596490"/>
                <a:gd name="connsiteX43" fmla="*/ 379586 w 4142432"/>
                <a:gd name="connsiteY43" fmla="*/ 37723 h 596490"/>
                <a:gd name="connsiteX44" fmla="*/ 379586 w 4142432"/>
                <a:gd name="connsiteY44" fmla="*/ 23577 h 596490"/>
                <a:gd name="connsiteX45" fmla="*/ 304140 w 4142432"/>
                <a:gd name="connsiteY45" fmla="*/ 23577 h 596490"/>
                <a:gd name="connsiteX46" fmla="*/ 304140 w 4142432"/>
                <a:gd name="connsiteY46" fmla="*/ 0 h 596490"/>
                <a:gd name="connsiteX47" fmla="*/ 0 w 4142432"/>
                <a:gd name="connsiteY47" fmla="*/ 0 h 596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142432" h="596490">
                  <a:moveTo>
                    <a:pt x="4142432" y="596491"/>
                  </a:moveTo>
                  <a:lnTo>
                    <a:pt x="3307814" y="596491"/>
                  </a:lnTo>
                  <a:lnTo>
                    <a:pt x="3307814" y="466819"/>
                  </a:lnTo>
                  <a:lnTo>
                    <a:pt x="2508561" y="466819"/>
                  </a:lnTo>
                  <a:lnTo>
                    <a:pt x="2508561" y="445600"/>
                  </a:lnTo>
                  <a:lnTo>
                    <a:pt x="2360028" y="445600"/>
                  </a:lnTo>
                  <a:lnTo>
                    <a:pt x="2360028" y="412593"/>
                  </a:lnTo>
                  <a:lnTo>
                    <a:pt x="2084184" y="412593"/>
                  </a:lnTo>
                  <a:lnTo>
                    <a:pt x="2084184" y="396089"/>
                  </a:lnTo>
                  <a:lnTo>
                    <a:pt x="2055895" y="396089"/>
                  </a:lnTo>
                  <a:lnTo>
                    <a:pt x="2055895" y="367796"/>
                  </a:lnTo>
                  <a:lnTo>
                    <a:pt x="1992230" y="367796"/>
                  </a:lnTo>
                  <a:lnTo>
                    <a:pt x="1992230" y="356008"/>
                  </a:lnTo>
                  <a:lnTo>
                    <a:pt x="1841345" y="356008"/>
                  </a:lnTo>
                  <a:lnTo>
                    <a:pt x="1841345" y="334789"/>
                  </a:lnTo>
                  <a:lnTo>
                    <a:pt x="1723463" y="334789"/>
                  </a:lnTo>
                  <a:lnTo>
                    <a:pt x="1723463" y="330075"/>
                  </a:lnTo>
                  <a:lnTo>
                    <a:pt x="1636224" y="330075"/>
                  </a:lnTo>
                  <a:lnTo>
                    <a:pt x="1636224" y="318285"/>
                  </a:lnTo>
                  <a:lnTo>
                    <a:pt x="1551346" y="318285"/>
                  </a:lnTo>
                  <a:lnTo>
                    <a:pt x="1551346" y="292352"/>
                  </a:lnTo>
                  <a:lnTo>
                    <a:pt x="1275502" y="292352"/>
                  </a:lnTo>
                  <a:lnTo>
                    <a:pt x="1275502" y="266417"/>
                  </a:lnTo>
                  <a:lnTo>
                    <a:pt x="1240136" y="266417"/>
                  </a:lnTo>
                  <a:lnTo>
                    <a:pt x="1240136" y="209833"/>
                  </a:lnTo>
                  <a:lnTo>
                    <a:pt x="1171766" y="209833"/>
                  </a:lnTo>
                  <a:lnTo>
                    <a:pt x="1171766" y="195687"/>
                  </a:lnTo>
                  <a:lnTo>
                    <a:pt x="1141114" y="195687"/>
                  </a:lnTo>
                  <a:lnTo>
                    <a:pt x="1141114" y="172110"/>
                  </a:lnTo>
                  <a:lnTo>
                    <a:pt x="990219" y="172110"/>
                  </a:lnTo>
                  <a:lnTo>
                    <a:pt x="990219" y="162679"/>
                  </a:lnTo>
                  <a:lnTo>
                    <a:pt x="964292" y="162679"/>
                  </a:lnTo>
                  <a:lnTo>
                    <a:pt x="964292" y="141461"/>
                  </a:lnTo>
                  <a:lnTo>
                    <a:pt x="799251" y="141461"/>
                  </a:lnTo>
                  <a:lnTo>
                    <a:pt x="799251" y="89591"/>
                  </a:lnTo>
                  <a:lnTo>
                    <a:pt x="763886" y="89591"/>
                  </a:lnTo>
                  <a:lnTo>
                    <a:pt x="763886" y="80161"/>
                  </a:lnTo>
                  <a:lnTo>
                    <a:pt x="726163" y="80161"/>
                  </a:lnTo>
                  <a:lnTo>
                    <a:pt x="726163" y="68373"/>
                  </a:lnTo>
                  <a:lnTo>
                    <a:pt x="584703" y="68373"/>
                  </a:lnTo>
                  <a:lnTo>
                    <a:pt x="584703" y="49511"/>
                  </a:lnTo>
                  <a:lnTo>
                    <a:pt x="455031" y="49511"/>
                  </a:lnTo>
                  <a:lnTo>
                    <a:pt x="455031" y="37723"/>
                  </a:lnTo>
                  <a:lnTo>
                    <a:pt x="379586" y="37723"/>
                  </a:lnTo>
                  <a:lnTo>
                    <a:pt x="379586" y="23577"/>
                  </a:lnTo>
                  <a:lnTo>
                    <a:pt x="304140" y="23577"/>
                  </a:lnTo>
                  <a:lnTo>
                    <a:pt x="304140" y="0"/>
                  </a:lnTo>
                  <a:lnTo>
                    <a:pt x="0" y="0"/>
                  </a:lnTo>
                </a:path>
              </a:pathLst>
            </a:custGeom>
            <a:noFill/>
            <a:ln w="19050" cap="flat">
              <a:solidFill>
                <a:schemeClr val="accent1"/>
              </a:solidFill>
              <a:prstDash val="solid"/>
              <a:miter/>
            </a:ln>
          </p:spPr>
          <p:txBody>
            <a:bodyPr rtlCol="0" anchor="ctr"/>
            <a:lstStyle/>
            <a:p>
              <a:pPr rtl="0"/>
              <a:endParaRPr lang="en-GB"/>
            </a:p>
          </p:txBody>
        </p:sp>
        <p:sp>
          <p:nvSpPr>
            <p:cNvPr id="991" name="Freeform: Shape 990">
              <a:extLst>
                <a:ext uri="{FF2B5EF4-FFF2-40B4-BE49-F238E27FC236}">
                  <a16:creationId xmlns:a16="http://schemas.microsoft.com/office/drawing/2014/main" id="{39098A81-DF31-3FBD-B055-BDE6629448EE}"/>
                </a:ext>
              </a:extLst>
            </p:cNvPr>
            <p:cNvSpPr/>
            <p:nvPr/>
          </p:nvSpPr>
          <p:spPr>
            <a:xfrm>
              <a:off x="8579820" y="454183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2" name="Freeform: Shape 991">
              <a:extLst>
                <a:ext uri="{FF2B5EF4-FFF2-40B4-BE49-F238E27FC236}">
                  <a16:creationId xmlns:a16="http://schemas.microsoft.com/office/drawing/2014/main" id="{EF147FC5-2462-1EFC-6571-083642676F1E}"/>
                </a:ext>
              </a:extLst>
            </p:cNvPr>
            <p:cNvSpPr/>
            <p:nvPr/>
          </p:nvSpPr>
          <p:spPr>
            <a:xfrm>
              <a:off x="8922720" y="467519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3" name="Freeform: Shape 992">
              <a:extLst>
                <a:ext uri="{FF2B5EF4-FFF2-40B4-BE49-F238E27FC236}">
                  <a16:creationId xmlns:a16="http://schemas.microsoft.com/office/drawing/2014/main" id="{9288A5BC-292E-CB05-693F-D8A1461EBFBD}"/>
                </a:ext>
              </a:extLst>
            </p:cNvPr>
            <p:cNvSpPr/>
            <p:nvPr/>
          </p:nvSpPr>
          <p:spPr>
            <a:xfrm>
              <a:off x="9208470" y="471329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4" name="Freeform: Shape 993">
              <a:extLst>
                <a:ext uri="{FF2B5EF4-FFF2-40B4-BE49-F238E27FC236}">
                  <a16:creationId xmlns:a16="http://schemas.microsoft.com/office/drawing/2014/main" id="{0DCF357F-66A8-3BE5-271B-FE116C8E36C0}"/>
                </a:ext>
              </a:extLst>
            </p:cNvPr>
            <p:cNvSpPr/>
            <p:nvPr/>
          </p:nvSpPr>
          <p:spPr>
            <a:xfrm>
              <a:off x="9303720" y="471329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5" name="Freeform: Shape 994">
              <a:extLst>
                <a:ext uri="{FF2B5EF4-FFF2-40B4-BE49-F238E27FC236}">
                  <a16:creationId xmlns:a16="http://schemas.microsoft.com/office/drawing/2014/main" id="{93FD2EFC-AEF3-A54F-02A0-18AF0DC4AB9A}"/>
                </a:ext>
              </a:extLst>
            </p:cNvPr>
            <p:cNvSpPr/>
            <p:nvPr/>
          </p:nvSpPr>
          <p:spPr>
            <a:xfrm>
              <a:off x="9532320" y="475139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6" name="Freeform: Shape 995">
              <a:extLst>
                <a:ext uri="{FF2B5EF4-FFF2-40B4-BE49-F238E27FC236}">
                  <a16:creationId xmlns:a16="http://schemas.microsoft.com/office/drawing/2014/main" id="{3A090895-7F8A-A05D-191D-400AC75E1A1A}"/>
                </a:ext>
              </a:extLst>
            </p:cNvPr>
            <p:cNvSpPr/>
            <p:nvPr/>
          </p:nvSpPr>
          <p:spPr>
            <a:xfrm>
              <a:off x="9608520" y="478949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7" name="Freeform: Shape 996">
              <a:extLst>
                <a:ext uri="{FF2B5EF4-FFF2-40B4-BE49-F238E27FC236}">
                  <a16:creationId xmlns:a16="http://schemas.microsoft.com/office/drawing/2014/main" id="{A8995C76-D2F8-8C88-ECC1-4C0A841C939E}"/>
                </a:ext>
              </a:extLst>
            </p:cNvPr>
            <p:cNvSpPr/>
            <p:nvPr/>
          </p:nvSpPr>
          <p:spPr>
            <a:xfrm>
              <a:off x="9970480" y="482759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8" name="Freeform: Shape 997">
              <a:extLst>
                <a:ext uri="{FF2B5EF4-FFF2-40B4-BE49-F238E27FC236}">
                  <a16:creationId xmlns:a16="http://schemas.microsoft.com/office/drawing/2014/main" id="{F7FAEA5D-23A4-8A53-C05C-35D652B7A36C}"/>
                </a:ext>
              </a:extLst>
            </p:cNvPr>
            <p:cNvSpPr/>
            <p:nvPr/>
          </p:nvSpPr>
          <p:spPr>
            <a:xfrm>
              <a:off x="10046680" y="484664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9" name="Freeform: Shape 998">
              <a:extLst>
                <a:ext uri="{FF2B5EF4-FFF2-40B4-BE49-F238E27FC236}">
                  <a16:creationId xmlns:a16="http://schemas.microsoft.com/office/drawing/2014/main" id="{9774A483-2929-FBF3-0A06-57B93ED91B42}"/>
                </a:ext>
              </a:extLst>
            </p:cNvPr>
            <p:cNvSpPr/>
            <p:nvPr/>
          </p:nvSpPr>
          <p:spPr>
            <a:xfrm>
              <a:off x="10370530" y="484664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000" name="Freeform: Shape 999">
              <a:extLst>
                <a:ext uri="{FF2B5EF4-FFF2-40B4-BE49-F238E27FC236}">
                  <a16:creationId xmlns:a16="http://schemas.microsoft.com/office/drawing/2014/main" id="{EE9ABA59-7E0A-DDD0-B27A-EBE3CB095083}"/>
                </a:ext>
              </a:extLst>
            </p:cNvPr>
            <p:cNvSpPr/>
            <p:nvPr/>
          </p:nvSpPr>
          <p:spPr>
            <a:xfrm>
              <a:off x="10427680" y="484664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grpSp>
      <p:grpSp>
        <p:nvGrpSpPr>
          <p:cNvPr id="1001" name="Group 1000">
            <a:extLst>
              <a:ext uri="{FF2B5EF4-FFF2-40B4-BE49-F238E27FC236}">
                <a16:creationId xmlns:a16="http://schemas.microsoft.com/office/drawing/2014/main" id="{7F69E25F-E8C8-71CE-7D3B-CD660EA033A4}"/>
              </a:ext>
            </a:extLst>
          </p:cNvPr>
          <p:cNvGrpSpPr/>
          <p:nvPr/>
        </p:nvGrpSpPr>
        <p:grpSpPr>
          <a:xfrm>
            <a:off x="7609495" y="4405643"/>
            <a:ext cx="3560978" cy="700367"/>
            <a:chOff x="4314825" y="3076574"/>
            <a:chExt cx="3560978" cy="700367"/>
          </a:xfrm>
        </p:grpSpPr>
        <p:sp>
          <p:nvSpPr>
            <p:cNvPr id="1002" name="Freeform: Shape 1001">
              <a:extLst>
                <a:ext uri="{FF2B5EF4-FFF2-40B4-BE49-F238E27FC236}">
                  <a16:creationId xmlns:a16="http://schemas.microsoft.com/office/drawing/2014/main" id="{1FF79FB2-1EA6-D51E-D75A-1DEC26BA0C0B}"/>
                </a:ext>
              </a:extLst>
            </p:cNvPr>
            <p:cNvSpPr/>
            <p:nvPr/>
          </p:nvSpPr>
          <p:spPr>
            <a:xfrm>
              <a:off x="4314825" y="3076574"/>
              <a:ext cx="3560978" cy="700367"/>
            </a:xfrm>
            <a:custGeom>
              <a:avLst/>
              <a:gdLst>
                <a:gd name="connsiteX0" fmla="*/ 3560978 w 3560978"/>
                <a:gd name="connsiteY0" fmla="*/ 700368 h 700367"/>
                <a:gd name="connsiteX1" fmla="*/ 2932205 w 3560978"/>
                <a:gd name="connsiteY1" fmla="*/ 700368 h 700367"/>
                <a:gd name="connsiteX2" fmla="*/ 2932205 w 3560978"/>
                <a:gd name="connsiteY2" fmla="*/ 644338 h 700367"/>
                <a:gd name="connsiteX3" fmla="*/ 2496417 w 3560978"/>
                <a:gd name="connsiteY3" fmla="*/ 644338 h 700367"/>
                <a:gd name="connsiteX4" fmla="*/ 2496417 w 3560978"/>
                <a:gd name="connsiteY4" fmla="*/ 619436 h 700367"/>
                <a:gd name="connsiteX5" fmla="*/ 2434171 w 3560978"/>
                <a:gd name="connsiteY5" fmla="*/ 619436 h 700367"/>
                <a:gd name="connsiteX6" fmla="*/ 2434171 w 3560978"/>
                <a:gd name="connsiteY6" fmla="*/ 591422 h 700367"/>
                <a:gd name="connsiteX7" fmla="*/ 2091766 w 3560978"/>
                <a:gd name="connsiteY7" fmla="*/ 591422 h 700367"/>
                <a:gd name="connsiteX8" fmla="*/ 2091766 w 3560978"/>
                <a:gd name="connsiteY8" fmla="*/ 572745 h 700367"/>
                <a:gd name="connsiteX9" fmla="*/ 1992154 w 3560978"/>
                <a:gd name="connsiteY9" fmla="*/ 572745 h 700367"/>
                <a:gd name="connsiteX10" fmla="*/ 1992154 w 3560978"/>
                <a:gd name="connsiteY10" fmla="*/ 538504 h 700367"/>
                <a:gd name="connsiteX11" fmla="*/ 1848974 w 3560978"/>
                <a:gd name="connsiteY11" fmla="*/ 538504 h 700367"/>
                <a:gd name="connsiteX12" fmla="*/ 1848974 w 3560978"/>
                <a:gd name="connsiteY12" fmla="*/ 526054 h 700367"/>
                <a:gd name="connsiteX13" fmla="*/ 1612402 w 3560978"/>
                <a:gd name="connsiteY13" fmla="*/ 526054 h 700367"/>
                <a:gd name="connsiteX14" fmla="*/ 1612402 w 3560978"/>
                <a:gd name="connsiteY14" fmla="*/ 491814 h 700367"/>
                <a:gd name="connsiteX15" fmla="*/ 1350931 w 3560978"/>
                <a:gd name="connsiteY15" fmla="*/ 491814 h 700367"/>
                <a:gd name="connsiteX16" fmla="*/ 1350931 w 3560978"/>
                <a:gd name="connsiteY16" fmla="*/ 473137 h 700367"/>
                <a:gd name="connsiteX17" fmla="*/ 1229535 w 3560978"/>
                <a:gd name="connsiteY17" fmla="*/ 473137 h 700367"/>
                <a:gd name="connsiteX18" fmla="*/ 1229535 w 3560978"/>
                <a:gd name="connsiteY18" fmla="*/ 426446 h 700367"/>
                <a:gd name="connsiteX19" fmla="*/ 1207741 w 3560978"/>
                <a:gd name="connsiteY19" fmla="*/ 426446 h 700367"/>
                <a:gd name="connsiteX20" fmla="*/ 1207741 w 3560978"/>
                <a:gd name="connsiteY20" fmla="*/ 401544 h 700367"/>
                <a:gd name="connsiteX21" fmla="*/ 1139266 w 3560978"/>
                <a:gd name="connsiteY21" fmla="*/ 401544 h 700367"/>
                <a:gd name="connsiteX22" fmla="*/ 1139266 w 3560978"/>
                <a:gd name="connsiteY22" fmla="*/ 382868 h 700367"/>
                <a:gd name="connsiteX23" fmla="*/ 809314 w 3560978"/>
                <a:gd name="connsiteY23" fmla="*/ 382868 h 700367"/>
                <a:gd name="connsiteX24" fmla="*/ 809314 w 3560978"/>
                <a:gd name="connsiteY24" fmla="*/ 351740 h 700367"/>
                <a:gd name="connsiteX25" fmla="*/ 787524 w 3560978"/>
                <a:gd name="connsiteY25" fmla="*/ 351740 h 700367"/>
                <a:gd name="connsiteX26" fmla="*/ 787524 w 3560978"/>
                <a:gd name="connsiteY26" fmla="*/ 289486 h 700367"/>
                <a:gd name="connsiteX27" fmla="*/ 706593 w 3560978"/>
                <a:gd name="connsiteY27" fmla="*/ 289486 h 700367"/>
                <a:gd name="connsiteX28" fmla="*/ 706593 w 3560978"/>
                <a:gd name="connsiteY28" fmla="*/ 280147 h 700367"/>
                <a:gd name="connsiteX29" fmla="*/ 519829 w 3560978"/>
                <a:gd name="connsiteY29" fmla="*/ 280147 h 700367"/>
                <a:gd name="connsiteX30" fmla="*/ 519829 w 3560978"/>
                <a:gd name="connsiteY30" fmla="*/ 264584 h 700367"/>
                <a:gd name="connsiteX31" fmla="*/ 410883 w 3560978"/>
                <a:gd name="connsiteY31" fmla="*/ 264584 h 700367"/>
                <a:gd name="connsiteX32" fmla="*/ 410883 w 3560978"/>
                <a:gd name="connsiteY32" fmla="*/ 192990 h 700367"/>
                <a:gd name="connsiteX33" fmla="*/ 401544 w 3560978"/>
                <a:gd name="connsiteY33" fmla="*/ 192990 h 700367"/>
                <a:gd name="connsiteX34" fmla="*/ 401544 w 3560978"/>
                <a:gd name="connsiteY34" fmla="*/ 133848 h 700367"/>
                <a:gd name="connsiteX35" fmla="*/ 389093 w 3560978"/>
                <a:gd name="connsiteY35" fmla="*/ 133848 h 700367"/>
                <a:gd name="connsiteX36" fmla="*/ 389093 w 3560978"/>
                <a:gd name="connsiteY36" fmla="*/ 108946 h 700367"/>
                <a:gd name="connsiteX37" fmla="*/ 354853 w 3560978"/>
                <a:gd name="connsiteY37" fmla="*/ 108946 h 700367"/>
                <a:gd name="connsiteX38" fmla="*/ 354853 w 3560978"/>
                <a:gd name="connsiteY38" fmla="*/ 77819 h 700367"/>
                <a:gd name="connsiteX39" fmla="*/ 339289 w 3560978"/>
                <a:gd name="connsiteY39" fmla="*/ 77819 h 700367"/>
                <a:gd name="connsiteX40" fmla="*/ 339289 w 3560978"/>
                <a:gd name="connsiteY40" fmla="*/ 56029 h 700367"/>
                <a:gd name="connsiteX41" fmla="*/ 255245 w 3560978"/>
                <a:gd name="connsiteY41" fmla="*/ 56029 h 700367"/>
                <a:gd name="connsiteX42" fmla="*/ 255245 w 3560978"/>
                <a:gd name="connsiteY42" fmla="*/ 43578 h 700367"/>
                <a:gd name="connsiteX43" fmla="*/ 214779 w 3560978"/>
                <a:gd name="connsiteY43" fmla="*/ 43578 h 700367"/>
                <a:gd name="connsiteX44" fmla="*/ 214779 w 3560978"/>
                <a:gd name="connsiteY44" fmla="*/ 0 h 700367"/>
                <a:gd name="connsiteX45" fmla="*/ 0 w 3560978"/>
                <a:gd name="connsiteY45" fmla="*/ 0 h 700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560978" h="700367">
                  <a:moveTo>
                    <a:pt x="3560978" y="700368"/>
                  </a:moveTo>
                  <a:lnTo>
                    <a:pt x="2932205" y="700368"/>
                  </a:lnTo>
                  <a:lnTo>
                    <a:pt x="2932205" y="644338"/>
                  </a:lnTo>
                  <a:lnTo>
                    <a:pt x="2496417" y="644338"/>
                  </a:lnTo>
                  <a:lnTo>
                    <a:pt x="2496417" y="619436"/>
                  </a:lnTo>
                  <a:lnTo>
                    <a:pt x="2434171" y="619436"/>
                  </a:lnTo>
                  <a:lnTo>
                    <a:pt x="2434171" y="591422"/>
                  </a:lnTo>
                  <a:lnTo>
                    <a:pt x="2091766" y="591422"/>
                  </a:lnTo>
                  <a:lnTo>
                    <a:pt x="2091766" y="572745"/>
                  </a:lnTo>
                  <a:lnTo>
                    <a:pt x="1992154" y="572745"/>
                  </a:lnTo>
                  <a:lnTo>
                    <a:pt x="1992154" y="538504"/>
                  </a:lnTo>
                  <a:lnTo>
                    <a:pt x="1848974" y="538504"/>
                  </a:lnTo>
                  <a:lnTo>
                    <a:pt x="1848974" y="526054"/>
                  </a:lnTo>
                  <a:lnTo>
                    <a:pt x="1612402" y="526054"/>
                  </a:lnTo>
                  <a:lnTo>
                    <a:pt x="1612402" y="491814"/>
                  </a:lnTo>
                  <a:lnTo>
                    <a:pt x="1350931" y="491814"/>
                  </a:lnTo>
                  <a:lnTo>
                    <a:pt x="1350931" y="473137"/>
                  </a:lnTo>
                  <a:lnTo>
                    <a:pt x="1229535" y="473137"/>
                  </a:lnTo>
                  <a:lnTo>
                    <a:pt x="1229535" y="426446"/>
                  </a:lnTo>
                  <a:lnTo>
                    <a:pt x="1207741" y="426446"/>
                  </a:lnTo>
                  <a:lnTo>
                    <a:pt x="1207741" y="401544"/>
                  </a:lnTo>
                  <a:lnTo>
                    <a:pt x="1139266" y="401544"/>
                  </a:lnTo>
                  <a:lnTo>
                    <a:pt x="1139266" y="382868"/>
                  </a:lnTo>
                  <a:lnTo>
                    <a:pt x="809314" y="382868"/>
                  </a:lnTo>
                  <a:lnTo>
                    <a:pt x="809314" y="351740"/>
                  </a:lnTo>
                  <a:lnTo>
                    <a:pt x="787524" y="351740"/>
                  </a:lnTo>
                  <a:lnTo>
                    <a:pt x="787524" y="289486"/>
                  </a:lnTo>
                  <a:lnTo>
                    <a:pt x="706593" y="289486"/>
                  </a:lnTo>
                  <a:lnTo>
                    <a:pt x="706593" y="280147"/>
                  </a:lnTo>
                  <a:lnTo>
                    <a:pt x="519829" y="280147"/>
                  </a:lnTo>
                  <a:lnTo>
                    <a:pt x="519829" y="264584"/>
                  </a:lnTo>
                  <a:lnTo>
                    <a:pt x="410883" y="264584"/>
                  </a:lnTo>
                  <a:lnTo>
                    <a:pt x="410883" y="192990"/>
                  </a:lnTo>
                  <a:lnTo>
                    <a:pt x="401544" y="192990"/>
                  </a:lnTo>
                  <a:lnTo>
                    <a:pt x="401544" y="133848"/>
                  </a:lnTo>
                  <a:lnTo>
                    <a:pt x="389093" y="133848"/>
                  </a:lnTo>
                  <a:lnTo>
                    <a:pt x="389093" y="108946"/>
                  </a:lnTo>
                  <a:lnTo>
                    <a:pt x="354853" y="108946"/>
                  </a:lnTo>
                  <a:lnTo>
                    <a:pt x="354853" y="77819"/>
                  </a:lnTo>
                  <a:lnTo>
                    <a:pt x="339289" y="77819"/>
                  </a:lnTo>
                  <a:lnTo>
                    <a:pt x="339289" y="56029"/>
                  </a:lnTo>
                  <a:lnTo>
                    <a:pt x="255245" y="56029"/>
                  </a:lnTo>
                  <a:lnTo>
                    <a:pt x="255245" y="43578"/>
                  </a:lnTo>
                  <a:lnTo>
                    <a:pt x="214779" y="43578"/>
                  </a:lnTo>
                  <a:lnTo>
                    <a:pt x="214779" y="0"/>
                  </a:ln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1003" name="Freeform: Shape 1002">
              <a:extLst>
                <a:ext uri="{FF2B5EF4-FFF2-40B4-BE49-F238E27FC236}">
                  <a16:creationId xmlns:a16="http://schemas.microsoft.com/office/drawing/2014/main" id="{15EC3A31-4B93-867B-5848-415F0DA8AC49}"/>
                </a:ext>
              </a:extLst>
            </p:cNvPr>
            <p:cNvSpPr/>
            <p:nvPr/>
          </p:nvSpPr>
          <p:spPr>
            <a:xfrm>
              <a:off x="4698707" y="3277514"/>
              <a:ext cx="54000"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1004" name="Freeform: Shape 1003">
              <a:extLst>
                <a:ext uri="{FF2B5EF4-FFF2-40B4-BE49-F238E27FC236}">
                  <a16:creationId xmlns:a16="http://schemas.microsoft.com/office/drawing/2014/main" id="{6A343175-86BC-23EA-37EF-9FE9652A0554}"/>
                </a:ext>
              </a:extLst>
            </p:cNvPr>
            <p:cNvSpPr/>
            <p:nvPr/>
          </p:nvSpPr>
          <p:spPr>
            <a:xfrm>
              <a:off x="4698707" y="3315614"/>
              <a:ext cx="54000"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grpSp>
      <p:sp>
        <p:nvSpPr>
          <p:cNvPr id="1005" name="TextBox 1004">
            <a:extLst>
              <a:ext uri="{FF2B5EF4-FFF2-40B4-BE49-F238E27FC236}">
                <a16:creationId xmlns:a16="http://schemas.microsoft.com/office/drawing/2014/main" id="{3102517E-21D1-9C7E-8C18-234BB646FCA8}"/>
              </a:ext>
            </a:extLst>
          </p:cNvPr>
          <p:cNvSpPr txBox="1"/>
          <p:nvPr/>
        </p:nvSpPr>
        <p:spPr>
          <a:xfrm>
            <a:off x="-36222" y="3316056"/>
            <a:ext cx="2012090" cy="230832"/>
          </a:xfrm>
          <a:prstGeom prst="rect">
            <a:avLst/>
          </a:prstGeom>
          <a:noFill/>
        </p:spPr>
        <p:txBody>
          <a:bodyPr wrap="none" rtlCol="0">
            <a:spAutoFit/>
          </a:bodyPr>
          <a:lstStyle/>
          <a:p>
            <a:pPr algn="r" rtl="0" fontAlgn="base">
              <a:spcBef>
                <a:spcPct val="0"/>
              </a:spcBef>
              <a:spcAft>
                <a:spcPct val="0"/>
              </a:spcAft>
            </a:pPr>
            <a:r>
              <a:rPr lang="ja-jp" sz="900" dirty="0">
                <a:solidFill>
                  <a:srgbClr val="363636"/>
                </a:solidFill>
                <a:cs typeface="Arial" panose="020B0604020202020204" pitchFamily="34" charset="0"/>
              </a:rPr>
              <a:t>リスクに晒されてていた患者数（事象）</a:t>
            </a:r>
          </a:p>
        </p:txBody>
      </p:sp>
      <p:cxnSp>
        <p:nvCxnSpPr>
          <p:cNvPr id="1006" name="Straight Connector 1005">
            <a:extLst>
              <a:ext uri="{FF2B5EF4-FFF2-40B4-BE49-F238E27FC236}">
                <a16:creationId xmlns:a16="http://schemas.microsoft.com/office/drawing/2014/main" id="{4DA16306-CA29-7C33-4559-4B00DEEDD959}"/>
              </a:ext>
            </a:extLst>
          </p:cNvPr>
          <p:cNvCxnSpPr>
            <a:cxnSpLocks/>
          </p:cNvCxnSpPr>
          <p:nvPr/>
        </p:nvCxnSpPr>
        <p:spPr>
          <a:xfrm>
            <a:off x="629619" y="5984339"/>
            <a:ext cx="224251" cy="0"/>
          </a:xfrm>
          <a:prstGeom prst="line">
            <a:avLst/>
          </a:prstGeom>
          <a:noFill/>
          <a:ln w="19050" cap="flat">
            <a:solidFill>
              <a:schemeClr val="accent1"/>
            </a:solidFill>
            <a:prstDash val="solid"/>
            <a:miter/>
          </a:ln>
        </p:spPr>
      </p:cxnSp>
      <p:cxnSp>
        <p:nvCxnSpPr>
          <p:cNvPr id="1007" name="Straight Connector 1006">
            <a:extLst>
              <a:ext uri="{FF2B5EF4-FFF2-40B4-BE49-F238E27FC236}">
                <a16:creationId xmlns:a16="http://schemas.microsoft.com/office/drawing/2014/main" id="{07156391-4BC2-1AEE-F40F-DDBE85D0AEE3}"/>
              </a:ext>
            </a:extLst>
          </p:cNvPr>
          <p:cNvCxnSpPr>
            <a:cxnSpLocks/>
          </p:cNvCxnSpPr>
          <p:nvPr/>
        </p:nvCxnSpPr>
        <p:spPr>
          <a:xfrm>
            <a:off x="629619" y="6240275"/>
            <a:ext cx="224251" cy="0"/>
          </a:xfrm>
          <a:prstGeom prst="line">
            <a:avLst/>
          </a:prstGeom>
          <a:noFill/>
          <a:ln w="19050" cap="flat">
            <a:solidFill>
              <a:schemeClr val="accent2"/>
            </a:solidFill>
            <a:prstDash val="solid"/>
            <a:miter/>
          </a:ln>
        </p:spPr>
      </p:cxnSp>
      <p:sp>
        <p:nvSpPr>
          <p:cNvPr id="1008" name="TextBox 1007">
            <a:extLst>
              <a:ext uri="{FF2B5EF4-FFF2-40B4-BE49-F238E27FC236}">
                <a16:creationId xmlns:a16="http://schemas.microsoft.com/office/drawing/2014/main" id="{5354D7B7-85C6-F54D-93C8-864A3B3C03CE}"/>
              </a:ext>
            </a:extLst>
          </p:cNvPr>
          <p:cNvSpPr txBox="1"/>
          <p:nvPr/>
        </p:nvSpPr>
        <p:spPr>
          <a:xfrm>
            <a:off x="822988" y="5672745"/>
            <a:ext cx="1152880" cy="230832"/>
          </a:xfrm>
          <a:prstGeom prst="rect">
            <a:avLst/>
          </a:prstGeom>
          <a:noFill/>
        </p:spPr>
        <p:txBody>
          <a:bodyPr wrap="none" rtlCol="0">
            <a:spAutoFit/>
          </a:bodyPr>
          <a:lstStyle/>
          <a:p>
            <a:pPr algn="r" rtl="0" fontAlgn="base">
              <a:spcBef>
                <a:spcPct val="0"/>
              </a:spcBef>
              <a:spcAft>
                <a:spcPct val="0"/>
              </a:spcAft>
            </a:pPr>
            <a:r>
              <a:rPr lang="ja-jp" sz="900" dirty="0">
                <a:solidFill>
                  <a:srgbClr val="363636"/>
                </a:solidFill>
                <a:cs typeface="Arial" panose="020B0604020202020204" pitchFamily="34" charset="0"/>
              </a:rPr>
              <a:t>リスクに晒されてていた患者数（事象）</a:t>
            </a:r>
          </a:p>
        </p:txBody>
      </p:sp>
      <p:sp>
        <p:nvSpPr>
          <p:cNvPr id="1009" name="TextBox 1008">
            <a:extLst>
              <a:ext uri="{FF2B5EF4-FFF2-40B4-BE49-F238E27FC236}">
                <a16:creationId xmlns:a16="http://schemas.microsoft.com/office/drawing/2014/main" id="{574D0387-7FEE-2409-4DCF-4A5F1D3D9A5E}"/>
              </a:ext>
            </a:extLst>
          </p:cNvPr>
          <p:cNvSpPr txBox="1"/>
          <p:nvPr/>
        </p:nvSpPr>
        <p:spPr>
          <a:xfrm>
            <a:off x="6203204" y="3316056"/>
            <a:ext cx="2012090" cy="230832"/>
          </a:xfrm>
          <a:prstGeom prst="rect">
            <a:avLst/>
          </a:prstGeom>
          <a:noFill/>
        </p:spPr>
        <p:txBody>
          <a:bodyPr wrap="none" rtlCol="0">
            <a:spAutoFit/>
          </a:bodyPr>
          <a:lstStyle/>
          <a:p>
            <a:pPr algn="r" rtl="0" fontAlgn="base">
              <a:spcBef>
                <a:spcPct val="0"/>
              </a:spcBef>
              <a:spcAft>
                <a:spcPct val="0"/>
              </a:spcAft>
            </a:pPr>
            <a:r>
              <a:rPr lang="ja-jp" sz="900" dirty="0">
                <a:solidFill>
                  <a:srgbClr val="363636"/>
                </a:solidFill>
                <a:cs typeface="Arial" panose="020B0604020202020204" pitchFamily="34" charset="0"/>
              </a:rPr>
              <a:t>リスクに晒されてていた患者数（事象）</a:t>
            </a:r>
          </a:p>
        </p:txBody>
      </p:sp>
      <p:sp>
        <p:nvSpPr>
          <p:cNvPr id="1010" name="TextBox 1009">
            <a:extLst>
              <a:ext uri="{FF2B5EF4-FFF2-40B4-BE49-F238E27FC236}">
                <a16:creationId xmlns:a16="http://schemas.microsoft.com/office/drawing/2014/main" id="{0762C367-D943-5903-93B1-AD1A80E52163}"/>
              </a:ext>
            </a:extLst>
          </p:cNvPr>
          <p:cNvSpPr txBox="1"/>
          <p:nvPr/>
        </p:nvSpPr>
        <p:spPr>
          <a:xfrm>
            <a:off x="6203204" y="5692263"/>
            <a:ext cx="2012090" cy="230832"/>
          </a:xfrm>
          <a:prstGeom prst="rect">
            <a:avLst/>
          </a:prstGeom>
          <a:noFill/>
        </p:spPr>
        <p:txBody>
          <a:bodyPr wrap="none" rtlCol="0">
            <a:spAutoFit/>
          </a:bodyPr>
          <a:lstStyle/>
          <a:p>
            <a:pPr algn="r" rtl="0" fontAlgn="base">
              <a:spcBef>
                <a:spcPct val="0"/>
              </a:spcBef>
              <a:spcAft>
                <a:spcPct val="0"/>
              </a:spcAft>
            </a:pPr>
            <a:r>
              <a:rPr lang="ja-jp" sz="900" dirty="0">
                <a:solidFill>
                  <a:srgbClr val="363636"/>
                </a:solidFill>
                <a:cs typeface="Arial" panose="020B0604020202020204" pitchFamily="34" charset="0"/>
              </a:rPr>
              <a:t>リスクに晒されてていた患者数（事象）</a:t>
            </a:r>
          </a:p>
        </p:txBody>
      </p:sp>
      <p:cxnSp>
        <p:nvCxnSpPr>
          <p:cNvPr id="1012" name="Straight Connector 1011">
            <a:extLst>
              <a:ext uri="{FF2B5EF4-FFF2-40B4-BE49-F238E27FC236}">
                <a16:creationId xmlns:a16="http://schemas.microsoft.com/office/drawing/2014/main" id="{29038A51-50C3-4EF7-9EBA-727C9343FAA2}"/>
              </a:ext>
            </a:extLst>
          </p:cNvPr>
          <p:cNvCxnSpPr>
            <a:cxnSpLocks/>
          </p:cNvCxnSpPr>
          <p:nvPr/>
        </p:nvCxnSpPr>
        <p:spPr>
          <a:xfrm>
            <a:off x="6287158" y="3623823"/>
            <a:ext cx="224251" cy="0"/>
          </a:xfrm>
          <a:prstGeom prst="line">
            <a:avLst/>
          </a:prstGeom>
          <a:noFill/>
          <a:ln w="19050" cap="flat">
            <a:solidFill>
              <a:schemeClr val="accent1"/>
            </a:solidFill>
            <a:prstDash val="solid"/>
            <a:miter/>
          </a:ln>
        </p:spPr>
      </p:cxnSp>
      <p:cxnSp>
        <p:nvCxnSpPr>
          <p:cNvPr id="1013" name="Straight Connector 1012">
            <a:extLst>
              <a:ext uri="{FF2B5EF4-FFF2-40B4-BE49-F238E27FC236}">
                <a16:creationId xmlns:a16="http://schemas.microsoft.com/office/drawing/2014/main" id="{053DA342-7E99-5891-8DBA-3C6ED685C3C8}"/>
              </a:ext>
            </a:extLst>
          </p:cNvPr>
          <p:cNvCxnSpPr>
            <a:cxnSpLocks/>
          </p:cNvCxnSpPr>
          <p:nvPr/>
        </p:nvCxnSpPr>
        <p:spPr>
          <a:xfrm>
            <a:off x="6287158" y="3879759"/>
            <a:ext cx="224251" cy="0"/>
          </a:xfrm>
          <a:prstGeom prst="line">
            <a:avLst/>
          </a:prstGeom>
          <a:noFill/>
          <a:ln w="19050" cap="flat">
            <a:solidFill>
              <a:schemeClr val="accent2"/>
            </a:solidFill>
            <a:prstDash val="solid"/>
            <a:miter/>
          </a:ln>
        </p:spPr>
      </p:cxnSp>
      <p:cxnSp>
        <p:nvCxnSpPr>
          <p:cNvPr id="1014" name="Straight Connector 1013">
            <a:extLst>
              <a:ext uri="{FF2B5EF4-FFF2-40B4-BE49-F238E27FC236}">
                <a16:creationId xmlns:a16="http://schemas.microsoft.com/office/drawing/2014/main" id="{BC989CE3-E2F0-C905-C09A-8996EEAE72D9}"/>
              </a:ext>
            </a:extLst>
          </p:cNvPr>
          <p:cNvCxnSpPr>
            <a:cxnSpLocks/>
          </p:cNvCxnSpPr>
          <p:nvPr/>
        </p:nvCxnSpPr>
        <p:spPr>
          <a:xfrm>
            <a:off x="6284174" y="5984339"/>
            <a:ext cx="224251" cy="0"/>
          </a:xfrm>
          <a:prstGeom prst="line">
            <a:avLst/>
          </a:prstGeom>
          <a:noFill/>
          <a:ln w="19050" cap="flat">
            <a:solidFill>
              <a:schemeClr val="accent1"/>
            </a:solidFill>
            <a:prstDash val="solid"/>
            <a:miter/>
          </a:ln>
        </p:spPr>
      </p:cxnSp>
      <p:cxnSp>
        <p:nvCxnSpPr>
          <p:cNvPr id="1015" name="Straight Connector 1014">
            <a:extLst>
              <a:ext uri="{FF2B5EF4-FFF2-40B4-BE49-F238E27FC236}">
                <a16:creationId xmlns:a16="http://schemas.microsoft.com/office/drawing/2014/main" id="{F0897756-7CF8-C72E-4CF7-18FD1B5C8D7B}"/>
              </a:ext>
            </a:extLst>
          </p:cNvPr>
          <p:cNvCxnSpPr>
            <a:cxnSpLocks/>
          </p:cNvCxnSpPr>
          <p:nvPr/>
        </p:nvCxnSpPr>
        <p:spPr>
          <a:xfrm>
            <a:off x="6284174" y="6240275"/>
            <a:ext cx="224251" cy="0"/>
          </a:xfrm>
          <a:prstGeom prst="line">
            <a:avLst/>
          </a:prstGeom>
          <a:noFill/>
          <a:ln w="19050" cap="flat">
            <a:solidFill>
              <a:schemeClr val="accent2"/>
            </a:solidFill>
            <a:prstDash val="solid"/>
            <a:miter/>
          </a:ln>
        </p:spPr>
      </p:cxnSp>
      <p:sp>
        <p:nvSpPr>
          <p:cNvPr id="1016" name="TextBox 1015">
            <a:extLst>
              <a:ext uri="{FF2B5EF4-FFF2-40B4-BE49-F238E27FC236}">
                <a16:creationId xmlns:a16="http://schemas.microsoft.com/office/drawing/2014/main" id="{951159C4-FD70-49AA-D2F6-C8FBB2E7C3DC}"/>
              </a:ext>
            </a:extLst>
          </p:cNvPr>
          <p:cNvSpPr txBox="1"/>
          <p:nvPr/>
        </p:nvSpPr>
        <p:spPr>
          <a:xfrm>
            <a:off x="1721655" y="2869588"/>
            <a:ext cx="2728632" cy="276999"/>
          </a:xfrm>
          <a:prstGeom prst="rect">
            <a:avLst/>
          </a:prstGeom>
          <a:noFill/>
        </p:spPr>
        <p:txBody>
          <a:bodyPr wrap="none" rtlCol="0">
            <a:spAutoFit/>
          </a:bodyPr>
          <a:lstStyle/>
          <a:p>
            <a:pPr algn="ctr" rtl="0"/>
            <a:r>
              <a:rPr lang="ja-jp" sz="1200">
                <a:solidFill>
                  <a:srgbClr val="000000"/>
                </a:solidFill>
              </a:rPr>
              <a:t>層別化HR 0.54 (95%CI 0.37、0.79)</a:t>
            </a:r>
          </a:p>
        </p:txBody>
      </p:sp>
      <p:sp>
        <p:nvSpPr>
          <p:cNvPr id="1017" name="TextBox 1016">
            <a:extLst>
              <a:ext uri="{FF2B5EF4-FFF2-40B4-BE49-F238E27FC236}">
                <a16:creationId xmlns:a16="http://schemas.microsoft.com/office/drawing/2014/main" id="{6C5431ED-A0E1-7A8D-EEAF-3FB05CA0F2B6}"/>
              </a:ext>
            </a:extLst>
          </p:cNvPr>
          <p:cNvSpPr txBox="1"/>
          <p:nvPr/>
        </p:nvSpPr>
        <p:spPr>
          <a:xfrm>
            <a:off x="7416592" y="2869588"/>
            <a:ext cx="2728632" cy="276999"/>
          </a:xfrm>
          <a:prstGeom prst="rect">
            <a:avLst/>
          </a:prstGeom>
          <a:noFill/>
        </p:spPr>
        <p:txBody>
          <a:bodyPr wrap="none" rtlCol="0">
            <a:spAutoFit/>
          </a:bodyPr>
          <a:lstStyle/>
          <a:p>
            <a:pPr algn="ctr" rtl="0"/>
            <a:r>
              <a:rPr lang="ja-jp" sz="1200">
                <a:solidFill>
                  <a:srgbClr val="000000"/>
                </a:solidFill>
              </a:rPr>
              <a:t>層別化HR 0.46 (95%CI 0.28、0.75)</a:t>
            </a:r>
          </a:p>
        </p:txBody>
      </p:sp>
      <p:sp>
        <p:nvSpPr>
          <p:cNvPr id="7" name="TextBox 6">
            <a:extLst>
              <a:ext uri="{FF2B5EF4-FFF2-40B4-BE49-F238E27FC236}">
                <a16:creationId xmlns:a16="http://schemas.microsoft.com/office/drawing/2014/main" id="{E09229B8-3B5D-9B26-BB1E-089AC5594A08}"/>
              </a:ext>
            </a:extLst>
          </p:cNvPr>
          <p:cNvSpPr txBox="1"/>
          <p:nvPr/>
        </p:nvSpPr>
        <p:spPr>
          <a:xfrm>
            <a:off x="2646979" y="1296508"/>
            <a:ext cx="6898043" cy="338554"/>
          </a:xfrm>
          <a:prstGeom prst="rect">
            <a:avLst/>
          </a:prstGeom>
          <a:noFill/>
        </p:spPr>
        <p:txBody>
          <a:bodyPr wrap="none" rtlCol="0">
            <a:spAutoFit/>
          </a:bodyPr>
          <a:lstStyle/>
          <a:p>
            <a:pPr algn="ctr" rtl="0"/>
            <a:r>
              <a:rPr lang="ja-jp" sz="1600" b="1" dirty="0">
                <a:solidFill>
                  <a:srgbClr val="363636"/>
                </a:solidFill>
              </a:rPr>
              <a:t>PD-L1発現とNSCLC組織型別の無増悪生存期間</a:t>
            </a:r>
          </a:p>
        </p:txBody>
      </p:sp>
    </p:spTree>
    <p:extLst>
      <p:ext uri="{BB962C8B-B14F-4D97-AF65-F5344CB8AC3E}">
        <p14:creationId xmlns:p14="http://schemas.microsoft.com/office/powerpoint/2010/main" val="2860241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PL02.04：PD-L1陽性進行NSCLCに対する一次治療として、イボネスシマブ（AK112）とペムブロリズマブを比較する第Ⅲ相試験：HARMONi-2の一次解析</a:t>
            </a:r>
            <a:r>
              <a:rPr lang="en-GB" altLang="ja-JP" dirty="0"/>
              <a:t> </a:t>
            </a:r>
            <a:r>
              <a:rPr lang="ja-jp" dirty="0"/>
              <a:t>-</a:t>
            </a:r>
            <a:r>
              <a:rPr lang="en-GB" altLang="ja-JP" dirty="0"/>
              <a:t> </a:t>
            </a:r>
            <a:r>
              <a:rPr lang="ja-jp" dirty="0"/>
              <a:t>Zhou C、他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24600"/>
              </a:spcBef>
            </a:pPr>
            <a:r>
              <a:rPr lang="ja-jp" b="1" dirty="0"/>
              <a:t>結論</a:t>
            </a:r>
          </a:p>
          <a:p>
            <a:pPr lvl="1" rtl="0"/>
            <a:r>
              <a:rPr lang="ja-jp" dirty="0"/>
              <a:t>組織型を問わず、PD-L1陽性進行NSCLCの中国人患者において、1Lイボネスシマブはペムブロリズマブと比較し、全体的および主要な臨床サブグループでPFSの有意な改善を示し、忍容性も概ね良好であった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Zhou C、他J Thorac Oncol 2024年；19（補遺）：抄録番号 PL02.05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510845346"/>
              </p:ext>
            </p:extLst>
          </p:nvPr>
        </p:nvGraphicFramePr>
        <p:xfrm>
          <a:off x="1276558" y="1628335"/>
          <a:ext cx="4483534" cy="1496160"/>
        </p:xfrm>
        <a:graphic>
          <a:graphicData uri="http://schemas.openxmlformats.org/drawingml/2006/table">
            <a:tbl>
              <a:tblPr firstRow="1" bandRow="1">
                <a:tableStyleId>{69012ECD-51FC-41F1-AA8D-1B2483CD663E}</a:tableStyleId>
              </a:tblPr>
              <a:tblGrid>
                <a:gridCol w="17006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TRAE、n (%)</a:t>
                      </a:r>
                    </a:p>
                  </a:txBody>
                  <a:tcPr marL="90000" marT="18000" marB="18000" anchor="b"/>
                </a:tc>
                <a:tc>
                  <a:txBody>
                    <a:bodyPr/>
                    <a:lstStyle/>
                    <a:p>
                      <a:pPr algn="ctr" rtl="0"/>
                      <a:r>
                        <a:rPr lang="ja-jp" sz="1200" b="1" noProof="0">
                          <a:solidFill>
                            <a:schemeClr val="tx2"/>
                          </a:solidFill>
                        </a:rPr>
                        <a:t>イボネスシマブ</a:t>
                      </a:r>
                    </a:p>
                    <a:p>
                      <a:pPr algn="ctr" rtl="0"/>
                      <a:r>
                        <a:rPr lang="ja-jp" sz="1200" b="1" noProof="0">
                          <a:solidFill>
                            <a:schemeClr val="tx2"/>
                          </a:solidFill>
                        </a:rPr>
                        <a:t>(n=197)</a:t>
                      </a:r>
                    </a:p>
                  </a:txBody>
                  <a:tcPr marL="90000" marT="18000" marB="18000" anchor="b"/>
                </a:tc>
                <a:tc>
                  <a:txBody>
                    <a:bodyPr/>
                    <a:lstStyle/>
                    <a:p>
                      <a:pPr algn="ctr" rtl="0"/>
                      <a:r>
                        <a:rPr lang="ja-jp" sz="1200" b="1" noProof="0">
                          <a:solidFill>
                            <a:schemeClr val="tx2"/>
                          </a:solidFill>
                        </a:rPr>
                        <a:t>ペムブロリズマブ</a:t>
                      </a:r>
                    </a:p>
                    <a:p>
                      <a:pPr algn="ctr" rtl="0"/>
                      <a:r>
                        <a:rPr lang="ja-jp" sz="1200" b="1" noProof="0">
                          <a:solidFill>
                            <a:schemeClr val="tx2"/>
                          </a:solidFill>
                        </a:rPr>
                        <a:t>(n=199)</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marT="18000" marB="18000"/>
                </a:tc>
                <a:tc>
                  <a:txBody>
                    <a:bodyPr/>
                    <a:lstStyle/>
                    <a:p>
                      <a:pPr algn="ctr" rtl="0"/>
                      <a:r>
                        <a:rPr lang="ja-jp" sz="1200" noProof="0"/>
                        <a:t>177 (89.8)</a:t>
                      </a:r>
                    </a:p>
                  </a:txBody>
                  <a:tcPr marL="90000" marT="18000" marB="18000"/>
                </a:tc>
                <a:tc>
                  <a:txBody>
                    <a:bodyPr/>
                    <a:lstStyle/>
                    <a:p>
                      <a:pPr algn="ctr" rtl="0"/>
                      <a:r>
                        <a:rPr lang="ja-jp" sz="1200" noProof="0"/>
                        <a:t>163 (81.9)</a:t>
                      </a:r>
                    </a:p>
                  </a:txBody>
                  <a:tcPr marL="90000" marT="18000" marB="18000"/>
                </a:tc>
                <a:extLst>
                  <a:ext uri="{0D108BD9-81ED-4DB2-BD59-A6C34878D82A}">
                    <a16:rowId xmlns:a16="http://schemas.microsoft.com/office/drawing/2014/main" val="3093402527"/>
                  </a:ext>
                </a:extLst>
              </a:tr>
              <a:tr h="0">
                <a:tc>
                  <a:txBody>
                    <a:bodyPr/>
                    <a:lstStyle/>
                    <a:p>
                      <a:pPr rtl="0"/>
                      <a:r>
                        <a:rPr lang="ja-jp" sz="1200" b="0">
                          <a:latin typeface="+mn-lt"/>
                        </a:rPr>
                        <a:t>グレード3以上</a:t>
                      </a:r>
                    </a:p>
                  </a:txBody>
                  <a:tcPr marL="90000" marT="18000" marB="18000"/>
                </a:tc>
                <a:tc>
                  <a:txBody>
                    <a:bodyPr/>
                    <a:lstStyle/>
                    <a:p>
                      <a:pPr algn="ctr" rtl="0"/>
                      <a:r>
                        <a:rPr lang="ja-jp" sz="1200" noProof="0"/>
                        <a:t>58 (29.4)</a:t>
                      </a:r>
                    </a:p>
                  </a:txBody>
                  <a:tcPr marL="90000" marT="18000" marB="18000"/>
                </a:tc>
                <a:tc>
                  <a:txBody>
                    <a:bodyPr/>
                    <a:lstStyle/>
                    <a:p>
                      <a:pPr algn="ctr" rtl="0"/>
                      <a:r>
                        <a:rPr lang="ja-jp" sz="1200" noProof="0"/>
                        <a:t>31 (15.6)</a:t>
                      </a:r>
                    </a:p>
                  </a:txBody>
                  <a:tcPr marL="90000" marT="18000" marB="18000"/>
                </a:tc>
                <a:extLst>
                  <a:ext uri="{0D108BD9-81ED-4DB2-BD59-A6C34878D82A}">
                    <a16:rowId xmlns:a16="http://schemas.microsoft.com/office/drawing/2014/main" val="938311612"/>
                  </a:ext>
                </a:extLst>
              </a:tr>
              <a:tr h="0">
                <a:tc>
                  <a:txBody>
                    <a:bodyPr/>
                    <a:lstStyle/>
                    <a:p>
                      <a:pPr rtl="0"/>
                      <a:r>
                        <a:rPr lang="ja-jp" sz="1200" b="0" noProof="0">
                          <a:latin typeface="+mn-lt"/>
                        </a:rPr>
                        <a:t>重篤</a:t>
                      </a:r>
                    </a:p>
                  </a:txBody>
                  <a:tcPr marL="90000" marT="18000" marB="18000"/>
                </a:tc>
                <a:tc>
                  <a:txBody>
                    <a:bodyPr/>
                    <a:lstStyle/>
                    <a:p>
                      <a:pPr algn="ctr" rtl="0"/>
                      <a:r>
                        <a:rPr lang="ja-jp" sz="1200" noProof="0"/>
                        <a:t>41 (20.8)</a:t>
                      </a:r>
                    </a:p>
                  </a:txBody>
                  <a:tcPr marL="90000" marT="18000" marB="18000"/>
                </a:tc>
                <a:tc>
                  <a:txBody>
                    <a:bodyPr/>
                    <a:lstStyle/>
                    <a:p>
                      <a:pPr algn="ctr" rtl="0"/>
                      <a:r>
                        <a:rPr lang="ja-jp" sz="1200" noProof="0"/>
                        <a:t>32 (16.1)</a:t>
                      </a:r>
                    </a:p>
                  </a:txBody>
                  <a:tcPr marL="90000" marT="18000" marB="18000"/>
                </a:tc>
                <a:extLst>
                  <a:ext uri="{0D108BD9-81ED-4DB2-BD59-A6C34878D82A}">
                    <a16:rowId xmlns:a16="http://schemas.microsoft.com/office/drawing/2014/main" val="3859243103"/>
                  </a:ext>
                </a:extLst>
              </a:tr>
              <a:tr h="0">
                <a:tc>
                  <a:txBody>
                    <a:bodyPr/>
                    <a:lstStyle/>
                    <a:p>
                      <a:pPr rtl="0"/>
                      <a:r>
                        <a:rPr lang="ja-jp" sz="1200" b="0" noProof="0">
                          <a:latin typeface="+mn-lt"/>
                        </a:rPr>
                        <a:t>中止に至った</a:t>
                      </a:r>
                    </a:p>
                  </a:txBody>
                  <a:tcPr marL="90000" marT="18000" marB="18000"/>
                </a:tc>
                <a:tc>
                  <a:txBody>
                    <a:bodyPr/>
                    <a:lstStyle/>
                    <a:p>
                      <a:pPr algn="ctr" rtl="0"/>
                      <a:r>
                        <a:rPr lang="ja-jp" sz="1200" noProof="0"/>
                        <a:t>3 (1.5)</a:t>
                      </a:r>
                    </a:p>
                  </a:txBody>
                  <a:tcPr marL="90000" marT="18000" marB="18000"/>
                </a:tc>
                <a:tc>
                  <a:txBody>
                    <a:bodyPr/>
                    <a:lstStyle/>
                    <a:p>
                      <a:pPr algn="ctr" rtl="0"/>
                      <a:r>
                        <a:rPr lang="ja-jp" sz="1200" noProof="0"/>
                        <a:t>6 (3.0)</a:t>
                      </a:r>
                    </a:p>
                  </a:txBody>
                  <a:tcPr marL="90000" marT="18000" marB="18000"/>
                </a:tc>
                <a:extLst>
                  <a:ext uri="{0D108BD9-81ED-4DB2-BD59-A6C34878D82A}">
                    <a16:rowId xmlns:a16="http://schemas.microsoft.com/office/drawing/2014/main" val="3113293845"/>
                  </a:ext>
                </a:extLst>
              </a:tr>
              <a:tr h="0">
                <a:tc>
                  <a:txBody>
                    <a:bodyPr/>
                    <a:lstStyle/>
                    <a:p>
                      <a:pPr rtl="0"/>
                      <a:r>
                        <a:rPr lang="ja-jp" sz="1200" b="0" noProof="0">
                          <a:latin typeface="+mn-lt"/>
                        </a:rPr>
                        <a:t>死亡に致った</a:t>
                      </a:r>
                    </a:p>
                  </a:txBody>
                  <a:tcPr marL="90000" marT="18000" marB="18000"/>
                </a:tc>
                <a:tc>
                  <a:txBody>
                    <a:bodyPr/>
                    <a:lstStyle/>
                    <a:p>
                      <a:pPr algn="ctr" rtl="0"/>
                      <a:r>
                        <a:rPr lang="ja-jp" sz="1200" noProof="0"/>
                        <a:t>1 (0.5)</a:t>
                      </a:r>
                    </a:p>
                  </a:txBody>
                  <a:tcPr marL="90000" marT="18000" marB="18000"/>
                </a:tc>
                <a:tc>
                  <a:txBody>
                    <a:bodyPr/>
                    <a:lstStyle/>
                    <a:p>
                      <a:pPr algn="ctr" rtl="0"/>
                      <a:r>
                        <a:rPr lang="ja-jp" sz="1200" noProof="0"/>
                        <a:t>2 (1.0)</a:t>
                      </a:r>
                    </a:p>
                  </a:txBody>
                  <a:tcPr marL="90000" marT="18000" marB="18000"/>
                </a:tc>
                <a:extLst>
                  <a:ext uri="{0D108BD9-81ED-4DB2-BD59-A6C34878D82A}">
                    <a16:rowId xmlns:a16="http://schemas.microsoft.com/office/drawing/2014/main" val="919345016"/>
                  </a:ext>
                </a:extLst>
              </a:tr>
            </a:tbl>
          </a:graphicData>
        </a:graphic>
      </p:graphicFrame>
      <p:graphicFrame>
        <p:nvGraphicFramePr>
          <p:cNvPr id="5" name="Table 3">
            <a:extLst>
              <a:ext uri="{FF2B5EF4-FFF2-40B4-BE49-F238E27FC236}">
                <a16:creationId xmlns:a16="http://schemas.microsoft.com/office/drawing/2014/main" id="{D7A16465-7A03-7E21-2B20-46F820227942}"/>
              </a:ext>
            </a:extLst>
          </p:cNvPr>
          <p:cNvGraphicFramePr>
            <a:graphicFrameLocks noGrp="1"/>
          </p:cNvGraphicFramePr>
          <p:nvPr>
            <p:extLst>
              <p:ext uri="{D42A27DB-BD31-4B8C-83A1-F6EECF244321}">
                <p14:modId xmlns:p14="http://schemas.microsoft.com/office/powerpoint/2010/main" val="319023310"/>
              </p:ext>
            </p:extLst>
          </p:nvPr>
        </p:nvGraphicFramePr>
        <p:xfrm>
          <a:off x="1276558" y="3251317"/>
          <a:ext cx="4483534" cy="1277280"/>
        </p:xfrm>
        <a:graphic>
          <a:graphicData uri="http://schemas.openxmlformats.org/drawingml/2006/table">
            <a:tbl>
              <a:tblPr firstRow="1" bandRow="1">
                <a:tableStyleId>{69012ECD-51FC-41F1-AA8D-1B2483CD663E}</a:tableStyleId>
              </a:tblPr>
              <a:tblGrid>
                <a:gridCol w="17006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irAE、n（%）</a:t>
                      </a:r>
                    </a:p>
                  </a:txBody>
                  <a:tcPr marL="90000" marT="18000" marB="18000" anchor="b"/>
                </a:tc>
                <a:tc>
                  <a:txBody>
                    <a:bodyPr/>
                    <a:lstStyle/>
                    <a:p>
                      <a:pPr algn="ctr" rtl="0"/>
                      <a:r>
                        <a:rPr lang="ja-jp" sz="1200" b="1" noProof="0">
                          <a:solidFill>
                            <a:schemeClr val="tx2"/>
                          </a:solidFill>
                        </a:rPr>
                        <a:t>イボネスシマブ</a:t>
                      </a:r>
                    </a:p>
                    <a:p>
                      <a:pPr algn="ctr" rtl="0"/>
                      <a:r>
                        <a:rPr lang="ja-jp" sz="1200" b="1" noProof="0">
                          <a:solidFill>
                            <a:schemeClr val="tx2"/>
                          </a:solidFill>
                        </a:rPr>
                        <a:t>(n=197)</a:t>
                      </a:r>
                    </a:p>
                  </a:txBody>
                  <a:tcPr marL="90000" marT="18000" marB="18000" anchor="b"/>
                </a:tc>
                <a:tc>
                  <a:txBody>
                    <a:bodyPr/>
                    <a:lstStyle/>
                    <a:p>
                      <a:pPr algn="ctr" rtl="0"/>
                      <a:r>
                        <a:rPr lang="ja-jp" sz="1200" b="1" noProof="0">
                          <a:solidFill>
                            <a:schemeClr val="tx2"/>
                          </a:solidFill>
                        </a:rPr>
                        <a:t>ペムブロリズマブ</a:t>
                      </a:r>
                    </a:p>
                    <a:p>
                      <a:pPr algn="ctr" rtl="0"/>
                      <a:r>
                        <a:rPr lang="ja-jp" sz="1200" b="1" noProof="0">
                          <a:solidFill>
                            <a:schemeClr val="tx2"/>
                          </a:solidFill>
                        </a:rPr>
                        <a:t>(n=199)</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marT="18000" marB="18000"/>
                </a:tc>
                <a:tc>
                  <a:txBody>
                    <a:bodyPr/>
                    <a:lstStyle/>
                    <a:p>
                      <a:pPr algn="ctr" rtl="0"/>
                      <a:r>
                        <a:rPr lang="ja-jp" sz="1200" noProof="0"/>
                        <a:t>59 (29.9)</a:t>
                      </a:r>
                    </a:p>
                  </a:txBody>
                  <a:tcPr marL="90000" marT="18000" marB="18000"/>
                </a:tc>
                <a:tc>
                  <a:txBody>
                    <a:bodyPr/>
                    <a:lstStyle/>
                    <a:p>
                      <a:pPr algn="ctr" rtl="0"/>
                      <a:r>
                        <a:rPr lang="ja-jp" sz="1200" noProof="0"/>
                        <a:t>56 (28.1)</a:t>
                      </a:r>
                    </a:p>
                  </a:txBody>
                  <a:tcPr marL="90000" marT="18000" marB="18000"/>
                </a:tc>
                <a:extLst>
                  <a:ext uri="{0D108BD9-81ED-4DB2-BD59-A6C34878D82A}">
                    <a16:rowId xmlns:a16="http://schemas.microsoft.com/office/drawing/2014/main" val="3093402527"/>
                  </a:ext>
                </a:extLst>
              </a:tr>
              <a:tr h="0">
                <a:tc>
                  <a:txBody>
                    <a:bodyPr/>
                    <a:lstStyle/>
                    <a:p>
                      <a:pPr rtl="0"/>
                      <a:r>
                        <a:rPr lang="ja-jp" sz="1200" b="0">
                          <a:latin typeface="+mn-lt"/>
                        </a:rPr>
                        <a:t>グレード3以上</a:t>
                      </a:r>
                    </a:p>
                  </a:txBody>
                  <a:tcPr marL="90000" marT="18000" marB="18000"/>
                </a:tc>
                <a:tc>
                  <a:txBody>
                    <a:bodyPr/>
                    <a:lstStyle/>
                    <a:p>
                      <a:pPr algn="ctr" rtl="0"/>
                      <a:r>
                        <a:rPr lang="ja-jp" sz="1200" noProof="0"/>
                        <a:t>14 (7.1)</a:t>
                      </a:r>
                    </a:p>
                  </a:txBody>
                  <a:tcPr marL="90000" marT="18000" marB="18000"/>
                </a:tc>
                <a:tc>
                  <a:txBody>
                    <a:bodyPr/>
                    <a:lstStyle/>
                    <a:p>
                      <a:pPr algn="ctr" rtl="0"/>
                      <a:r>
                        <a:rPr lang="ja-jp" sz="1200" noProof="0"/>
                        <a:t>16 (8.0)</a:t>
                      </a:r>
                    </a:p>
                  </a:txBody>
                  <a:tcPr marL="90000" marT="18000" marB="18000"/>
                </a:tc>
                <a:extLst>
                  <a:ext uri="{0D108BD9-81ED-4DB2-BD59-A6C34878D82A}">
                    <a16:rowId xmlns:a16="http://schemas.microsoft.com/office/drawing/2014/main" val="938311612"/>
                  </a:ext>
                </a:extLst>
              </a:tr>
              <a:tr h="0">
                <a:tc>
                  <a:txBody>
                    <a:bodyPr/>
                    <a:lstStyle/>
                    <a:p>
                      <a:pPr rtl="0"/>
                      <a:r>
                        <a:rPr lang="ja-jp" sz="1200" b="0" noProof="0">
                          <a:latin typeface="+mn-lt"/>
                        </a:rPr>
                        <a:t>重篤</a:t>
                      </a:r>
                    </a:p>
                  </a:txBody>
                  <a:tcPr marL="90000" marT="18000" marB="18000"/>
                </a:tc>
                <a:tc>
                  <a:txBody>
                    <a:bodyPr/>
                    <a:lstStyle/>
                    <a:p>
                      <a:pPr algn="ctr" rtl="0"/>
                      <a:r>
                        <a:rPr lang="ja-jp" sz="1200" noProof="0"/>
                        <a:t>11 (5.6)</a:t>
                      </a:r>
                    </a:p>
                  </a:txBody>
                  <a:tcPr marL="90000" marT="18000" marB="18000"/>
                </a:tc>
                <a:tc>
                  <a:txBody>
                    <a:bodyPr/>
                    <a:lstStyle/>
                    <a:p>
                      <a:pPr algn="ctr" rtl="0"/>
                      <a:r>
                        <a:rPr lang="ja-jp" sz="1200" noProof="0"/>
                        <a:t>22 (11.1)</a:t>
                      </a:r>
                    </a:p>
                  </a:txBody>
                  <a:tcPr marL="90000" marT="18000" marB="18000"/>
                </a:tc>
                <a:extLst>
                  <a:ext uri="{0D108BD9-81ED-4DB2-BD59-A6C34878D82A}">
                    <a16:rowId xmlns:a16="http://schemas.microsoft.com/office/drawing/2014/main" val="3859243103"/>
                  </a:ext>
                </a:extLst>
              </a:tr>
              <a:tr h="0">
                <a:tc>
                  <a:txBody>
                    <a:bodyPr/>
                    <a:lstStyle/>
                    <a:p>
                      <a:pPr rtl="0"/>
                      <a:r>
                        <a:rPr lang="ja-jp" sz="1200" b="0" noProof="0">
                          <a:latin typeface="+mn-lt"/>
                        </a:rPr>
                        <a:t>中止に至った</a:t>
                      </a:r>
                    </a:p>
                  </a:txBody>
                  <a:tcPr marL="90000" marT="18000" marB="18000"/>
                </a:tc>
                <a:tc>
                  <a:txBody>
                    <a:bodyPr/>
                    <a:lstStyle/>
                    <a:p>
                      <a:pPr algn="ctr" rtl="0"/>
                      <a:r>
                        <a:rPr lang="ja-jp" sz="1200" noProof="0"/>
                        <a:t>0</a:t>
                      </a:r>
                    </a:p>
                  </a:txBody>
                  <a:tcPr marL="90000" marT="18000" marB="18000"/>
                </a:tc>
                <a:tc>
                  <a:txBody>
                    <a:bodyPr/>
                    <a:lstStyle/>
                    <a:p>
                      <a:pPr algn="ctr" rtl="0"/>
                      <a:r>
                        <a:rPr lang="ja-jp" sz="1200" noProof="0"/>
                        <a:t>5 (2.5)</a:t>
                      </a:r>
                    </a:p>
                  </a:txBody>
                  <a:tcPr marL="90000" marT="18000" marB="18000"/>
                </a:tc>
                <a:extLst>
                  <a:ext uri="{0D108BD9-81ED-4DB2-BD59-A6C34878D82A}">
                    <a16:rowId xmlns:a16="http://schemas.microsoft.com/office/drawing/2014/main" val="3113293845"/>
                  </a:ext>
                </a:extLst>
              </a:tr>
            </a:tbl>
          </a:graphicData>
        </a:graphic>
      </p:graphicFrame>
      <p:graphicFrame>
        <p:nvGraphicFramePr>
          <p:cNvPr id="6" name="Table 3">
            <a:extLst>
              <a:ext uri="{FF2B5EF4-FFF2-40B4-BE49-F238E27FC236}">
                <a16:creationId xmlns:a16="http://schemas.microsoft.com/office/drawing/2014/main" id="{8E51F8A0-D244-0AC3-54D0-75564593566C}"/>
              </a:ext>
            </a:extLst>
          </p:cNvPr>
          <p:cNvGraphicFramePr>
            <a:graphicFrameLocks noGrp="1"/>
          </p:cNvGraphicFramePr>
          <p:nvPr>
            <p:extLst>
              <p:ext uri="{D42A27DB-BD31-4B8C-83A1-F6EECF244321}">
                <p14:modId xmlns:p14="http://schemas.microsoft.com/office/powerpoint/2010/main" val="3258671052"/>
              </p:ext>
            </p:extLst>
          </p:nvPr>
        </p:nvGraphicFramePr>
        <p:xfrm>
          <a:off x="6379633" y="1628335"/>
          <a:ext cx="4846944" cy="1933920"/>
        </p:xfrm>
        <a:graphic>
          <a:graphicData uri="http://schemas.openxmlformats.org/drawingml/2006/table">
            <a:tbl>
              <a:tblPr firstRow="1" bandRow="1">
                <a:tableStyleId>{69012ECD-51FC-41F1-AA8D-1B2483CD663E}</a:tableStyleId>
              </a:tblPr>
              <a:tblGrid>
                <a:gridCol w="206408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VEGR関連AE, n (%)</a:t>
                      </a:r>
                    </a:p>
                  </a:txBody>
                  <a:tcPr marL="90000" marT="18000" marB="18000" anchor="b"/>
                </a:tc>
                <a:tc>
                  <a:txBody>
                    <a:bodyPr/>
                    <a:lstStyle/>
                    <a:p>
                      <a:pPr algn="ctr" rtl="0"/>
                      <a:r>
                        <a:rPr lang="ja-jp" sz="1200" b="1" noProof="0">
                          <a:solidFill>
                            <a:schemeClr val="tx2"/>
                          </a:solidFill>
                        </a:rPr>
                        <a:t>イボネスシマブ</a:t>
                      </a:r>
                    </a:p>
                    <a:p>
                      <a:pPr algn="ctr" rtl="0"/>
                      <a:r>
                        <a:rPr lang="ja-jp" sz="1200" b="1" noProof="0">
                          <a:solidFill>
                            <a:schemeClr val="tx2"/>
                          </a:solidFill>
                        </a:rPr>
                        <a:t>(n=197)</a:t>
                      </a:r>
                    </a:p>
                  </a:txBody>
                  <a:tcPr marL="90000" marT="18000" marB="18000" anchor="b"/>
                </a:tc>
                <a:tc>
                  <a:txBody>
                    <a:bodyPr/>
                    <a:lstStyle/>
                    <a:p>
                      <a:pPr algn="ctr" rtl="0"/>
                      <a:r>
                        <a:rPr lang="ja-jp" sz="1200" b="1" noProof="0">
                          <a:solidFill>
                            <a:schemeClr val="tx2"/>
                          </a:solidFill>
                        </a:rPr>
                        <a:t>ペムブロリズマブ</a:t>
                      </a:r>
                    </a:p>
                    <a:p>
                      <a:pPr algn="ctr" rtl="0"/>
                      <a:r>
                        <a:rPr lang="ja-jp" sz="1200" b="1" noProof="0">
                          <a:solidFill>
                            <a:schemeClr val="tx2"/>
                          </a:solidFill>
                        </a:rPr>
                        <a:t>(n=199)</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marT="18000" marB="18000"/>
                </a:tc>
                <a:tc>
                  <a:txBody>
                    <a:bodyPr/>
                    <a:lstStyle/>
                    <a:p>
                      <a:pPr algn="ctr" rtl="0"/>
                      <a:r>
                        <a:rPr lang="ja-jp" sz="1200" noProof="0"/>
                        <a:t>94 (47.7)</a:t>
                      </a:r>
                    </a:p>
                  </a:txBody>
                  <a:tcPr marL="90000" marT="18000" marB="18000"/>
                </a:tc>
                <a:tc>
                  <a:txBody>
                    <a:bodyPr/>
                    <a:lstStyle/>
                    <a:p>
                      <a:pPr algn="ctr" rtl="0"/>
                      <a:r>
                        <a:rPr lang="ja-jp" sz="1200" noProof="0"/>
                        <a:t>42 (21.1)</a:t>
                      </a:r>
                    </a:p>
                  </a:txBody>
                  <a:tcPr marL="90000" marT="18000" marB="18000"/>
                </a:tc>
                <a:extLst>
                  <a:ext uri="{0D108BD9-81ED-4DB2-BD59-A6C34878D82A}">
                    <a16:rowId xmlns:a16="http://schemas.microsoft.com/office/drawing/2014/main" val="3093402527"/>
                  </a:ext>
                </a:extLst>
              </a:tr>
              <a:tr h="0">
                <a:tc>
                  <a:txBody>
                    <a:bodyPr/>
                    <a:lstStyle/>
                    <a:p>
                      <a:pPr rtl="0"/>
                      <a:r>
                        <a:rPr lang="ja-jp" sz="1200" b="0">
                          <a:latin typeface="+mn-lt"/>
                        </a:rPr>
                        <a:t>グレード3以上</a:t>
                      </a:r>
                    </a:p>
                  </a:txBody>
                  <a:tcPr marL="90000" marT="18000" marB="18000"/>
                </a:tc>
                <a:tc>
                  <a:txBody>
                    <a:bodyPr/>
                    <a:lstStyle/>
                    <a:p>
                      <a:pPr algn="ctr" rtl="0"/>
                      <a:r>
                        <a:rPr lang="ja-jp" sz="1200" noProof="0"/>
                        <a:t>20 (10.2)</a:t>
                      </a:r>
                    </a:p>
                  </a:txBody>
                  <a:tcPr marL="90000" marT="18000" marB="18000"/>
                </a:tc>
                <a:tc>
                  <a:txBody>
                    <a:bodyPr/>
                    <a:lstStyle/>
                    <a:p>
                      <a:pPr algn="ctr" rtl="0"/>
                      <a:r>
                        <a:rPr lang="ja-jp" sz="1200" noProof="0"/>
                        <a:t>5 (1.0)</a:t>
                      </a:r>
                    </a:p>
                  </a:txBody>
                  <a:tcPr marL="90000" marT="18000" marB="18000"/>
                </a:tc>
                <a:extLst>
                  <a:ext uri="{0D108BD9-81ED-4DB2-BD59-A6C34878D82A}">
                    <a16:rowId xmlns:a16="http://schemas.microsoft.com/office/drawing/2014/main" val="938311612"/>
                  </a:ext>
                </a:extLst>
              </a:tr>
              <a:tr h="0">
                <a:tc>
                  <a:txBody>
                    <a:bodyPr/>
                    <a:lstStyle/>
                    <a:p>
                      <a:pPr marL="84138" indent="0" rtl="0"/>
                      <a:r>
                        <a:rPr lang="ja-jp" sz="1200" b="0" noProof="0">
                          <a:latin typeface="+mn-lt"/>
                        </a:rPr>
                        <a:t>タンパク尿</a:t>
                      </a:r>
                    </a:p>
                  </a:txBody>
                  <a:tcPr marL="90000" marT="18000" marB="18000"/>
                </a:tc>
                <a:tc>
                  <a:txBody>
                    <a:bodyPr/>
                    <a:lstStyle/>
                    <a:p>
                      <a:pPr algn="ctr" rtl="0"/>
                      <a:r>
                        <a:rPr lang="ja-jp" sz="1200" noProof="0"/>
                        <a:t>6 (3.1)</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718092973"/>
                  </a:ext>
                </a:extLst>
              </a:tr>
              <a:tr h="0">
                <a:tc>
                  <a:txBody>
                    <a:bodyPr/>
                    <a:lstStyle/>
                    <a:p>
                      <a:pPr marL="84138" indent="0" rtl="0"/>
                      <a:r>
                        <a:rPr lang="ja-jp" sz="1200" b="0" noProof="0">
                          <a:latin typeface="+mn-lt"/>
                        </a:rPr>
                        <a:t>高血圧</a:t>
                      </a:r>
                    </a:p>
                  </a:txBody>
                  <a:tcPr marL="90000" marT="18000" marB="18000"/>
                </a:tc>
                <a:tc>
                  <a:txBody>
                    <a:bodyPr/>
                    <a:lstStyle/>
                    <a:p>
                      <a:pPr algn="ctr" rtl="0"/>
                      <a:r>
                        <a:rPr lang="ja-jp" sz="1200" noProof="0"/>
                        <a:t>10 (5.1)</a:t>
                      </a:r>
                    </a:p>
                  </a:txBody>
                  <a:tcPr marL="90000" marT="18000" marB="18000"/>
                </a:tc>
                <a:tc>
                  <a:txBody>
                    <a:bodyPr/>
                    <a:lstStyle/>
                    <a:p>
                      <a:pPr algn="ctr" rtl="0"/>
                      <a:r>
                        <a:rPr lang="ja-jp" sz="1200" noProof="0"/>
                        <a:t>1 (0.5)</a:t>
                      </a:r>
                    </a:p>
                  </a:txBody>
                  <a:tcPr marL="90000" marT="18000" marB="18000"/>
                </a:tc>
                <a:extLst>
                  <a:ext uri="{0D108BD9-81ED-4DB2-BD59-A6C34878D82A}">
                    <a16:rowId xmlns:a16="http://schemas.microsoft.com/office/drawing/2014/main" val="2775281409"/>
                  </a:ext>
                </a:extLst>
              </a:tr>
              <a:tr h="0">
                <a:tc>
                  <a:txBody>
                    <a:bodyPr/>
                    <a:lstStyle/>
                    <a:p>
                      <a:pPr marL="84138" indent="0" rtl="0"/>
                      <a:r>
                        <a:rPr lang="ja-jp" sz="1200" b="0" noProof="0">
                          <a:latin typeface="+mn-lt"/>
                        </a:rPr>
                        <a:t>出血</a:t>
                      </a:r>
                    </a:p>
                  </a:txBody>
                  <a:tcPr marL="90000" marT="18000" marB="18000"/>
                </a:tc>
                <a:tc>
                  <a:txBody>
                    <a:bodyPr/>
                    <a:lstStyle/>
                    <a:p>
                      <a:pPr algn="ctr" rtl="0"/>
                      <a:r>
                        <a:rPr lang="ja-jp" sz="1200" noProof="0"/>
                        <a:t>2 (1.0)</a:t>
                      </a:r>
                    </a:p>
                  </a:txBody>
                  <a:tcPr marL="90000" marT="18000" marB="18000"/>
                </a:tc>
                <a:tc>
                  <a:txBody>
                    <a:bodyPr/>
                    <a:lstStyle/>
                    <a:p>
                      <a:pPr algn="ctr" rtl="0"/>
                      <a:r>
                        <a:rPr lang="ja-jp" sz="1200" noProof="0"/>
                        <a:t>1 (0.5)</a:t>
                      </a:r>
                    </a:p>
                  </a:txBody>
                  <a:tcPr marL="90000" marT="18000" marB="18000"/>
                </a:tc>
                <a:extLst>
                  <a:ext uri="{0D108BD9-81ED-4DB2-BD59-A6C34878D82A}">
                    <a16:rowId xmlns:a16="http://schemas.microsoft.com/office/drawing/2014/main" val="3568426611"/>
                  </a:ext>
                </a:extLst>
              </a:tr>
              <a:tr h="0">
                <a:tc>
                  <a:txBody>
                    <a:bodyPr/>
                    <a:lstStyle/>
                    <a:p>
                      <a:pPr marL="84138" indent="0" rtl="0"/>
                      <a:r>
                        <a:rPr lang="ja-jp" sz="1200" b="0" noProof="0">
                          <a:latin typeface="+mn-lt"/>
                        </a:rPr>
                        <a:t>動脈血栓塞栓症</a:t>
                      </a:r>
                    </a:p>
                  </a:txBody>
                  <a:tcPr marL="90000" marT="18000" marB="18000"/>
                </a:tc>
                <a:tc>
                  <a:txBody>
                    <a:bodyPr/>
                    <a:lstStyle/>
                    <a:p>
                      <a:pPr algn="ctr" rtl="0"/>
                      <a:r>
                        <a:rPr lang="ja-jp" sz="1200" noProof="0"/>
                        <a:t>2 (1.0)</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1010302493"/>
                  </a:ext>
                </a:extLst>
              </a:tr>
              <a:tr h="0">
                <a:tc>
                  <a:txBody>
                    <a:bodyPr/>
                    <a:lstStyle/>
                    <a:p>
                      <a:pPr marL="84138" indent="0" rtl="0"/>
                      <a:r>
                        <a:rPr lang="ja-jp" sz="1200" b="0" noProof="0">
                          <a:latin typeface="+mn-lt"/>
                        </a:rPr>
                        <a:t>静脈血栓塞栓症</a:t>
                      </a:r>
                    </a:p>
                  </a:txBody>
                  <a:tcPr marL="90000" marT="18000" marB="18000"/>
                </a:tc>
                <a:tc>
                  <a:txBody>
                    <a:bodyPr/>
                    <a:lstStyle/>
                    <a:p>
                      <a:pPr algn="ctr" rtl="0"/>
                      <a:r>
                        <a:rPr lang="ja-jp" sz="1200" noProof="0"/>
                        <a:t>0</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1608017612"/>
                  </a:ext>
                </a:extLst>
              </a:tr>
            </a:tbl>
          </a:graphicData>
        </a:graphic>
      </p:graphicFrame>
    </p:spTree>
    <p:extLst>
      <p:ext uri="{BB962C8B-B14F-4D97-AF65-F5344CB8AC3E}">
        <p14:creationId xmlns:p14="http://schemas.microsoft.com/office/powerpoint/2010/main" val="1210623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OA06.03：SAFFRON-301：化学療法および抗PD-(L)1療法中または療法後に進行した進行性/転移性NSCLCに対するチスレリズマブとシトラバチニブの併用療法 - Wu Y-L、他</a:t>
            </a:r>
          </a:p>
        </p:txBody>
      </p:sp>
      <p:sp>
        <p:nvSpPr>
          <p:cNvPr id="20" name="Text Placeholder 19">
            <a:extLst>
              <a:ext uri="{FF2B5EF4-FFF2-40B4-BE49-F238E27FC236}">
                <a16:creationId xmlns:a16="http://schemas.microsoft.com/office/drawing/2014/main" id="{385B407E-22B6-16CA-C04B-96C756EE5123}"/>
              </a:ext>
            </a:extLst>
          </p:cNvPr>
          <p:cNvSpPr>
            <a:spLocks noGrp="1"/>
          </p:cNvSpPr>
          <p:nvPr>
            <p:ph type="body" sz="quarter" idx="10"/>
          </p:nvPr>
        </p:nvSpPr>
        <p:spPr>
          <a:xfrm>
            <a:off x="304800" y="6233974"/>
            <a:ext cx="5863954" cy="487363"/>
          </a:xfrm>
        </p:spPr>
        <p:txBody>
          <a:bodyPr rtlCol="0"/>
          <a:lstStyle/>
          <a:p>
            <a:pPr rtl="0"/>
            <a:r>
              <a:rPr lang="ja-jp" dirty="0"/>
              <a:t>重篤な肺出血/致死的肺出血に不均衡が認められたため、試験は早期に中止された</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806990" cy="5055650"/>
          </a:xfrm>
        </p:spPr>
        <p:txBody>
          <a:bodyPr rtlCol="0"/>
          <a:lstStyle/>
          <a:p>
            <a:pPr rtl="0"/>
            <a:r>
              <a:rPr lang="ja-jp" b="1" dirty="0"/>
              <a:t>治験の目的</a:t>
            </a:r>
          </a:p>
          <a:p>
            <a:pPr lvl="1" rtl="0"/>
            <a:r>
              <a:rPr lang="ja-jp" dirty="0"/>
              <a:t>化学療法＋抗PD-(L)1療法中または療法後に進行した、進行性または転移性のNSCLC患者を対象にした第Ⅲ相SAFFRON-301試験において、チスレリズマブ+シトラバチニブの併用療法の有効性と安全性を評価すること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Wu Y-L、他J Thorac Oncol 2024年；19（補遺）：抄録番号 PL06.03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共主要評価項目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a:ea typeface="+mn-ea"/>
                <a:cs typeface="Arial"/>
                <a:sym typeface="Calibri"/>
              </a:rPr>
              <a:t>OS、PFS（IRC評価）</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a:ea typeface="+mn-ea"/>
                <a:cs typeface="Arial"/>
                <a:sym typeface="Helvetica"/>
              </a:rPr>
              <a:t>ORR、DoR、DCR、安全性</a:t>
            </a: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585159"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818671" y="2893566"/>
            <a:ext cx="662147" cy="545574"/>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796525" y="4162057"/>
            <a:ext cx="706439"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984018" y="3305656"/>
            <a:ext cx="1490094" cy="96774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a:t>
            </a:r>
            <a:br>
              <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離脱</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538075" y="3238593"/>
            <a:ext cx="3183817"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Arial"/>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latin typeface="Arial"/>
                <a:sym typeface="Calibri"/>
              </a:rPr>
              <a:t>組織型によるサブタイプ（NSQ対SQ)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Arial"/>
                <a:sym typeface="Calibri"/>
              </a:rPr>
              <a:t>PD-L1発現 （1%未満対1%以上）</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latin typeface="Arial"/>
                <a:sym typeface="Calibri"/>
              </a:rPr>
              <a:t>人種（アジア人種対非アジア人種）</a:t>
            </a:r>
            <a:endParaRPr kumimoji="0" lang="en-US" sz="1200" b="0" i="0" u="none" strike="noStrike" kern="0" cap="none" spc="0" normalizeH="0" baseline="0" noProof="0" dirty="0">
              <a:ln>
                <a:noFill/>
              </a:ln>
              <a:solidFill>
                <a:srgbClr val="363636"/>
              </a:solidFill>
              <a:effectLst/>
              <a:uLnTx/>
              <a:uFillTx/>
              <a:latin typeface="Arial"/>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946693" y="3789526"/>
            <a:ext cx="638466"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809959" y="2387302"/>
            <a:ext cx="4136734" cy="280444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切除不能な局所進行性/転移性NSCLC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既知のEGFRまたはBRAF遺伝子変異、ALKまたはROS1遺伝子再配列なし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プラチナ製剤ベースの化学療法およびPD-（L）1阻害剤の投与中または投与後に進行</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ECOG PS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(n=377)</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422532" y="4377697"/>
            <a:ext cx="305835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ドセタキセル 75mg/m</a:t>
            </a:r>
            <a:r>
              <a:rPr lang="ja-jp" sz="14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a:t>
            </a: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点滴静注3週間に1回</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(n=190）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422531" y="2424910"/>
            <a:ext cx="3060155"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チスレリズマブ 200 mg点滴静注を3週間に1回+シトラバチニブ 100 mgを1日1回経口投与</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(n=187)</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9480882" y="4273396"/>
            <a:ext cx="1248183" cy="514669"/>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9482686" y="2835279"/>
            <a:ext cx="1246379" cy="47037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506422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OA06.03：SAFFRON-301：化学療法および抗PD-(L)1療法中または療法後に進行した進行性/転移性NSCLCに対するチスレリズマブとシトラバチニブの併用療法 - Wu Y-L、他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Wu Y-L、他J Thorac Oncol 2024年；19（補遺）：抄録番号 PL06.03</a:t>
            </a:r>
          </a:p>
        </p:txBody>
      </p:sp>
      <p:sp>
        <p:nvSpPr>
          <p:cNvPr id="6" name="TextBox 5">
            <a:extLst>
              <a:ext uri="{FF2B5EF4-FFF2-40B4-BE49-F238E27FC236}">
                <a16:creationId xmlns:a16="http://schemas.microsoft.com/office/drawing/2014/main" id="{D9122430-86D2-9E13-46C1-1D9086FEDF44}"/>
              </a:ext>
            </a:extLst>
          </p:cNvPr>
          <p:cNvSpPr txBox="1"/>
          <p:nvPr/>
        </p:nvSpPr>
        <p:spPr>
          <a:xfrm>
            <a:off x="2805188" y="1404163"/>
            <a:ext cx="1919115" cy="307777"/>
          </a:xfrm>
          <a:prstGeom prst="rect">
            <a:avLst/>
          </a:prstGeom>
          <a:noFill/>
        </p:spPr>
        <p:txBody>
          <a:bodyPr wrap="none" rtlCol="0">
            <a:spAutoFit/>
          </a:bodyPr>
          <a:lstStyle/>
          <a:p>
            <a:pPr algn="ctr" rtl="0"/>
            <a:r>
              <a:rPr lang="ja-jp" sz="1400" b="1" dirty="0">
                <a:solidFill>
                  <a:srgbClr val="363636"/>
                </a:solidFill>
              </a:rPr>
              <a:t>無増悪生存期間 (IRC)</a:t>
            </a:r>
          </a:p>
        </p:txBody>
      </p:sp>
      <p:sp>
        <p:nvSpPr>
          <p:cNvPr id="9" name="Freeform 21">
            <a:extLst>
              <a:ext uri="{FF2B5EF4-FFF2-40B4-BE49-F238E27FC236}">
                <a16:creationId xmlns:a16="http://schemas.microsoft.com/office/drawing/2014/main" id="{C6A1CCBB-56A0-97B3-10E9-116C3BD982A2}"/>
              </a:ext>
            </a:extLst>
          </p:cNvPr>
          <p:cNvSpPr>
            <a:spLocks/>
          </p:cNvSpPr>
          <p:nvPr/>
        </p:nvSpPr>
        <p:spPr bwMode="auto">
          <a:xfrm>
            <a:off x="1130520" y="2508042"/>
            <a:ext cx="5157984"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11" name="Group 10">
            <a:extLst>
              <a:ext uri="{FF2B5EF4-FFF2-40B4-BE49-F238E27FC236}">
                <a16:creationId xmlns:a16="http://schemas.microsoft.com/office/drawing/2014/main" id="{D69EB93F-55DC-4FC9-8EA0-A43263A104D6}"/>
              </a:ext>
            </a:extLst>
          </p:cNvPr>
          <p:cNvGrpSpPr/>
          <p:nvPr/>
        </p:nvGrpSpPr>
        <p:grpSpPr>
          <a:xfrm>
            <a:off x="472609" y="2373822"/>
            <a:ext cx="655600" cy="2812112"/>
            <a:chOff x="4660719" y="1345724"/>
            <a:chExt cx="655600" cy="2812112"/>
          </a:xfrm>
        </p:grpSpPr>
        <p:sp>
          <p:nvSpPr>
            <p:cNvPr id="12" name="Line 6">
              <a:extLst>
                <a:ext uri="{FF2B5EF4-FFF2-40B4-BE49-F238E27FC236}">
                  <a16:creationId xmlns:a16="http://schemas.microsoft.com/office/drawing/2014/main" id="{C33550BF-F771-F850-5200-01199D9AB42B}"/>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3" name="Line 7">
              <a:extLst>
                <a:ext uri="{FF2B5EF4-FFF2-40B4-BE49-F238E27FC236}">
                  <a16:creationId xmlns:a16="http://schemas.microsoft.com/office/drawing/2014/main" id="{33C07611-42A6-7EEF-CB12-084D9D43ABED}"/>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4" name="Line 8">
              <a:extLst>
                <a:ext uri="{FF2B5EF4-FFF2-40B4-BE49-F238E27FC236}">
                  <a16:creationId xmlns:a16="http://schemas.microsoft.com/office/drawing/2014/main" id="{CC2D2329-644D-7235-49DC-6A8AD12ED5C4}"/>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5" name="Line 9">
              <a:extLst>
                <a:ext uri="{FF2B5EF4-FFF2-40B4-BE49-F238E27FC236}">
                  <a16:creationId xmlns:a16="http://schemas.microsoft.com/office/drawing/2014/main" id="{E569C1C4-DF20-CB56-FB4E-E17C7CB3F3D3}"/>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6" name="Line 10">
              <a:extLst>
                <a:ext uri="{FF2B5EF4-FFF2-40B4-BE49-F238E27FC236}">
                  <a16:creationId xmlns:a16="http://schemas.microsoft.com/office/drawing/2014/main" id="{9B014386-77CA-E4E9-072F-D1C981B91CB0}"/>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7" name="Line 11">
              <a:extLst>
                <a:ext uri="{FF2B5EF4-FFF2-40B4-BE49-F238E27FC236}">
                  <a16:creationId xmlns:a16="http://schemas.microsoft.com/office/drawing/2014/main" id="{CEBD7413-B623-5813-FC7D-F05443B58B0A}"/>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8" name="TextBox 17">
              <a:extLst>
                <a:ext uri="{FF2B5EF4-FFF2-40B4-BE49-F238E27FC236}">
                  <a16:creationId xmlns:a16="http://schemas.microsoft.com/office/drawing/2014/main" id="{7FED07E3-CA6B-BD81-CA11-3F37EA3C994A}"/>
                </a:ext>
              </a:extLst>
            </p:cNvPr>
            <p:cNvSpPr txBox="1"/>
            <p:nvPr/>
          </p:nvSpPr>
          <p:spPr>
            <a:xfrm rot="16200000">
              <a:off x="4417062" y="2649251"/>
              <a:ext cx="748923"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latin typeface="Arial" panose="020B0604020202020204" pitchFamily="34" charset="0"/>
                  <a:cs typeface="Arial" panose="020B0604020202020204" pitchFamily="34" charset="0"/>
                </a:rPr>
                <a:t>生存確率</a:t>
              </a:r>
            </a:p>
          </p:txBody>
        </p:sp>
        <p:sp>
          <p:nvSpPr>
            <p:cNvPr id="19" name="TextBox 18">
              <a:extLst>
                <a:ext uri="{FF2B5EF4-FFF2-40B4-BE49-F238E27FC236}">
                  <a16:creationId xmlns:a16="http://schemas.microsoft.com/office/drawing/2014/main" id="{3764F448-7439-663D-8D2D-795BB901828F}"/>
                </a:ext>
              </a:extLst>
            </p:cNvPr>
            <p:cNvSpPr txBox="1"/>
            <p:nvPr/>
          </p:nvSpPr>
          <p:spPr>
            <a:xfrm>
              <a:off x="4901769" y="1345724"/>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1.0</a:t>
              </a:r>
            </a:p>
          </p:txBody>
        </p:sp>
        <p:sp>
          <p:nvSpPr>
            <p:cNvPr id="20" name="TextBox 19">
              <a:extLst>
                <a:ext uri="{FF2B5EF4-FFF2-40B4-BE49-F238E27FC236}">
                  <a16:creationId xmlns:a16="http://schemas.microsoft.com/office/drawing/2014/main" id="{73A2B9CB-9B0A-7D44-EE73-25AA4C1F771B}"/>
                </a:ext>
              </a:extLst>
            </p:cNvPr>
            <p:cNvSpPr txBox="1"/>
            <p:nvPr/>
          </p:nvSpPr>
          <p:spPr>
            <a:xfrm>
              <a:off x="4901774" y="1869863"/>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0.8</a:t>
              </a:r>
            </a:p>
          </p:txBody>
        </p:sp>
        <p:sp>
          <p:nvSpPr>
            <p:cNvPr id="21" name="TextBox 20">
              <a:extLst>
                <a:ext uri="{FF2B5EF4-FFF2-40B4-BE49-F238E27FC236}">
                  <a16:creationId xmlns:a16="http://schemas.microsoft.com/office/drawing/2014/main" id="{D8FF1D38-71AF-6A64-9F20-CBD27266954F}"/>
                </a:ext>
              </a:extLst>
            </p:cNvPr>
            <p:cNvSpPr txBox="1"/>
            <p:nvPr/>
          </p:nvSpPr>
          <p:spPr>
            <a:xfrm>
              <a:off x="4901774" y="2368394"/>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0.6</a:t>
              </a:r>
            </a:p>
          </p:txBody>
        </p:sp>
        <p:sp>
          <p:nvSpPr>
            <p:cNvPr id="22" name="TextBox 21">
              <a:extLst>
                <a:ext uri="{FF2B5EF4-FFF2-40B4-BE49-F238E27FC236}">
                  <a16:creationId xmlns:a16="http://schemas.microsoft.com/office/drawing/2014/main" id="{82B5A841-3B7B-18E6-AD66-FC32C89588FC}"/>
                </a:ext>
              </a:extLst>
            </p:cNvPr>
            <p:cNvSpPr txBox="1"/>
            <p:nvPr/>
          </p:nvSpPr>
          <p:spPr>
            <a:xfrm>
              <a:off x="4901774" y="2883047"/>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0.4</a:t>
              </a:r>
            </a:p>
          </p:txBody>
        </p:sp>
        <p:sp>
          <p:nvSpPr>
            <p:cNvPr id="23" name="TextBox 22">
              <a:extLst>
                <a:ext uri="{FF2B5EF4-FFF2-40B4-BE49-F238E27FC236}">
                  <a16:creationId xmlns:a16="http://schemas.microsoft.com/office/drawing/2014/main" id="{85CC45B7-7CF3-D7CD-849D-FF4A1B44C734}"/>
                </a:ext>
              </a:extLst>
            </p:cNvPr>
            <p:cNvSpPr txBox="1"/>
            <p:nvPr/>
          </p:nvSpPr>
          <p:spPr>
            <a:xfrm>
              <a:off x="4901774" y="3386950"/>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0.2</a:t>
              </a:r>
            </a:p>
          </p:txBody>
        </p:sp>
        <p:sp>
          <p:nvSpPr>
            <p:cNvPr id="24" name="TextBox 23">
              <a:extLst>
                <a:ext uri="{FF2B5EF4-FFF2-40B4-BE49-F238E27FC236}">
                  <a16:creationId xmlns:a16="http://schemas.microsoft.com/office/drawing/2014/main" id="{7FE8F1E2-423A-7D59-771D-320D2461D541}"/>
                </a:ext>
              </a:extLst>
            </p:cNvPr>
            <p:cNvSpPr txBox="1"/>
            <p:nvPr/>
          </p:nvSpPr>
          <p:spPr>
            <a:xfrm>
              <a:off x="5018801" y="3896226"/>
              <a:ext cx="263213"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a:t>
              </a:r>
            </a:p>
          </p:txBody>
        </p:sp>
      </p:grpSp>
      <p:grpSp>
        <p:nvGrpSpPr>
          <p:cNvPr id="25" name="Group 24">
            <a:extLst>
              <a:ext uri="{FF2B5EF4-FFF2-40B4-BE49-F238E27FC236}">
                <a16:creationId xmlns:a16="http://schemas.microsoft.com/office/drawing/2014/main" id="{3B67F597-10B9-B6F0-EB32-CB293C51E88F}"/>
              </a:ext>
            </a:extLst>
          </p:cNvPr>
          <p:cNvGrpSpPr/>
          <p:nvPr/>
        </p:nvGrpSpPr>
        <p:grpSpPr>
          <a:xfrm>
            <a:off x="1303899" y="5167832"/>
            <a:ext cx="4495461" cy="313980"/>
            <a:chOff x="1536130" y="4939133"/>
            <a:chExt cx="4314879" cy="313980"/>
          </a:xfrm>
        </p:grpSpPr>
        <p:sp>
          <p:nvSpPr>
            <p:cNvPr id="26" name="Line 21">
              <a:extLst>
                <a:ext uri="{FF2B5EF4-FFF2-40B4-BE49-F238E27FC236}">
                  <a16:creationId xmlns:a16="http://schemas.microsoft.com/office/drawing/2014/main" id="{3B31FC2F-866A-DF7D-CF96-7C29B12D501F}"/>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14AE63D2-F027-98C4-B6DA-91E5660A820C}"/>
                </a:ext>
              </a:extLst>
            </p:cNvPr>
            <p:cNvSpPr txBox="1"/>
            <p:nvPr/>
          </p:nvSpPr>
          <p:spPr>
            <a:xfrm>
              <a:off x="5630443" y="5011133"/>
              <a:ext cx="220566"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22</a:t>
              </a:r>
            </a:p>
          </p:txBody>
        </p:sp>
        <p:sp>
          <p:nvSpPr>
            <p:cNvPr id="28" name="Line 21">
              <a:extLst>
                <a:ext uri="{FF2B5EF4-FFF2-40B4-BE49-F238E27FC236}">
                  <a16:creationId xmlns:a16="http://schemas.microsoft.com/office/drawing/2014/main" id="{4D701904-FB15-FCB1-C011-763E238B66FA}"/>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E57F2E9E-2745-F14E-DEDF-F6E73B5BD2F4}"/>
                </a:ext>
              </a:extLst>
            </p:cNvPr>
            <p:cNvSpPr txBox="1"/>
            <p:nvPr/>
          </p:nvSpPr>
          <p:spPr>
            <a:xfrm>
              <a:off x="5254806" y="5011133"/>
              <a:ext cx="220566"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20</a:t>
              </a:r>
            </a:p>
          </p:txBody>
        </p:sp>
        <p:sp>
          <p:nvSpPr>
            <p:cNvPr id="30" name="Line 21">
              <a:extLst>
                <a:ext uri="{FF2B5EF4-FFF2-40B4-BE49-F238E27FC236}">
                  <a16:creationId xmlns:a16="http://schemas.microsoft.com/office/drawing/2014/main" id="{BBF37147-D810-C9D6-C62B-662B9C66B0FA}"/>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5AE3C6E7-C484-6FC1-F9AD-2F2F9FC6022A}"/>
                </a:ext>
              </a:extLst>
            </p:cNvPr>
            <p:cNvSpPr txBox="1"/>
            <p:nvPr/>
          </p:nvSpPr>
          <p:spPr>
            <a:xfrm>
              <a:off x="4879170" y="5011133"/>
              <a:ext cx="220566"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18</a:t>
              </a:r>
            </a:p>
          </p:txBody>
        </p:sp>
        <p:sp>
          <p:nvSpPr>
            <p:cNvPr id="32" name="Line 21">
              <a:extLst>
                <a:ext uri="{FF2B5EF4-FFF2-40B4-BE49-F238E27FC236}">
                  <a16:creationId xmlns:a16="http://schemas.microsoft.com/office/drawing/2014/main" id="{23346B3E-3CC1-ECC5-CC18-F9098EE0EC33}"/>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C45158B5-F112-45D2-C129-F8E9C0F8866B}"/>
                </a:ext>
              </a:extLst>
            </p:cNvPr>
            <p:cNvSpPr txBox="1"/>
            <p:nvPr/>
          </p:nvSpPr>
          <p:spPr>
            <a:xfrm>
              <a:off x="4503531" y="5011133"/>
              <a:ext cx="220566"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16</a:t>
              </a:r>
            </a:p>
          </p:txBody>
        </p:sp>
        <p:sp>
          <p:nvSpPr>
            <p:cNvPr id="34" name="Line 21">
              <a:extLst>
                <a:ext uri="{FF2B5EF4-FFF2-40B4-BE49-F238E27FC236}">
                  <a16:creationId xmlns:a16="http://schemas.microsoft.com/office/drawing/2014/main" id="{86F0FBFF-3EB1-02B1-527C-8DC58A930135}"/>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F5C27BB3-AE1F-E903-2AE6-51C39EEC9C74}"/>
                </a:ext>
              </a:extLst>
            </p:cNvPr>
            <p:cNvSpPr txBox="1"/>
            <p:nvPr/>
          </p:nvSpPr>
          <p:spPr>
            <a:xfrm>
              <a:off x="4127894" y="5011133"/>
              <a:ext cx="220566"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14</a:t>
              </a:r>
            </a:p>
          </p:txBody>
        </p:sp>
        <p:sp>
          <p:nvSpPr>
            <p:cNvPr id="36" name="Line 21">
              <a:extLst>
                <a:ext uri="{FF2B5EF4-FFF2-40B4-BE49-F238E27FC236}">
                  <a16:creationId xmlns:a16="http://schemas.microsoft.com/office/drawing/2014/main" id="{0E1C805D-83B4-E4BA-FD7B-1D2E917CAE73}"/>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CEB24735-2638-A380-96AE-452EC4A791DE}"/>
                </a:ext>
              </a:extLst>
            </p:cNvPr>
            <p:cNvSpPr txBox="1"/>
            <p:nvPr/>
          </p:nvSpPr>
          <p:spPr>
            <a:xfrm>
              <a:off x="3752257" y="5011133"/>
              <a:ext cx="220566"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12</a:t>
              </a:r>
            </a:p>
          </p:txBody>
        </p:sp>
        <p:sp>
          <p:nvSpPr>
            <p:cNvPr id="38" name="Line 21">
              <a:extLst>
                <a:ext uri="{FF2B5EF4-FFF2-40B4-BE49-F238E27FC236}">
                  <a16:creationId xmlns:a16="http://schemas.microsoft.com/office/drawing/2014/main" id="{1B6DBD8C-AF4F-8947-0764-922A691BDF0D}"/>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46907324-EFF5-32F6-8EAC-33D54480CAA5}"/>
                </a:ext>
              </a:extLst>
            </p:cNvPr>
            <p:cNvSpPr txBox="1"/>
            <p:nvPr/>
          </p:nvSpPr>
          <p:spPr>
            <a:xfrm>
              <a:off x="3376621" y="5011133"/>
              <a:ext cx="220566"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10</a:t>
              </a:r>
            </a:p>
          </p:txBody>
        </p:sp>
        <p:sp>
          <p:nvSpPr>
            <p:cNvPr id="40" name="Line 21">
              <a:extLst>
                <a:ext uri="{FF2B5EF4-FFF2-40B4-BE49-F238E27FC236}">
                  <a16:creationId xmlns:a16="http://schemas.microsoft.com/office/drawing/2014/main" id="{A5483CB9-4D8D-43D2-2730-985D016AF121}"/>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EB0B86B7-E609-AB2B-EFED-B75318EAE89C}"/>
                </a:ext>
              </a:extLst>
            </p:cNvPr>
            <p:cNvSpPr txBox="1"/>
            <p:nvPr/>
          </p:nvSpPr>
          <p:spPr>
            <a:xfrm>
              <a:off x="3038677" y="5011133"/>
              <a:ext cx="145175"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8</a:t>
              </a:r>
            </a:p>
          </p:txBody>
        </p:sp>
        <p:sp>
          <p:nvSpPr>
            <p:cNvPr id="42" name="Line 21">
              <a:extLst>
                <a:ext uri="{FF2B5EF4-FFF2-40B4-BE49-F238E27FC236}">
                  <a16:creationId xmlns:a16="http://schemas.microsoft.com/office/drawing/2014/main" id="{F28292DD-6338-79CE-6353-13F17485FE2E}"/>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84A42704-3C5A-41F1-4456-E0B26E8BE22D}"/>
                </a:ext>
              </a:extLst>
            </p:cNvPr>
            <p:cNvSpPr txBox="1"/>
            <p:nvPr/>
          </p:nvSpPr>
          <p:spPr>
            <a:xfrm>
              <a:off x="2663040" y="5011133"/>
              <a:ext cx="145175"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6</a:t>
              </a:r>
            </a:p>
          </p:txBody>
        </p:sp>
        <p:sp>
          <p:nvSpPr>
            <p:cNvPr id="44" name="Line 21">
              <a:extLst>
                <a:ext uri="{FF2B5EF4-FFF2-40B4-BE49-F238E27FC236}">
                  <a16:creationId xmlns:a16="http://schemas.microsoft.com/office/drawing/2014/main" id="{A1C86BC8-6B1D-9DCF-F9E7-38CD4AE5AFBA}"/>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806B529B-3EBE-2669-6E57-BDFD1DF6F3FA}"/>
                </a:ext>
              </a:extLst>
            </p:cNvPr>
            <p:cNvSpPr txBox="1"/>
            <p:nvPr/>
          </p:nvSpPr>
          <p:spPr>
            <a:xfrm>
              <a:off x="2287405" y="5011133"/>
              <a:ext cx="145175"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4</a:t>
              </a:r>
            </a:p>
          </p:txBody>
        </p:sp>
        <p:sp>
          <p:nvSpPr>
            <p:cNvPr id="46" name="Line 21">
              <a:extLst>
                <a:ext uri="{FF2B5EF4-FFF2-40B4-BE49-F238E27FC236}">
                  <a16:creationId xmlns:a16="http://schemas.microsoft.com/office/drawing/2014/main" id="{D29D020A-34AF-B4A5-E985-C5C9B8F996C7}"/>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400CEEF5-A92D-14D3-8CB6-5DFFEB864F8F}"/>
                </a:ext>
              </a:extLst>
            </p:cNvPr>
            <p:cNvSpPr txBox="1"/>
            <p:nvPr/>
          </p:nvSpPr>
          <p:spPr>
            <a:xfrm>
              <a:off x="1911767" y="5011133"/>
              <a:ext cx="145175"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a:t>
              </a:r>
            </a:p>
          </p:txBody>
        </p:sp>
        <p:sp>
          <p:nvSpPr>
            <p:cNvPr id="48" name="Line 21">
              <a:extLst>
                <a:ext uri="{FF2B5EF4-FFF2-40B4-BE49-F238E27FC236}">
                  <a16:creationId xmlns:a16="http://schemas.microsoft.com/office/drawing/2014/main" id="{28F84671-AB00-65F4-91BA-B36B885358C9}"/>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58F13F0D-41AC-2736-BACF-936B36D6E80F}"/>
                </a:ext>
              </a:extLst>
            </p:cNvPr>
            <p:cNvSpPr txBox="1"/>
            <p:nvPr/>
          </p:nvSpPr>
          <p:spPr>
            <a:xfrm>
              <a:off x="1536130" y="5011133"/>
              <a:ext cx="145175"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0</a:t>
              </a:r>
            </a:p>
          </p:txBody>
        </p:sp>
      </p:grpSp>
      <p:sp>
        <p:nvSpPr>
          <p:cNvPr id="50" name="TextBox 49">
            <a:extLst>
              <a:ext uri="{FF2B5EF4-FFF2-40B4-BE49-F238E27FC236}">
                <a16:creationId xmlns:a16="http://schemas.microsoft.com/office/drawing/2014/main" id="{F9F7434D-251B-6025-0F32-97C36E310251}"/>
              </a:ext>
            </a:extLst>
          </p:cNvPr>
          <p:cNvSpPr txBox="1"/>
          <p:nvPr/>
        </p:nvSpPr>
        <p:spPr>
          <a:xfrm>
            <a:off x="3187613" y="5412883"/>
            <a:ext cx="700833"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latin typeface="Arial" panose="020B0604020202020204" pitchFamily="34" charset="0"/>
                <a:cs typeface="Arial" panose="020B0604020202020204" pitchFamily="34" charset="0"/>
              </a:rPr>
              <a:t>期間、月</a:t>
            </a:r>
          </a:p>
        </p:txBody>
      </p:sp>
      <p:grpSp>
        <p:nvGrpSpPr>
          <p:cNvPr id="51" name="Group 50">
            <a:extLst>
              <a:ext uri="{FF2B5EF4-FFF2-40B4-BE49-F238E27FC236}">
                <a16:creationId xmlns:a16="http://schemas.microsoft.com/office/drawing/2014/main" id="{2091BB48-1CAC-1BA1-5BAA-4A5D807E53BF}"/>
              </a:ext>
            </a:extLst>
          </p:cNvPr>
          <p:cNvGrpSpPr/>
          <p:nvPr/>
        </p:nvGrpSpPr>
        <p:grpSpPr>
          <a:xfrm>
            <a:off x="1225352" y="6100301"/>
            <a:ext cx="4534733" cy="241980"/>
            <a:chOff x="2950253" y="6162994"/>
            <a:chExt cx="4534733" cy="241980"/>
          </a:xfrm>
        </p:grpSpPr>
        <p:sp>
          <p:nvSpPr>
            <p:cNvPr id="52" name="TextBox 51">
              <a:extLst>
                <a:ext uri="{FF2B5EF4-FFF2-40B4-BE49-F238E27FC236}">
                  <a16:creationId xmlns:a16="http://schemas.microsoft.com/office/drawing/2014/main" id="{148456DC-A4E4-EF5A-9152-433B654B95D4}"/>
                </a:ext>
              </a:extLst>
            </p:cNvPr>
            <p:cNvSpPr txBox="1"/>
            <p:nvPr/>
          </p:nvSpPr>
          <p:spPr>
            <a:xfrm>
              <a:off x="7333735"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a:t>
              </a:r>
            </a:p>
          </p:txBody>
        </p:sp>
        <p:sp>
          <p:nvSpPr>
            <p:cNvPr id="53" name="TextBox 52">
              <a:extLst>
                <a:ext uri="{FF2B5EF4-FFF2-40B4-BE49-F238E27FC236}">
                  <a16:creationId xmlns:a16="http://schemas.microsoft.com/office/drawing/2014/main" id="{9AE2BA28-07C8-3A3F-17E7-4A0F5DDCD53B}"/>
                </a:ext>
              </a:extLst>
            </p:cNvPr>
            <p:cNvSpPr txBox="1"/>
            <p:nvPr/>
          </p:nvSpPr>
          <p:spPr>
            <a:xfrm>
              <a:off x="6942378"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a:t>
              </a:r>
            </a:p>
          </p:txBody>
        </p:sp>
        <p:sp>
          <p:nvSpPr>
            <p:cNvPr id="54" name="TextBox 53">
              <a:extLst>
                <a:ext uri="{FF2B5EF4-FFF2-40B4-BE49-F238E27FC236}">
                  <a16:creationId xmlns:a16="http://schemas.microsoft.com/office/drawing/2014/main" id="{0914867E-C3E7-C604-59FC-6D262C40576D}"/>
                </a:ext>
              </a:extLst>
            </p:cNvPr>
            <p:cNvSpPr txBox="1"/>
            <p:nvPr/>
          </p:nvSpPr>
          <p:spPr>
            <a:xfrm>
              <a:off x="6551020"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a:t>
              </a:r>
            </a:p>
          </p:txBody>
        </p:sp>
        <p:sp>
          <p:nvSpPr>
            <p:cNvPr id="55" name="TextBox 54">
              <a:extLst>
                <a:ext uri="{FF2B5EF4-FFF2-40B4-BE49-F238E27FC236}">
                  <a16:creationId xmlns:a16="http://schemas.microsoft.com/office/drawing/2014/main" id="{65DCAD31-F085-928F-4369-3BB377775999}"/>
                </a:ext>
              </a:extLst>
            </p:cNvPr>
            <p:cNvSpPr txBox="1"/>
            <p:nvPr/>
          </p:nvSpPr>
          <p:spPr>
            <a:xfrm>
              <a:off x="6159662"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a:t>
              </a:r>
            </a:p>
          </p:txBody>
        </p:sp>
        <p:sp>
          <p:nvSpPr>
            <p:cNvPr id="56" name="TextBox 55">
              <a:extLst>
                <a:ext uri="{FF2B5EF4-FFF2-40B4-BE49-F238E27FC236}">
                  <a16:creationId xmlns:a16="http://schemas.microsoft.com/office/drawing/2014/main" id="{5EE64286-D504-F2B5-A262-4F6291CC9F81}"/>
                </a:ext>
              </a:extLst>
            </p:cNvPr>
            <p:cNvSpPr txBox="1"/>
            <p:nvPr/>
          </p:nvSpPr>
          <p:spPr>
            <a:xfrm>
              <a:off x="5768304"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3</a:t>
              </a:r>
            </a:p>
          </p:txBody>
        </p:sp>
        <p:sp>
          <p:nvSpPr>
            <p:cNvPr id="57" name="TextBox 56">
              <a:extLst>
                <a:ext uri="{FF2B5EF4-FFF2-40B4-BE49-F238E27FC236}">
                  <a16:creationId xmlns:a16="http://schemas.microsoft.com/office/drawing/2014/main" id="{44900547-A3DF-5AB2-5051-60B916611321}"/>
                </a:ext>
              </a:extLst>
            </p:cNvPr>
            <p:cNvSpPr txBox="1"/>
            <p:nvPr/>
          </p:nvSpPr>
          <p:spPr>
            <a:xfrm>
              <a:off x="5376946"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a:t>
              </a:r>
            </a:p>
          </p:txBody>
        </p:sp>
        <p:sp>
          <p:nvSpPr>
            <p:cNvPr id="58" name="TextBox 57">
              <a:extLst>
                <a:ext uri="{FF2B5EF4-FFF2-40B4-BE49-F238E27FC236}">
                  <a16:creationId xmlns:a16="http://schemas.microsoft.com/office/drawing/2014/main" id="{2AA5988D-B448-D070-34CB-C1DC5ECC7942}"/>
                </a:ext>
              </a:extLst>
            </p:cNvPr>
            <p:cNvSpPr txBox="1"/>
            <p:nvPr/>
          </p:nvSpPr>
          <p:spPr>
            <a:xfrm>
              <a:off x="4985588"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7</a:t>
              </a:r>
            </a:p>
          </p:txBody>
        </p:sp>
        <p:sp>
          <p:nvSpPr>
            <p:cNvPr id="59" name="TextBox 58">
              <a:extLst>
                <a:ext uri="{FF2B5EF4-FFF2-40B4-BE49-F238E27FC236}">
                  <a16:creationId xmlns:a16="http://schemas.microsoft.com/office/drawing/2014/main" id="{A6CF3996-4DE1-D977-9B08-2223812DAC6B}"/>
                </a:ext>
              </a:extLst>
            </p:cNvPr>
            <p:cNvSpPr txBox="1"/>
            <p:nvPr/>
          </p:nvSpPr>
          <p:spPr>
            <a:xfrm>
              <a:off x="4554958"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17</a:t>
              </a:r>
            </a:p>
          </p:txBody>
        </p:sp>
        <p:sp>
          <p:nvSpPr>
            <p:cNvPr id="60" name="TextBox 59">
              <a:extLst>
                <a:ext uri="{FF2B5EF4-FFF2-40B4-BE49-F238E27FC236}">
                  <a16:creationId xmlns:a16="http://schemas.microsoft.com/office/drawing/2014/main" id="{E80C22EF-96AC-7C72-6BF2-EE4F0091C347}"/>
                </a:ext>
              </a:extLst>
            </p:cNvPr>
            <p:cNvSpPr txBox="1"/>
            <p:nvPr/>
          </p:nvSpPr>
          <p:spPr>
            <a:xfrm>
              <a:off x="4163601"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30</a:t>
              </a:r>
            </a:p>
          </p:txBody>
        </p:sp>
        <p:sp>
          <p:nvSpPr>
            <p:cNvPr id="61" name="TextBox 60">
              <a:extLst>
                <a:ext uri="{FF2B5EF4-FFF2-40B4-BE49-F238E27FC236}">
                  <a16:creationId xmlns:a16="http://schemas.microsoft.com/office/drawing/2014/main" id="{ECB368B5-B863-527C-E7AB-8B9B3F024EF3}"/>
                </a:ext>
              </a:extLst>
            </p:cNvPr>
            <p:cNvSpPr txBox="1"/>
            <p:nvPr/>
          </p:nvSpPr>
          <p:spPr>
            <a:xfrm>
              <a:off x="3772243"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53</a:t>
              </a:r>
            </a:p>
          </p:txBody>
        </p:sp>
        <p:sp>
          <p:nvSpPr>
            <p:cNvPr id="62" name="TextBox 61">
              <a:extLst>
                <a:ext uri="{FF2B5EF4-FFF2-40B4-BE49-F238E27FC236}">
                  <a16:creationId xmlns:a16="http://schemas.microsoft.com/office/drawing/2014/main" id="{E42FF77B-8631-2DB7-E892-082109DEE42A}"/>
                </a:ext>
              </a:extLst>
            </p:cNvPr>
            <p:cNvSpPr txBox="1"/>
            <p:nvPr/>
          </p:nvSpPr>
          <p:spPr>
            <a:xfrm>
              <a:off x="3380886"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84</a:t>
              </a:r>
            </a:p>
          </p:txBody>
        </p:sp>
        <p:sp>
          <p:nvSpPr>
            <p:cNvPr id="63" name="TextBox 62">
              <a:extLst>
                <a:ext uri="{FF2B5EF4-FFF2-40B4-BE49-F238E27FC236}">
                  <a16:creationId xmlns:a16="http://schemas.microsoft.com/office/drawing/2014/main" id="{F01507D0-D680-FC4F-50B2-62169625DC27}"/>
                </a:ext>
              </a:extLst>
            </p:cNvPr>
            <p:cNvSpPr txBox="1"/>
            <p:nvPr/>
          </p:nvSpPr>
          <p:spPr>
            <a:xfrm>
              <a:off x="2950253" y="6162994"/>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190</a:t>
              </a:r>
            </a:p>
          </p:txBody>
        </p:sp>
      </p:grpSp>
      <p:grpSp>
        <p:nvGrpSpPr>
          <p:cNvPr id="640" name="Group 639">
            <a:extLst>
              <a:ext uri="{FF2B5EF4-FFF2-40B4-BE49-F238E27FC236}">
                <a16:creationId xmlns:a16="http://schemas.microsoft.com/office/drawing/2014/main" id="{54EFC462-5676-18D9-CE1A-904C3BDD4637}"/>
              </a:ext>
            </a:extLst>
          </p:cNvPr>
          <p:cNvGrpSpPr/>
          <p:nvPr/>
        </p:nvGrpSpPr>
        <p:grpSpPr>
          <a:xfrm>
            <a:off x="1225352" y="5845136"/>
            <a:ext cx="4534733" cy="241980"/>
            <a:chOff x="2950253" y="6162994"/>
            <a:chExt cx="4534733" cy="241980"/>
          </a:xfrm>
        </p:grpSpPr>
        <p:sp>
          <p:nvSpPr>
            <p:cNvPr id="641" name="TextBox 640">
              <a:extLst>
                <a:ext uri="{FF2B5EF4-FFF2-40B4-BE49-F238E27FC236}">
                  <a16:creationId xmlns:a16="http://schemas.microsoft.com/office/drawing/2014/main" id="{99587460-AD33-4247-2AAD-90D79B06F0AE}"/>
                </a:ext>
              </a:extLst>
            </p:cNvPr>
            <p:cNvSpPr txBox="1"/>
            <p:nvPr/>
          </p:nvSpPr>
          <p:spPr>
            <a:xfrm>
              <a:off x="7333735"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2</a:t>
              </a:r>
            </a:p>
          </p:txBody>
        </p:sp>
        <p:sp>
          <p:nvSpPr>
            <p:cNvPr id="642" name="TextBox 641">
              <a:extLst>
                <a:ext uri="{FF2B5EF4-FFF2-40B4-BE49-F238E27FC236}">
                  <a16:creationId xmlns:a16="http://schemas.microsoft.com/office/drawing/2014/main" id="{A73A6CC3-DC89-383A-6365-F59BB1EAA4C4}"/>
                </a:ext>
              </a:extLst>
            </p:cNvPr>
            <p:cNvSpPr txBox="1"/>
            <p:nvPr/>
          </p:nvSpPr>
          <p:spPr>
            <a:xfrm>
              <a:off x="6942378"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2</a:t>
              </a:r>
            </a:p>
          </p:txBody>
        </p:sp>
        <p:sp>
          <p:nvSpPr>
            <p:cNvPr id="643" name="TextBox 642">
              <a:extLst>
                <a:ext uri="{FF2B5EF4-FFF2-40B4-BE49-F238E27FC236}">
                  <a16:creationId xmlns:a16="http://schemas.microsoft.com/office/drawing/2014/main" id="{214C2887-FF46-7D27-27E2-E5E5995D580E}"/>
                </a:ext>
              </a:extLst>
            </p:cNvPr>
            <p:cNvSpPr txBox="1"/>
            <p:nvPr/>
          </p:nvSpPr>
          <p:spPr>
            <a:xfrm>
              <a:off x="6551020"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2</a:t>
              </a:r>
            </a:p>
          </p:txBody>
        </p:sp>
        <p:sp>
          <p:nvSpPr>
            <p:cNvPr id="644" name="TextBox 643">
              <a:extLst>
                <a:ext uri="{FF2B5EF4-FFF2-40B4-BE49-F238E27FC236}">
                  <a16:creationId xmlns:a16="http://schemas.microsoft.com/office/drawing/2014/main" id="{8F9FF4A9-D385-AB67-4095-BB3FC0265964}"/>
                </a:ext>
              </a:extLst>
            </p:cNvPr>
            <p:cNvSpPr txBox="1"/>
            <p:nvPr/>
          </p:nvSpPr>
          <p:spPr>
            <a:xfrm>
              <a:off x="6159662"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5</a:t>
              </a:r>
            </a:p>
          </p:txBody>
        </p:sp>
        <p:sp>
          <p:nvSpPr>
            <p:cNvPr id="645" name="TextBox 644">
              <a:extLst>
                <a:ext uri="{FF2B5EF4-FFF2-40B4-BE49-F238E27FC236}">
                  <a16:creationId xmlns:a16="http://schemas.microsoft.com/office/drawing/2014/main" id="{40BC8A33-5D8D-6358-EC30-75F2AB916516}"/>
                </a:ext>
              </a:extLst>
            </p:cNvPr>
            <p:cNvSpPr txBox="1"/>
            <p:nvPr/>
          </p:nvSpPr>
          <p:spPr>
            <a:xfrm>
              <a:off x="5768304" y="6162994"/>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5</a:t>
              </a:r>
            </a:p>
          </p:txBody>
        </p:sp>
        <p:sp>
          <p:nvSpPr>
            <p:cNvPr id="646" name="TextBox 645">
              <a:extLst>
                <a:ext uri="{FF2B5EF4-FFF2-40B4-BE49-F238E27FC236}">
                  <a16:creationId xmlns:a16="http://schemas.microsoft.com/office/drawing/2014/main" id="{A7D1C64F-7C02-753C-4028-B8731C220CF4}"/>
                </a:ext>
              </a:extLst>
            </p:cNvPr>
            <p:cNvSpPr txBox="1"/>
            <p:nvPr/>
          </p:nvSpPr>
          <p:spPr>
            <a:xfrm>
              <a:off x="5337674"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a:t>
              </a:r>
            </a:p>
          </p:txBody>
        </p:sp>
        <p:sp>
          <p:nvSpPr>
            <p:cNvPr id="647" name="TextBox 646">
              <a:extLst>
                <a:ext uri="{FF2B5EF4-FFF2-40B4-BE49-F238E27FC236}">
                  <a16:creationId xmlns:a16="http://schemas.microsoft.com/office/drawing/2014/main" id="{0991E7BF-9830-D5C0-DBCC-08149801C2AE}"/>
                </a:ext>
              </a:extLst>
            </p:cNvPr>
            <p:cNvSpPr txBox="1"/>
            <p:nvPr/>
          </p:nvSpPr>
          <p:spPr>
            <a:xfrm>
              <a:off x="4946316"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15</a:t>
              </a:r>
            </a:p>
          </p:txBody>
        </p:sp>
        <p:sp>
          <p:nvSpPr>
            <p:cNvPr id="648" name="TextBox 647">
              <a:extLst>
                <a:ext uri="{FF2B5EF4-FFF2-40B4-BE49-F238E27FC236}">
                  <a16:creationId xmlns:a16="http://schemas.microsoft.com/office/drawing/2014/main" id="{B1F92891-168B-29C7-D1A7-F2ED9724D7AE}"/>
                </a:ext>
              </a:extLst>
            </p:cNvPr>
            <p:cNvSpPr txBox="1"/>
            <p:nvPr/>
          </p:nvSpPr>
          <p:spPr>
            <a:xfrm>
              <a:off x="4554958"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35</a:t>
              </a:r>
            </a:p>
          </p:txBody>
        </p:sp>
        <p:sp>
          <p:nvSpPr>
            <p:cNvPr id="649" name="TextBox 648">
              <a:extLst>
                <a:ext uri="{FF2B5EF4-FFF2-40B4-BE49-F238E27FC236}">
                  <a16:creationId xmlns:a16="http://schemas.microsoft.com/office/drawing/2014/main" id="{4AF2BC98-A50F-D89B-379E-8A628313BAB2}"/>
                </a:ext>
              </a:extLst>
            </p:cNvPr>
            <p:cNvSpPr txBox="1"/>
            <p:nvPr/>
          </p:nvSpPr>
          <p:spPr>
            <a:xfrm>
              <a:off x="4163601"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47</a:t>
              </a:r>
            </a:p>
          </p:txBody>
        </p:sp>
        <p:sp>
          <p:nvSpPr>
            <p:cNvPr id="650" name="TextBox 649">
              <a:extLst>
                <a:ext uri="{FF2B5EF4-FFF2-40B4-BE49-F238E27FC236}">
                  <a16:creationId xmlns:a16="http://schemas.microsoft.com/office/drawing/2014/main" id="{C452CB63-8EE3-1204-1480-001E6519C7CE}"/>
                </a:ext>
              </a:extLst>
            </p:cNvPr>
            <p:cNvSpPr txBox="1"/>
            <p:nvPr/>
          </p:nvSpPr>
          <p:spPr>
            <a:xfrm>
              <a:off x="3772243" y="6162994"/>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87</a:t>
              </a:r>
            </a:p>
          </p:txBody>
        </p:sp>
        <p:sp>
          <p:nvSpPr>
            <p:cNvPr id="651" name="TextBox 650">
              <a:extLst>
                <a:ext uri="{FF2B5EF4-FFF2-40B4-BE49-F238E27FC236}">
                  <a16:creationId xmlns:a16="http://schemas.microsoft.com/office/drawing/2014/main" id="{3037F74E-08AB-F286-56CD-4B840DACDDCD}"/>
                </a:ext>
              </a:extLst>
            </p:cNvPr>
            <p:cNvSpPr txBox="1"/>
            <p:nvPr/>
          </p:nvSpPr>
          <p:spPr>
            <a:xfrm>
              <a:off x="3341611" y="6162994"/>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118</a:t>
              </a:r>
            </a:p>
          </p:txBody>
        </p:sp>
        <p:sp>
          <p:nvSpPr>
            <p:cNvPr id="652" name="TextBox 651">
              <a:extLst>
                <a:ext uri="{FF2B5EF4-FFF2-40B4-BE49-F238E27FC236}">
                  <a16:creationId xmlns:a16="http://schemas.microsoft.com/office/drawing/2014/main" id="{68DA2C2A-EA22-7A0E-E340-9F20D8F85EA2}"/>
                </a:ext>
              </a:extLst>
            </p:cNvPr>
            <p:cNvSpPr txBox="1"/>
            <p:nvPr/>
          </p:nvSpPr>
          <p:spPr>
            <a:xfrm>
              <a:off x="2950253" y="6162994"/>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187</a:t>
              </a:r>
            </a:p>
          </p:txBody>
        </p:sp>
      </p:grpSp>
      <p:sp>
        <p:nvSpPr>
          <p:cNvPr id="653" name="TextBox 652">
            <a:extLst>
              <a:ext uri="{FF2B5EF4-FFF2-40B4-BE49-F238E27FC236}">
                <a16:creationId xmlns:a16="http://schemas.microsoft.com/office/drawing/2014/main" id="{15BFD1AD-EB89-C08B-E228-1D05E00A8B12}"/>
              </a:ext>
            </a:extLst>
          </p:cNvPr>
          <p:cNvSpPr txBox="1"/>
          <p:nvPr/>
        </p:nvSpPr>
        <p:spPr>
          <a:xfrm>
            <a:off x="376201" y="6082925"/>
            <a:ext cx="925253" cy="261610"/>
          </a:xfrm>
          <a:prstGeom prst="rect">
            <a:avLst/>
          </a:prstGeom>
          <a:noFill/>
        </p:spPr>
        <p:txBody>
          <a:bodyPr wrap="none" rtlCol="0">
            <a:spAutoFit/>
          </a:bodyPr>
          <a:lstStyle/>
          <a:p>
            <a:pPr algn="r" rtl="0"/>
            <a:r>
              <a:rPr lang="ja-jp" sz="1050">
                <a:solidFill>
                  <a:schemeClr val="accent2"/>
                </a:solidFill>
                <a:latin typeface="+mn-lt"/>
              </a:rPr>
              <a:t>ドセタキセル</a:t>
            </a:r>
          </a:p>
        </p:txBody>
      </p:sp>
      <p:sp>
        <p:nvSpPr>
          <p:cNvPr id="654" name="TextBox 653">
            <a:extLst>
              <a:ext uri="{FF2B5EF4-FFF2-40B4-BE49-F238E27FC236}">
                <a16:creationId xmlns:a16="http://schemas.microsoft.com/office/drawing/2014/main" id="{A9D67015-DD0D-2F30-37AA-26B1C40C9678}"/>
              </a:ext>
            </a:extLst>
          </p:cNvPr>
          <p:cNvSpPr txBox="1"/>
          <p:nvPr/>
        </p:nvSpPr>
        <p:spPr>
          <a:xfrm>
            <a:off x="210127" y="5727599"/>
            <a:ext cx="1135247" cy="430887"/>
          </a:xfrm>
          <a:prstGeom prst="rect">
            <a:avLst/>
          </a:prstGeom>
          <a:noFill/>
        </p:spPr>
        <p:txBody>
          <a:bodyPr wrap="none" rtlCol="0">
            <a:spAutoFit/>
          </a:bodyPr>
          <a:lstStyle/>
          <a:p>
            <a:pPr algn="r" rtl="0"/>
            <a:r>
              <a:rPr lang="ja-jp" sz="1050" dirty="0">
                <a:solidFill>
                  <a:schemeClr val="accent1"/>
                </a:solidFill>
                <a:latin typeface="+mn-lt"/>
              </a:rPr>
              <a:t>チスレリズマブ+</a:t>
            </a:r>
          </a:p>
          <a:p>
            <a:pPr algn="r" rtl="0"/>
            <a:r>
              <a:rPr lang="ja-jp" sz="1050" dirty="0">
                <a:solidFill>
                  <a:schemeClr val="accent1"/>
                </a:solidFill>
                <a:latin typeface="+mn-lt"/>
              </a:rPr>
              <a:t>シトラバチニブ</a:t>
            </a:r>
          </a:p>
        </p:txBody>
      </p:sp>
      <p:grpSp>
        <p:nvGrpSpPr>
          <p:cNvPr id="655" name="Group 654">
            <a:extLst>
              <a:ext uri="{FF2B5EF4-FFF2-40B4-BE49-F238E27FC236}">
                <a16:creationId xmlns:a16="http://schemas.microsoft.com/office/drawing/2014/main" id="{28FF5A37-B619-449C-F2B2-33020B995728}"/>
              </a:ext>
            </a:extLst>
          </p:cNvPr>
          <p:cNvGrpSpPr/>
          <p:nvPr/>
        </p:nvGrpSpPr>
        <p:grpSpPr>
          <a:xfrm>
            <a:off x="1342619" y="2462442"/>
            <a:ext cx="4680000" cy="2528544"/>
            <a:chOff x="3765724" y="2166937"/>
            <a:chExt cx="4665490" cy="2528544"/>
          </a:xfrm>
        </p:grpSpPr>
        <p:sp>
          <p:nvSpPr>
            <p:cNvPr id="656" name="Freeform: Shape 655">
              <a:extLst>
                <a:ext uri="{FF2B5EF4-FFF2-40B4-BE49-F238E27FC236}">
                  <a16:creationId xmlns:a16="http://schemas.microsoft.com/office/drawing/2014/main" id="{EEC9CB07-9C26-9101-6C17-791C78F0B79B}"/>
                </a:ext>
              </a:extLst>
            </p:cNvPr>
            <p:cNvSpPr/>
            <p:nvPr/>
          </p:nvSpPr>
          <p:spPr>
            <a:xfrm>
              <a:off x="3765724" y="2205037"/>
              <a:ext cx="4665490" cy="2447391"/>
            </a:xfrm>
            <a:custGeom>
              <a:avLst/>
              <a:gdLst>
                <a:gd name="connsiteX0" fmla="*/ 4665491 w 4665490"/>
                <a:gd name="connsiteY0" fmla="*/ 2447391 h 2447391"/>
                <a:gd name="connsiteX1" fmla="*/ 3505727 w 4665490"/>
                <a:gd name="connsiteY1" fmla="*/ 2447391 h 2447391"/>
                <a:gd name="connsiteX2" fmla="*/ 3505727 w 4665490"/>
                <a:gd name="connsiteY2" fmla="*/ 2412120 h 2447391"/>
                <a:gd name="connsiteX3" fmla="*/ 3404305 w 4665490"/>
                <a:gd name="connsiteY3" fmla="*/ 2412120 h 2447391"/>
                <a:gd name="connsiteX4" fmla="*/ 3404305 w 4665490"/>
                <a:gd name="connsiteY4" fmla="*/ 2359199 h 2447391"/>
                <a:gd name="connsiteX5" fmla="*/ 3373434 w 4665490"/>
                <a:gd name="connsiteY5" fmla="*/ 2359199 h 2447391"/>
                <a:gd name="connsiteX6" fmla="*/ 3373434 w 4665490"/>
                <a:gd name="connsiteY6" fmla="*/ 2306288 h 2447391"/>
                <a:gd name="connsiteX7" fmla="*/ 2588507 w 4665490"/>
                <a:gd name="connsiteY7" fmla="*/ 2306288 h 2447391"/>
                <a:gd name="connsiteX8" fmla="*/ 2588507 w 4665490"/>
                <a:gd name="connsiteY8" fmla="*/ 2275418 h 2447391"/>
                <a:gd name="connsiteX9" fmla="*/ 2548817 w 4665490"/>
                <a:gd name="connsiteY9" fmla="*/ 2275418 h 2447391"/>
                <a:gd name="connsiteX10" fmla="*/ 2548817 w 4665490"/>
                <a:gd name="connsiteY10" fmla="*/ 2240137 h 2447391"/>
                <a:gd name="connsiteX11" fmla="*/ 2469445 w 4665490"/>
                <a:gd name="connsiteY11" fmla="*/ 2240137 h 2447391"/>
                <a:gd name="connsiteX12" fmla="*/ 2469445 w 4665490"/>
                <a:gd name="connsiteY12" fmla="*/ 2200456 h 2447391"/>
                <a:gd name="connsiteX13" fmla="*/ 2262191 w 4665490"/>
                <a:gd name="connsiteY13" fmla="*/ 2200456 h 2447391"/>
                <a:gd name="connsiteX14" fmla="*/ 2262191 w 4665490"/>
                <a:gd name="connsiteY14" fmla="*/ 2173995 h 2447391"/>
                <a:gd name="connsiteX15" fmla="*/ 2173989 w 4665490"/>
                <a:gd name="connsiteY15" fmla="*/ 2173995 h 2447391"/>
                <a:gd name="connsiteX16" fmla="*/ 2173989 w 4665490"/>
                <a:gd name="connsiteY16" fmla="*/ 2143125 h 2447391"/>
                <a:gd name="connsiteX17" fmla="*/ 2107847 w 4665490"/>
                <a:gd name="connsiteY17" fmla="*/ 2143125 h 2447391"/>
                <a:gd name="connsiteX18" fmla="*/ 2107847 w 4665490"/>
                <a:gd name="connsiteY18" fmla="*/ 2094614 h 2447391"/>
                <a:gd name="connsiteX19" fmla="*/ 2006425 w 4665490"/>
                <a:gd name="connsiteY19" fmla="*/ 2094614 h 2447391"/>
                <a:gd name="connsiteX20" fmla="*/ 2006425 w 4665490"/>
                <a:gd name="connsiteY20" fmla="*/ 2068163 h 2447391"/>
                <a:gd name="connsiteX21" fmla="*/ 1882953 w 4665490"/>
                <a:gd name="connsiteY21" fmla="*/ 2068163 h 2447391"/>
                <a:gd name="connsiteX22" fmla="*/ 1882953 w 4665490"/>
                <a:gd name="connsiteY22" fmla="*/ 2046113 h 2447391"/>
                <a:gd name="connsiteX23" fmla="*/ 1772710 w 4665490"/>
                <a:gd name="connsiteY23" fmla="*/ 2046113 h 2447391"/>
                <a:gd name="connsiteX24" fmla="*/ 1772710 w 4665490"/>
                <a:gd name="connsiteY24" fmla="*/ 2015242 h 2447391"/>
                <a:gd name="connsiteX25" fmla="*/ 1741840 w 4665490"/>
                <a:gd name="connsiteY25" fmla="*/ 2015242 h 2447391"/>
                <a:gd name="connsiteX26" fmla="*/ 1741840 w 4665490"/>
                <a:gd name="connsiteY26" fmla="*/ 1979961 h 2447391"/>
                <a:gd name="connsiteX27" fmla="*/ 1675698 w 4665490"/>
                <a:gd name="connsiteY27" fmla="*/ 1979961 h 2447391"/>
                <a:gd name="connsiteX28" fmla="*/ 1675698 w 4665490"/>
                <a:gd name="connsiteY28" fmla="*/ 1949101 h 2447391"/>
                <a:gd name="connsiteX29" fmla="*/ 1636007 w 4665490"/>
                <a:gd name="connsiteY29" fmla="*/ 1949101 h 2447391"/>
                <a:gd name="connsiteX30" fmla="*/ 1636007 w 4665490"/>
                <a:gd name="connsiteY30" fmla="*/ 1909410 h 2447391"/>
                <a:gd name="connsiteX31" fmla="*/ 1613957 w 4665490"/>
                <a:gd name="connsiteY31" fmla="*/ 1909410 h 2447391"/>
                <a:gd name="connsiteX32" fmla="*/ 1613957 w 4665490"/>
                <a:gd name="connsiteY32" fmla="*/ 1772707 h 2447391"/>
                <a:gd name="connsiteX33" fmla="*/ 1556636 w 4665490"/>
                <a:gd name="connsiteY33" fmla="*/ 1772707 h 2447391"/>
                <a:gd name="connsiteX34" fmla="*/ 1556636 w 4665490"/>
                <a:gd name="connsiteY34" fmla="*/ 1737426 h 2447391"/>
                <a:gd name="connsiteX35" fmla="*/ 1384652 w 4665490"/>
                <a:gd name="connsiteY35" fmla="*/ 1737426 h 2447391"/>
                <a:gd name="connsiteX36" fmla="*/ 1384652 w 4665490"/>
                <a:gd name="connsiteY36" fmla="*/ 1649234 h 2447391"/>
                <a:gd name="connsiteX37" fmla="*/ 1318511 w 4665490"/>
                <a:gd name="connsiteY37" fmla="*/ 1649234 h 2447391"/>
                <a:gd name="connsiteX38" fmla="*/ 1318511 w 4665490"/>
                <a:gd name="connsiteY38" fmla="*/ 1596323 h 2447391"/>
                <a:gd name="connsiteX39" fmla="*/ 1296460 w 4665490"/>
                <a:gd name="connsiteY39" fmla="*/ 1596323 h 2447391"/>
                <a:gd name="connsiteX40" fmla="*/ 1296460 w 4665490"/>
                <a:gd name="connsiteY40" fmla="*/ 1561043 h 2447391"/>
                <a:gd name="connsiteX41" fmla="*/ 1199448 w 4665490"/>
                <a:gd name="connsiteY41" fmla="*/ 1561043 h 2447391"/>
                <a:gd name="connsiteX42" fmla="*/ 1199448 w 4665490"/>
                <a:gd name="connsiteY42" fmla="*/ 1543402 h 2447391"/>
                <a:gd name="connsiteX43" fmla="*/ 1120067 w 4665490"/>
                <a:gd name="connsiteY43" fmla="*/ 1543402 h 2447391"/>
                <a:gd name="connsiteX44" fmla="*/ 1120067 w 4665490"/>
                <a:gd name="connsiteY44" fmla="*/ 1472851 h 2447391"/>
                <a:gd name="connsiteX45" fmla="*/ 1111247 w 4665490"/>
                <a:gd name="connsiteY45" fmla="*/ 1472851 h 2447391"/>
                <a:gd name="connsiteX46" fmla="*/ 1111247 w 4665490"/>
                <a:gd name="connsiteY46" fmla="*/ 1411109 h 2447391"/>
                <a:gd name="connsiteX47" fmla="*/ 1071565 w 4665490"/>
                <a:gd name="connsiteY47" fmla="*/ 1411109 h 2447391"/>
                <a:gd name="connsiteX48" fmla="*/ 1071565 w 4665490"/>
                <a:gd name="connsiteY48" fmla="*/ 1340558 h 2447391"/>
                <a:gd name="connsiteX49" fmla="*/ 1023055 w 4665490"/>
                <a:gd name="connsiteY49" fmla="*/ 1340558 h 2447391"/>
                <a:gd name="connsiteX50" fmla="*/ 1023055 w 4665490"/>
                <a:gd name="connsiteY50" fmla="*/ 1287637 h 2447391"/>
                <a:gd name="connsiteX51" fmla="*/ 859896 w 4665490"/>
                <a:gd name="connsiteY51" fmla="*/ 1287637 h 2447391"/>
                <a:gd name="connsiteX52" fmla="*/ 859896 w 4665490"/>
                <a:gd name="connsiteY52" fmla="*/ 1230316 h 2447391"/>
                <a:gd name="connsiteX53" fmla="*/ 829027 w 4665490"/>
                <a:gd name="connsiteY53" fmla="*/ 1230316 h 2447391"/>
                <a:gd name="connsiteX54" fmla="*/ 829027 w 4665490"/>
                <a:gd name="connsiteY54" fmla="*/ 1098023 h 2447391"/>
                <a:gd name="connsiteX55" fmla="*/ 784931 w 4665490"/>
                <a:gd name="connsiteY55" fmla="*/ 1098023 h 2447391"/>
                <a:gd name="connsiteX56" fmla="*/ 784931 w 4665490"/>
                <a:gd name="connsiteY56" fmla="*/ 1009831 h 2447391"/>
                <a:gd name="connsiteX57" fmla="*/ 723194 w 4665490"/>
                <a:gd name="connsiteY57" fmla="*/ 1009831 h 2447391"/>
                <a:gd name="connsiteX58" fmla="*/ 723194 w 4665490"/>
                <a:gd name="connsiteY58" fmla="*/ 996600 h 2447391"/>
                <a:gd name="connsiteX59" fmla="*/ 661458 w 4665490"/>
                <a:gd name="connsiteY59" fmla="*/ 996600 h 2447391"/>
                <a:gd name="connsiteX60" fmla="*/ 661458 w 4665490"/>
                <a:gd name="connsiteY60" fmla="*/ 961320 h 2447391"/>
                <a:gd name="connsiteX61" fmla="*/ 573264 w 4665490"/>
                <a:gd name="connsiteY61" fmla="*/ 961320 h 2447391"/>
                <a:gd name="connsiteX62" fmla="*/ 573264 w 4665490"/>
                <a:gd name="connsiteY62" fmla="*/ 846667 h 2447391"/>
                <a:gd name="connsiteX63" fmla="*/ 564445 w 4665490"/>
                <a:gd name="connsiteY63" fmla="*/ 846667 h 2447391"/>
                <a:gd name="connsiteX64" fmla="*/ 564445 w 4665490"/>
                <a:gd name="connsiteY64" fmla="*/ 776111 h 2447391"/>
                <a:gd name="connsiteX65" fmla="*/ 520347 w 4665490"/>
                <a:gd name="connsiteY65" fmla="*/ 776111 h 2447391"/>
                <a:gd name="connsiteX66" fmla="*/ 520347 w 4665490"/>
                <a:gd name="connsiteY66" fmla="*/ 745243 h 2447391"/>
                <a:gd name="connsiteX67" fmla="*/ 471840 w 4665490"/>
                <a:gd name="connsiteY67" fmla="*/ 745243 h 2447391"/>
                <a:gd name="connsiteX68" fmla="*/ 471840 w 4665490"/>
                <a:gd name="connsiteY68" fmla="*/ 705556 h 2447391"/>
                <a:gd name="connsiteX69" fmla="*/ 423333 w 4665490"/>
                <a:gd name="connsiteY69" fmla="*/ 705556 h 2447391"/>
                <a:gd name="connsiteX70" fmla="*/ 423333 w 4665490"/>
                <a:gd name="connsiteY70" fmla="*/ 648229 h 2447391"/>
                <a:gd name="connsiteX71" fmla="*/ 374826 w 4665490"/>
                <a:gd name="connsiteY71" fmla="*/ 648229 h 2447391"/>
                <a:gd name="connsiteX72" fmla="*/ 374826 w 4665490"/>
                <a:gd name="connsiteY72" fmla="*/ 586493 h 2447391"/>
                <a:gd name="connsiteX73" fmla="*/ 321910 w 4665490"/>
                <a:gd name="connsiteY73" fmla="*/ 586493 h 2447391"/>
                <a:gd name="connsiteX74" fmla="*/ 321910 w 4665490"/>
                <a:gd name="connsiteY74" fmla="*/ 493889 h 2447391"/>
                <a:gd name="connsiteX75" fmla="*/ 282222 w 4665490"/>
                <a:gd name="connsiteY75" fmla="*/ 493889 h 2447391"/>
                <a:gd name="connsiteX76" fmla="*/ 282222 w 4665490"/>
                <a:gd name="connsiteY76" fmla="*/ 357187 h 2447391"/>
                <a:gd name="connsiteX77" fmla="*/ 273403 w 4665490"/>
                <a:gd name="connsiteY77" fmla="*/ 357187 h 2447391"/>
                <a:gd name="connsiteX78" fmla="*/ 273403 w 4665490"/>
                <a:gd name="connsiteY78" fmla="*/ 242535 h 2447391"/>
                <a:gd name="connsiteX79" fmla="*/ 251354 w 4665490"/>
                <a:gd name="connsiteY79" fmla="*/ 242535 h 2447391"/>
                <a:gd name="connsiteX80" fmla="*/ 251354 w 4665490"/>
                <a:gd name="connsiteY80" fmla="*/ 110243 h 2447391"/>
                <a:gd name="connsiteX81" fmla="*/ 229306 w 4665490"/>
                <a:gd name="connsiteY81" fmla="*/ 110243 h 2447391"/>
                <a:gd name="connsiteX82" fmla="*/ 229306 w 4665490"/>
                <a:gd name="connsiteY82" fmla="*/ 61736 h 2447391"/>
                <a:gd name="connsiteX83" fmla="*/ 180799 w 4665490"/>
                <a:gd name="connsiteY83" fmla="*/ 61736 h 2447391"/>
                <a:gd name="connsiteX84" fmla="*/ 180799 w 4665490"/>
                <a:gd name="connsiteY84" fmla="*/ 22048 h 2447391"/>
                <a:gd name="connsiteX85" fmla="*/ 114652 w 4665490"/>
                <a:gd name="connsiteY85" fmla="*/ 22048 h 2447391"/>
                <a:gd name="connsiteX86" fmla="*/ 114652 w 4665490"/>
                <a:gd name="connsiteY86" fmla="*/ 0 h 2447391"/>
                <a:gd name="connsiteX87" fmla="*/ 0 w 4665490"/>
                <a:gd name="connsiteY87" fmla="*/ 0 h 2447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665490" h="2447391">
                  <a:moveTo>
                    <a:pt x="4665491" y="2447391"/>
                  </a:moveTo>
                  <a:lnTo>
                    <a:pt x="3505727" y="2447391"/>
                  </a:lnTo>
                  <a:lnTo>
                    <a:pt x="3505727" y="2412120"/>
                  </a:lnTo>
                  <a:lnTo>
                    <a:pt x="3404305" y="2412120"/>
                  </a:lnTo>
                  <a:lnTo>
                    <a:pt x="3404305" y="2359199"/>
                  </a:lnTo>
                  <a:lnTo>
                    <a:pt x="3373434" y="2359199"/>
                  </a:lnTo>
                  <a:lnTo>
                    <a:pt x="3373434" y="2306288"/>
                  </a:lnTo>
                  <a:lnTo>
                    <a:pt x="2588507" y="2306288"/>
                  </a:lnTo>
                  <a:lnTo>
                    <a:pt x="2588507" y="2275418"/>
                  </a:lnTo>
                  <a:lnTo>
                    <a:pt x="2548817" y="2275418"/>
                  </a:lnTo>
                  <a:lnTo>
                    <a:pt x="2548817" y="2240137"/>
                  </a:lnTo>
                  <a:lnTo>
                    <a:pt x="2469445" y="2240137"/>
                  </a:lnTo>
                  <a:lnTo>
                    <a:pt x="2469445" y="2200456"/>
                  </a:lnTo>
                  <a:lnTo>
                    <a:pt x="2262191" y="2200456"/>
                  </a:lnTo>
                  <a:lnTo>
                    <a:pt x="2262191" y="2173995"/>
                  </a:lnTo>
                  <a:lnTo>
                    <a:pt x="2173989" y="2173995"/>
                  </a:lnTo>
                  <a:lnTo>
                    <a:pt x="2173989" y="2143125"/>
                  </a:lnTo>
                  <a:lnTo>
                    <a:pt x="2107847" y="2143125"/>
                  </a:lnTo>
                  <a:lnTo>
                    <a:pt x="2107847" y="2094614"/>
                  </a:lnTo>
                  <a:lnTo>
                    <a:pt x="2006425" y="2094614"/>
                  </a:lnTo>
                  <a:lnTo>
                    <a:pt x="2006425" y="2068163"/>
                  </a:lnTo>
                  <a:lnTo>
                    <a:pt x="1882953" y="2068163"/>
                  </a:lnTo>
                  <a:lnTo>
                    <a:pt x="1882953" y="2046113"/>
                  </a:lnTo>
                  <a:lnTo>
                    <a:pt x="1772710" y="2046113"/>
                  </a:lnTo>
                  <a:lnTo>
                    <a:pt x="1772710" y="2015242"/>
                  </a:lnTo>
                  <a:lnTo>
                    <a:pt x="1741840" y="2015242"/>
                  </a:lnTo>
                  <a:lnTo>
                    <a:pt x="1741840" y="1979961"/>
                  </a:lnTo>
                  <a:lnTo>
                    <a:pt x="1675698" y="1979961"/>
                  </a:lnTo>
                  <a:lnTo>
                    <a:pt x="1675698" y="1949101"/>
                  </a:lnTo>
                  <a:lnTo>
                    <a:pt x="1636007" y="1949101"/>
                  </a:lnTo>
                  <a:lnTo>
                    <a:pt x="1636007" y="1909410"/>
                  </a:lnTo>
                  <a:lnTo>
                    <a:pt x="1613957" y="1909410"/>
                  </a:lnTo>
                  <a:lnTo>
                    <a:pt x="1613957" y="1772707"/>
                  </a:lnTo>
                  <a:lnTo>
                    <a:pt x="1556636" y="1772707"/>
                  </a:lnTo>
                  <a:lnTo>
                    <a:pt x="1556636" y="1737426"/>
                  </a:lnTo>
                  <a:lnTo>
                    <a:pt x="1384652" y="1737426"/>
                  </a:lnTo>
                  <a:lnTo>
                    <a:pt x="1384652" y="1649234"/>
                  </a:lnTo>
                  <a:lnTo>
                    <a:pt x="1318511" y="1649234"/>
                  </a:lnTo>
                  <a:lnTo>
                    <a:pt x="1318511" y="1596323"/>
                  </a:lnTo>
                  <a:lnTo>
                    <a:pt x="1296460" y="1596323"/>
                  </a:lnTo>
                  <a:lnTo>
                    <a:pt x="1296460" y="1561043"/>
                  </a:lnTo>
                  <a:lnTo>
                    <a:pt x="1199448" y="1561043"/>
                  </a:lnTo>
                  <a:lnTo>
                    <a:pt x="1199448" y="1543402"/>
                  </a:lnTo>
                  <a:lnTo>
                    <a:pt x="1120067" y="1543402"/>
                  </a:lnTo>
                  <a:lnTo>
                    <a:pt x="1120067" y="1472851"/>
                  </a:lnTo>
                  <a:lnTo>
                    <a:pt x="1111247" y="1472851"/>
                  </a:lnTo>
                  <a:lnTo>
                    <a:pt x="1111247" y="1411109"/>
                  </a:lnTo>
                  <a:lnTo>
                    <a:pt x="1071565" y="1411109"/>
                  </a:lnTo>
                  <a:lnTo>
                    <a:pt x="1071565" y="1340558"/>
                  </a:lnTo>
                  <a:lnTo>
                    <a:pt x="1023055" y="1340558"/>
                  </a:lnTo>
                  <a:lnTo>
                    <a:pt x="1023055" y="1287637"/>
                  </a:lnTo>
                  <a:lnTo>
                    <a:pt x="859896" y="1287637"/>
                  </a:lnTo>
                  <a:lnTo>
                    <a:pt x="859896" y="1230316"/>
                  </a:lnTo>
                  <a:lnTo>
                    <a:pt x="829027" y="1230316"/>
                  </a:lnTo>
                  <a:lnTo>
                    <a:pt x="829027" y="1098023"/>
                  </a:lnTo>
                  <a:lnTo>
                    <a:pt x="784931" y="1098023"/>
                  </a:lnTo>
                  <a:lnTo>
                    <a:pt x="784931" y="1009831"/>
                  </a:lnTo>
                  <a:lnTo>
                    <a:pt x="723194" y="1009831"/>
                  </a:lnTo>
                  <a:lnTo>
                    <a:pt x="723194" y="996600"/>
                  </a:lnTo>
                  <a:lnTo>
                    <a:pt x="661458" y="996600"/>
                  </a:lnTo>
                  <a:lnTo>
                    <a:pt x="661458" y="961320"/>
                  </a:lnTo>
                  <a:lnTo>
                    <a:pt x="573264" y="961320"/>
                  </a:lnTo>
                  <a:lnTo>
                    <a:pt x="573264" y="846667"/>
                  </a:lnTo>
                  <a:lnTo>
                    <a:pt x="564445" y="846667"/>
                  </a:lnTo>
                  <a:lnTo>
                    <a:pt x="564445" y="776111"/>
                  </a:lnTo>
                  <a:lnTo>
                    <a:pt x="520347" y="776111"/>
                  </a:lnTo>
                  <a:lnTo>
                    <a:pt x="520347" y="745243"/>
                  </a:lnTo>
                  <a:lnTo>
                    <a:pt x="471840" y="745243"/>
                  </a:lnTo>
                  <a:lnTo>
                    <a:pt x="471840" y="705556"/>
                  </a:lnTo>
                  <a:lnTo>
                    <a:pt x="423333" y="705556"/>
                  </a:lnTo>
                  <a:lnTo>
                    <a:pt x="423333" y="648229"/>
                  </a:lnTo>
                  <a:lnTo>
                    <a:pt x="374826" y="648229"/>
                  </a:lnTo>
                  <a:lnTo>
                    <a:pt x="374826" y="586493"/>
                  </a:lnTo>
                  <a:lnTo>
                    <a:pt x="321910" y="586493"/>
                  </a:lnTo>
                  <a:lnTo>
                    <a:pt x="321910" y="493889"/>
                  </a:lnTo>
                  <a:lnTo>
                    <a:pt x="282222" y="493889"/>
                  </a:lnTo>
                  <a:lnTo>
                    <a:pt x="282222" y="357187"/>
                  </a:lnTo>
                  <a:lnTo>
                    <a:pt x="273403" y="357187"/>
                  </a:lnTo>
                  <a:lnTo>
                    <a:pt x="273403" y="242535"/>
                  </a:lnTo>
                  <a:lnTo>
                    <a:pt x="251354" y="242535"/>
                  </a:lnTo>
                  <a:lnTo>
                    <a:pt x="251354" y="110243"/>
                  </a:lnTo>
                  <a:lnTo>
                    <a:pt x="229306" y="110243"/>
                  </a:lnTo>
                  <a:lnTo>
                    <a:pt x="229306" y="61736"/>
                  </a:lnTo>
                  <a:lnTo>
                    <a:pt x="180799" y="61736"/>
                  </a:lnTo>
                  <a:lnTo>
                    <a:pt x="180799" y="22048"/>
                  </a:lnTo>
                  <a:lnTo>
                    <a:pt x="114652" y="22048"/>
                  </a:lnTo>
                  <a:lnTo>
                    <a:pt x="114652" y="0"/>
                  </a:lnTo>
                  <a:lnTo>
                    <a:pt x="0" y="0"/>
                  </a:lnTo>
                </a:path>
              </a:pathLst>
            </a:custGeom>
            <a:noFill/>
            <a:ln w="19050" cap="flat">
              <a:solidFill>
                <a:schemeClr val="accent1"/>
              </a:solidFill>
              <a:prstDash val="solid"/>
              <a:miter/>
            </a:ln>
          </p:spPr>
          <p:txBody>
            <a:bodyPr rtlCol="0" anchor="ctr"/>
            <a:lstStyle/>
            <a:p>
              <a:pPr rtl="0"/>
              <a:endParaRPr lang="en-GB" sz="1400"/>
            </a:p>
          </p:txBody>
        </p:sp>
        <p:sp>
          <p:nvSpPr>
            <p:cNvPr id="657" name="Freeform: Shape 656">
              <a:extLst>
                <a:ext uri="{FF2B5EF4-FFF2-40B4-BE49-F238E27FC236}">
                  <a16:creationId xmlns:a16="http://schemas.microsoft.com/office/drawing/2014/main" id="{7159D7C4-2479-E8B8-D0B6-2746CF69F970}"/>
                </a:ext>
              </a:extLst>
            </p:cNvPr>
            <p:cNvSpPr/>
            <p:nvPr/>
          </p:nvSpPr>
          <p:spPr>
            <a:xfrm>
              <a:off x="3765724" y="216693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sz="1400"/>
            </a:p>
          </p:txBody>
        </p:sp>
        <p:sp>
          <p:nvSpPr>
            <p:cNvPr id="658" name="Freeform: Shape 657">
              <a:extLst>
                <a:ext uri="{FF2B5EF4-FFF2-40B4-BE49-F238E27FC236}">
                  <a16:creationId xmlns:a16="http://schemas.microsoft.com/office/drawing/2014/main" id="{F7191377-BCCA-EB7A-F5BE-3D1FEFCDD93C}"/>
                </a:ext>
              </a:extLst>
            </p:cNvPr>
            <p:cNvSpPr/>
            <p:nvPr/>
          </p:nvSpPr>
          <p:spPr>
            <a:xfrm>
              <a:off x="3981079" y="2316321"/>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59" name="Freeform: Shape 658">
              <a:extLst>
                <a:ext uri="{FF2B5EF4-FFF2-40B4-BE49-F238E27FC236}">
                  <a16:creationId xmlns:a16="http://schemas.microsoft.com/office/drawing/2014/main" id="{8623C9E5-4FF9-30FE-9A9A-B5D573D223A3}"/>
                </a:ext>
              </a:extLst>
            </p:cNvPr>
            <p:cNvSpPr/>
            <p:nvPr/>
          </p:nvSpPr>
          <p:spPr>
            <a:xfrm>
              <a:off x="4000129" y="2468722"/>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0" name="Freeform: Shape 659">
              <a:extLst>
                <a:ext uri="{FF2B5EF4-FFF2-40B4-BE49-F238E27FC236}">
                  <a16:creationId xmlns:a16="http://schemas.microsoft.com/office/drawing/2014/main" id="{4EADD208-DD51-654D-637A-5DFBFEF4B49B}"/>
                </a:ext>
              </a:extLst>
            </p:cNvPr>
            <p:cNvSpPr/>
            <p:nvPr/>
          </p:nvSpPr>
          <p:spPr>
            <a:xfrm>
              <a:off x="4000129" y="2544923"/>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1" name="Freeform: Shape 660">
              <a:extLst>
                <a:ext uri="{FF2B5EF4-FFF2-40B4-BE49-F238E27FC236}">
                  <a16:creationId xmlns:a16="http://schemas.microsoft.com/office/drawing/2014/main" id="{4331C91A-F6C3-A59B-7B9A-17CD5B8ADFB8}"/>
                </a:ext>
              </a:extLst>
            </p:cNvPr>
            <p:cNvSpPr/>
            <p:nvPr/>
          </p:nvSpPr>
          <p:spPr>
            <a:xfrm>
              <a:off x="4019179" y="2602073"/>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2" name="Freeform: Shape 661">
              <a:extLst>
                <a:ext uri="{FF2B5EF4-FFF2-40B4-BE49-F238E27FC236}">
                  <a16:creationId xmlns:a16="http://schemas.microsoft.com/office/drawing/2014/main" id="{BFBC1063-3275-2C89-6CED-D7CEC0FA0EEE}"/>
                </a:ext>
              </a:extLst>
            </p:cNvPr>
            <p:cNvSpPr/>
            <p:nvPr/>
          </p:nvSpPr>
          <p:spPr>
            <a:xfrm>
              <a:off x="4019179" y="2640173"/>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3" name="Freeform: Shape 662">
              <a:extLst>
                <a:ext uri="{FF2B5EF4-FFF2-40B4-BE49-F238E27FC236}">
                  <a16:creationId xmlns:a16="http://schemas.microsoft.com/office/drawing/2014/main" id="{FCD96210-FB58-9069-62A4-ABD0F631AAA1}"/>
                </a:ext>
              </a:extLst>
            </p:cNvPr>
            <p:cNvSpPr/>
            <p:nvPr/>
          </p:nvSpPr>
          <p:spPr>
            <a:xfrm>
              <a:off x="4019179" y="267827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4" name="Freeform: Shape 663">
              <a:extLst>
                <a:ext uri="{FF2B5EF4-FFF2-40B4-BE49-F238E27FC236}">
                  <a16:creationId xmlns:a16="http://schemas.microsoft.com/office/drawing/2014/main" id="{9604D2D1-93A5-7875-402E-B7A4E1D4C856}"/>
                </a:ext>
              </a:extLst>
            </p:cNvPr>
            <p:cNvSpPr/>
            <p:nvPr/>
          </p:nvSpPr>
          <p:spPr>
            <a:xfrm>
              <a:off x="4057279" y="271637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5" name="Freeform: Shape 664">
              <a:extLst>
                <a:ext uri="{FF2B5EF4-FFF2-40B4-BE49-F238E27FC236}">
                  <a16:creationId xmlns:a16="http://schemas.microsoft.com/office/drawing/2014/main" id="{659E2B3D-71D5-C1F3-B446-74C07106F11B}"/>
                </a:ext>
              </a:extLst>
            </p:cNvPr>
            <p:cNvSpPr/>
            <p:nvPr/>
          </p:nvSpPr>
          <p:spPr>
            <a:xfrm>
              <a:off x="4095379" y="279257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6" name="Freeform: Shape 665">
              <a:extLst>
                <a:ext uri="{FF2B5EF4-FFF2-40B4-BE49-F238E27FC236}">
                  <a16:creationId xmlns:a16="http://schemas.microsoft.com/office/drawing/2014/main" id="{668FB705-79CE-E671-AA48-C0817005A960}"/>
                </a:ext>
              </a:extLst>
            </p:cNvPr>
            <p:cNvSpPr/>
            <p:nvPr/>
          </p:nvSpPr>
          <p:spPr>
            <a:xfrm>
              <a:off x="4285879" y="3002126"/>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7" name="Freeform: Shape 666">
              <a:extLst>
                <a:ext uri="{FF2B5EF4-FFF2-40B4-BE49-F238E27FC236}">
                  <a16:creationId xmlns:a16="http://schemas.microsoft.com/office/drawing/2014/main" id="{4713A74F-C018-D478-AEAA-05B972B4382C}"/>
                </a:ext>
              </a:extLst>
            </p:cNvPr>
            <p:cNvSpPr/>
            <p:nvPr/>
          </p:nvSpPr>
          <p:spPr>
            <a:xfrm>
              <a:off x="4514479" y="3268827"/>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8" name="Freeform: Shape 667">
              <a:extLst>
                <a:ext uri="{FF2B5EF4-FFF2-40B4-BE49-F238E27FC236}">
                  <a16:creationId xmlns:a16="http://schemas.microsoft.com/office/drawing/2014/main" id="{05977C34-71D0-0200-E7A6-6A3C76C4EA32}"/>
                </a:ext>
              </a:extLst>
            </p:cNvPr>
            <p:cNvSpPr/>
            <p:nvPr/>
          </p:nvSpPr>
          <p:spPr>
            <a:xfrm>
              <a:off x="4552579" y="336407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69" name="Freeform: Shape 668">
              <a:extLst>
                <a:ext uri="{FF2B5EF4-FFF2-40B4-BE49-F238E27FC236}">
                  <a16:creationId xmlns:a16="http://schemas.microsoft.com/office/drawing/2014/main" id="{698C72C9-824C-C51B-A2C4-33C6A6483359}"/>
                </a:ext>
              </a:extLst>
            </p:cNvPr>
            <p:cNvSpPr/>
            <p:nvPr/>
          </p:nvSpPr>
          <p:spPr>
            <a:xfrm>
              <a:off x="4590679" y="34593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0" name="Freeform: Shape 669">
              <a:extLst>
                <a:ext uri="{FF2B5EF4-FFF2-40B4-BE49-F238E27FC236}">
                  <a16:creationId xmlns:a16="http://schemas.microsoft.com/office/drawing/2014/main" id="{EC7A6D4B-683C-1133-3073-239DC602F357}"/>
                </a:ext>
              </a:extLst>
            </p:cNvPr>
            <p:cNvSpPr/>
            <p:nvPr/>
          </p:nvSpPr>
          <p:spPr>
            <a:xfrm>
              <a:off x="4838328" y="361172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1" name="Freeform: Shape 670">
              <a:extLst>
                <a:ext uri="{FF2B5EF4-FFF2-40B4-BE49-F238E27FC236}">
                  <a16:creationId xmlns:a16="http://schemas.microsoft.com/office/drawing/2014/main" id="{27EB5375-659C-13E6-7100-82947C971C44}"/>
                </a:ext>
              </a:extLst>
            </p:cNvPr>
            <p:cNvSpPr/>
            <p:nvPr/>
          </p:nvSpPr>
          <p:spPr>
            <a:xfrm>
              <a:off x="4838328" y="361172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2" name="Freeform: Shape 671">
              <a:extLst>
                <a:ext uri="{FF2B5EF4-FFF2-40B4-BE49-F238E27FC236}">
                  <a16:creationId xmlns:a16="http://schemas.microsoft.com/office/drawing/2014/main" id="{5858D860-BD03-C97C-D837-1720A60E63DA}"/>
                </a:ext>
              </a:extLst>
            </p:cNvPr>
            <p:cNvSpPr/>
            <p:nvPr/>
          </p:nvSpPr>
          <p:spPr>
            <a:xfrm>
              <a:off x="5064832" y="37281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3" name="Freeform: Shape 672">
              <a:extLst>
                <a:ext uri="{FF2B5EF4-FFF2-40B4-BE49-F238E27FC236}">
                  <a16:creationId xmlns:a16="http://schemas.microsoft.com/office/drawing/2014/main" id="{C413F622-17AC-D307-C227-58F187600AB2}"/>
                </a:ext>
              </a:extLst>
            </p:cNvPr>
            <p:cNvSpPr/>
            <p:nvPr/>
          </p:nvSpPr>
          <p:spPr>
            <a:xfrm>
              <a:off x="5141032" y="38995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4" name="Freeform: Shape 673">
              <a:extLst>
                <a:ext uri="{FF2B5EF4-FFF2-40B4-BE49-F238E27FC236}">
                  <a16:creationId xmlns:a16="http://schemas.microsoft.com/office/drawing/2014/main" id="{C1F0136B-BDD1-0B00-BD28-6653591C046C}"/>
                </a:ext>
              </a:extLst>
            </p:cNvPr>
            <p:cNvSpPr/>
            <p:nvPr/>
          </p:nvSpPr>
          <p:spPr>
            <a:xfrm>
              <a:off x="5388682" y="39567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5" name="Freeform: Shape 674">
              <a:extLst>
                <a:ext uri="{FF2B5EF4-FFF2-40B4-BE49-F238E27FC236}">
                  <a16:creationId xmlns:a16="http://schemas.microsoft.com/office/drawing/2014/main" id="{DBB426B7-BBD0-0A26-5E71-454D97845CDB}"/>
                </a:ext>
              </a:extLst>
            </p:cNvPr>
            <p:cNvSpPr/>
            <p:nvPr/>
          </p:nvSpPr>
          <p:spPr>
            <a:xfrm>
              <a:off x="5560132" y="42234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7" name="Freeform: Shape 676">
              <a:extLst>
                <a:ext uri="{FF2B5EF4-FFF2-40B4-BE49-F238E27FC236}">
                  <a16:creationId xmlns:a16="http://schemas.microsoft.com/office/drawing/2014/main" id="{6A35FE8D-636B-33B4-6DD9-CA3A87B6DE99}"/>
                </a:ext>
              </a:extLst>
            </p:cNvPr>
            <p:cNvSpPr/>
            <p:nvPr/>
          </p:nvSpPr>
          <p:spPr>
            <a:xfrm>
              <a:off x="5712532" y="42234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8" name="Freeform: Shape 677">
              <a:extLst>
                <a:ext uri="{FF2B5EF4-FFF2-40B4-BE49-F238E27FC236}">
                  <a16:creationId xmlns:a16="http://schemas.microsoft.com/office/drawing/2014/main" id="{FFF64869-9D77-88BC-5791-2AF76151FB20}"/>
                </a:ext>
              </a:extLst>
            </p:cNvPr>
            <p:cNvSpPr/>
            <p:nvPr/>
          </p:nvSpPr>
          <p:spPr>
            <a:xfrm>
              <a:off x="5903032" y="42996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9" name="Freeform: Shape 678">
              <a:extLst>
                <a:ext uri="{FF2B5EF4-FFF2-40B4-BE49-F238E27FC236}">
                  <a16:creationId xmlns:a16="http://schemas.microsoft.com/office/drawing/2014/main" id="{7665A8B7-FD5D-5944-4E3B-FF185A676800}"/>
                </a:ext>
              </a:extLst>
            </p:cNvPr>
            <p:cNvSpPr/>
            <p:nvPr/>
          </p:nvSpPr>
          <p:spPr>
            <a:xfrm>
              <a:off x="6341182" y="44710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0" name="Freeform: Shape 679">
              <a:extLst>
                <a:ext uri="{FF2B5EF4-FFF2-40B4-BE49-F238E27FC236}">
                  <a16:creationId xmlns:a16="http://schemas.microsoft.com/office/drawing/2014/main" id="{362EB955-7E21-E56D-7F1F-0967EBA136F6}"/>
                </a:ext>
              </a:extLst>
            </p:cNvPr>
            <p:cNvSpPr/>
            <p:nvPr/>
          </p:nvSpPr>
          <p:spPr>
            <a:xfrm>
              <a:off x="6398332" y="44710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1" name="Freeform: Shape 680">
              <a:extLst>
                <a:ext uri="{FF2B5EF4-FFF2-40B4-BE49-F238E27FC236}">
                  <a16:creationId xmlns:a16="http://schemas.microsoft.com/office/drawing/2014/main" id="{61CA0DCB-ED83-B8D8-33E3-919DC386C811}"/>
                </a:ext>
              </a:extLst>
            </p:cNvPr>
            <p:cNvSpPr/>
            <p:nvPr/>
          </p:nvSpPr>
          <p:spPr>
            <a:xfrm>
              <a:off x="8341442" y="4623482"/>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2" name="Freeform: Shape 681">
              <a:extLst>
                <a:ext uri="{FF2B5EF4-FFF2-40B4-BE49-F238E27FC236}">
                  <a16:creationId xmlns:a16="http://schemas.microsoft.com/office/drawing/2014/main" id="{832B573C-DD80-D279-38C2-06389FD87E62}"/>
                </a:ext>
              </a:extLst>
            </p:cNvPr>
            <p:cNvSpPr/>
            <p:nvPr/>
          </p:nvSpPr>
          <p:spPr>
            <a:xfrm>
              <a:off x="8417642" y="4623482"/>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3" name="Freeform: Shape 682">
              <a:extLst>
                <a:ext uri="{FF2B5EF4-FFF2-40B4-BE49-F238E27FC236}">
                  <a16:creationId xmlns:a16="http://schemas.microsoft.com/office/drawing/2014/main" id="{8FE52111-AE85-C2AD-E803-8CEAB456F7BD}"/>
                </a:ext>
              </a:extLst>
            </p:cNvPr>
            <p:cNvSpPr/>
            <p:nvPr/>
          </p:nvSpPr>
          <p:spPr>
            <a:xfrm>
              <a:off x="5352678" y="4107036"/>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noFill/>
            <a:ln w="19050" cap="flat">
              <a:solidFill>
                <a:schemeClr val="accent1"/>
              </a:solidFill>
              <a:prstDash val="solid"/>
              <a:miter/>
            </a:ln>
          </p:spPr>
          <p:txBody>
            <a:bodyPr rtlCol="0" anchor="ctr"/>
            <a:lstStyle/>
            <a:p>
              <a:pPr rtl="0"/>
              <a:endParaRPr lang="en-GB" sz="1400"/>
            </a:p>
          </p:txBody>
        </p:sp>
      </p:grpSp>
      <p:cxnSp>
        <p:nvCxnSpPr>
          <p:cNvPr id="685" name="Straight Connector 684">
            <a:extLst>
              <a:ext uri="{FF2B5EF4-FFF2-40B4-BE49-F238E27FC236}">
                <a16:creationId xmlns:a16="http://schemas.microsoft.com/office/drawing/2014/main" id="{CC52BBEF-B9E3-AD3E-D02A-E9C3C6052FE7}"/>
              </a:ext>
            </a:extLst>
          </p:cNvPr>
          <p:cNvCxnSpPr>
            <a:cxnSpLocks/>
          </p:cNvCxnSpPr>
          <p:nvPr/>
        </p:nvCxnSpPr>
        <p:spPr>
          <a:xfrm>
            <a:off x="51296" y="6205306"/>
            <a:ext cx="297712"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86" name="Straight Connector 685">
            <a:extLst>
              <a:ext uri="{FF2B5EF4-FFF2-40B4-BE49-F238E27FC236}">
                <a16:creationId xmlns:a16="http://schemas.microsoft.com/office/drawing/2014/main" id="{58F23907-56F8-FA07-24F4-5C578001D97D}"/>
              </a:ext>
            </a:extLst>
          </p:cNvPr>
          <p:cNvCxnSpPr>
            <a:cxnSpLocks/>
          </p:cNvCxnSpPr>
          <p:nvPr/>
        </p:nvCxnSpPr>
        <p:spPr>
          <a:xfrm>
            <a:off x="51296" y="5958431"/>
            <a:ext cx="29771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87" name="Group 686">
            <a:extLst>
              <a:ext uri="{FF2B5EF4-FFF2-40B4-BE49-F238E27FC236}">
                <a16:creationId xmlns:a16="http://schemas.microsoft.com/office/drawing/2014/main" id="{EB599BCC-4BD1-FF1A-9022-0A57F675C4E0}"/>
              </a:ext>
            </a:extLst>
          </p:cNvPr>
          <p:cNvGrpSpPr/>
          <p:nvPr/>
        </p:nvGrpSpPr>
        <p:grpSpPr>
          <a:xfrm>
            <a:off x="1331960" y="2507406"/>
            <a:ext cx="4720066" cy="2168290"/>
            <a:chOff x="3733800" y="2347912"/>
            <a:chExt cx="4720066" cy="2168290"/>
          </a:xfrm>
        </p:grpSpPr>
        <p:sp>
          <p:nvSpPr>
            <p:cNvPr id="688" name="Freeform: Shape 687">
              <a:extLst>
                <a:ext uri="{FF2B5EF4-FFF2-40B4-BE49-F238E27FC236}">
                  <a16:creationId xmlns:a16="http://schemas.microsoft.com/office/drawing/2014/main" id="{F42BAAE3-8301-7192-8ED0-7669259C476B}"/>
                </a:ext>
              </a:extLst>
            </p:cNvPr>
            <p:cNvSpPr/>
            <p:nvPr/>
          </p:nvSpPr>
          <p:spPr>
            <a:xfrm>
              <a:off x="3733800" y="2347912"/>
              <a:ext cx="4720066" cy="2121903"/>
            </a:xfrm>
            <a:custGeom>
              <a:avLst/>
              <a:gdLst>
                <a:gd name="connsiteX0" fmla="*/ 4720067 w 4720066"/>
                <a:gd name="connsiteY0" fmla="*/ 2121903 h 2121903"/>
                <a:gd name="connsiteX1" fmla="*/ 2301088 w 4720066"/>
                <a:gd name="connsiteY1" fmla="*/ 2121903 h 2121903"/>
                <a:gd name="connsiteX2" fmla="*/ 2301088 w 4720066"/>
                <a:gd name="connsiteY2" fmla="*/ 2013452 h 2121903"/>
                <a:gd name="connsiteX3" fmla="*/ 1956873 w 4720066"/>
                <a:gd name="connsiteY3" fmla="*/ 2013452 h 2121903"/>
                <a:gd name="connsiteX4" fmla="*/ 1956873 w 4720066"/>
                <a:gd name="connsiteY4" fmla="*/ 1947434 h 2121903"/>
                <a:gd name="connsiteX5" fmla="*/ 1735245 w 4720066"/>
                <a:gd name="connsiteY5" fmla="*/ 1947434 h 2121903"/>
                <a:gd name="connsiteX6" fmla="*/ 1735245 w 4720066"/>
                <a:gd name="connsiteY6" fmla="*/ 1919145 h 2121903"/>
                <a:gd name="connsiteX7" fmla="*/ 1669237 w 4720066"/>
                <a:gd name="connsiteY7" fmla="*/ 1919145 h 2121903"/>
                <a:gd name="connsiteX8" fmla="*/ 1669237 w 4720066"/>
                <a:gd name="connsiteY8" fmla="*/ 1862566 h 2121903"/>
                <a:gd name="connsiteX9" fmla="*/ 1480623 w 4720066"/>
                <a:gd name="connsiteY9" fmla="*/ 1862566 h 2121903"/>
                <a:gd name="connsiteX10" fmla="*/ 1480623 w 4720066"/>
                <a:gd name="connsiteY10" fmla="*/ 1805978 h 2121903"/>
                <a:gd name="connsiteX11" fmla="*/ 1395746 w 4720066"/>
                <a:gd name="connsiteY11" fmla="*/ 1805978 h 2121903"/>
                <a:gd name="connsiteX12" fmla="*/ 1395746 w 4720066"/>
                <a:gd name="connsiteY12" fmla="*/ 1758820 h 2121903"/>
                <a:gd name="connsiteX13" fmla="*/ 1358017 w 4720066"/>
                <a:gd name="connsiteY13" fmla="*/ 1758820 h 2121903"/>
                <a:gd name="connsiteX14" fmla="*/ 1358017 w 4720066"/>
                <a:gd name="connsiteY14" fmla="*/ 1716386 h 2121903"/>
                <a:gd name="connsiteX15" fmla="*/ 1292009 w 4720066"/>
                <a:gd name="connsiteY15" fmla="*/ 1716386 h 2121903"/>
                <a:gd name="connsiteX16" fmla="*/ 1292009 w 4720066"/>
                <a:gd name="connsiteY16" fmla="*/ 1673952 h 2121903"/>
                <a:gd name="connsiteX17" fmla="*/ 1197702 w 4720066"/>
                <a:gd name="connsiteY17" fmla="*/ 1673952 h 2121903"/>
                <a:gd name="connsiteX18" fmla="*/ 1197702 w 4720066"/>
                <a:gd name="connsiteY18" fmla="*/ 1655083 h 2121903"/>
                <a:gd name="connsiteX19" fmla="*/ 1155259 w 4720066"/>
                <a:gd name="connsiteY19" fmla="*/ 1655083 h 2121903"/>
                <a:gd name="connsiteX20" fmla="*/ 1155259 w 4720066"/>
                <a:gd name="connsiteY20" fmla="*/ 1626794 h 2121903"/>
                <a:gd name="connsiteX21" fmla="*/ 1126970 w 4720066"/>
                <a:gd name="connsiteY21" fmla="*/ 1626794 h 2121903"/>
                <a:gd name="connsiteX22" fmla="*/ 1126970 w 4720066"/>
                <a:gd name="connsiteY22" fmla="*/ 1579645 h 2121903"/>
                <a:gd name="connsiteX23" fmla="*/ 1013803 w 4720066"/>
                <a:gd name="connsiteY23" fmla="*/ 1579645 h 2121903"/>
                <a:gd name="connsiteX24" fmla="*/ 1013803 w 4720066"/>
                <a:gd name="connsiteY24" fmla="*/ 1551346 h 2121903"/>
                <a:gd name="connsiteX25" fmla="*/ 862909 w 4720066"/>
                <a:gd name="connsiteY25" fmla="*/ 1551346 h 2121903"/>
                <a:gd name="connsiteX26" fmla="*/ 862909 w 4720066"/>
                <a:gd name="connsiteY26" fmla="*/ 1490053 h 2121903"/>
                <a:gd name="connsiteX27" fmla="*/ 844047 w 4720066"/>
                <a:gd name="connsiteY27" fmla="*/ 1490053 h 2121903"/>
                <a:gd name="connsiteX28" fmla="*/ 844047 w 4720066"/>
                <a:gd name="connsiteY28" fmla="*/ 1438180 h 2121903"/>
                <a:gd name="connsiteX29" fmla="*/ 825186 w 4720066"/>
                <a:gd name="connsiteY29" fmla="*/ 1438180 h 2121903"/>
                <a:gd name="connsiteX30" fmla="*/ 825186 w 4720066"/>
                <a:gd name="connsiteY30" fmla="*/ 1400461 h 2121903"/>
                <a:gd name="connsiteX31" fmla="*/ 622425 w 4720066"/>
                <a:gd name="connsiteY31" fmla="*/ 1400461 h 2121903"/>
                <a:gd name="connsiteX32" fmla="*/ 622425 w 4720066"/>
                <a:gd name="connsiteY32" fmla="*/ 1334443 h 2121903"/>
                <a:gd name="connsiteX33" fmla="*/ 598849 w 4720066"/>
                <a:gd name="connsiteY33" fmla="*/ 1334443 h 2121903"/>
                <a:gd name="connsiteX34" fmla="*/ 598849 w 4720066"/>
                <a:gd name="connsiteY34" fmla="*/ 1155259 h 2121903"/>
                <a:gd name="connsiteX35" fmla="*/ 570557 w 4720066"/>
                <a:gd name="connsiteY35" fmla="*/ 1155259 h 2121903"/>
                <a:gd name="connsiteX36" fmla="*/ 570557 w 4720066"/>
                <a:gd name="connsiteY36" fmla="*/ 1112825 h 2121903"/>
                <a:gd name="connsiteX37" fmla="*/ 546980 w 4720066"/>
                <a:gd name="connsiteY37" fmla="*/ 1112825 h 2121903"/>
                <a:gd name="connsiteX38" fmla="*/ 546980 w 4720066"/>
                <a:gd name="connsiteY38" fmla="*/ 1051522 h 2121903"/>
                <a:gd name="connsiteX39" fmla="*/ 509257 w 4720066"/>
                <a:gd name="connsiteY39" fmla="*/ 1051522 h 2121903"/>
                <a:gd name="connsiteX40" fmla="*/ 509257 w 4720066"/>
                <a:gd name="connsiteY40" fmla="*/ 1027948 h 2121903"/>
                <a:gd name="connsiteX41" fmla="*/ 452673 w 4720066"/>
                <a:gd name="connsiteY41" fmla="*/ 1027948 h 2121903"/>
                <a:gd name="connsiteX42" fmla="*/ 452673 w 4720066"/>
                <a:gd name="connsiteY42" fmla="*/ 966645 h 2121903"/>
                <a:gd name="connsiteX43" fmla="*/ 358367 w 4720066"/>
                <a:gd name="connsiteY43" fmla="*/ 966645 h 2121903"/>
                <a:gd name="connsiteX44" fmla="*/ 358367 w 4720066"/>
                <a:gd name="connsiteY44" fmla="*/ 914777 h 2121903"/>
                <a:gd name="connsiteX45" fmla="*/ 330075 w 4720066"/>
                <a:gd name="connsiteY45" fmla="*/ 914777 h 2121903"/>
                <a:gd name="connsiteX46" fmla="*/ 330075 w 4720066"/>
                <a:gd name="connsiteY46" fmla="*/ 730879 h 2121903"/>
                <a:gd name="connsiteX47" fmla="*/ 306497 w 4720066"/>
                <a:gd name="connsiteY47" fmla="*/ 730879 h 2121903"/>
                <a:gd name="connsiteX48" fmla="*/ 306497 w 4720066"/>
                <a:gd name="connsiteY48" fmla="*/ 518688 h 2121903"/>
                <a:gd name="connsiteX49" fmla="*/ 292352 w 4720066"/>
                <a:gd name="connsiteY49" fmla="*/ 518688 h 2121903"/>
                <a:gd name="connsiteX50" fmla="*/ 292352 w 4720066"/>
                <a:gd name="connsiteY50" fmla="*/ 132030 h 2121903"/>
                <a:gd name="connsiteX51" fmla="*/ 221621 w 4720066"/>
                <a:gd name="connsiteY51" fmla="*/ 132030 h 2121903"/>
                <a:gd name="connsiteX52" fmla="*/ 221621 w 4720066"/>
                <a:gd name="connsiteY52" fmla="*/ 99022 h 2121903"/>
                <a:gd name="connsiteX53" fmla="*/ 179183 w 4720066"/>
                <a:gd name="connsiteY53" fmla="*/ 99022 h 2121903"/>
                <a:gd name="connsiteX54" fmla="*/ 179183 w 4720066"/>
                <a:gd name="connsiteY54" fmla="*/ 70730 h 2121903"/>
                <a:gd name="connsiteX55" fmla="*/ 108453 w 4720066"/>
                <a:gd name="connsiteY55" fmla="*/ 70730 h 2121903"/>
                <a:gd name="connsiteX56" fmla="*/ 108453 w 4720066"/>
                <a:gd name="connsiteY56" fmla="*/ 37723 h 2121903"/>
                <a:gd name="connsiteX57" fmla="*/ 70730 w 4720066"/>
                <a:gd name="connsiteY57" fmla="*/ 37723 h 2121903"/>
                <a:gd name="connsiteX58" fmla="*/ 70730 w 4720066"/>
                <a:gd name="connsiteY58" fmla="*/ 0 h 2121903"/>
                <a:gd name="connsiteX59" fmla="*/ 0 w 4720066"/>
                <a:gd name="connsiteY59" fmla="*/ 0 h 2121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20066" h="2121903">
                  <a:moveTo>
                    <a:pt x="4720067" y="2121903"/>
                  </a:moveTo>
                  <a:lnTo>
                    <a:pt x="2301088" y="2121903"/>
                  </a:lnTo>
                  <a:lnTo>
                    <a:pt x="2301088" y="2013452"/>
                  </a:lnTo>
                  <a:lnTo>
                    <a:pt x="1956873" y="2013452"/>
                  </a:lnTo>
                  <a:lnTo>
                    <a:pt x="1956873" y="1947434"/>
                  </a:lnTo>
                  <a:lnTo>
                    <a:pt x="1735245" y="1947434"/>
                  </a:lnTo>
                  <a:lnTo>
                    <a:pt x="1735245" y="1919145"/>
                  </a:lnTo>
                  <a:lnTo>
                    <a:pt x="1669237" y="1919145"/>
                  </a:lnTo>
                  <a:lnTo>
                    <a:pt x="1669237" y="1862566"/>
                  </a:lnTo>
                  <a:lnTo>
                    <a:pt x="1480623" y="1862566"/>
                  </a:lnTo>
                  <a:lnTo>
                    <a:pt x="1480623" y="1805978"/>
                  </a:lnTo>
                  <a:lnTo>
                    <a:pt x="1395746" y="1805978"/>
                  </a:lnTo>
                  <a:lnTo>
                    <a:pt x="1395746" y="1758820"/>
                  </a:lnTo>
                  <a:lnTo>
                    <a:pt x="1358017" y="1758820"/>
                  </a:lnTo>
                  <a:lnTo>
                    <a:pt x="1358017" y="1716386"/>
                  </a:lnTo>
                  <a:lnTo>
                    <a:pt x="1292009" y="1716386"/>
                  </a:lnTo>
                  <a:lnTo>
                    <a:pt x="1292009" y="1673952"/>
                  </a:lnTo>
                  <a:lnTo>
                    <a:pt x="1197702" y="1673952"/>
                  </a:lnTo>
                  <a:lnTo>
                    <a:pt x="1197702" y="1655083"/>
                  </a:lnTo>
                  <a:lnTo>
                    <a:pt x="1155259" y="1655083"/>
                  </a:lnTo>
                  <a:lnTo>
                    <a:pt x="1155259" y="1626794"/>
                  </a:lnTo>
                  <a:lnTo>
                    <a:pt x="1126970" y="1626794"/>
                  </a:lnTo>
                  <a:lnTo>
                    <a:pt x="1126970" y="1579645"/>
                  </a:lnTo>
                  <a:lnTo>
                    <a:pt x="1013803" y="1579645"/>
                  </a:lnTo>
                  <a:lnTo>
                    <a:pt x="1013803" y="1551346"/>
                  </a:lnTo>
                  <a:lnTo>
                    <a:pt x="862909" y="1551346"/>
                  </a:lnTo>
                  <a:lnTo>
                    <a:pt x="862909" y="1490053"/>
                  </a:lnTo>
                  <a:lnTo>
                    <a:pt x="844047" y="1490053"/>
                  </a:lnTo>
                  <a:lnTo>
                    <a:pt x="844047" y="1438180"/>
                  </a:lnTo>
                  <a:lnTo>
                    <a:pt x="825186" y="1438180"/>
                  </a:lnTo>
                  <a:lnTo>
                    <a:pt x="825186" y="1400461"/>
                  </a:lnTo>
                  <a:lnTo>
                    <a:pt x="622425" y="1400461"/>
                  </a:lnTo>
                  <a:lnTo>
                    <a:pt x="622425" y="1334443"/>
                  </a:lnTo>
                  <a:lnTo>
                    <a:pt x="598849" y="1334443"/>
                  </a:lnTo>
                  <a:lnTo>
                    <a:pt x="598849" y="1155259"/>
                  </a:lnTo>
                  <a:lnTo>
                    <a:pt x="570557" y="1155259"/>
                  </a:lnTo>
                  <a:lnTo>
                    <a:pt x="570557" y="1112825"/>
                  </a:lnTo>
                  <a:lnTo>
                    <a:pt x="546980" y="1112825"/>
                  </a:lnTo>
                  <a:lnTo>
                    <a:pt x="546980" y="1051522"/>
                  </a:lnTo>
                  <a:lnTo>
                    <a:pt x="509257" y="1051522"/>
                  </a:lnTo>
                  <a:lnTo>
                    <a:pt x="509257" y="1027948"/>
                  </a:lnTo>
                  <a:lnTo>
                    <a:pt x="452673" y="1027948"/>
                  </a:lnTo>
                  <a:lnTo>
                    <a:pt x="452673" y="966645"/>
                  </a:lnTo>
                  <a:lnTo>
                    <a:pt x="358367" y="966645"/>
                  </a:lnTo>
                  <a:lnTo>
                    <a:pt x="358367" y="914777"/>
                  </a:lnTo>
                  <a:lnTo>
                    <a:pt x="330075" y="914777"/>
                  </a:lnTo>
                  <a:lnTo>
                    <a:pt x="330075" y="730879"/>
                  </a:lnTo>
                  <a:lnTo>
                    <a:pt x="306497" y="730879"/>
                  </a:lnTo>
                  <a:lnTo>
                    <a:pt x="306497" y="518688"/>
                  </a:lnTo>
                  <a:lnTo>
                    <a:pt x="292352" y="518688"/>
                  </a:lnTo>
                  <a:lnTo>
                    <a:pt x="292352" y="132030"/>
                  </a:lnTo>
                  <a:lnTo>
                    <a:pt x="221621" y="132030"/>
                  </a:lnTo>
                  <a:lnTo>
                    <a:pt x="221621" y="99022"/>
                  </a:lnTo>
                  <a:lnTo>
                    <a:pt x="179183" y="99022"/>
                  </a:lnTo>
                  <a:lnTo>
                    <a:pt x="179183" y="70730"/>
                  </a:lnTo>
                  <a:lnTo>
                    <a:pt x="108453" y="70730"/>
                  </a:lnTo>
                  <a:lnTo>
                    <a:pt x="108453" y="37723"/>
                  </a:lnTo>
                  <a:lnTo>
                    <a:pt x="70730" y="37723"/>
                  </a:lnTo>
                  <a:lnTo>
                    <a:pt x="70730"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9" name="Freeform: Shape 688">
              <a:extLst>
                <a:ext uri="{FF2B5EF4-FFF2-40B4-BE49-F238E27FC236}">
                  <a16:creationId xmlns:a16="http://schemas.microsoft.com/office/drawing/2014/main" id="{6010D7DE-B5F5-BFC3-902A-09FDC6F3BF9D}"/>
                </a:ext>
              </a:extLst>
            </p:cNvPr>
            <p:cNvSpPr/>
            <p:nvPr/>
          </p:nvSpPr>
          <p:spPr>
            <a:xfrm>
              <a:off x="3992251" y="2537092"/>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0" name="Freeform: Shape 689">
              <a:extLst>
                <a:ext uri="{FF2B5EF4-FFF2-40B4-BE49-F238E27FC236}">
                  <a16:creationId xmlns:a16="http://schemas.microsoft.com/office/drawing/2014/main" id="{D23BA397-7345-DA30-4322-AAFA1508D025}"/>
                </a:ext>
              </a:extLst>
            </p:cNvPr>
            <p:cNvSpPr/>
            <p:nvPr/>
          </p:nvSpPr>
          <p:spPr>
            <a:xfrm>
              <a:off x="3992251" y="2575192"/>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1" name="Freeform: Shape 690">
              <a:extLst>
                <a:ext uri="{FF2B5EF4-FFF2-40B4-BE49-F238E27FC236}">
                  <a16:creationId xmlns:a16="http://schemas.microsoft.com/office/drawing/2014/main" id="{5C27C357-B7E8-9E18-1C6E-0C02B1E027FB}"/>
                </a:ext>
              </a:extLst>
            </p:cNvPr>
            <p:cNvSpPr/>
            <p:nvPr/>
          </p:nvSpPr>
          <p:spPr>
            <a:xfrm>
              <a:off x="3992251" y="2689493"/>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2" name="Freeform: Shape 691">
              <a:extLst>
                <a:ext uri="{FF2B5EF4-FFF2-40B4-BE49-F238E27FC236}">
                  <a16:creationId xmlns:a16="http://schemas.microsoft.com/office/drawing/2014/main" id="{4CE06D3B-3A43-8C08-4BAE-EC1F586AC738}"/>
                </a:ext>
              </a:extLst>
            </p:cNvPr>
            <p:cNvSpPr/>
            <p:nvPr/>
          </p:nvSpPr>
          <p:spPr>
            <a:xfrm>
              <a:off x="3992251" y="2841894"/>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3" name="Freeform: Shape 692">
              <a:extLst>
                <a:ext uri="{FF2B5EF4-FFF2-40B4-BE49-F238E27FC236}">
                  <a16:creationId xmlns:a16="http://schemas.microsoft.com/office/drawing/2014/main" id="{BCDCD8DE-16CB-C0FE-E078-88A1443204BB}"/>
                </a:ext>
              </a:extLst>
            </p:cNvPr>
            <p:cNvSpPr/>
            <p:nvPr/>
          </p:nvSpPr>
          <p:spPr>
            <a:xfrm>
              <a:off x="4011301" y="2918095"/>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4" name="Freeform: Shape 693">
              <a:extLst>
                <a:ext uri="{FF2B5EF4-FFF2-40B4-BE49-F238E27FC236}">
                  <a16:creationId xmlns:a16="http://schemas.microsoft.com/office/drawing/2014/main" id="{F8F4D652-F03D-F64D-E9F4-7374E0618279}"/>
                </a:ext>
              </a:extLst>
            </p:cNvPr>
            <p:cNvSpPr/>
            <p:nvPr/>
          </p:nvSpPr>
          <p:spPr>
            <a:xfrm>
              <a:off x="4011301" y="3032395"/>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5" name="Freeform: Shape 694">
              <a:extLst>
                <a:ext uri="{FF2B5EF4-FFF2-40B4-BE49-F238E27FC236}">
                  <a16:creationId xmlns:a16="http://schemas.microsoft.com/office/drawing/2014/main" id="{1B7DC436-B3E3-44D6-F0CB-5D2326361A54}"/>
                </a:ext>
              </a:extLst>
            </p:cNvPr>
            <p:cNvSpPr/>
            <p:nvPr/>
          </p:nvSpPr>
          <p:spPr>
            <a:xfrm>
              <a:off x="4239901" y="345149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6" name="Freeform: Shape 695">
              <a:extLst>
                <a:ext uri="{FF2B5EF4-FFF2-40B4-BE49-F238E27FC236}">
                  <a16:creationId xmlns:a16="http://schemas.microsoft.com/office/drawing/2014/main" id="{DC604C6F-0FDD-9611-85B2-5D6A01AD69D2}"/>
                </a:ext>
              </a:extLst>
            </p:cNvPr>
            <p:cNvSpPr/>
            <p:nvPr/>
          </p:nvSpPr>
          <p:spPr>
            <a:xfrm>
              <a:off x="4297051" y="352769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7" name="Freeform: Shape 696">
              <a:extLst>
                <a:ext uri="{FF2B5EF4-FFF2-40B4-BE49-F238E27FC236}">
                  <a16:creationId xmlns:a16="http://schemas.microsoft.com/office/drawing/2014/main" id="{81831BE6-C8A1-4167-F173-303ACBA1F0EA}"/>
                </a:ext>
              </a:extLst>
            </p:cNvPr>
            <p:cNvSpPr/>
            <p:nvPr/>
          </p:nvSpPr>
          <p:spPr>
            <a:xfrm>
              <a:off x="4297051" y="358484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8" name="Freeform: Shape 697">
              <a:extLst>
                <a:ext uri="{FF2B5EF4-FFF2-40B4-BE49-F238E27FC236}">
                  <a16:creationId xmlns:a16="http://schemas.microsoft.com/office/drawing/2014/main" id="{E7378C19-2FF0-732E-A3BC-D5A54065BBC0}"/>
                </a:ext>
              </a:extLst>
            </p:cNvPr>
            <p:cNvSpPr/>
            <p:nvPr/>
          </p:nvSpPr>
          <p:spPr>
            <a:xfrm>
              <a:off x="4544702" y="3813448"/>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9" name="Freeform: Shape 698">
              <a:extLst>
                <a:ext uri="{FF2B5EF4-FFF2-40B4-BE49-F238E27FC236}">
                  <a16:creationId xmlns:a16="http://schemas.microsoft.com/office/drawing/2014/main" id="{5C45B8A0-8EBD-A2F3-9353-8180F35DACE8}"/>
                </a:ext>
              </a:extLst>
            </p:cNvPr>
            <p:cNvSpPr/>
            <p:nvPr/>
          </p:nvSpPr>
          <p:spPr>
            <a:xfrm>
              <a:off x="4618802" y="38727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0" name="Freeform: Shape 699">
              <a:extLst>
                <a:ext uri="{FF2B5EF4-FFF2-40B4-BE49-F238E27FC236}">
                  <a16:creationId xmlns:a16="http://schemas.microsoft.com/office/drawing/2014/main" id="{101A4BCC-963C-222D-6A65-DF91D32A3537}"/>
                </a:ext>
              </a:extLst>
            </p:cNvPr>
            <p:cNvSpPr/>
            <p:nvPr/>
          </p:nvSpPr>
          <p:spPr>
            <a:xfrm>
              <a:off x="4809305" y="389175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1" name="Freeform: Shape 700">
              <a:extLst>
                <a:ext uri="{FF2B5EF4-FFF2-40B4-BE49-F238E27FC236}">
                  <a16:creationId xmlns:a16="http://schemas.microsoft.com/office/drawing/2014/main" id="{F2C42303-5CEB-38F6-DF71-DF5F78B3FAC6}"/>
                </a:ext>
              </a:extLst>
            </p:cNvPr>
            <p:cNvSpPr/>
            <p:nvPr/>
          </p:nvSpPr>
          <p:spPr>
            <a:xfrm>
              <a:off x="5171255" y="412035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2" name="Freeform: Shape 701">
              <a:extLst>
                <a:ext uri="{FF2B5EF4-FFF2-40B4-BE49-F238E27FC236}">
                  <a16:creationId xmlns:a16="http://schemas.microsoft.com/office/drawing/2014/main" id="{3B4C1587-C633-796C-53BE-DBFBF2D553C3}"/>
                </a:ext>
              </a:extLst>
            </p:cNvPr>
            <p:cNvSpPr/>
            <p:nvPr/>
          </p:nvSpPr>
          <p:spPr>
            <a:xfrm>
              <a:off x="5609405" y="42537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3" name="Freeform: Shape 702">
              <a:extLst>
                <a:ext uri="{FF2B5EF4-FFF2-40B4-BE49-F238E27FC236}">
                  <a16:creationId xmlns:a16="http://schemas.microsoft.com/office/drawing/2014/main" id="{01E38BEB-8A1F-D72C-A6EE-35E1FC16E145}"/>
                </a:ext>
              </a:extLst>
            </p:cNvPr>
            <p:cNvSpPr/>
            <p:nvPr/>
          </p:nvSpPr>
          <p:spPr>
            <a:xfrm>
              <a:off x="5647505" y="42537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4" name="Freeform: Shape 703">
              <a:extLst>
                <a:ext uri="{FF2B5EF4-FFF2-40B4-BE49-F238E27FC236}">
                  <a16:creationId xmlns:a16="http://schemas.microsoft.com/office/drawing/2014/main" id="{18B60A3E-0C35-1284-307C-BFE673518910}"/>
                </a:ext>
              </a:extLst>
            </p:cNvPr>
            <p:cNvSpPr/>
            <p:nvPr/>
          </p:nvSpPr>
          <p:spPr>
            <a:xfrm>
              <a:off x="5952305" y="43299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5" name="Freeform: Shape 704">
              <a:extLst>
                <a:ext uri="{FF2B5EF4-FFF2-40B4-BE49-F238E27FC236}">
                  <a16:creationId xmlns:a16="http://schemas.microsoft.com/office/drawing/2014/main" id="{DF06755C-83C2-C5AE-7C06-A88E2F12D681}"/>
                </a:ext>
              </a:extLst>
            </p:cNvPr>
            <p:cNvSpPr/>
            <p:nvPr/>
          </p:nvSpPr>
          <p:spPr>
            <a:xfrm>
              <a:off x="635235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6" name="Freeform: Shape 705">
              <a:extLst>
                <a:ext uri="{FF2B5EF4-FFF2-40B4-BE49-F238E27FC236}">
                  <a16:creationId xmlns:a16="http://schemas.microsoft.com/office/drawing/2014/main" id="{75F38310-79E0-E290-86D7-0BC10D6B7F20}"/>
                </a:ext>
              </a:extLst>
            </p:cNvPr>
            <p:cNvSpPr/>
            <p:nvPr/>
          </p:nvSpPr>
          <p:spPr>
            <a:xfrm>
              <a:off x="688575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7" name="Freeform: Shape 706">
              <a:extLst>
                <a:ext uri="{FF2B5EF4-FFF2-40B4-BE49-F238E27FC236}">
                  <a16:creationId xmlns:a16="http://schemas.microsoft.com/office/drawing/2014/main" id="{B6FF6C33-A146-F56D-3DB6-683D94B61466}"/>
                </a:ext>
              </a:extLst>
            </p:cNvPr>
            <p:cNvSpPr/>
            <p:nvPr/>
          </p:nvSpPr>
          <p:spPr>
            <a:xfrm>
              <a:off x="793351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8" name="Freeform: Shape 707">
              <a:extLst>
                <a:ext uri="{FF2B5EF4-FFF2-40B4-BE49-F238E27FC236}">
                  <a16:creationId xmlns:a16="http://schemas.microsoft.com/office/drawing/2014/main" id="{0B38115C-81E2-237C-CF8C-B8F54C440E0B}"/>
                </a:ext>
              </a:extLst>
            </p:cNvPr>
            <p:cNvSpPr/>
            <p:nvPr/>
          </p:nvSpPr>
          <p:spPr>
            <a:xfrm>
              <a:off x="840976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sp>
        <p:nvSpPr>
          <p:cNvPr id="709" name="TextBox 708">
            <a:extLst>
              <a:ext uri="{FF2B5EF4-FFF2-40B4-BE49-F238E27FC236}">
                <a16:creationId xmlns:a16="http://schemas.microsoft.com/office/drawing/2014/main" id="{859BF152-4587-03A7-9B6F-9EFE77A65B08}"/>
              </a:ext>
            </a:extLst>
          </p:cNvPr>
          <p:cNvSpPr txBox="1"/>
          <p:nvPr/>
        </p:nvSpPr>
        <p:spPr>
          <a:xfrm>
            <a:off x="9002937" y="1393525"/>
            <a:ext cx="902811" cy="307777"/>
          </a:xfrm>
          <a:prstGeom prst="rect">
            <a:avLst/>
          </a:prstGeom>
          <a:noFill/>
        </p:spPr>
        <p:txBody>
          <a:bodyPr wrap="none" rtlCol="0">
            <a:spAutoFit/>
          </a:bodyPr>
          <a:lstStyle/>
          <a:p>
            <a:pPr algn="ctr" rtl="0"/>
            <a:r>
              <a:rPr lang="ja-jp" sz="1400" b="1">
                <a:solidFill>
                  <a:srgbClr val="363636"/>
                </a:solidFill>
              </a:rPr>
              <a:t>全生存率</a:t>
            </a:r>
          </a:p>
        </p:txBody>
      </p:sp>
      <p:sp>
        <p:nvSpPr>
          <p:cNvPr id="710" name="Freeform 21">
            <a:extLst>
              <a:ext uri="{FF2B5EF4-FFF2-40B4-BE49-F238E27FC236}">
                <a16:creationId xmlns:a16="http://schemas.microsoft.com/office/drawing/2014/main" id="{32171640-B136-07D0-C0E2-0C5E85B2D77A}"/>
              </a:ext>
            </a:extLst>
          </p:cNvPr>
          <p:cNvSpPr>
            <a:spLocks/>
          </p:cNvSpPr>
          <p:nvPr/>
        </p:nvSpPr>
        <p:spPr bwMode="auto">
          <a:xfrm>
            <a:off x="6923308" y="2508042"/>
            <a:ext cx="5157984"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1" name="TextBox 710">
            <a:extLst>
              <a:ext uri="{FF2B5EF4-FFF2-40B4-BE49-F238E27FC236}">
                <a16:creationId xmlns:a16="http://schemas.microsoft.com/office/drawing/2014/main" id="{990C6A07-0DC7-AE0E-18B1-812ED6498531}"/>
              </a:ext>
            </a:extLst>
          </p:cNvPr>
          <p:cNvSpPr txBox="1"/>
          <p:nvPr/>
        </p:nvSpPr>
        <p:spPr>
          <a:xfrm>
            <a:off x="5390699" y="5330151"/>
            <a:ext cx="1443023" cy="430887"/>
          </a:xfrm>
          <a:prstGeom prst="rect">
            <a:avLst/>
          </a:prstGeom>
          <a:noFill/>
        </p:spPr>
        <p:txBody>
          <a:bodyPr wrap="none" rtlCol="0">
            <a:spAutoFit/>
          </a:bodyPr>
          <a:lstStyle/>
          <a:p>
            <a:pPr algn="r" rtl="0"/>
            <a:r>
              <a:rPr lang="ja-jp" sz="1100"/>
              <a:t>リスクに晒されていた</a:t>
            </a:r>
            <a:br>
              <a:rPr lang="en-GB" sz="1100" dirty="0"/>
            </a:br>
            <a:r>
              <a:rPr lang="ja-jp" sz="1100"/>
              <a:t>患者数</a:t>
            </a:r>
          </a:p>
        </p:txBody>
      </p:sp>
      <p:grpSp>
        <p:nvGrpSpPr>
          <p:cNvPr id="712" name="Group 711">
            <a:extLst>
              <a:ext uri="{FF2B5EF4-FFF2-40B4-BE49-F238E27FC236}">
                <a16:creationId xmlns:a16="http://schemas.microsoft.com/office/drawing/2014/main" id="{31F902DB-2ED8-E0A2-2CFA-668D76730420}"/>
              </a:ext>
            </a:extLst>
          </p:cNvPr>
          <p:cNvGrpSpPr/>
          <p:nvPr/>
        </p:nvGrpSpPr>
        <p:grpSpPr>
          <a:xfrm>
            <a:off x="6265397" y="2373822"/>
            <a:ext cx="655600" cy="2812112"/>
            <a:chOff x="4660719" y="1345724"/>
            <a:chExt cx="655600" cy="2812112"/>
          </a:xfrm>
        </p:grpSpPr>
        <p:sp>
          <p:nvSpPr>
            <p:cNvPr id="713" name="Line 6">
              <a:extLst>
                <a:ext uri="{FF2B5EF4-FFF2-40B4-BE49-F238E27FC236}">
                  <a16:creationId xmlns:a16="http://schemas.microsoft.com/office/drawing/2014/main" id="{F6DE102D-7532-08E9-CE98-DEF04A5F1566}"/>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4" name="Line 7">
              <a:extLst>
                <a:ext uri="{FF2B5EF4-FFF2-40B4-BE49-F238E27FC236}">
                  <a16:creationId xmlns:a16="http://schemas.microsoft.com/office/drawing/2014/main" id="{E85CA83C-F8A7-C661-CBC5-446487457B81}"/>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5" name="Line 8">
              <a:extLst>
                <a:ext uri="{FF2B5EF4-FFF2-40B4-BE49-F238E27FC236}">
                  <a16:creationId xmlns:a16="http://schemas.microsoft.com/office/drawing/2014/main" id="{3589DBE4-110B-3FB2-87A1-524AB6D4F6A5}"/>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6" name="Line 9">
              <a:extLst>
                <a:ext uri="{FF2B5EF4-FFF2-40B4-BE49-F238E27FC236}">
                  <a16:creationId xmlns:a16="http://schemas.microsoft.com/office/drawing/2014/main" id="{8BB40D78-8F6B-8115-8C3E-7A1AB5C255AB}"/>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7" name="Line 10">
              <a:extLst>
                <a:ext uri="{FF2B5EF4-FFF2-40B4-BE49-F238E27FC236}">
                  <a16:creationId xmlns:a16="http://schemas.microsoft.com/office/drawing/2014/main" id="{0FFACD8F-DC35-39CC-6B4F-3E39D9535CB1}"/>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8" name="Line 11">
              <a:extLst>
                <a:ext uri="{FF2B5EF4-FFF2-40B4-BE49-F238E27FC236}">
                  <a16:creationId xmlns:a16="http://schemas.microsoft.com/office/drawing/2014/main" id="{3E8EDBD4-C2D4-7F93-7DCB-FEFF30F3709C}"/>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9" name="TextBox 718">
              <a:extLst>
                <a:ext uri="{FF2B5EF4-FFF2-40B4-BE49-F238E27FC236}">
                  <a16:creationId xmlns:a16="http://schemas.microsoft.com/office/drawing/2014/main" id="{D683E71D-42BF-A87F-FA93-E0608867FC35}"/>
                </a:ext>
              </a:extLst>
            </p:cNvPr>
            <p:cNvSpPr txBox="1"/>
            <p:nvPr/>
          </p:nvSpPr>
          <p:spPr>
            <a:xfrm rot="16200000">
              <a:off x="4417062" y="2649251"/>
              <a:ext cx="748923"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latin typeface="Arial" panose="020B0604020202020204" pitchFamily="34" charset="0"/>
                  <a:cs typeface="Arial" panose="020B0604020202020204" pitchFamily="34" charset="0"/>
                </a:rPr>
                <a:t>生存確率</a:t>
              </a:r>
            </a:p>
          </p:txBody>
        </p:sp>
        <p:sp>
          <p:nvSpPr>
            <p:cNvPr id="720" name="TextBox 719">
              <a:extLst>
                <a:ext uri="{FF2B5EF4-FFF2-40B4-BE49-F238E27FC236}">
                  <a16:creationId xmlns:a16="http://schemas.microsoft.com/office/drawing/2014/main" id="{2BE0471B-3DCA-D0B0-5BD7-9B1A0D2DE41F}"/>
                </a:ext>
              </a:extLst>
            </p:cNvPr>
            <p:cNvSpPr txBox="1"/>
            <p:nvPr/>
          </p:nvSpPr>
          <p:spPr>
            <a:xfrm>
              <a:off x="4901769" y="1345724"/>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1.0</a:t>
              </a:r>
            </a:p>
          </p:txBody>
        </p:sp>
        <p:sp>
          <p:nvSpPr>
            <p:cNvPr id="721" name="TextBox 720">
              <a:extLst>
                <a:ext uri="{FF2B5EF4-FFF2-40B4-BE49-F238E27FC236}">
                  <a16:creationId xmlns:a16="http://schemas.microsoft.com/office/drawing/2014/main" id="{2390C336-C8D1-0971-798F-E16FCB320427}"/>
                </a:ext>
              </a:extLst>
            </p:cNvPr>
            <p:cNvSpPr txBox="1"/>
            <p:nvPr/>
          </p:nvSpPr>
          <p:spPr>
            <a:xfrm>
              <a:off x="4901774" y="1869863"/>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0.8</a:t>
              </a:r>
            </a:p>
          </p:txBody>
        </p:sp>
        <p:sp>
          <p:nvSpPr>
            <p:cNvPr id="722" name="TextBox 721">
              <a:extLst>
                <a:ext uri="{FF2B5EF4-FFF2-40B4-BE49-F238E27FC236}">
                  <a16:creationId xmlns:a16="http://schemas.microsoft.com/office/drawing/2014/main" id="{A15638F8-AB5E-22E9-261B-332A54D499D6}"/>
                </a:ext>
              </a:extLst>
            </p:cNvPr>
            <p:cNvSpPr txBox="1"/>
            <p:nvPr/>
          </p:nvSpPr>
          <p:spPr>
            <a:xfrm>
              <a:off x="4901774" y="2368394"/>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0.6</a:t>
              </a:r>
            </a:p>
          </p:txBody>
        </p:sp>
        <p:sp>
          <p:nvSpPr>
            <p:cNvPr id="723" name="TextBox 722">
              <a:extLst>
                <a:ext uri="{FF2B5EF4-FFF2-40B4-BE49-F238E27FC236}">
                  <a16:creationId xmlns:a16="http://schemas.microsoft.com/office/drawing/2014/main" id="{D28D49F4-5B56-7B07-9906-5C536F60355F}"/>
                </a:ext>
              </a:extLst>
            </p:cNvPr>
            <p:cNvSpPr txBox="1"/>
            <p:nvPr/>
          </p:nvSpPr>
          <p:spPr>
            <a:xfrm>
              <a:off x="4901774" y="2883047"/>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0.4</a:t>
              </a:r>
            </a:p>
          </p:txBody>
        </p:sp>
        <p:sp>
          <p:nvSpPr>
            <p:cNvPr id="724" name="TextBox 723">
              <a:extLst>
                <a:ext uri="{FF2B5EF4-FFF2-40B4-BE49-F238E27FC236}">
                  <a16:creationId xmlns:a16="http://schemas.microsoft.com/office/drawing/2014/main" id="{78D4D35F-9DCD-E501-D503-2B1EE45D8EB7}"/>
                </a:ext>
              </a:extLst>
            </p:cNvPr>
            <p:cNvSpPr txBox="1"/>
            <p:nvPr/>
          </p:nvSpPr>
          <p:spPr>
            <a:xfrm>
              <a:off x="4901774" y="3386950"/>
              <a:ext cx="380232"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0.2</a:t>
              </a:r>
            </a:p>
          </p:txBody>
        </p:sp>
        <p:sp>
          <p:nvSpPr>
            <p:cNvPr id="725" name="TextBox 724">
              <a:extLst>
                <a:ext uri="{FF2B5EF4-FFF2-40B4-BE49-F238E27FC236}">
                  <a16:creationId xmlns:a16="http://schemas.microsoft.com/office/drawing/2014/main" id="{26D2621A-9423-1BB5-F03A-B14793606E1C}"/>
                </a:ext>
              </a:extLst>
            </p:cNvPr>
            <p:cNvSpPr txBox="1"/>
            <p:nvPr/>
          </p:nvSpPr>
          <p:spPr>
            <a:xfrm>
              <a:off x="5018801" y="3896226"/>
              <a:ext cx="263213" cy="261610"/>
            </a:xfrm>
            <a:prstGeom prst="rect">
              <a:avLst/>
            </a:prstGeom>
            <a:noFill/>
          </p:spPr>
          <p:txBody>
            <a:bodyPr wrap="none" rtlCol="0" anchor="ctr" anchorCtr="0">
              <a:spAutoFit/>
            </a:bodyPr>
            <a:lstStyle/>
            <a:p>
              <a:pPr algn="r" rtl="0"/>
              <a:r>
                <a:rPr lang="ja-jp" sz="1100">
                  <a:solidFill>
                    <a:srgbClr val="363636"/>
                  </a:solidFill>
                  <a:latin typeface="Arial" panose="020B0604020202020204" pitchFamily="34" charset="0"/>
                  <a:cs typeface="Arial" panose="020B0604020202020204" pitchFamily="34" charset="0"/>
                </a:rPr>
                <a:t>0</a:t>
              </a:r>
            </a:p>
          </p:txBody>
        </p:sp>
      </p:grpSp>
      <p:sp>
        <p:nvSpPr>
          <p:cNvPr id="726" name="TextBox 725">
            <a:extLst>
              <a:ext uri="{FF2B5EF4-FFF2-40B4-BE49-F238E27FC236}">
                <a16:creationId xmlns:a16="http://schemas.microsoft.com/office/drawing/2014/main" id="{82D57FDB-47F9-CE3D-0050-4D1E6A273130}"/>
              </a:ext>
            </a:extLst>
          </p:cNvPr>
          <p:cNvSpPr txBox="1"/>
          <p:nvPr/>
        </p:nvSpPr>
        <p:spPr>
          <a:xfrm>
            <a:off x="9004464" y="5412883"/>
            <a:ext cx="700833"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latin typeface="Arial" panose="020B0604020202020204" pitchFamily="34" charset="0"/>
                <a:cs typeface="Arial" panose="020B0604020202020204" pitchFamily="34" charset="0"/>
              </a:rPr>
              <a:t>期間、月</a:t>
            </a:r>
          </a:p>
        </p:txBody>
      </p:sp>
      <p:sp>
        <p:nvSpPr>
          <p:cNvPr id="727" name="TextBox 726">
            <a:extLst>
              <a:ext uri="{FF2B5EF4-FFF2-40B4-BE49-F238E27FC236}">
                <a16:creationId xmlns:a16="http://schemas.microsoft.com/office/drawing/2014/main" id="{294955EF-D8C7-4E9E-273D-BA1B295432E7}"/>
              </a:ext>
            </a:extLst>
          </p:cNvPr>
          <p:cNvSpPr txBox="1"/>
          <p:nvPr/>
        </p:nvSpPr>
        <p:spPr>
          <a:xfrm>
            <a:off x="6020130" y="6082925"/>
            <a:ext cx="925253" cy="261610"/>
          </a:xfrm>
          <a:prstGeom prst="rect">
            <a:avLst/>
          </a:prstGeom>
          <a:noFill/>
        </p:spPr>
        <p:txBody>
          <a:bodyPr wrap="none" rtlCol="0">
            <a:spAutoFit/>
          </a:bodyPr>
          <a:lstStyle/>
          <a:p>
            <a:pPr algn="r" rtl="0"/>
            <a:r>
              <a:rPr lang="ja-jp" sz="1050">
                <a:solidFill>
                  <a:schemeClr val="accent2"/>
                </a:solidFill>
                <a:latin typeface="+mn-lt"/>
              </a:rPr>
              <a:t>ドセタキセル</a:t>
            </a:r>
          </a:p>
        </p:txBody>
      </p:sp>
      <p:sp>
        <p:nvSpPr>
          <p:cNvPr id="728" name="TextBox 727">
            <a:extLst>
              <a:ext uri="{FF2B5EF4-FFF2-40B4-BE49-F238E27FC236}">
                <a16:creationId xmlns:a16="http://schemas.microsoft.com/office/drawing/2014/main" id="{7141CE81-AB33-8E46-D2CE-5684D93122C4}"/>
              </a:ext>
            </a:extLst>
          </p:cNvPr>
          <p:cNvSpPr txBox="1"/>
          <p:nvPr/>
        </p:nvSpPr>
        <p:spPr>
          <a:xfrm>
            <a:off x="5718056" y="5727599"/>
            <a:ext cx="1135247" cy="430887"/>
          </a:xfrm>
          <a:prstGeom prst="rect">
            <a:avLst/>
          </a:prstGeom>
          <a:noFill/>
        </p:spPr>
        <p:txBody>
          <a:bodyPr wrap="none" rtlCol="0">
            <a:spAutoFit/>
          </a:bodyPr>
          <a:lstStyle/>
          <a:p>
            <a:pPr algn="r" rtl="0"/>
            <a:r>
              <a:rPr lang="ja-jp" sz="1050">
                <a:solidFill>
                  <a:schemeClr val="accent1"/>
                </a:solidFill>
                <a:latin typeface="+mn-lt"/>
              </a:rPr>
              <a:t>チスレリズマブ+</a:t>
            </a:r>
          </a:p>
          <a:p>
            <a:pPr algn="r" rtl="0"/>
            <a:r>
              <a:rPr lang="ja-jp" sz="1050">
                <a:solidFill>
                  <a:schemeClr val="accent1"/>
                </a:solidFill>
                <a:latin typeface="+mn-lt"/>
              </a:rPr>
              <a:t>シトラバチニブ</a:t>
            </a:r>
          </a:p>
        </p:txBody>
      </p:sp>
      <p:grpSp>
        <p:nvGrpSpPr>
          <p:cNvPr id="733" name="Group 732">
            <a:extLst>
              <a:ext uri="{FF2B5EF4-FFF2-40B4-BE49-F238E27FC236}">
                <a16:creationId xmlns:a16="http://schemas.microsoft.com/office/drawing/2014/main" id="{7A92840C-85C4-DAA5-56F5-5968EBDADB0D}"/>
              </a:ext>
            </a:extLst>
          </p:cNvPr>
          <p:cNvGrpSpPr/>
          <p:nvPr/>
        </p:nvGrpSpPr>
        <p:grpSpPr>
          <a:xfrm>
            <a:off x="7031255" y="5162417"/>
            <a:ext cx="4698169" cy="313980"/>
            <a:chOff x="1533092" y="4939133"/>
            <a:chExt cx="4698169" cy="313980"/>
          </a:xfrm>
        </p:grpSpPr>
        <p:sp>
          <p:nvSpPr>
            <p:cNvPr id="734" name="Line 21">
              <a:extLst>
                <a:ext uri="{FF2B5EF4-FFF2-40B4-BE49-F238E27FC236}">
                  <a16:creationId xmlns:a16="http://schemas.microsoft.com/office/drawing/2014/main" id="{856F3F67-34C5-EA26-F7C7-EDEDFB208561}"/>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5" name="TextBox 734">
              <a:extLst>
                <a:ext uri="{FF2B5EF4-FFF2-40B4-BE49-F238E27FC236}">
                  <a16:creationId xmlns:a16="http://schemas.microsoft.com/office/drawing/2014/main" id="{E5FF7033-2BB2-F172-7B10-22E8DE439223}"/>
                </a:ext>
              </a:extLst>
            </p:cNvPr>
            <p:cNvSpPr txBox="1"/>
            <p:nvPr/>
          </p:nvSpPr>
          <p:spPr>
            <a:xfrm>
              <a:off x="6001464"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24</a:t>
              </a:r>
            </a:p>
          </p:txBody>
        </p:sp>
        <p:sp>
          <p:nvSpPr>
            <p:cNvPr id="736" name="Line 21">
              <a:extLst>
                <a:ext uri="{FF2B5EF4-FFF2-40B4-BE49-F238E27FC236}">
                  <a16:creationId xmlns:a16="http://schemas.microsoft.com/office/drawing/2014/main" id="{8360582A-FD8A-FC80-5624-C39B2FCCF3FE}"/>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7" name="TextBox 736">
              <a:extLst>
                <a:ext uri="{FF2B5EF4-FFF2-40B4-BE49-F238E27FC236}">
                  <a16:creationId xmlns:a16="http://schemas.microsoft.com/office/drawing/2014/main" id="{3785ABFE-41CC-467B-BEAD-B3DDDB51867D}"/>
                </a:ext>
              </a:extLst>
            </p:cNvPr>
            <p:cNvSpPr txBox="1"/>
            <p:nvPr/>
          </p:nvSpPr>
          <p:spPr>
            <a:xfrm>
              <a:off x="5625827"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22</a:t>
              </a:r>
            </a:p>
          </p:txBody>
        </p:sp>
        <p:sp>
          <p:nvSpPr>
            <p:cNvPr id="738" name="Line 21">
              <a:extLst>
                <a:ext uri="{FF2B5EF4-FFF2-40B4-BE49-F238E27FC236}">
                  <a16:creationId xmlns:a16="http://schemas.microsoft.com/office/drawing/2014/main" id="{C57BC316-A1F9-A47A-1E0D-6C3B97887C00}"/>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9" name="TextBox 738">
              <a:extLst>
                <a:ext uri="{FF2B5EF4-FFF2-40B4-BE49-F238E27FC236}">
                  <a16:creationId xmlns:a16="http://schemas.microsoft.com/office/drawing/2014/main" id="{A8509FE1-AF56-53C8-C899-AF96125CD1D0}"/>
                </a:ext>
              </a:extLst>
            </p:cNvPr>
            <p:cNvSpPr txBox="1"/>
            <p:nvPr/>
          </p:nvSpPr>
          <p:spPr>
            <a:xfrm>
              <a:off x="5250190"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20</a:t>
              </a:r>
            </a:p>
          </p:txBody>
        </p:sp>
        <p:sp>
          <p:nvSpPr>
            <p:cNvPr id="740" name="Line 21">
              <a:extLst>
                <a:ext uri="{FF2B5EF4-FFF2-40B4-BE49-F238E27FC236}">
                  <a16:creationId xmlns:a16="http://schemas.microsoft.com/office/drawing/2014/main" id="{86497118-E296-27EB-ABEC-0FF3AA4672B3}"/>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1" name="TextBox 740">
              <a:extLst>
                <a:ext uri="{FF2B5EF4-FFF2-40B4-BE49-F238E27FC236}">
                  <a16:creationId xmlns:a16="http://schemas.microsoft.com/office/drawing/2014/main" id="{D6222966-A118-DF25-34A0-3A1D626623FB}"/>
                </a:ext>
              </a:extLst>
            </p:cNvPr>
            <p:cNvSpPr txBox="1"/>
            <p:nvPr/>
          </p:nvSpPr>
          <p:spPr>
            <a:xfrm>
              <a:off x="4874553"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18</a:t>
              </a:r>
            </a:p>
          </p:txBody>
        </p:sp>
        <p:sp>
          <p:nvSpPr>
            <p:cNvPr id="742" name="Line 21">
              <a:extLst>
                <a:ext uri="{FF2B5EF4-FFF2-40B4-BE49-F238E27FC236}">
                  <a16:creationId xmlns:a16="http://schemas.microsoft.com/office/drawing/2014/main" id="{C8E6A13E-9285-9AF4-D0D1-8B4369FA34D1}"/>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3" name="TextBox 742">
              <a:extLst>
                <a:ext uri="{FF2B5EF4-FFF2-40B4-BE49-F238E27FC236}">
                  <a16:creationId xmlns:a16="http://schemas.microsoft.com/office/drawing/2014/main" id="{44A01BCE-BFAA-3C2A-3F67-E62D5B084FDC}"/>
                </a:ext>
              </a:extLst>
            </p:cNvPr>
            <p:cNvSpPr txBox="1"/>
            <p:nvPr/>
          </p:nvSpPr>
          <p:spPr>
            <a:xfrm>
              <a:off x="4498916"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16</a:t>
              </a:r>
            </a:p>
          </p:txBody>
        </p:sp>
        <p:sp>
          <p:nvSpPr>
            <p:cNvPr id="744" name="Line 21">
              <a:extLst>
                <a:ext uri="{FF2B5EF4-FFF2-40B4-BE49-F238E27FC236}">
                  <a16:creationId xmlns:a16="http://schemas.microsoft.com/office/drawing/2014/main" id="{68A0C672-9FE2-2B4F-5A0B-A55BA400B985}"/>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5" name="TextBox 744">
              <a:extLst>
                <a:ext uri="{FF2B5EF4-FFF2-40B4-BE49-F238E27FC236}">
                  <a16:creationId xmlns:a16="http://schemas.microsoft.com/office/drawing/2014/main" id="{8EA026BE-5A93-24F2-10E9-E4420F2F85D0}"/>
                </a:ext>
              </a:extLst>
            </p:cNvPr>
            <p:cNvSpPr txBox="1"/>
            <p:nvPr/>
          </p:nvSpPr>
          <p:spPr>
            <a:xfrm>
              <a:off x="4123279"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14</a:t>
              </a:r>
            </a:p>
          </p:txBody>
        </p:sp>
        <p:sp>
          <p:nvSpPr>
            <p:cNvPr id="746" name="Line 21">
              <a:extLst>
                <a:ext uri="{FF2B5EF4-FFF2-40B4-BE49-F238E27FC236}">
                  <a16:creationId xmlns:a16="http://schemas.microsoft.com/office/drawing/2014/main" id="{F4FDC0BE-6B05-22DB-642B-89C3C554253C}"/>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7" name="TextBox 746">
              <a:extLst>
                <a:ext uri="{FF2B5EF4-FFF2-40B4-BE49-F238E27FC236}">
                  <a16:creationId xmlns:a16="http://schemas.microsoft.com/office/drawing/2014/main" id="{30717E30-659F-DE53-F478-BA79F9548950}"/>
                </a:ext>
              </a:extLst>
            </p:cNvPr>
            <p:cNvSpPr txBox="1"/>
            <p:nvPr/>
          </p:nvSpPr>
          <p:spPr>
            <a:xfrm>
              <a:off x="3747642"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12</a:t>
              </a:r>
            </a:p>
          </p:txBody>
        </p:sp>
        <p:sp>
          <p:nvSpPr>
            <p:cNvPr id="748" name="Line 21">
              <a:extLst>
                <a:ext uri="{FF2B5EF4-FFF2-40B4-BE49-F238E27FC236}">
                  <a16:creationId xmlns:a16="http://schemas.microsoft.com/office/drawing/2014/main" id="{A50E82C5-D083-A49C-8D41-3033D8E36FE0}"/>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9" name="TextBox 748">
              <a:extLst>
                <a:ext uri="{FF2B5EF4-FFF2-40B4-BE49-F238E27FC236}">
                  <a16:creationId xmlns:a16="http://schemas.microsoft.com/office/drawing/2014/main" id="{795887E5-450D-B08B-A70D-09B444CB7B26}"/>
                </a:ext>
              </a:extLst>
            </p:cNvPr>
            <p:cNvSpPr txBox="1"/>
            <p:nvPr/>
          </p:nvSpPr>
          <p:spPr>
            <a:xfrm>
              <a:off x="3372005" y="5011133"/>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10</a:t>
              </a:r>
            </a:p>
          </p:txBody>
        </p:sp>
        <p:sp>
          <p:nvSpPr>
            <p:cNvPr id="750" name="Line 21">
              <a:extLst>
                <a:ext uri="{FF2B5EF4-FFF2-40B4-BE49-F238E27FC236}">
                  <a16:creationId xmlns:a16="http://schemas.microsoft.com/office/drawing/2014/main" id="{1AC79F06-2A53-ED9C-A741-FF49DCAC4DF0}"/>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51" name="TextBox 750">
              <a:extLst>
                <a:ext uri="{FF2B5EF4-FFF2-40B4-BE49-F238E27FC236}">
                  <a16:creationId xmlns:a16="http://schemas.microsoft.com/office/drawing/2014/main" id="{365EEDD2-9FA4-4DF5-C97B-D441CD644DB8}"/>
                </a:ext>
              </a:extLst>
            </p:cNvPr>
            <p:cNvSpPr txBox="1"/>
            <p:nvPr/>
          </p:nvSpPr>
          <p:spPr>
            <a:xfrm>
              <a:off x="3035640" y="5011133"/>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8</a:t>
              </a:r>
            </a:p>
          </p:txBody>
        </p:sp>
        <p:sp>
          <p:nvSpPr>
            <p:cNvPr id="752" name="Line 21">
              <a:extLst>
                <a:ext uri="{FF2B5EF4-FFF2-40B4-BE49-F238E27FC236}">
                  <a16:creationId xmlns:a16="http://schemas.microsoft.com/office/drawing/2014/main" id="{582C77CD-0666-3E57-4F3F-BB3D5354ED54}"/>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53" name="TextBox 752">
              <a:extLst>
                <a:ext uri="{FF2B5EF4-FFF2-40B4-BE49-F238E27FC236}">
                  <a16:creationId xmlns:a16="http://schemas.microsoft.com/office/drawing/2014/main" id="{6C896148-8230-116D-1210-78460BC5C70A}"/>
                </a:ext>
              </a:extLst>
            </p:cNvPr>
            <p:cNvSpPr txBox="1"/>
            <p:nvPr/>
          </p:nvSpPr>
          <p:spPr>
            <a:xfrm>
              <a:off x="2660003" y="5011133"/>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6</a:t>
              </a:r>
            </a:p>
          </p:txBody>
        </p:sp>
        <p:sp>
          <p:nvSpPr>
            <p:cNvPr id="754" name="Line 21">
              <a:extLst>
                <a:ext uri="{FF2B5EF4-FFF2-40B4-BE49-F238E27FC236}">
                  <a16:creationId xmlns:a16="http://schemas.microsoft.com/office/drawing/2014/main" id="{90586EDE-153E-1C3B-8B12-4609BA322762}"/>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55" name="TextBox 754">
              <a:extLst>
                <a:ext uri="{FF2B5EF4-FFF2-40B4-BE49-F238E27FC236}">
                  <a16:creationId xmlns:a16="http://schemas.microsoft.com/office/drawing/2014/main" id="{E062A0E8-FF56-B803-27BA-8A8D3BE27D45}"/>
                </a:ext>
              </a:extLst>
            </p:cNvPr>
            <p:cNvSpPr txBox="1"/>
            <p:nvPr/>
          </p:nvSpPr>
          <p:spPr>
            <a:xfrm>
              <a:off x="2284366" y="5011133"/>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4</a:t>
              </a:r>
            </a:p>
          </p:txBody>
        </p:sp>
        <p:sp>
          <p:nvSpPr>
            <p:cNvPr id="756" name="Line 21">
              <a:extLst>
                <a:ext uri="{FF2B5EF4-FFF2-40B4-BE49-F238E27FC236}">
                  <a16:creationId xmlns:a16="http://schemas.microsoft.com/office/drawing/2014/main" id="{6BF370EE-CEAF-7DEE-3738-C0836867FAFC}"/>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57" name="TextBox 756">
              <a:extLst>
                <a:ext uri="{FF2B5EF4-FFF2-40B4-BE49-F238E27FC236}">
                  <a16:creationId xmlns:a16="http://schemas.microsoft.com/office/drawing/2014/main" id="{6FC479F8-843C-A9CF-AD09-80C6AAC734D1}"/>
                </a:ext>
              </a:extLst>
            </p:cNvPr>
            <p:cNvSpPr txBox="1"/>
            <p:nvPr/>
          </p:nvSpPr>
          <p:spPr>
            <a:xfrm>
              <a:off x="1908729" y="5011133"/>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a:t>
              </a:r>
            </a:p>
          </p:txBody>
        </p:sp>
        <p:sp>
          <p:nvSpPr>
            <p:cNvPr id="758" name="Line 21">
              <a:extLst>
                <a:ext uri="{FF2B5EF4-FFF2-40B4-BE49-F238E27FC236}">
                  <a16:creationId xmlns:a16="http://schemas.microsoft.com/office/drawing/2014/main" id="{2D4C6DD6-13C6-23F5-ADF3-F040FBB2E9BE}"/>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59" name="TextBox 758">
              <a:extLst>
                <a:ext uri="{FF2B5EF4-FFF2-40B4-BE49-F238E27FC236}">
                  <a16:creationId xmlns:a16="http://schemas.microsoft.com/office/drawing/2014/main" id="{6E5C869F-C297-BFD6-722A-52C44D122C57}"/>
                </a:ext>
              </a:extLst>
            </p:cNvPr>
            <p:cNvSpPr txBox="1"/>
            <p:nvPr/>
          </p:nvSpPr>
          <p:spPr>
            <a:xfrm>
              <a:off x="1533092" y="5011133"/>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0</a:t>
              </a:r>
            </a:p>
          </p:txBody>
        </p:sp>
      </p:grpSp>
      <p:grpSp>
        <p:nvGrpSpPr>
          <p:cNvPr id="760" name="Group 759">
            <a:extLst>
              <a:ext uri="{FF2B5EF4-FFF2-40B4-BE49-F238E27FC236}">
                <a16:creationId xmlns:a16="http://schemas.microsoft.com/office/drawing/2014/main" id="{B95DD8EC-6143-7BFC-24FA-905B59B53982}"/>
              </a:ext>
            </a:extLst>
          </p:cNvPr>
          <p:cNvGrpSpPr/>
          <p:nvPr/>
        </p:nvGrpSpPr>
        <p:grpSpPr>
          <a:xfrm>
            <a:off x="6952709" y="6100301"/>
            <a:ext cx="4737441" cy="241980"/>
            <a:chOff x="6976400" y="5982241"/>
            <a:chExt cx="4737441" cy="241980"/>
          </a:xfrm>
        </p:grpSpPr>
        <p:sp>
          <p:nvSpPr>
            <p:cNvPr id="761" name="TextBox 760">
              <a:extLst>
                <a:ext uri="{FF2B5EF4-FFF2-40B4-BE49-F238E27FC236}">
                  <a16:creationId xmlns:a16="http://schemas.microsoft.com/office/drawing/2014/main" id="{94F15AED-9297-D6A3-1423-050A2A5333FF}"/>
                </a:ext>
              </a:extLst>
            </p:cNvPr>
            <p:cNvSpPr txBox="1"/>
            <p:nvPr/>
          </p:nvSpPr>
          <p:spPr>
            <a:xfrm>
              <a:off x="11562590" y="5982241"/>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a:t>
              </a:r>
            </a:p>
          </p:txBody>
        </p:sp>
        <p:sp>
          <p:nvSpPr>
            <p:cNvPr id="762" name="TextBox 761">
              <a:extLst>
                <a:ext uri="{FF2B5EF4-FFF2-40B4-BE49-F238E27FC236}">
                  <a16:creationId xmlns:a16="http://schemas.microsoft.com/office/drawing/2014/main" id="{8A36873A-90F7-0AF8-3EF1-ADDDE0D138AF}"/>
                </a:ext>
              </a:extLst>
            </p:cNvPr>
            <p:cNvSpPr txBox="1"/>
            <p:nvPr/>
          </p:nvSpPr>
          <p:spPr>
            <a:xfrm>
              <a:off x="11186953" y="5982241"/>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a:t>
              </a:r>
            </a:p>
          </p:txBody>
        </p:sp>
        <p:sp>
          <p:nvSpPr>
            <p:cNvPr id="763" name="TextBox 762">
              <a:extLst>
                <a:ext uri="{FF2B5EF4-FFF2-40B4-BE49-F238E27FC236}">
                  <a16:creationId xmlns:a16="http://schemas.microsoft.com/office/drawing/2014/main" id="{8F3C359D-5CF6-5C3F-392B-F83C23F946F3}"/>
                </a:ext>
              </a:extLst>
            </p:cNvPr>
            <p:cNvSpPr txBox="1"/>
            <p:nvPr/>
          </p:nvSpPr>
          <p:spPr>
            <a:xfrm>
              <a:off x="10811316" y="5982241"/>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6</a:t>
              </a:r>
            </a:p>
          </p:txBody>
        </p:sp>
        <p:sp>
          <p:nvSpPr>
            <p:cNvPr id="764" name="TextBox 763">
              <a:extLst>
                <a:ext uri="{FF2B5EF4-FFF2-40B4-BE49-F238E27FC236}">
                  <a16:creationId xmlns:a16="http://schemas.microsoft.com/office/drawing/2014/main" id="{B3337B84-73DF-655C-C73D-4E73CEEE4077}"/>
                </a:ext>
              </a:extLst>
            </p:cNvPr>
            <p:cNvSpPr txBox="1"/>
            <p:nvPr/>
          </p:nvSpPr>
          <p:spPr>
            <a:xfrm>
              <a:off x="10396407"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12</a:t>
              </a:r>
            </a:p>
          </p:txBody>
        </p:sp>
        <p:sp>
          <p:nvSpPr>
            <p:cNvPr id="765" name="TextBox 764">
              <a:extLst>
                <a:ext uri="{FF2B5EF4-FFF2-40B4-BE49-F238E27FC236}">
                  <a16:creationId xmlns:a16="http://schemas.microsoft.com/office/drawing/2014/main" id="{F909233F-EBD6-5C67-FDC9-7D128A960A67}"/>
                </a:ext>
              </a:extLst>
            </p:cNvPr>
            <p:cNvSpPr txBox="1"/>
            <p:nvPr/>
          </p:nvSpPr>
          <p:spPr>
            <a:xfrm>
              <a:off x="10020770"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22</a:t>
              </a:r>
            </a:p>
          </p:txBody>
        </p:sp>
        <p:sp>
          <p:nvSpPr>
            <p:cNvPr id="766" name="TextBox 765">
              <a:extLst>
                <a:ext uri="{FF2B5EF4-FFF2-40B4-BE49-F238E27FC236}">
                  <a16:creationId xmlns:a16="http://schemas.microsoft.com/office/drawing/2014/main" id="{ABA90A48-EB2C-FF0C-E8D2-E9F28E74557B}"/>
                </a:ext>
              </a:extLst>
            </p:cNvPr>
            <p:cNvSpPr txBox="1"/>
            <p:nvPr/>
          </p:nvSpPr>
          <p:spPr>
            <a:xfrm>
              <a:off x="9645133"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29</a:t>
              </a:r>
            </a:p>
          </p:txBody>
        </p:sp>
        <p:sp>
          <p:nvSpPr>
            <p:cNvPr id="767" name="TextBox 766">
              <a:extLst>
                <a:ext uri="{FF2B5EF4-FFF2-40B4-BE49-F238E27FC236}">
                  <a16:creationId xmlns:a16="http://schemas.microsoft.com/office/drawing/2014/main" id="{7F7341EE-E52F-95EF-39A6-39C082F3FEC0}"/>
                </a:ext>
              </a:extLst>
            </p:cNvPr>
            <p:cNvSpPr txBox="1"/>
            <p:nvPr/>
          </p:nvSpPr>
          <p:spPr>
            <a:xfrm>
              <a:off x="9269496"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43</a:t>
              </a:r>
            </a:p>
          </p:txBody>
        </p:sp>
        <p:sp>
          <p:nvSpPr>
            <p:cNvPr id="768" name="TextBox 767">
              <a:extLst>
                <a:ext uri="{FF2B5EF4-FFF2-40B4-BE49-F238E27FC236}">
                  <a16:creationId xmlns:a16="http://schemas.microsoft.com/office/drawing/2014/main" id="{6993ACE9-78A6-D22D-A254-010807E5E42A}"/>
                </a:ext>
              </a:extLst>
            </p:cNvPr>
            <p:cNvSpPr txBox="1"/>
            <p:nvPr/>
          </p:nvSpPr>
          <p:spPr>
            <a:xfrm>
              <a:off x="8893859"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60</a:t>
              </a:r>
            </a:p>
          </p:txBody>
        </p:sp>
        <p:sp>
          <p:nvSpPr>
            <p:cNvPr id="769" name="TextBox 768">
              <a:extLst>
                <a:ext uri="{FF2B5EF4-FFF2-40B4-BE49-F238E27FC236}">
                  <a16:creationId xmlns:a16="http://schemas.microsoft.com/office/drawing/2014/main" id="{FAE5C964-1FDB-76AD-677E-0CF64396ADF7}"/>
                </a:ext>
              </a:extLst>
            </p:cNvPr>
            <p:cNvSpPr txBox="1"/>
            <p:nvPr/>
          </p:nvSpPr>
          <p:spPr>
            <a:xfrm>
              <a:off x="8518222"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82</a:t>
              </a:r>
            </a:p>
          </p:txBody>
        </p:sp>
        <p:sp>
          <p:nvSpPr>
            <p:cNvPr id="770" name="TextBox 769">
              <a:extLst>
                <a:ext uri="{FF2B5EF4-FFF2-40B4-BE49-F238E27FC236}">
                  <a16:creationId xmlns:a16="http://schemas.microsoft.com/office/drawing/2014/main" id="{79144E74-0C6F-BAE4-8A25-3B76C2178290}"/>
                </a:ext>
              </a:extLst>
            </p:cNvPr>
            <p:cNvSpPr txBox="1"/>
            <p:nvPr/>
          </p:nvSpPr>
          <p:spPr>
            <a:xfrm>
              <a:off x="8103311"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117</a:t>
              </a:r>
            </a:p>
          </p:txBody>
        </p:sp>
        <p:sp>
          <p:nvSpPr>
            <p:cNvPr id="771" name="TextBox 770">
              <a:extLst>
                <a:ext uri="{FF2B5EF4-FFF2-40B4-BE49-F238E27FC236}">
                  <a16:creationId xmlns:a16="http://schemas.microsoft.com/office/drawing/2014/main" id="{F672F6F2-A9FA-793E-106D-370BB44BE846}"/>
                </a:ext>
              </a:extLst>
            </p:cNvPr>
            <p:cNvSpPr txBox="1"/>
            <p:nvPr/>
          </p:nvSpPr>
          <p:spPr>
            <a:xfrm>
              <a:off x="7727674"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140</a:t>
              </a:r>
            </a:p>
          </p:txBody>
        </p:sp>
        <p:sp>
          <p:nvSpPr>
            <p:cNvPr id="772" name="TextBox 771">
              <a:extLst>
                <a:ext uri="{FF2B5EF4-FFF2-40B4-BE49-F238E27FC236}">
                  <a16:creationId xmlns:a16="http://schemas.microsoft.com/office/drawing/2014/main" id="{83B45EAD-FA0F-0048-6AE9-E1D89BAB1F1B}"/>
                </a:ext>
              </a:extLst>
            </p:cNvPr>
            <p:cNvSpPr txBox="1"/>
            <p:nvPr/>
          </p:nvSpPr>
          <p:spPr>
            <a:xfrm>
              <a:off x="7352037"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162</a:t>
              </a:r>
            </a:p>
          </p:txBody>
        </p:sp>
        <p:sp>
          <p:nvSpPr>
            <p:cNvPr id="773" name="TextBox 772">
              <a:extLst>
                <a:ext uri="{FF2B5EF4-FFF2-40B4-BE49-F238E27FC236}">
                  <a16:creationId xmlns:a16="http://schemas.microsoft.com/office/drawing/2014/main" id="{81CD9650-C04C-2405-A723-11CAB0B37962}"/>
                </a:ext>
              </a:extLst>
            </p:cNvPr>
            <p:cNvSpPr txBox="1"/>
            <p:nvPr/>
          </p:nvSpPr>
          <p:spPr>
            <a:xfrm>
              <a:off x="6976400"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190</a:t>
              </a:r>
            </a:p>
          </p:txBody>
        </p:sp>
      </p:grpSp>
      <p:grpSp>
        <p:nvGrpSpPr>
          <p:cNvPr id="774" name="Group 773">
            <a:extLst>
              <a:ext uri="{FF2B5EF4-FFF2-40B4-BE49-F238E27FC236}">
                <a16:creationId xmlns:a16="http://schemas.microsoft.com/office/drawing/2014/main" id="{9C28B8F4-15A6-A4D7-F839-9A26F9E7E053}"/>
              </a:ext>
            </a:extLst>
          </p:cNvPr>
          <p:cNvGrpSpPr/>
          <p:nvPr/>
        </p:nvGrpSpPr>
        <p:grpSpPr>
          <a:xfrm>
            <a:off x="6952709" y="5845136"/>
            <a:ext cx="4737441" cy="241980"/>
            <a:chOff x="6976400" y="5982241"/>
            <a:chExt cx="4737441" cy="241980"/>
          </a:xfrm>
        </p:grpSpPr>
        <p:sp>
          <p:nvSpPr>
            <p:cNvPr id="775" name="TextBox 774">
              <a:extLst>
                <a:ext uri="{FF2B5EF4-FFF2-40B4-BE49-F238E27FC236}">
                  <a16:creationId xmlns:a16="http://schemas.microsoft.com/office/drawing/2014/main" id="{3C9DF4AA-D96B-4962-9514-04951D380D15}"/>
                </a:ext>
              </a:extLst>
            </p:cNvPr>
            <p:cNvSpPr txBox="1"/>
            <p:nvPr/>
          </p:nvSpPr>
          <p:spPr>
            <a:xfrm>
              <a:off x="11562590" y="5982241"/>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4</a:t>
              </a:r>
            </a:p>
          </p:txBody>
        </p:sp>
        <p:sp>
          <p:nvSpPr>
            <p:cNvPr id="776" name="TextBox 775">
              <a:extLst>
                <a:ext uri="{FF2B5EF4-FFF2-40B4-BE49-F238E27FC236}">
                  <a16:creationId xmlns:a16="http://schemas.microsoft.com/office/drawing/2014/main" id="{046E9508-6951-6DB9-E4B6-C83561F120AB}"/>
                </a:ext>
              </a:extLst>
            </p:cNvPr>
            <p:cNvSpPr txBox="1"/>
            <p:nvPr/>
          </p:nvSpPr>
          <p:spPr>
            <a:xfrm>
              <a:off x="11186953" y="5982241"/>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7</a:t>
              </a:r>
            </a:p>
          </p:txBody>
        </p:sp>
        <p:sp>
          <p:nvSpPr>
            <p:cNvPr id="777" name="TextBox 776">
              <a:extLst>
                <a:ext uri="{FF2B5EF4-FFF2-40B4-BE49-F238E27FC236}">
                  <a16:creationId xmlns:a16="http://schemas.microsoft.com/office/drawing/2014/main" id="{F133D7B0-50A5-E85B-F81F-F582538A98E2}"/>
                </a:ext>
              </a:extLst>
            </p:cNvPr>
            <p:cNvSpPr txBox="1"/>
            <p:nvPr/>
          </p:nvSpPr>
          <p:spPr>
            <a:xfrm>
              <a:off x="10772044"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a:t>
              </a:r>
            </a:p>
          </p:txBody>
        </p:sp>
        <p:sp>
          <p:nvSpPr>
            <p:cNvPr id="778" name="TextBox 777">
              <a:extLst>
                <a:ext uri="{FF2B5EF4-FFF2-40B4-BE49-F238E27FC236}">
                  <a16:creationId xmlns:a16="http://schemas.microsoft.com/office/drawing/2014/main" id="{594B90A1-F5AA-64D8-AC31-DA5C1CE315FC}"/>
                </a:ext>
              </a:extLst>
            </p:cNvPr>
            <p:cNvSpPr txBox="1"/>
            <p:nvPr/>
          </p:nvSpPr>
          <p:spPr>
            <a:xfrm>
              <a:off x="10396407"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15</a:t>
              </a:r>
            </a:p>
          </p:txBody>
        </p:sp>
        <p:sp>
          <p:nvSpPr>
            <p:cNvPr id="779" name="TextBox 778">
              <a:extLst>
                <a:ext uri="{FF2B5EF4-FFF2-40B4-BE49-F238E27FC236}">
                  <a16:creationId xmlns:a16="http://schemas.microsoft.com/office/drawing/2014/main" id="{5760957A-10EE-76BC-BD8D-A6FE1A9F8AB9}"/>
                </a:ext>
              </a:extLst>
            </p:cNvPr>
            <p:cNvSpPr txBox="1"/>
            <p:nvPr/>
          </p:nvSpPr>
          <p:spPr>
            <a:xfrm>
              <a:off x="10020770"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25</a:t>
              </a:r>
            </a:p>
          </p:txBody>
        </p:sp>
        <p:sp>
          <p:nvSpPr>
            <p:cNvPr id="780" name="TextBox 779">
              <a:extLst>
                <a:ext uri="{FF2B5EF4-FFF2-40B4-BE49-F238E27FC236}">
                  <a16:creationId xmlns:a16="http://schemas.microsoft.com/office/drawing/2014/main" id="{A1A55C9C-63AB-BD43-3F29-38886B8E0A1C}"/>
                </a:ext>
              </a:extLst>
            </p:cNvPr>
            <p:cNvSpPr txBox="1"/>
            <p:nvPr/>
          </p:nvSpPr>
          <p:spPr>
            <a:xfrm>
              <a:off x="9645133"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33</a:t>
              </a:r>
            </a:p>
          </p:txBody>
        </p:sp>
        <p:sp>
          <p:nvSpPr>
            <p:cNvPr id="781" name="TextBox 780">
              <a:extLst>
                <a:ext uri="{FF2B5EF4-FFF2-40B4-BE49-F238E27FC236}">
                  <a16:creationId xmlns:a16="http://schemas.microsoft.com/office/drawing/2014/main" id="{75F03435-2DEF-926F-DD80-E39A86334F5D}"/>
                </a:ext>
              </a:extLst>
            </p:cNvPr>
            <p:cNvSpPr txBox="1"/>
            <p:nvPr/>
          </p:nvSpPr>
          <p:spPr>
            <a:xfrm>
              <a:off x="9269496"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44</a:t>
              </a:r>
            </a:p>
          </p:txBody>
        </p:sp>
        <p:sp>
          <p:nvSpPr>
            <p:cNvPr id="782" name="TextBox 781">
              <a:extLst>
                <a:ext uri="{FF2B5EF4-FFF2-40B4-BE49-F238E27FC236}">
                  <a16:creationId xmlns:a16="http://schemas.microsoft.com/office/drawing/2014/main" id="{110B3DB2-9374-7AB2-6679-6BC52423BF03}"/>
                </a:ext>
              </a:extLst>
            </p:cNvPr>
            <p:cNvSpPr txBox="1"/>
            <p:nvPr/>
          </p:nvSpPr>
          <p:spPr>
            <a:xfrm>
              <a:off x="8893859"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60</a:t>
              </a:r>
            </a:p>
          </p:txBody>
        </p:sp>
        <p:sp>
          <p:nvSpPr>
            <p:cNvPr id="783" name="TextBox 782">
              <a:extLst>
                <a:ext uri="{FF2B5EF4-FFF2-40B4-BE49-F238E27FC236}">
                  <a16:creationId xmlns:a16="http://schemas.microsoft.com/office/drawing/2014/main" id="{7AA38335-12D9-D9A1-F938-F93FA346E4DA}"/>
                </a:ext>
              </a:extLst>
            </p:cNvPr>
            <p:cNvSpPr txBox="1"/>
            <p:nvPr/>
          </p:nvSpPr>
          <p:spPr>
            <a:xfrm>
              <a:off x="8518222" y="5982241"/>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91</a:t>
              </a:r>
            </a:p>
          </p:txBody>
        </p:sp>
        <p:sp>
          <p:nvSpPr>
            <p:cNvPr id="784" name="TextBox 783">
              <a:extLst>
                <a:ext uri="{FF2B5EF4-FFF2-40B4-BE49-F238E27FC236}">
                  <a16:creationId xmlns:a16="http://schemas.microsoft.com/office/drawing/2014/main" id="{7E777472-D245-D206-F678-12871B72BD62}"/>
                </a:ext>
              </a:extLst>
            </p:cNvPr>
            <p:cNvSpPr txBox="1"/>
            <p:nvPr/>
          </p:nvSpPr>
          <p:spPr>
            <a:xfrm>
              <a:off x="8103311"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116</a:t>
              </a:r>
            </a:p>
          </p:txBody>
        </p:sp>
        <p:sp>
          <p:nvSpPr>
            <p:cNvPr id="785" name="TextBox 784">
              <a:extLst>
                <a:ext uri="{FF2B5EF4-FFF2-40B4-BE49-F238E27FC236}">
                  <a16:creationId xmlns:a16="http://schemas.microsoft.com/office/drawing/2014/main" id="{42FF7F4B-B81D-A81D-D7E3-DEA284856298}"/>
                </a:ext>
              </a:extLst>
            </p:cNvPr>
            <p:cNvSpPr txBox="1"/>
            <p:nvPr/>
          </p:nvSpPr>
          <p:spPr>
            <a:xfrm>
              <a:off x="7727674"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140</a:t>
              </a:r>
            </a:p>
          </p:txBody>
        </p:sp>
        <p:sp>
          <p:nvSpPr>
            <p:cNvPr id="786" name="TextBox 785">
              <a:extLst>
                <a:ext uri="{FF2B5EF4-FFF2-40B4-BE49-F238E27FC236}">
                  <a16:creationId xmlns:a16="http://schemas.microsoft.com/office/drawing/2014/main" id="{8AB6D847-78B2-1B97-B69B-26A215BFE74A}"/>
                </a:ext>
              </a:extLst>
            </p:cNvPr>
            <p:cNvSpPr txBox="1"/>
            <p:nvPr/>
          </p:nvSpPr>
          <p:spPr>
            <a:xfrm>
              <a:off x="7352037"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161</a:t>
              </a:r>
            </a:p>
          </p:txBody>
        </p:sp>
        <p:sp>
          <p:nvSpPr>
            <p:cNvPr id="787" name="TextBox 786">
              <a:extLst>
                <a:ext uri="{FF2B5EF4-FFF2-40B4-BE49-F238E27FC236}">
                  <a16:creationId xmlns:a16="http://schemas.microsoft.com/office/drawing/2014/main" id="{13196ACB-AE49-4A88-7BB8-B0BC7A4D5063}"/>
                </a:ext>
              </a:extLst>
            </p:cNvPr>
            <p:cNvSpPr txBox="1"/>
            <p:nvPr/>
          </p:nvSpPr>
          <p:spPr>
            <a:xfrm>
              <a:off x="6976400" y="5982241"/>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187</a:t>
              </a:r>
            </a:p>
          </p:txBody>
        </p:sp>
      </p:grpSp>
      <p:grpSp>
        <p:nvGrpSpPr>
          <p:cNvPr id="788" name="Group 787">
            <a:extLst>
              <a:ext uri="{FF2B5EF4-FFF2-40B4-BE49-F238E27FC236}">
                <a16:creationId xmlns:a16="http://schemas.microsoft.com/office/drawing/2014/main" id="{27421F6E-204F-A0C8-0DCD-FB0261EA5231}"/>
              </a:ext>
            </a:extLst>
          </p:cNvPr>
          <p:cNvGrpSpPr/>
          <p:nvPr/>
        </p:nvGrpSpPr>
        <p:grpSpPr>
          <a:xfrm>
            <a:off x="7093254" y="2487798"/>
            <a:ext cx="4752000" cy="1764000"/>
            <a:chOff x="3838574" y="2562225"/>
            <a:chExt cx="4519384" cy="1729358"/>
          </a:xfrm>
        </p:grpSpPr>
        <p:sp>
          <p:nvSpPr>
            <p:cNvPr id="789" name="Freeform: Shape 788">
              <a:extLst>
                <a:ext uri="{FF2B5EF4-FFF2-40B4-BE49-F238E27FC236}">
                  <a16:creationId xmlns:a16="http://schemas.microsoft.com/office/drawing/2014/main" id="{41C943F9-6AB0-1106-0249-5947BA1E9B76}"/>
                </a:ext>
              </a:extLst>
            </p:cNvPr>
            <p:cNvSpPr/>
            <p:nvPr/>
          </p:nvSpPr>
          <p:spPr>
            <a:xfrm>
              <a:off x="3838574" y="2567021"/>
              <a:ext cx="4519384" cy="1688520"/>
            </a:xfrm>
            <a:custGeom>
              <a:avLst/>
              <a:gdLst>
                <a:gd name="connsiteX0" fmla="*/ 4519384 w 4519384"/>
                <a:gd name="connsiteY0" fmla="*/ 1688520 h 1688520"/>
                <a:gd name="connsiteX1" fmla="*/ 3427000 w 4519384"/>
                <a:gd name="connsiteY1" fmla="*/ 1688520 h 1688520"/>
                <a:gd name="connsiteX2" fmla="*/ 3427000 w 4519384"/>
                <a:gd name="connsiteY2" fmla="*/ 1575287 h 1688520"/>
                <a:gd name="connsiteX3" fmla="*/ 2977391 w 4519384"/>
                <a:gd name="connsiteY3" fmla="*/ 1575287 h 1688520"/>
                <a:gd name="connsiteX4" fmla="*/ 2977391 w 4519384"/>
                <a:gd name="connsiteY4" fmla="*/ 1538654 h 1688520"/>
                <a:gd name="connsiteX5" fmla="*/ 2790892 w 4519384"/>
                <a:gd name="connsiteY5" fmla="*/ 1538654 h 1688520"/>
                <a:gd name="connsiteX6" fmla="*/ 2790892 w 4519384"/>
                <a:gd name="connsiteY6" fmla="*/ 1515337 h 1688520"/>
                <a:gd name="connsiteX7" fmla="*/ 2750925 w 4519384"/>
                <a:gd name="connsiteY7" fmla="*/ 1515337 h 1688520"/>
                <a:gd name="connsiteX8" fmla="*/ 2750925 w 4519384"/>
                <a:gd name="connsiteY8" fmla="*/ 1485371 h 1688520"/>
                <a:gd name="connsiteX9" fmla="*/ 2684317 w 4519384"/>
                <a:gd name="connsiteY9" fmla="*/ 1485371 h 1688520"/>
                <a:gd name="connsiteX10" fmla="*/ 2684317 w 4519384"/>
                <a:gd name="connsiteY10" fmla="*/ 1445404 h 1688520"/>
                <a:gd name="connsiteX11" fmla="*/ 2341283 w 4519384"/>
                <a:gd name="connsiteY11" fmla="*/ 1445404 h 1688520"/>
                <a:gd name="connsiteX12" fmla="*/ 2341283 w 4519384"/>
                <a:gd name="connsiteY12" fmla="*/ 1402103 h 1688520"/>
                <a:gd name="connsiteX13" fmla="*/ 2228050 w 4519384"/>
                <a:gd name="connsiteY13" fmla="*/ 1402103 h 1688520"/>
                <a:gd name="connsiteX14" fmla="*/ 2228050 w 4519384"/>
                <a:gd name="connsiteY14" fmla="*/ 1362146 h 1688520"/>
                <a:gd name="connsiteX15" fmla="*/ 2191417 w 4519384"/>
                <a:gd name="connsiteY15" fmla="*/ 1362146 h 1688520"/>
                <a:gd name="connsiteX16" fmla="*/ 2191417 w 4519384"/>
                <a:gd name="connsiteY16" fmla="*/ 1338829 h 1688520"/>
                <a:gd name="connsiteX17" fmla="*/ 2148116 w 4519384"/>
                <a:gd name="connsiteY17" fmla="*/ 1338829 h 1688520"/>
                <a:gd name="connsiteX18" fmla="*/ 2148116 w 4519384"/>
                <a:gd name="connsiteY18" fmla="*/ 1322179 h 1688520"/>
                <a:gd name="connsiteX19" fmla="*/ 2114817 w 4519384"/>
                <a:gd name="connsiteY19" fmla="*/ 1322179 h 1688520"/>
                <a:gd name="connsiteX20" fmla="*/ 2114817 w 4519384"/>
                <a:gd name="connsiteY20" fmla="*/ 1262229 h 1688520"/>
                <a:gd name="connsiteX21" fmla="*/ 2058200 w 4519384"/>
                <a:gd name="connsiteY21" fmla="*/ 1262229 h 1688520"/>
                <a:gd name="connsiteX22" fmla="*/ 2058200 w 4519384"/>
                <a:gd name="connsiteY22" fmla="*/ 1222262 h 1688520"/>
                <a:gd name="connsiteX23" fmla="*/ 2001584 w 4519384"/>
                <a:gd name="connsiteY23" fmla="*/ 1222262 h 1688520"/>
                <a:gd name="connsiteX24" fmla="*/ 2001584 w 4519384"/>
                <a:gd name="connsiteY24" fmla="*/ 1202278 h 1688520"/>
                <a:gd name="connsiteX25" fmla="*/ 1948291 w 4519384"/>
                <a:gd name="connsiteY25" fmla="*/ 1202278 h 1688520"/>
                <a:gd name="connsiteX26" fmla="*/ 1948291 w 4519384"/>
                <a:gd name="connsiteY26" fmla="*/ 1175637 h 1688520"/>
                <a:gd name="connsiteX27" fmla="*/ 1901666 w 4519384"/>
                <a:gd name="connsiteY27" fmla="*/ 1175637 h 1688520"/>
                <a:gd name="connsiteX28" fmla="*/ 1901666 w 4519384"/>
                <a:gd name="connsiteY28" fmla="*/ 1129012 h 1688520"/>
                <a:gd name="connsiteX29" fmla="*/ 1825066 w 4519384"/>
                <a:gd name="connsiteY29" fmla="*/ 1129012 h 1688520"/>
                <a:gd name="connsiteX30" fmla="*/ 1825066 w 4519384"/>
                <a:gd name="connsiteY30" fmla="*/ 1079054 h 1688520"/>
                <a:gd name="connsiteX31" fmla="*/ 1788433 w 4519384"/>
                <a:gd name="connsiteY31" fmla="*/ 1079054 h 1688520"/>
                <a:gd name="connsiteX32" fmla="*/ 1788433 w 4519384"/>
                <a:gd name="connsiteY32" fmla="*/ 1035762 h 1688520"/>
                <a:gd name="connsiteX33" fmla="*/ 1711833 w 4519384"/>
                <a:gd name="connsiteY33" fmla="*/ 1035762 h 1688520"/>
                <a:gd name="connsiteX34" fmla="*/ 1711833 w 4519384"/>
                <a:gd name="connsiteY34" fmla="*/ 1002453 h 1688520"/>
                <a:gd name="connsiteX35" fmla="*/ 1701841 w 4519384"/>
                <a:gd name="connsiteY35" fmla="*/ 1002453 h 1688520"/>
                <a:gd name="connsiteX36" fmla="*/ 1701841 w 4519384"/>
                <a:gd name="connsiteY36" fmla="*/ 982470 h 1688520"/>
                <a:gd name="connsiteX37" fmla="*/ 1665208 w 4519384"/>
                <a:gd name="connsiteY37" fmla="*/ 982470 h 1688520"/>
                <a:gd name="connsiteX38" fmla="*/ 1665208 w 4519384"/>
                <a:gd name="connsiteY38" fmla="*/ 945839 h 1688520"/>
                <a:gd name="connsiteX39" fmla="*/ 1598600 w 4519384"/>
                <a:gd name="connsiteY39" fmla="*/ 945839 h 1688520"/>
                <a:gd name="connsiteX40" fmla="*/ 1598600 w 4519384"/>
                <a:gd name="connsiteY40" fmla="*/ 929187 h 1688520"/>
                <a:gd name="connsiteX41" fmla="*/ 1578616 w 4519384"/>
                <a:gd name="connsiteY41" fmla="*/ 929187 h 1688520"/>
                <a:gd name="connsiteX42" fmla="*/ 1578616 w 4519384"/>
                <a:gd name="connsiteY42" fmla="*/ 892552 h 1688520"/>
                <a:gd name="connsiteX43" fmla="*/ 1545317 w 4519384"/>
                <a:gd name="connsiteY43" fmla="*/ 892552 h 1688520"/>
                <a:gd name="connsiteX44" fmla="*/ 1545317 w 4519384"/>
                <a:gd name="connsiteY44" fmla="*/ 869240 h 1688520"/>
                <a:gd name="connsiteX45" fmla="*/ 1458725 w 4519384"/>
                <a:gd name="connsiteY45" fmla="*/ 869240 h 1688520"/>
                <a:gd name="connsiteX46" fmla="*/ 1458725 w 4519384"/>
                <a:gd name="connsiteY46" fmla="*/ 822613 h 1688520"/>
                <a:gd name="connsiteX47" fmla="*/ 1368800 w 4519384"/>
                <a:gd name="connsiteY47" fmla="*/ 822613 h 1688520"/>
                <a:gd name="connsiteX48" fmla="*/ 1368800 w 4519384"/>
                <a:gd name="connsiteY48" fmla="*/ 792640 h 1688520"/>
                <a:gd name="connsiteX49" fmla="*/ 1328833 w 4519384"/>
                <a:gd name="connsiteY49" fmla="*/ 792640 h 1688520"/>
                <a:gd name="connsiteX50" fmla="*/ 1328833 w 4519384"/>
                <a:gd name="connsiteY50" fmla="*/ 706049 h 1688520"/>
                <a:gd name="connsiteX51" fmla="*/ 1272216 w 4519384"/>
                <a:gd name="connsiteY51" fmla="*/ 706049 h 1688520"/>
                <a:gd name="connsiteX52" fmla="*/ 1272216 w 4519384"/>
                <a:gd name="connsiteY52" fmla="*/ 652762 h 1688520"/>
                <a:gd name="connsiteX53" fmla="*/ 1228925 w 4519384"/>
                <a:gd name="connsiteY53" fmla="*/ 652762 h 1688520"/>
                <a:gd name="connsiteX54" fmla="*/ 1228925 w 4519384"/>
                <a:gd name="connsiteY54" fmla="*/ 642770 h 1688520"/>
                <a:gd name="connsiteX55" fmla="*/ 1165650 w 4519384"/>
                <a:gd name="connsiteY55" fmla="*/ 642770 h 1688520"/>
                <a:gd name="connsiteX56" fmla="*/ 1165650 w 4519384"/>
                <a:gd name="connsiteY56" fmla="*/ 599475 h 1688520"/>
                <a:gd name="connsiteX57" fmla="*/ 1125684 w 4519384"/>
                <a:gd name="connsiteY57" fmla="*/ 599475 h 1688520"/>
                <a:gd name="connsiteX58" fmla="*/ 1125684 w 4519384"/>
                <a:gd name="connsiteY58" fmla="*/ 556180 h 1688520"/>
                <a:gd name="connsiteX59" fmla="*/ 985799 w 4519384"/>
                <a:gd name="connsiteY59" fmla="*/ 556180 h 1688520"/>
                <a:gd name="connsiteX60" fmla="*/ 985799 w 4519384"/>
                <a:gd name="connsiteY60" fmla="*/ 496232 h 1688520"/>
                <a:gd name="connsiteX61" fmla="*/ 942508 w 4519384"/>
                <a:gd name="connsiteY61" fmla="*/ 496232 h 1688520"/>
                <a:gd name="connsiteX62" fmla="*/ 942508 w 4519384"/>
                <a:gd name="connsiteY62" fmla="*/ 479580 h 1688520"/>
                <a:gd name="connsiteX63" fmla="*/ 899213 w 4519384"/>
                <a:gd name="connsiteY63" fmla="*/ 479580 h 1688520"/>
                <a:gd name="connsiteX64" fmla="*/ 899213 w 4519384"/>
                <a:gd name="connsiteY64" fmla="*/ 422963 h 1688520"/>
                <a:gd name="connsiteX65" fmla="*/ 882561 w 4519384"/>
                <a:gd name="connsiteY65" fmla="*/ 422963 h 1688520"/>
                <a:gd name="connsiteX66" fmla="*/ 855917 w 4519384"/>
                <a:gd name="connsiteY66" fmla="*/ 422963 h 1688520"/>
                <a:gd name="connsiteX67" fmla="*/ 855917 w 4519384"/>
                <a:gd name="connsiteY67" fmla="*/ 376337 h 1688520"/>
                <a:gd name="connsiteX68" fmla="*/ 805962 w 4519384"/>
                <a:gd name="connsiteY68" fmla="*/ 376337 h 1688520"/>
                <a:gd name="connsiteX69" fmla="*/ 805962 w 4519384"/>
                <a:gd name="connsiteY69" fmla="*/ 349694 h 1688520"/>
                <a:gd name="connsiteX70" fmla="*/ 756005 w 4519384"/>
                <a:gd name="connsiteY70" fmla="*/ 349694 h 1688520"/>
                <a:gd name="connsiteX71" fmla="*/ 756005 w 4519384"/>
                <a:gd name="connsiteY71" fmla="*/ 333042 h 1688520"/>
                <a:gd name="connsiteX72" fmla="*/ 682736 w 4519384"/>
                <a:gd name="connsiteY72" fmla="*/ 333042 h 1688520"/>
                <a:gd name="connsiteX73" fmla="*/ 682736 w 4519384"/>
                <a:gd name="connsiteY73" fmla="*/ 306399 h 1688520"/>
                <a:gd name="connsiteX74" fmla="*/ 589484 w 4519384"/>
                <a:gd name="connsiteY74" fmla="*/ 306399 h 1688520"/>
                <a:gd name="connsiteX75" fmla="*/ 589484 w 4519384"/>
                <a:gd name="connsiteY75" fmla="*/ 253112 h 1688520"/>
                <a:gd name="connsiteX76" fmla="*/ 506224 w 4519384"/>
                <a:gd name="connsiteY76" fmla="*/ 253112 h 1688520"/>
                <a:gd name="connsiteX77" fmla="*/ 506224 w 4519384"/>
                <a:gd name="connsiteY77" fmla="*/ 206486 h 1688520"/>
                <a:gd name="connsiteX78" fmla="*/ 476250 w 4519384"/>
                <a:gd name="connsiteY78" fmla="*/ 206486 h 1688520"/>
                <a:gd name="connsiteX79" fmla="*/ 476250 w 4519384"/>
                <a:gd name="connsiteY79" fmla="*/ 166521 h 1688520"/>
                <a:gd name="connsiteX80" fmla="*/ 389659 w 4519384"/>
                <a:gd name="connsiteY80" fmla="*/ 166521 h 1688520"/>
                <a:gd name="connsiteX81" fmla="*/ 389659 w 4519384"/>
                <a:gd name="connsiteY81" fmla="*/ 126555 h 1688520"/>
                <a:gd name="connsiteX82" fmla="*/ 353024 w 4519384"/>
                <a:gd name="connsiteY82" fmla="*/ 126555 h 1688520"/>
                <a:gd name="connsiteX83" fmla="*/ 353024 w 4519384"/>
                <a:gd name="connsiteY83" fmla="*/ 103243 h 1688520"/>
                <a:gd name="connsiteX84" fmla="*/ 336373 w 4519384"/>
                <a:gd name="connsiteY84" fmla="*/ 103243 h 1688520"/>
                <a:gd name="connsiteX85" fmla="*/ 336373 w 4519384"/>
                <a:gd name="connsiteY85" fmla="*/ 83260 h 1688520"/>
                <a:gd name="connsiteX86" fmla="*/ 309729 w 4519384"/>
                <a:gd name="connsiteY86" fmla="*/ 83260 h 1688520"/>
                <a:gd name="connsiteX87" fmla="*/ 309729 w 4519384"/>
                <a:gd name="connsiteY87" fmla="*/ 59948 h 1688520"/>
                <a:gd name="connsiteX88" fmla="*/ 263103 w 4519384"/>
                <a:gd name="connsiteY88" fmla="*/ 59948 h 1688520"/>
                <a:gd name="connsiteX89" fmla="*/ 263103 w 4519384"/>
                <a:gd name="connsiteY89" fmla="*/ 43295 h 1688520"/>
                <a:gd name="connsiteX90" fmla="*/ 56617 w 4519384"/>
                <a:gd name="connsiteY90" fmla="*/ 43295 h 1688520"/>
                <a:gd name="connsiteX91" fmla="*/ 56617 w 4519384"/>
                <a:gd name="connsiteY91" fmla="*/ 33304 h 1688520"/>
                <a:gd name="connsiteX92" fmla="*/ 0 w 4519384"/>
                <a:gd name="connsiteY92" fmla="*/ 33304 h 1688520"/>
                <a:gd name="connsiteX93" fmla="*/ 0 w 4519384"/>
                <a:gd name="connsiteY93" fmla="*/ 0 h 16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519384" h="1688520">
                  <a:moveTo>
                    <a:pt x="4519384" y="1688520"/>
                  </a:moveTo>
                  <a:lnTo>
                    <a:pt x="3427000" y="1688520"/>
                  </a:lnTo>
                  <a:lnTo>
                    <a:pt x="3427000" y="1575287"/>
                  </a:lnTo>
                  <a:lnTo>
                    <a:pt x="2977391" y="1575287"/>
                  </a:lnTo>
                  <a:lnTo>
                    <a:pt x="2977391" y="1538654"/>
                  </a:lnTo>
                  <a:lnTo>
                    <a:pt x="2790892" y="1538654"/>
                  </a:lnTo>
                  <a:lnTo>
                    <a:pt x="2790892" y="1515337"/>
                  </a:lnTo>
                  <a:lnTo>
                    <a:pt x="2750925" y="1515337"/>
                  </a:lnTo>
                  <a:lnTo>
                    <a:pt x="2750925" y="1485371"/>
                  </a:lnTo>
                  <a:lnTo>
                    <a:pt x="2684317" y="1485371"/>
                  </a:lnTo>
                  <a:lnTo>
                    <a:pt x="2684317" y="1445404"/>
                  </a:lnTo>
                  <a:lnTo>
                    <a:pt x="2341283" y="1445404"/>
                  </a:lnTo>
                  <a:lnTo>
                    <a:pt x="2341283" y="1402103"/>
                  </a:lnTo>
                  <a:lnTo>
                    <a:pt x="2228050" y="1402103"/>
                  </a:lnTo>
                  <a:lnTo>
                    <a:pt x="2228050" y="1362146"/>
                  </a:lnTo>
                  <a:lnTo>
                    <a:pt x="2191417" y="1362146"/>
                  </a:lnTo>
                  <a:lnTo>
                    <a:pt x="2191417" y="1338829"/>
                  </a:lnTo>
                  <a:lnTo>
                    <a:pt x="2148116" y="1338829"/>
                  </a:lnTo>
                  <a:lnTo>
                    <a:pt x="2148116" y="1322179"/>
                  </a:lnTo>
                  <a:lnTo>
                    <a:pt x="2114817" y="1322179"/>
                  </a:lnTo>
                  <a:lnTo>
                    <a:pt x="2114817" y="1262229"/>
                  </a:lnTo>
                  <a:lnTo>
                    <a:pt x="2058200" y="1262229"/>
                  </a:lnTo>
                  <a:lnTo>
                    <a:pt x="2058200" y="1222262"/>
                  </a:lnTo>
                  <a:lnTo>
                    <a:pt x="2001584" y="1222262"/>
                  </a:lnTo>
                  <a:lnTo>
                    <a:pt x="2001584" y="1202278"/>
                  </a:lnTo>
                  <a:lnTo>
                    <a:pt x="1948291" y="1202278"/>
                  </a:lnTo>
                  <a:lnTo>
                    <a:pt x="1948291" y="1175637"/>
                  </a:lnTo>
                  <a:lnTo>
                    <a:pt x="1901666" y="1175637"/>
                  </a:lnTo>
                  <a:lnTo>
                    <a:pt x="1901666" y="1129012"/>
                  </a:lnTo>
                  <a:lnTo>
                    <a:pt x="1825066" y="1129012"/>
                  </a:lnTo>
                  <a:lnTo>
                    <a:pt x="1825066" y="1079054"/>
                  </a:lnTo>
                  <a:lnTo>
                    <a:pt x="1788433" y="1079054"/>
                  </a:lnTo>
                  <a:lnTo>
                    <a:pt x="1788433" y="1035762"/>
                  </a:lnTo>
                  <a:lnTo>
                    <a:pt x="1711833" y="1035762"/>
                  </a:lnTo>
                  <a:lnTo>
                    <a:pt x="1711833" y="1002453"/>
                  </a:lnTo>
                  <a:lnTo>
                    <a:pt x="1701841" y="1002453"/>
                  </a:lnTo>
                  <a:lnTo>
                    <a:pt x="1701841" y="982470"/>
                  </a:lnTo>
                  <a:lnTo>
                    <a:pt x="1665208" y="982470"/>
                  </a:lnTo>
                  <a:lnTo>
                    <a:pt x="1665208" y="945839"/>
                  </a:lnTo>
                  <a:lnTo>
                    <a:pt x="1598600" y="945839"/>
                  </a:lnTo>
                  <a:lnTo>
                    <a:pt x="1598600" y="929187"/>
                  </a:lnTo>
                  <a:lnTo>
                    <a:pt x="1578616" y="929187"/>
                  </a:lnTo>
                  <a:lnTo>
                    <a:pt x="1578616" y="892552"/>
                  </a:lnTo>
                  <a:lnTo>
                    <a:pt x="1545317" y="892552"/>
                  </a:lnTo>
                  <a:lnTo>
                    <a:pt x="1545317" y="869240"/>
                  </a:lnTo>
                  <a:lnTo>
                    <a:pt x="1458725" y="869240"/>
                  </a:lnTo>
                  <a:lnTo>
                    <a:pt x="1458725" y="822613"/>
                  </a:lnTo>
                  <a:lnTo>
                    <a:pt x="1368800" y="822613"/>
                  </a:lnTo>
                  <a:lnTo>
                    <a:pt x="1368800" y="792640"/>
                  </a:lnTo>
                  <a:lnTo>
                    <a:pt x="1328833" y="792640"/>
                  </a:lnTo>
                  <a:lnTo>
                    <a:pt x="1328833" y="706049"/>
                  </a:lnTo>
                  <a:lnTo>
                    <a:pt x="1272216" y="706049"/>
                  </a:lnTo>
                  <a:lnTo>
                    <a:pt x="1272216" y="652762"/>
                  </a:lnTo>
                  <a:lnTo>
                    <a:pt x="1228925" y="652762"/>
                  </a:lnTo>
                  <a:lnTo>
                    <a:pt x="1228925" y="642770"/>
                  </a:lnTo>
                  <a:lnTo>
                    <a:pt x="1165650" y="642770"/>
                  </a:lnTo>
                  <a:lnTo>
                    <a:pt x="1165650" y="599475"/>
                  </a:lnTo>
                  <a:lnTo>
                    <a:pt x="1125684" y="599475"/>
                  </a:lnTo>
                  <a:lnTo>
                    <a:pt x="1125684" y="556180"/>
                  </a:lnTo>
                  <a:lnTo>
                    <a:pt x="985799" y="556180"/>
                  </a:lnTo>
                  <a:lnTo>
                    <a:pt x="985799" y="496232"/>
                  </a:lnTo>
                  <a:lnTo>
                    <a:pt x="942508" y="496232"/>
                  </a:lnTo>
                  <a:lnTo>
                    <a:pt x="942508" y="479580"/>
                  </a:lnTo>
                  <a:lnTo>
                    <a:pt x="899213" y="479580"/>
                  </a:lnTo>
                  <a:lnTo>
                    <a:pt x="899213" y="422963"/>
                  </a:lnTo>
                  <a:lnTo>
                    <a:pt x="882561" y="422963"/>
                  </a:lnTo>
                  <a:lnTo>
                    <a:pt x="855917" y="422963"/>
                  </a:lnTo>
                  <a:lnTo>
                    <a:pt x="855917" y="376337"/>
                  </a:lnTo>
                  <a:lnTo>
                    <a:pt x="805962" y="376337"/>
                  </a:lnTo>
                  <a:lnTo>
                    <a:pt x="805962" y="349694"/>
                  </a:lnTo>
                  <a:lnTo>
                    <a:pt x="756005" y="349694"/>
                  </a:lnTo>
                  <a:lnTo>
                    <a:pt x="756005" y="333042"/>
                  </a:lnTo>
                  <a:lnTo>
                    <a:pt x="682736" y="333042"/>
                  </a:lnTo>
                  <a:lnTo>
                    <a:pt x="682736" y="306399"/>
                  </a:lnTo>
                  <a:lnTo>
                    <a:pt x="589484" y="306399"/>
                  </a:lnTo>
                  <a:lnTo>
                    <a:pt x="589484" y="253112"/>
                  </a:lnTo>
                  <a:lnTo>
                    <a:pt x="506224" y="253112"/>
                  </a:lnTo>
                  <a:lnTo>
                    <a:pt x="506224" y="206486"/>
                  </a:lnTo>
                  <a:lnTo>
                    <a:pt x="476250" y="206486"/>
                  </a:lnTo>
                  <a:lnTo>
                    <a:pt x="476250" y="166521"/>
                  </a:lnTo>
                  <a:lnTo>
                    <a:pt x="389659" y="166521"/>
                  </a:lnTo>
                  <a:lnTo>
                    <a:pt x="389659" y="126555"/>
                  </a:lnTo>
                  <a:lnTo>
                    <a:pt x="353024" y="126555"/>
                  </a:lnTo>
                  <a:lnTo>
                    <a:pt x="353024" y="103243"/>
                  </a:lnTo>
                  <a:lnTo>
                    <a:pt x="336373" y="103243"/>
                  </a:lnTo>
                  <a:lnTo>
                    <a:pt x="336373" y="83260"/>
                  </a:lnTo>
                  <a:lnTo>
                    <a:pt x="309729" y="83260"/>
                  </a:lnTo>
                  <a:lnTo>
                    <a:pt x="309729" y="59948"/>
                  </a:lnTo>
                  <a:lnTo>
                    <a:pt x="263103" y="59948"/>
                  </a:lnTo>
                  <a:lnTo>
                    <a:pt x="263103" y="43295"/>
                  </a:lnTo>
                  <a:lnTo>
                    <a:pt x="56617" y="43295"/>
                  </a:lnTo>
                  <a:lnTo>
                    <a:pt x="56617" y="33304"/>
                  </a:lnTo>
                  <a:lnTo>
                    <a:pt x="0" y="33304"/>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0" name="Freeform: Shape 789">
              <a:extLst>
                <a:ext uri="{FF2B5EF4-FFF2-40B4-BE49-F238E27FC236}">
                  <a16:creationId xmlns:a16="http://schemas.microsoft.com/office/drawing/2014/main" id="{F0B36079-CFEA-BEBE-9A28-4B94E006C7C4}"/>
                </a:ext>
              </a:extLst>
            </p:cNvPr>
            <p:cNvSpPr/>
            <p:nvPr/>
          </p:nvSpPr>
          <p:spPr>
            <a:xfrm>
              <a:off x="3838574" y="25622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1" name="Freeform: Shape 790">
              <a:extLst>
                <a:ext uri="{FF2B5EF4-FFF2-40B4-BE49-F238E27FC236}">
                  <a16:creationId xmlns:a16="http://schemas.microsoft.com/office/drawing/2014/main" id="{21A6FF9A-1ED4-C711-17F3-C6CAE636BB6C}"/>
                </a:ext>
              </a:extLst>
            </p:cNvPr>
            <p:cNvSpPr/>
            <p:nvPr/>
          </p:nvSpPr>
          <p:spPr>
            <a:xfrm>
              <a:off x="3914774"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2" name="Freeform: Shape 791">
              <a:extLst>
                <a:ext uri="{FF2B5EF4-FFF2-40B4-BE49-F238E27FC236}">
                  <a16:creationId xmlns:a16="http://schemas.microsoft.com/office/drawing/2014/main" id="{9A9A67D3-9F02-75E8-A79E-4F0A1A13C927}"/>
                </a:ext>
              </a:extLst>
            </p:cNvPr>
            <p:cNvSpPr/>
            <p:nvPr/>
          </p:nvSpPr>
          <p:spPr>
            <a:xfrm>
              <a:off x="3971924"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3" name="Freeform: Shape 792">
              <a:extLst>
                <a:ext uri="{FF2B5EF4-FFF2-40B4-BE49-F238E27FC236}">
                  <a16:creationId xmlns:a16="http://schemas.microsoft.com/office/drawing/2014/main" id="{4B26CA54-9D7E-C531-218D-77257781DB57}"/>
                </a:ext>
              </a:extLst>
            </p:cNvPr>
            <p:cNvSpPr/>
            <p:nvPr/>
          </p:nvSpPr>
          <p:spPr>
            <a:xfrm>
              <a:off x="4067174"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4" name="Freeform: Shape 793">
              <a:extLst>
                <a:ext uri="{FF2B5EF4-FFF2-40B4-BE49-F238E27FC236}">
                  <a16:creationId xmlns:a16="http://schemas.microsoft.com/office/drawing/2014/main" id="{344F6616-8759-C430-74FE-182A3C7F798E}"/>
                </a:ext>
              </a:extLst>
            </p:cNvPr>
            <p:cNvSpPr/>
            <p:nvPr/>
          </p:nvSpPr>
          <p:spPr>
            <a:xfrm>
              <a:off x="4238624" y="26955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5" name="Freeform: Shape 794">
              <a:extLst>
                <a:ext uri="{FF2B5EF4-FFF2-40B4-BE49-F238E27FC236}">
                  <a16:creationId xmlns:a16="http://schemas.microsoft.com/office/drawing/2014/main" id="{5ADB11ED-423A-0BD6-8D03-9B2194665D3B}"/>
                </a:ext>
              </a:extLst>
            </p:cNvPr>
            <p:cNvSpPr/>
            <p:nvPr/>
          </p:nvSpPr>
          <p:spPr>
            <a:xfrm>
              <a:off x="4448174" y="282892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6" name="Freeform: Shape 795">
              <a:extLst>
                <a:ext uri="{FF2B5EF4-FFF2-40B4-BE49-F238E27FC236}">
                  <a16:creationId xmlns:a16="http://schemas.microsoft.com/office/drawing/2014/main" id="{EEAA56E7-A39B-A406-F81C-220318310E2A}"/>
                </a:ext>
              </a:extLst>
            </p:cNvPr>
            <p:cNvSpPr/>
            <p:nvPr/>
          </p:nvSpPr>
          <p:spPr>
            <a:xfrm>
              <a:off x="4486274" y="282892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7" name="Freeform: Shape 796">
              <a:extLst>
                <a:ext uri="{FF2B5EF4-FFF2-40B4-BE49-F238E27FC236}">
                  <a16:creationId xmlns:a16="http://schemas.microsoft.com/office/drawing/2014/main" id="{51EC2A5C-458A-2649-493A-4A8F328CEA6F}"/>
                </a:ext>
              </a:extLst>
            </p:cNvPr>
            <p:cNvSpPr/>
            <p:nvPr/>
          </p:nvSpPr>
          <p:spPr>
            <a:xfrm>
              <a:off x="4562474" y="286702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8" name="Freeform: Shape 797">
              <a:extLst>
                <a:ext uri="{FF2B5EF4-FFF2-40B4-BE49-F238E27FC236}">
                  <a16:creationId xmlns:a16="http://schemas.microsoft.com/office/drawing/2014/main" id="{F0B79A6F-33AF-21CC-A94D-644A98E9A54E}"/>
                </a:ext>
              </a:extLst>
            </p:cNvPr>
            <p:cNvSpPr/>
            <p:nvPr/>
          </p:nvSpPr>
          <p:spPr>
            <a:xfrm>
              <a:off x="4619625" y="28860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9" name="Freeform: Shape 798">
              <a:extLst>
                <a:ext uri="{FF2B5EF4-FFF2-40B4-BE49-F238E27FC236}">
                  <a16:creationId xmlns:a16="http://schemas.microsoft.com/office/drawing/2014/main" id="{02F14E4F-3926-3FF6-EAFC-6021651AB800}"/>
                </a:ext>
              </a:extLst>
            </p:cNvPr>
            <p:cNvSpPr/>
            <p:nvPr/>
          </p:nvSpPr>
          <p:spPr>
            <a:xfrm>
              <a:off x="4695825" y="29622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0" name="Freeform: Shape 799">
              <a:extLst>
                <a:ext uri="{FF2B5EF4-FFF2-40B4-BE49-F238E27FC236}">
                  <a16:creationId xmlns:a16="http://schemas.microsoft.com/office/drawing/2014/main" id="{F4170484-75EF-5C2E-EB42-DA99F7468EE1}"/>
                </a:ext>
              </a:extLst>
            </p:cNvPr>
            <p:cNvSpPr/>
            <p:nvPr/>
          </p:nvSpPr>
          <p:spPr>
            <a:xfrm>
              <a:off x="4848224" y="30956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1" name="Freeform: Shape 800">
              <a:extLst>
                <a:ext uri="{FF2B5EF4-FFF2-40B4-BE49-F238E27FC236}">
                  <a16:creationId xmlns:a16="http://schemas.microsoft.com/office/drawing/2014/main" id="{02EF0FB7-DB6B-7048-FE06-BCBD2C11F97C}"/>
                </a:ext>
              </a:extLst>
            </p:cNvPr>
            <p:cNvSpPr/>
            <p:nvPr/>
          </p:nvSpPr>
          <p:spPr>
            <a:xfrm>
              <a:off x="4886324" y="30956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2" name="Freeform: Shape 801">
              <a:extLst>
                <a:ext uri="{FF2B5EF4-FFF2-40B4-BE49-F238E27FC236}">
                  <a16:creationId xmlns:a16="http://schemas.microsoft.com/office/drawing/2014/main" id="{0464A726-1EA2-7A86-9CCF-81FFDA6B0E90}"/>
                </a:ext>
              </a:extLst>
            </p:cNvPr>
            <p:cNvSpPr/>
            <p:nvPr/>
          </p:nvSpPr>
          <p:spPr>
            <a:xfrm>
              <a:off x="4943474" y="30956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3" name="Freeform: Shape 802">
              <a:extLst>
                <a:ext uri="{FF2B5EF4-FFF2-40B4-BE49-F238E27FC236}">
                  <a16:creationId xmlns:a16="http://schemas.microsoft.com/office/drawing/2014/main" id="{EABBD1D4-B113-7888-D008-63750D9E02C6}"/>
                </a:ext>
              </a:extLst>
            </p:cNvPr>
            <p:cNvSpPr/>
            <p:nvPr/>
          </p:nvSpPr>
          <p:spPr>
            <a:xfrm>
              <a:off x="5057774" y="31908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4" name="Freeform: Shape 803">
              <a:extLst>
                <a:ext uri="{FF2B5EF4-FFF2-40B4-BE49-F238E27FC236}">
                  <a16:creationId xmlns:a16="http://schemas.microsoft.com/office/drawing/2014/main" id="{C254A3E2-1C7C-DBE2-6774-4559EC6C6D4E}"/>
                </a:ext>
              </a:extLst>
            </p:cNvPr>
            <p:cNvSpPr/>
            <p:nvPr/>
          </p:nvSpPr>
          <p:spPr>
            <a:xfrm>
              <a:off x="5095874" y="31908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5" name="Freeform: Shape 804">
              <a:extLst>
                <a:ext uri="{FF2B5EF4-FFF2-40B4-BE49-F238E27FC236}">
                  <a16:creationId xmlns:a16="http://schemas.microsoft.com/office/drawing/2014/main" id="{24074066-E549-399A-0B3B-64A4D6153C20}"/>
                </a:ext>
              </a:extLst>
            </p:cNvPr>
            <p:cNvSpPr/>
            <p:nvPr/>
          </p:nvSpPr>
          <p:spPr>
            <a:xfrm>
              <a:off x="5153024" y="32480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6" name="Freeform: Shape 805">
              <a:extLst>
                <a:ext uri="{FF2B5EF4-FFF2-40B4-BE49-F238E27FC236}">
                  <a16:creationId xmlns:a16="http://schemas.microsoft.com/office/drawing/2014/main" id="{64418831-C745-6B3A-753C-9CAAE9E54E26}"/>
                </a:ext>
              </a:extLst>
            </p:cNvPr>
            <p:cNvSpPr/>
            <p:nvPr/>
          </p:nvSpPr>
          <p:spPr>
            <a:xfrm>
              <a:off x="5229224" y="33623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7" name="Freeform: Shape 806">
              <a:extLst>
                <a:ext uri="{FF2B5EF4-FFF2-40B4-BE49-F238E27FC236}">
                  <a16:creationId xmlns:a16="http://schemas.microsoft.com/office/drawing/2014/main" id="{C4989BFA-9DC8-D0A1-258D-DE184B19D5CE}"/>
                </a:ext>
              </a:extLst>
            </p:cNvPr>
            <p:cNvSpPr/>
            <p:nvPr/>
          </p:nvSpPr>
          <p:spPr>
            <a:xfrm>
              <a:off x="5400674" y="341948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8" name="Freeform: Shape 807">
              <a:extLst>
                <a:ext uri="{FF2B5EF4-FFF2-40B4-BE49-F238E27FC236}">
                  <a16:creationId xmlns:a16="http://schemas.microsoft.com/office/drawing/2014/main" id="{E953A040-CF8D-F623-65B2-88B67281641A}"/>
                </a:ext>
              </a:extLst>
            </p:cNvPr>
            <p:cNvSpPr/>
            <p:nvPr/>
          </p:nvSpPr>
          <p:spPr>
            <a:xfrm>
              <a:off x="5457824" y="3476630"/>
              <a:ext cx="9525" cy="72003"/>
            </a:xfrm>
            <a:custGeom>
              <a:avLst/>
              <a:gdLst>
                <a:gd name="connsiteX0" fmla="*/ 0 w 9525"/>
                <a:gd name="connsiteY0" fmla="*/ 0 h 72003"/>
                <a:gd name="connsiteX1" fmla="*/ 0 w 9525"/>
                <a:gd name="connsiteY1" fmla="*/ 72003 h 72003"/>
              </a:gdLst>
              <a:ahLst/>
              <a:cxnLst>
                <a:cxn ang="0">
                  <a:pos x="connsiteX0" y="connsiteY0"/>
                </a:cxn>
                <a:cxn ang="0">
                  <a:pos x="connsiteX1" y="connsiteY1"/>
                </a:cxn>
              </a:cxnLst>
              <a:rect l="l" t="t" r="r" b="b"/>
              <a:pathLst>
                <a:path w="9525" h="72003">
                  <a:moveTo>
                    <a:pt x="0" y="0"/>
                  </a:moveTo>
                  <a:lnTo>
                    <a:pt x="0" y="72003"/>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9" name="Freeform: Shape 808">
              <a:extLst>
                <a:ext uri="{FF2B5EF4-FFF2-40B4-BE49-F238E27FC236}">
                  <a16:creationId xmlns:a16="http://schemas.microsoft.com/office/drawing/2014/main" id="{37804D9E-A798-90DA-152D-D8FFDAFE8EBB}"/>
                </a:ext>
              </a:extLst>
            </p:cNvPr>
            <p:cNvSpPr/>
            <p:nvPr/>
          </p:nvSpPr>
          <p:spPr>
            <a:xfrm>
              <a:off x="5762624" y="37052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0" name="Freeform: Shape 809">
              <a:extLst>
                <a:ext uri="{FF2B5EF4-FFF2-40B4-BE49-F238E27FC236}">
                  <a16:creationId xmlns:a16="http://schemas.microsoft.com/office/drawing/2014/main" id="{3CE08725-4F90-372A-AA34-637803529A00}"/>
                </a:ext>
              </a:extLst>
            </p:cNvPr>
            <p:cNvSpPr/>
            <p:nvPr/>
          </p:nvSpPr>
          <p:spPr>
            <a:xfrm>
              <a:off x="5800724" y="3724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1" name="Freeform: Shape 810">
              <a:extLst>
                <a:ext uri="{FF2B5EF4-FFF2-40B4-BE49-F238E27FC236}">
                  <a16:creationId xmlns:a16="http://schemas.microsoft.com/office/drawing/2014/main" id="{6CC5FD61-043C-3CA1-CB38-5317AD15F524}"/>
                </a:ext>
              </a:extLst>
            </p:cNvPr>
            <p:cNvSpPr/>
            <p:nvPr/>
          </p:nvSpPr>
          <p:spPr>
            <a:xfrm>
              <a:off x="5953124"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2" name="Freeform: Shape 811">
              <a:extLst>
                <a:ext uri="{FF2B5EF4-FFF2-40B4-BE49-F238E27FC236}">
                  <a16:creationId xmlns:a16="http://schemas.microsoft.com/office/drawing/2014/main" id="{082BCBF8-C761-409B-7262-5A5AE0053222}"/>
                </a:ext>
              </a:extLst>
            </p:cNvPr>
            <p:cNvSpPr/>
            <p:nvPr/>
          </p:nvSpPr>
          <p:spPr>
            <a:xfrm>
              <a:off x="6010274"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3" name="Freeform: Shape 812">
              <a:extLst>
                <a:ext uri="{FF2B5EF4-FFF2-40B4-BE49-F238E27FC236}">
                  <a16:creationId xmlns:a16="http://schemas.microsoft.com/office/drawing/2014/main" id="{067C8081-4EA3-6A9D-2137-3C735CC6F85F}"/>
                </a:ext>
              </a:extLst>
            </p:cNvPr>
            <p:cNvSpPr/>
            <p:nvPr/>
          </p:nvSpPr>
          <p:spPr>
            <a:xfrm>
              <a:off x="6067424"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4" name="Freeform: Shape 813">
              <a:extLst>
                <a:ext uri="{FF2B5EF4-FFF2-40B4-BE49-F238E27FC236}">
                  <a16:creationId xmlns:a16="http://schemas.microsoft.com/office/drawing/2014/main" id="{4FF88ED3-A9F3-0E7B-BC9F-1723A41EE828}"/>
                </a:ext>
              </a:extLst>
            </p:cNvPr>
            <p:cNvSpPr/>
            <p:nvPr/>
          </p:nvSpPr>
          <p:spPr>
            <a:xfrm>
              <a:off x="6124574"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5" name="Freeform: Shape 814">
              <a:extLst>
                <a:ext uri="{FF2B5EF4-FFF2-40B4-BE49-F238E27FC236}">
                  <a16:creationId xmlns:a16="http://schemas.microsoft.com/office/drawing/2014/main" id="{55D7171D-7FD5-63C9-CF4B-59AEE750C1F3}"/>
                </a:ext>
              </a:extLst>
            </p:cNvPr>
            <p:cNvSpPr/>
            <p:nvPr/>
          </p:nvSpPr>
          <p:spPr>
            <a:xfrm>
              <a:off x="6162674"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6" name="Freeform: Shape 815">
              <a:extLst>
                <a:ext uri="{FF2B5EF4-FFF2-40B4-BE49-F238E27FC236}">
                  <a16:creationId xmlns:a16="http://schemas.microsoft.com/office/drawing/2014/main" id="{3C67B034-C47D-02E7-155C-1F493818A80B}"/>
                </a:ext>
              </a:extLst>
            </p:cNvPr>
            <p:cNvSpPr/>
            <p:nvPr/>
          </p:nvSpPr>
          <p:spPr>
            <a:xfrm>
              <a:off x="623888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7" name="Freeform: Shape 816">
              <a:extLst>
                <a:ext uri="{FF2B5EF4-FFF2-40B4-BE49-F238E27FC236}">
                  <a16:creationId xmlns:a16="http://schemas.microsoft.com/office/drawing/2014/main" id="{3FD07FD7-96C4-0409-5DF5-4F3FE4CD6329}"/>
                </a:ext>
              </a:extLst>
            </p:cNvPr>
            <p:cNvSpPr/>
            <p:nvPr/>
          </p:nvSpPr>
          <p:spPr>
            <a:xfrm>
              <a:off x="629603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8" name="Freeform: Shape 817">
              <a:extLst>
                <a:ext uri="{FF2B5EF4-FFF2-40B4-BE49-F238E27FC236}">
                  <a16:creationId xmlns:a16="http://schemas.microsoft.com/office/drawing/2014/main" id="{7DAA5B23-F6E1-0608-07B5-4488FBEA044F}"/>
                </a:ext>
              </a:extLst>
            </p:cNvPr>
            <p:cNvSpPr/>
            <p:nvPr/>
          </p:nvSpPr>
          <p:spPr>
            <a:xfrm>
              <a:off x="641033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9" name="Freeform: Shape 818">
              <a:extLst>
                <a:ext uri="{FF2B5EF4-FFF2-40B4-BE49-F238E27FC236}">
                  <a16:creationId xmlns:a16="http://schemas.microsoft.com/office/drawing/2014/main" id="{33E585F4-84B3-910F-9E12-105A433E02F8}"/>
                </a:ext>
              </a:extLst>
            </p:cNvPr>
            <p:cNvSpPr/>
            <p:nvPr/>
          </p:nvSpPr>
          <p:spPr>
            <a:xfrm>
              <a:off x="646748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0" name="Freeform: Shape 819">
              <a:extLst>
                <a:ext uri="{FF2B5EF4-FFF2-40B4-BE49-F238E27FC236}">
                  <a16:creationId xmlns:a16="http://schemas.microsoft.com/office/drawing/2014/main" id="{2887ABFE-C464-FE45-D53D-7A32B6DA0B93}"/>
                </a:ext>
              </a:extLst>
            </p:cNvPr>
            <p:cNvSpPr/>
            <p:nvPr/>
          </p:nvSpPr>
          <p:spPr>
            <a:xfrm>
              <a:off x="6543684" y="40100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1" name="Freeform: Shape 820">
              <a:extLst>
                <a:ext uri="{FF2B5EF4-FFF2-40B4-BE49-F238E27FC236}">
                  <a16:creationId xmlns:a16="http://schemas.microsoft.com/office/drawing/2014/main" id="{A1C0D14B-18DC-379A-AB49-6DEF3A7D439B}"/>
                </a:ext>
              </a:extLst>
            </p:cNvPr>
            <p:cNvSpPr/>
            <p:nvPr/>
          </p:nvSpPr>
          <p:spPr>
            <a:xfrm>
              <a:off x="6753234" y="40671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2" name="Freeform: Shape 821">
              <a:extLst>
                <a:ext uri="{FF2B5EF4-FFF2-40B4-BE49-F238E27FC236}">
                  <a16:creationId xmlns:a16="http://schemas.microsoft.com/office/drawing/2014/main" id="{F1741996-CB5A-5C48-F6CF-D18DB5904FC6}"/>
                </a:ext>
              </a:extLst>
            </p:cNvPr>
            <p:cNvSpPr/>
            <p:nvPr/>
          </p:nvSpPr>
          <p:spPr>
            <a:xfrm>
              <a:off x="6772284" y="40671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3" name="Freeform: Shape 822">
              <a:extLst>
                <a:ext uri="{FF2B5EF4-FFF2-40B4-BE49-F238E27FC236}">
                  <a16:creationId xmlns:a16="http://schemas.microsoft.com/office/drawing/2014/main" id="{43364D33-E797-74B6-C153-2A008EBEDAFC}"/>
                </a:ext>
              </a:extLst>
            </p:cNvPr>
            <p:cNvSpPr/>
            <p:nvPr/>
          </p:nvSpPr>
          <p:spPr>
            <a:xfrm>
              <a:off x="68484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4" name="Freeform: Shape 823">
              <a:extLst>
                <a:ext uri="{FF2B5EF4-FFF2-40B4-BE49-F238E27FC236}">
                  <a16:creationId xmlns:a16="http://schemas.microsoft.com/office/drawing/2014/main" id="{03CC8E10-4E4B-7249-C768-E560AA76EC66}"/>
                </a:ext>
              </a:extLst>
            </p:cNvPr>
            <p:cNvSpPr/>
            <p:nvPr/>
          </p:nvSpPr>
          <p:spPr>
            <a:xfrm>
              <a:off x="69246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5" name="Freeform: Shape 824">
              <a:extLst>
                <a:ext uri="{FF2B5EF4-FFF2-40B4-BE49-F238E27FC236}">
                  <a16:creationId xmlns:a16="http://schemas.microsoft.com/office/drawing/2014/main" id="{EB387A70-4ED5-654B-6DCF-58AFF7C6AF4A}"/>
                </a:ext>
              </a:extLst>
            </p:cNvPr>
            <p:cNvSpPr/>
            <p:nvPr/>
          </p:nvSpPr>
          <p:spPr>
            <a:xfrm>
              <a:off x="694373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6" name="Freeform: Shape 825">
              <a:extLst>
                <a:ext uri="{FF2B5EF4-FFF2-40B4-BE49-F238E27FC236}">
                  <a16:creationId xmlns:a16="http://schemas.microsoft.com/office/drawing/2014/main" id="{BD9341D4-C0DC-41DD-8442-85A6668A602A}"/>
                </a:ext>
              </a:extLst>
            </p:cNvPr>
            <p:cNvSpPr/>
            <p:nvPr/>
          </p:nvSpPr>
          <p:spPr>
            <a:xfrm>
              <a:off x="701993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7" name="Freeform: Shape 826">
              <a:extLst>
                <a:ext uri="{FF2B5EF4-FFF2-40B4-BE49-F238E27FC236}">
                  <a16:creationId xmlns:a16="http://schemas.microsoft.com/office/drawing/2014/main" id="{84A5BEC8-6E2F-BB34-F2D3-C570420B8A9A}"/>
                </a:ext>
              </a:extLst>
            </p:cNvPr>
            <p:cNvSpPr/>
            <p:nvPr/>
          </p:nvSpPr>
          <p:spPr>
            <a:xfrm>
              <a:off x="70770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8" name="Freeform: Shape 827">
              <a:extLst>
                <a:ext uri="{FF2B5EF4-FFF2-40B4-BE49-F238E27FC236}">
                  <a16:creationId xmlns:a16="http://schemas.microsoft.com/office/drawing/2014/main" id="{1F349F16-9A5A-8717-A4FC-507ED2624E75}"/>
                </a:ext>
              </a:extLst>
            </p:cNvPr>
            <p:cNvSpPr/>
            <p:nvPr/>
          </p:nvSpPr>
          <p:spPr>
            <a:xfrm>
              <a:off x="71913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9" name="Freeform: Shape 828">
              <a:extLst>
                <a:ext uri="{FF2B5EF4-FFF2-40B4-BE49-F238E27FC236}">
                  <a16:creationId xmlns:a16="http://schemas.microsoft.com/office/drawing/2014/main" id="{605A29AE-079E-D952-41F8-25EEC5BC72AE}"/>
                </a:ext>
              </a:extLst>
            </p:cNvPr>
            <p:cNvSpPr/>
            <p:nvPr/>
          </p:nvSpPr>
          <p:spPr>
            <a:xfrm>
              <a:off x="72294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0" name="Freeform: Shape 829">
              <a:extLst>
                <a:ext uri="{FF2B5EF4-FFF2-40B4-BE49-F238E27FC236}">
                  <a16:creationId xmlns:a16="http://schemas.microsoft.com/office/drawing/2014/main" id="{6700A523-35FE-8C3A-F89B-76A189507B6E}"/>
                </a:ext>
              </a:extLst>
            </p:cNvPr>
            <p:cNvSpPr/>
            <p:nvPr/>
          </p:nvSpPr>
          <p:spPr>
            <a:xfrm>
              <a:off x="73056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1" name="Freeform: Shape 830">
              <a:extLst>
                <a:ext uri="{FF2B5EF4-FFF2-40B4-BE49-F238E27FC236}">
                  <a16:creationId xmlns:a16="http://schemas.microsoft.com/office/drawing/2014/main" id="{4CD03659-2321-86C6-7E12-6C29789ECB91}"/>
                </a:ext>
              </a:extLst>
            </p:cNvPr>
            <p:cNvSpPr/>
            <p:nvPr/>
          </p:nvSpPr>
          <p:spPr>
            <a:xfrm>
              <a:off x="736283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2" name="Freeform: Shape 831">
              <a:extLst>
                <a:ext uri="{FF2B5EF4-FFF2-40B4-BE49-F238E27FC236}">
                  <a16:creationId xmlns:a16="http://schemas.microsoft.com/office/drawing/2014/main" id="{1C5BEECB-CDFB-AF5E-E186-76F82FBAF495}"/>
                </a:ext>
              </a:extLst>
            </p:cNvPr>
            <p:cNvSpPr/>
            <p:nvPr/>
          </p:nvSpPr>
          <p:spPr>
            <a:xfrm>
              <a:off x="74199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3" name="Freeform: Shape 832">
              <a:extLst>
                <a:ext uri="{FF2B5EF4-FFF2-40B4-BE49-F238E27FC236}">
                  <a16:creationId xmlns:a16="http://schemas.microsoft.com/office/drawing/2014/main" id="{371EFD22-D89E-D828-3CFF-8914363CF681}"/>
                </a:ext>
              </a:extLst>
            </p:cNvPr>
            <p:cNvSpPr/>
            <p:nvPr/>
          </p:nvSpPr>
          <p:spPr>
            <a:xfrm>
              <a:off x="74961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4" name="Freeform: Shape 833">
              <a:extLst>
                <a:ext uri="{FF2B5EF4-FFF2-40B4-BE49-F238E27FC236}">
                  <a16:creationId xmlns:a16="http://schemas.microsoft.com/office/drawing/2014/main" id="{C2848967-998B-5D64-9E62-F4D489F6D3D0}"/>
                </a:ext>
              </a:extLst>
            </p:cNvPr>
            <p:cNvSpPr/>
            <p:nvPr/>
          </p:nvSpPr>
          <p:spPr>
            <a:xfrm>
              <a:off x="76104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5" name="Freeform: Shape 834">
              <a:extLst>
                <a:ext uri="{FF2B5EF4-FFF2-40B4-BE49-F238E27FC236}">
                  <a16:creationId xmlns:a16="http://schemas.microsoft.com/office/drawing/2014/main" id="{1DD68BF3-DBB8-8B3B-4414-FE90A2169628}"/>
                </a:ext>
              </a:extLst>
            </p:cNvPr>
            <p:cNvSpPr/>
            <p:nvPr/>
          </p:nvSpPr>
          <p:spPr>
            <a:xfrm>
              <a:off x="7800993"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6" name="Freeform: Shape 835">
              <a:extLst>
                <a:ext uri="{FF2B5EF4-FFF2-40B4-BE49-F238E27FC236}">
                  <a16:creationId xmlns:a16="http://schemas.microsoft.com/office/drawing/2014/main" id="{FCFFCDE0-A9C6-1B5F-90D8-05E9D91DE3F8}"/>
                </a:ext>
              </a:extLst>
            </p:cNvPr>
            <p:cNvSpPr/>
            <p:nvPr/>
          </p:nvSpPr>
          <p:spPr>
            <a:xfrm>
              <a:off x="8315343"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837" name="Group 836">
            <a:extLst>
              <a:ext uri="{FF2B5EF4-FFF2-40B4-BE49-F238E27FC236}">
                <a16:creationId xmlns:a16="http://schemas.microsoft.com/office/drawing/2014/main" id="{F01E0402-24E9-776E-221F-11C23560C34C}"/>
              </a:ext>
            </a:extLst>
          </p:cNvPr>
          <p:cNvGrpSpPr/>
          <p:nvPr/>
        </p:nvGrpSpPr>
        <p:grpSpPr>
          <a:xfrm>
            <a:off x="7107210" y="2503303"/>
            <a:ext cx="4788000" cy="2003011"/>
            <a:chOff x="3810000" y="2428875"/>
            <a:chExt cx="4569333" cy="2003011"/>
          </a:xfrm>
        </p:grpSpPr>
        <p:sp>
          <p:nvSpPr>
            <p:cNvPr id="838" name="Freeform: Shape 837">
              <a:extLst>
                <a:ext uri="{FF2B5EF4-FFF2-40B4-BE49-F238E27FC236}">
                  <a16:creationId xmlns:a16="http://schemas.microsoft.com/office/drawing/2014/main" id="{8CD288DC-1F1F-CB0C-FB4D-453D76005131}"/>
                </a:ext>
              </a:extLst>
            </p:cNvPr>
            <p:cNvSpPr/>
            <p:nvPr/>
          </p:nvSpPr>
          <p:spPr>
            <a:xfrm>
              <a:off x="3810000" y="2457579"/>
              <a:ext cx="4569333" cy="1938303"/>
            </a:xfrm>
            <a:custGeom>
              <a:avLst/>
              <a:gdLst>
                <a:gd name="connsiteX0" fmla="*/ 4569333 w 4569333"/>
                <a:gd name="connsiteY0" fmla="*/ 1938303 h 1938303"/>
                <a:gd name="connsiteX1" fmla="*/ 3976526 w 4569333"/>
                <a:gd name="connsiteY1" fmla="*/ 1938303 h 1938303"/>
                <a:gd name="connsiteX2" fmla="*/ 3976526 w 4569333"/>
                <a:gd name="connsiteY2" fmla="*/ 1845053 h 1938303"/>
                <a:gd name="connsiteX3" fmla="*/ 3337084 w 4569333"/>
                <a:gd name="connsiteY3" fmla="*/ 1845053 h 1938303"/>
                <a:gd name="connsiteX4" fmla="*/ 3337084 w 4569333"/>
                <a:gd name="connsiteY4" fmla="*/ 1768453 h 1938303"/>
                <a:gd name="connsiteX5" fmla="*/ 3243825 w 4569333"/>
                <a:gd name="connsiteY5" fmla="*/ 1768453 h 1938303"/>
                <a:gd name="connsiteX6" fmla="*/ 3243825 w 4569333"/>
                <a:gd name="connsiteY6" fmla="*/ 1731820 h 1938303"/>
                <a:gd name="connsiteX7" fmla="*/ 3170558 w 4569333"/>
                <a:gd name="connsiteY7" fmla="*/ 1731820 h 1938303"/>
                <a:gd name="connsiteX8" fmla="*/ 3170558 w 4569333"/>
                <a:gd name="connsiteY8" fmla="*/ 1675204 h 1938303"/>
                <a:gd name="connsiteX9" fmla="*/ 2927442 w 4569333"/>
                <a:gd name="connsiteY9" fmla="*/ 1675204 h 1938303"/>
                <a:gd name="connsiteX10" fmla="*/ 2927442 w 4569333"/>
                <a:gd name="connsiteY10" fmla="*/ 1605262 h 1938303"/>
                <a:gd name="connsiteX11" fmla="*/ 2854166 w 4569333"/>
                <a:gd name="connsiteY11" fmla="*/ 1605262 h 1938303"/>
                <a:gd name="connsiteX12" fmla="*/ 2854166 w 4569333"/>
                <a:gd name="connsiteY12" fmla="*/ 1568628 h 1938303"/>
                <a:gd name="connsiteX13" fmla="*/ 2824201 w 4569333"/>
                <a:gd name="connsiteY13" fmla="*/ 1568628 h 1938303"/>
                <a:gd name="connsiteX14" fmla="*/ 2824201 w 4569333"/>
                <a:gd name="connsiteY14" fmla="*/ 1522004 h 1938303"/>
                <a:gd name="connsiteX15" fmla="*/ 2694308 w 4569333"/>
                <a:gd name="connsiteY15" fmla="*/ 1522004 h 1938303"/>
                <a:gd name="connsiteX16" fmla="*/ 2694308 w 4569333"/>
                <a:gd name="connsiteY16" fmla="*/ 1505354 h 1938303"/>
                <a:gd name="connsiteX17" fmla="*/ 2607717 w 4569333"/>
                <a:gd name="connsiteY17" fmla="*/ 1505354 h 1938303"/>
                <a:gd name="connsiteX18" fmla="*/ 2607717 w 4569333"/>
                <a:gd name="connsiteY18" fmla="*/ 1455395 h 1938303"/>
                <a:gd name="connsiteX19" fmla="*/ 2434533 w 4569333"/>
                <a:gd name="connsiteY19" fmla="*/ 1455395 h 1938303"/>
                <a:gd name="connsiteX20" fmla="*/ 2434533 w 4569333"/>
                <a:gd name="connsiteY20" fmla="*/ 1428754 h 1938303"/>
                <a:gd name="connsiteX21" fmla="*/ 2251367 w 4569333"/>
                <a:gd name="connsiteY21" fmla="*/ 1428754 h 1938303"/>
                <a:gd name="connsiteX22" fmla="*/ 2251367 w 4569333"/>
                <a:gd name="connsiteY22" fmla="*/ 1358812 h 1938303"/>
                <a:gd name="connsiteX23" fmla="*/ 2231384 w 4569333"/>
                <a:gd name="connsiteY23" fmla="*/ 1358812 h 1938303"/>
                <a:gd name="connsiteX24" fmla="*/ 2231384 w 4569333"/>
                <a:gd name="connsiteY24" fmla="*/ 1325503 h 1938303"/>
                <a:gd name="connsiteX25" fmla="*/ 2191417 w 4569333"/>
                <a:gd name="connsiteY25" fmla="*/ 1325503 h 1938303"/>
                <a:gd name="connsiteX26" fmla="*/ 2191417 w 4569333"/>
                <a:gd name="connsiteY26" fmla="*/ 1282212 h 1938303"/>
                <a:gd name="connsiteX27" fmla="*/ 2064858 w 4569333"/>
                <a:gd name="connsiteY27" fmla="*/ 1282212 h 1938303"/>
                <a:gd name="connsiteX28" fmla="*/ 2064858 w 4569333"/>
                <a:gd name="connsiteY28" fmla="*/ 1228929 h 1938303"/>
                <a:gd name="connsiteX29" fmla="*/ 1914992 w 4569333"/>
                <a:gd name="connsiteY29" fmla="*/ 1228929 h 1938303"/>
                <a:gd name="connsiteX30" fmla="*/ 1914992 w 4569333"/>
                <a:gd name="connsiteY30" fmla="*/ 1195620 h 1938303"/>
                <a:gd name="connsiteX31" fmla="*/ 1851717 w 4569333"/>
                <a:gd name="connsiteY31" fmla="*/ 1195620 h 1938303"/>
                <a:gd name="connsiteX32" fmla="*/ 1851717 w 4569333"/>
                <a:gd name="connsiteY32" fmla="*/ 1142337 h 1938303"/>
                <a:gd name="connsiteX33" fmla="*/ 1788433 w 4569333"/>
                <a:gd name="connsiteY33" fmla="*/ 1142337 h 1938303"/>
                <a:gd name="connsiteX34" fmla="*/ 1788433 w 4569333"/>
                <a:gd name="connsiteY34" fmla="*/ 1109028 h 1938303"/>
                <a:gd name="connsiteX35" fmla="*/ 1761792 w 4569333"/>
                <a:gd name="connsiteY35" fmla="*/ 1109028 h 1938303"/>
                <a:gd name="connsiteX36" fmla="*/ 1761792 w 4569333"/>
                <a:gd name="connsiteY36" fmla="*/ 1065737 h 1938303"/>
                <a:gd name="connsiteX37" fmla="*/ 1721825 w 4569333"/>
                <a:gd name="connsiteY37" fmla="*/ 1065737 h 1938303"/>
                <a:gd name="connsiteX38" fmla="*/ 1721825 w 4569333"/>
                <a:gd name="connsiteY38" fmla="*/ 1049078 h 1938303"/>
                <a:gd name="connsiteX39" fmla="*/ 1678534 w 4569333"/>
                <a:gd name="connsiteY39" fmla="*/ 1049078 h 1938303"/>
                <a:gd name="connsiteX40" fmla="*/ 1678534 w 4569333"/>
                <a:gd name="connsiteY40" fmla="*/ 1009120 h 1938303"/>
                <a:gd name="connsiteX41" fmla="*/ 1578616 w 4569333"/>
                <a:gd name="connsiteY41" fmla="*/ 1009120 h 1938303"/>
                <a:gd name="connsiteX42" fmla="*/ 1578616 w 4569333"/>
                <a:gd name="connsiteY42" fmla="*/ 962496 h 1938303"/>
                <a:gd name="connsiteX43" fmla="*/ 1551975 w 4569333"/>
                <a:gd name="connsiteY43" fmla="*/ 962496 h 1938303"/>
                <a:gd name="connsiteX44" fmla="*/ 1551975 w 4569333"/>
                <a:gd name="connsiteY44" fmla="*/ 909204 h 1938303"/>
                <a:gd name="connsiteX45" fmla="*/ 1502016 w 4569333"/>
                <a:gd name="connsiteY45" fmla="*/ 909204 h 1938303"/>
                <a:gd name="connsiteX46" fmla="*/ 1502016 w 4569333"/>
                <a:gd name="connsiteY46" fmla="*/ 849257 h 1938303"/>
                <a:gd name="connsiteX47" fmla="*/ 1462059 w 4569333"/>
                <a:gd name="connsiteY47" fmla="*/ 849257 h 1938303"/>
                <a:gd name="connsiteX48" fmla="*/ 1462059 w 4569333"/>
                <a:gd name="connsiteY48" fmla="*/ 822614 h 1938303"/>
                <a:gd name="connsiteX49" fmla="*/ 1378791 w 4569333"/>
                <a:gd name="connsiteY49" fmla="*/ 822614 h 1938303"/>
                <a:gd name="connsiteX50" fmla="*/ 1378791 w 4569333"/>
                <a:gd name="connsiteY50" fmla="*/ 749344 h 1938303"/>
                <a:gd name="connsiteX51" fmla="*/ 1188958 w 4569333"/>
                <a:gd name="connsiteY51" fmla="*/ 749344 h 1938303"/>
                <a:gd name="connsiteX52" fmla="*/ 1188958 w 4569333"/>
                <a:gd name="connsiteY52" fmla="*/ 712710 h 1938303"/>
                <a:gd name="connsiteX53" fmla="*/ 1165650 w 4569333"/>
                <a:gd name="connsiteY53" fmla="*/ 712710 h 1938303"/>
                <a:gd name="connsiteX54" fmla="*/ 1165650 w 4569333"/>
                <a:gd name="connsiteY54" fmla="*/ 679406 h 1938303"/>
                <a:gd name="connsiteX55" fmla="*/ 1109034 w 4569333"/>
                <a:gd name="connsiteY55" fmla="*/ 679406 h 1938303"/>
                <a:gd name="connsiteX56" fmla="*/ 1109034 w 4569333"/>
                <a:gd name="connsiteY56" fmla="*/ 629449 h 1938303"/>
                <a:gd name="connsiteX57" fmla="*/ 1049084 w 4569333"/>
                <a:gd name="connsiteY57" fmla="*/ 629449 h 1938303"/>
                <a:gd name="connsiteX58" fmla="*/ 1049084 w 4569333"/>
                <a:gd name="connsiteY58" fmla="*/ 602806 h 1938303"/>
                <a:gd name="connsiteX59" fmla="*/ 905874 w 4569333"/>
                <a:gd name="connsiteY59" fmla="*/ 602806 h 1938303"/>
                <a:gd name="connsiteX60" fmla="*/ 905874 w 4569333"/>
                <a:gd name="connsiteY60" fmla="*/ 552850 h 1938303"/>
                <a:gd name="connsiteX61" fmla="*/ 839266 w 4569333"/>
                <a:gd name="connsiteY61" fmla="*/ 552850 h 1938303"/>
                <a:gd name="connsiteX62" fmla="*/ 839266 w 4569333"/>
                <a:gd name="connsiteY62" fmla="*/ 492902 h 1938303"/>
                <a:gd name="connsiteX63" fmla="*/ 799301 w 4569333"/>
                <a:gd name="connsiteY63" fmla="*/ 492902 h 1938303"/>
                <a:gd name="connsiteX64" fmla="*/ 799301 w 4569333"/>
                <a:gd name="connsiteY64" fmla="*/ 432955 h 1938303"/>
                <a:gd name="connsiteX65" fmla="*/ 736022 w 4569333"/>
                <a:gd name="connsiteY65" fmla="*/ 432955 h 1938303"/>
                <a:gd name="connsiteX66" fmla="*/ 736022 w 4569333"/>
                <a:gd name="connsiteY66" fmla="*/ 396320 h 1938303"/>
                <a:gd name="connsiteX67" fmla="*/ 619458 w 4569333"/>
                <a:gd name="connsiteY67" fmla="*/ 396320 h 1938303"/>
                <a:gd name="connsiteX68" fmla="*/ 619458 w 4569333"/>
                <a:gd name="connsiteY68" fmla="*/ 366346 h 1938303"/>
                <a:gd name="connsiteX69" fmla="*/ 586154 w 4569333"/>
                <a:gd name="connsiteY69" fmla="*/ 366346 h 1938303"/>
                <a:gd name="connsiteX70" fmla="*/ 586154 w 4569333"/>
                <a:gd name="connsiteY70" fmla="*/ 316390 h 1938303"/>
                <a:gd name="connsiteX71" fmla="*/ 529537 w 4569333"/>
                <a:gd name="connsiteY71" fmla="*/ 316390 h 1938303"/>
                <a:gd name="connsiteX72" fmla="*/ 529537 w 4569333"/>
                <a:gd name="connsiteY72" fmla="*/ 283086 h 1938303"/>
                <a:gd name="connsiteX73" fmla="*/ 479581 w 4569333"/>
                <a:gd name="connsiteY73" fmla="*/ 283086 h 1938303"/>
                <a:gd name="connsiteX74" fmla="*/ 479581 w 4569333"/>
                <a:gd name="connsiteY74" fmla="*/ 246452 h 1938303"/>
                <a:gd name="connsiteX75" fmla="*/ 432954 w 4569333"/>
                <a:gd name="connsiteY75" fmla="*/ 246452 h 1938303"/>
                <a:gd name="connsiteX76" fmla="*/ 432954 w 4569333"/>
                <a:gd name="connsiteY76" fmla="*/ 209817 h 1938303"/>
                <a:gd name="connsiteX77" fmla="*/ 323051 w 4569333"/>
                <a:gd name="connsiteY77" fmla="*/ 209817 h 1938303"/>
                <a:gd name="connsiteX78" fmla="*/ 323051 w 4569333"/>
                <a:gd name="connsiteY78" fmla="*/ 166522 h 1938303"/>
                <a:gd name="connsiteX79" fmla="*/ 303068 w 4569333"/>
                <a:gd name="connsiteY79" fmla="*/ 166522 h 1938303"/>
                <a:gd name="connsiteX80" fmla="*/ 303068 w 4569333"/>
                <a:gd name="connsiteY80" fmla="*/ 139877 h 1938303"/>
                <a:gd name="connsiteX81" fmla="*/ 279755 w 4569333"/>
                <a:gd name="connsiteY81" fmla="*/ 139877 h 1938303"/>
                <a:gd name="connsiteX82" fmla="*/ 279755 w 4569333"/>
                <a:gd name="connsiteY82" fmla="*/ 103243 h 1938303"/>
                <a:gd name="connsiteX83" fmla="*/ 229799 w 4569333"/>
                <a:gd name="connsiteY83" fmla="*/ 103243 h 1938303"/>
                <a:gd name="connsiteX84" fmla="*/ 229799 w 4569333"/>
                <a:gd name="connsiteY84" fmla="*/ 53287 h 1938303"/>
                <a:gd name="connsiteX85" fmla="*/ 156530 w 4569333"/>
                <a:gd name="connsiteY85" fmla="*/ 53287 h 1938303"/>
                <a:gd name="connsiteX86" fmla="*/ 156530 w 4569333"/>
                <a:gd name="connsiteY86" fmla="*/ 19982 h 1938303"/>
                <a:gd name="connsiteX87" fmla="*/ 106573 w 4569333"/>
                <a:gd name="connsiteY87" fmla="*/ 19982 h 1938303"/>
                <a:gd name="connsiteX88" fmla="*/ 106573 w 4569333"/>
                <a:gd name="connsiteY88" fmla="*/ 0 h 1938303"/>
                <a:gd name="connsiteX89" fmla="*/ 0 w 4569333"/>
                <a:gd name="connsiteY89" fmla="*/ 0 h 1938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569333" h="1938303">
                  <a:moveTo>
                    <a:pt x="4569333" y="1938303"/>
                  </a:moveTo>
                  <a:lnTo>
                    <a:pt x="3976526" y="1938303"/>
                  </a:lnTo>
                  <a:lnTo>
                    <a:pt x="3976526" y="1845053"/>
                  </a:lnTo>
                  <a:lnTo>
                    <a:pt x="3337084" y="1845053"/>
                  </a:lnTo>
                  <a:lnTo>
                    <a:pt x="3337084" y="1768453"/>
                  </a:lnTo>
                  <a:lnTo>
                    <a:pt x="3243825" y="1768453"/>
                  </a:lnTo>
                  <a:lnTo>
                    <a:pt x="3243825" y="1731820"/>
                  </a:lnTo>
                  <a:lnTo>
                    <a:pt x="3170558" y="1731820"/>
                  </a:lnTo>
                  <a:lnTo>
                    <a:pt x="3170558" y="1675204"/>
                  </a:lnTo>
                  <a:lnTo>
                    <a:pt x="2927442" y="1675204"/>
                  </a:lnTo>
                  <a:lnTo>
                    <a:pt x="2927442" y="1605262"/>
                  </a:lnTo>
                  <a:lnTo>
                    <a:pt x="2854166" y="1605262"/>
                  </a:lnTo>
                  <a:lnTo>
                    <a:pt x="2854166" y="1568628"/>
                  </a:lnTo>
                  <a:lnTo>
                    <a:pt x="2824201" y="1568628"/>
                  </a:lnTo>
                  <a:lnTo>
                    <a:pt x="2824201" y="1522004"/>
                  </a:lnTo>
                  <a:lnTo>
                    <a:pt x="2694308" y="1522004"/>
                  </a:lnTo>
                  <a:lnTo>
                    <a:pt x="2694308" y="1505354"/>
                  </a:lnTo>
                  <a:lnTo>
                    <a:pt x="2607717" y="1505354"/>
                  </a:lnTo>
                  <a:lnTo>
                    <a:pt x="2607717" y="1455395"/>
                  </a:lnTo>
                  <a:lnTo>
                    <a:pt x="2434533" y="1455395"/>
                  </a:lnTo>
                  <a:lnTo>
                    <a:pt x="2434533" y="1428754"/>
                  </a:lnTo>
                  <a:lnTo>
                    <a:pt x="2251367" y="1428754"/>
                  </a:lnTo>
                  <a:lnTo>
                    <a:pt x="2251367" y="1358812"/>
                  </a:lnTo>
                  <a:lnTo>
                    <a:pt x="2231384" y="1358812"/>
                  </a:lnTo>
                  <a:lnTo>
                    <a:pt x="2231384" y="1325503"/>
                  </a:lnTo>
                  <a:lnTo>
                    <a:pt x="2191417" y="1325503"/>
                  </a:lnTo>
                  <a:lnTo>
                    <a:pt x="2191417" y="1282212"/>
                  </a:lnTo>
                  <a:lnTo>
                    <a:pt x="2064858" y="1282212"/>
                  </a:lnTo>
                  <a:lnTo>
                    <a:pt x="2064858" y="1228929"/>
                  </a:lnTo>
                  <a:lnTo>
                    <a:pt x="1914992" y="1228929"/>
                  </a:lnTo>
                  <a:lnTo>
                    <a:pt x="1914992" y="1195620"/>
                  </a:lnTo>
                  <a:lnTo>
                    <a:pt x="1851717" y="1195620"/>
                  </a:lnTo>
                  <a:lnTo>
                    <a:pt x="1851717" y="1142337"/>
                  </a:lnTo>
                  <a:lnTo>
                    <a:pt x="1788433" y="1142337"/>
                  </a:lnTo>
                  <a:lnTo>
                    <a:pt x="1788433" y="1109028"/>
                  </a:lnTo>
                  <a:lnTo>
                    <a:pt x="1761792" y="1109028"/>
                  </a:lnTo>
                  <a:lnTo>
                    <a:pt x="1761792" y="1065737"/>
                  </a:lnTo>
                  <a:lnTo>
                    <a:pt x="1721825" y="1065737"/>
                  </a:lnTo>
                  <a:lnTo>
                    <a:pt x="1721825" y="1049078"/>
                  </a:lnTo>
                  <a:lnTo>
                    <a:pt x="1678534" y="1049078"/>
                  </a:lnTo>
                  <a:lnTo>
                    <a:pt x="1678534" y="1009120"/>
                  </a:lnTo>
                  <a:lnTo>
                    <a:pt x="1578616" y="1009120"/>
                  </a:lnTo>
                  <a:lnTo>
                    <a:pt x="1578616" y="962496"/>
                  </a:lnTo>
                  <a:lnTo>
                    <a:pt x="1551975" y="962496"/>
                  </a:lnTo>
                  <a:lnTo>
                    <a:pt x="1551975" y="909204"/>
                  </a:lnTo>
                  <a:lnTo>
                    <a:pt x="1502016" y="909204"/>
                  </a:lnTo>
                  <a:lnTo>
                    <a:pt x="1502016" y="849257"/>
                  </a:lnTo>
                  <a:lnTo>
                    <a:pt x="1462059" y="849257"/>
                  </a:lnTo>
                  <a:lnTo>
                    <a:pt x="1462059" y="822614"/>
                  </a:lnTo>
                  <a:lnTo>
                    <a:pt x="1378791" y="822614"/>
                  </a:lnTo>
                  <a:lnTo>
                    <a:pt x="1378791" y="749344"/>
                  </a:lnTo>
                  <a:lnTo>
                    <a:pt x="1188958" y="749344"/>
                  </a:lnTo>
                  <a:lnTo>
                    <a:pt x="1188958" y="712710"/>
                  </a:lnTo>
                  <a:lnTo>
                    <a:pt x="1165650" y="712710"/>
                  </a:lnTo>
                  <a:lnTo>
                    <a:pt x="1165650" y="679406"/>
                  </a:lnTo>
                  <a:lnTo>
                    <a:pt x="1109034" y="679406"/>
                  </a:lnTo>
                  <a:lnTo>
                    <a:pt x="1109034" y="629449"/>
                  </a:lnTo>
                  <a:lnTo>
                    <a:pt x="1049084" y="629449"/>
                  </a:lnTo>
                  <a:lnTo>
                    <a:pt x="1049084" y="602806"/>
                  </a:lnTo>
                  <a:lnTo>
                    <a:pt x="905874" y="602806"/>
                  </a:lnTo>
                  <a:lnTo>
                    <a:pt x="905874" y="552850"/>
                  </a:lnTo>
                  <a:lnTo>
                    <a:pt x="839266" y="552850"/>
                  </a:lnTo>
                  <a:lnTo>
                    <a:pt x="839266" y="492902"/>
                  </a:lnTo>
                  <a:lnTo>
                    <a:pt x="799301" y="492902"/>
                  </a:lnTo>
                  <a:lnTo>
                    <a:pt x="799301" y="432955"/>
                  </a:lnTo>
                  <a:lnTo>
                    <a:pt x="736022" y="432955"/>
                  </a:lnTo>
                  <a:lnTo>
                    <a:pt x="736022" y="396320"/>
                  </a:lnTo>
                  <a:lnTo>
                    <a:pt x="619458" y="396320"/>
                  </a:lnTo>
                  <a:lnTo>
                    <a:pt x="619458" y="366346"/>
                  </a:lnTo>
                  <a:lnTo>
                    <a:pt x="586154" y="366346"/>
                  </a:lnTo>
                  <a:lnTo>
                    <a:pt x="586154" y="316390"/>
                  </a:lnTo>
                  <a:lnTo>
                    <a:pt x="529537" y="316390"/>
                  </a:lnTo>
                  <a:lnTo>
                    <a:pt x="529537" y="283086"/>
                  </a:lnTo>
                  <a:lnTo>
                    <a:pt x="479581" y="283086"/>
                  </a:lnTo>
                  <a:lnTo>
                    <a:pt x="479581" y="246452"/>
                  </a:lnTo>
                  <a:lnTo>
                    <a:pt x="432954" y="246452"/>
                  </a:lnTo>
                  <a:lnTo>
                    <a:pt x="432954" y="209817"/>
                  </a:lnTo>
                  <a:lnTo>
                    <a:pt x="323051" y="209817"/>
                  </a:lnTo>
                  <a:lnTo>
                    <a:pt x="323051" y="166522"/>
                  </a:lnTo>
                  <a:lnTo>
                    <a:pt x="303068" y="166522"/>
                  </a:lnTo>
                  <a:lnTo>
                    <a:pt x="303068" y="139877"/>
                  </a:lnTo>
                  <a:lnTo>
                    <a:pt x="279755" y="139877"/>
                  </a:lnTo>
                  <a:lnTo>
                    <a:pt x="279755" y="103243"/>
                  </a:lnTo>
                  <a:lnTo>
                    <a:pt x="229799" y="103243"/>
                  </a:lnTo>
                  <a:lnTo>
                    <a:pt x="229799" y="53287"/>
                  </a:lnTo>
                  <a:lnTo>
                    <a:pt x="156530" y="53287"/>
                  </a:lnTo>
                  <a:lnTo>
                    <a:pt x="156530" y="19982"/>
                  </a:lnTo>
                  <a:lnTo>
                    <a:pt x="106573" y="19982"/>
                  </a:lnTo>
                  <a:lnTo>
                    <a:pt x="106573"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9" name="Freeform: Shape 838">
              <a:extLst>
                <a:ext uri="{FF2B5EF4-FFF2-40B4-BE49-F238E27FC236}">
                  <a16:creationId xmlns:a16="http://schemas.microsoft.com/office/drawing/2014/main" id="{B8FB3578-EC45-C655-E59F-A4EB394361DA}"/>
                </a:ext>
              </a:extLst>
            </p:cNvPr>
            <p:cNvSpPr/>
            <p:nvPr/>
          </p:nvSpPr>
          <p:spPr>
            <a:xfrm>
              <a:off x="3862487" y="24288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0" name="Freeform: Shape 839">
              <a:extLst>
                <a:ext uri="{FF2B5EF4-FFF2-40B4-BE49-F238E27FC236}">
                  <a16:creationId xmlns:a16="http://schemas.microsoft.com/office/drawing/2014/main" id="{0BEE6A1D-081C-EE09-6B7E-8A3B17EBD5A8}"/>
                </a:ext>
              </a:extLst>
            </p:cNvPr>
            <p:cNvSpPr/>
            <p:nvPr/>
          </p:nvSpPr>
          <p:spPr>
            <a:xfrm>
              <a:off x="3938687" y="24479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1" name="Freeform: Shape 840">
              <a:extLst>
                <a:ext uri="{FF2B5EF4-FFF2-40B4-BE49-F238E27FC236}">
                  <a16:creationId xmlns:a16="http://schemas.microsoft.com/office/drawing/2014/main" id="{D37BBCCA-0427-0E88-1808-F00962106E86}"/>
                </a:ext>
              </a:extLst>
            </p:cNvPr>
            <p:cNvSpPr/>
            <p:nvPr/>
          </p:nvSpPr>
          <p:spPr>
            <a:xfrm>
              <a:off x="3995837" y="24669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2" name="Freeform: Shape 841">
              <a:extLst>
                <a:ext uri="{FF2B5EF4-FFF2-40B4-BE49-F238E27FC236}">
                  <a16:creationId xmlns:a16="http://schemas.microsoft.com/office/drawing/2014/main" id="{E17C0912-8420-CD09-8D9B-64F28AFE6D66}"/>
                </a:ext>
              </a:extLst>
            </p:cNvPr>
            <p:cNvSpPr/>
            <p:nvPr/>
          </p:nvSpPr>
          <p:spPr>
            <a:xfrm>
              <a:off x="4052987" y="25241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3" name="Freeform: Shape 842">
              <a:extLst>
                <a:ext uri="{FF2B5EF4-FFF2-40B4-BE49-F238E27FC236}">
                  <a16:creationId xmlns:a16="http://schemas.microsoft.com/office/drawing/2014/main" id="{D0B10BBF-D6A9-8AA3-7D70-5F2212C6AA5F}"/>
                </a:ext>
              </a:extLst>
            </p:cNvPr>
            <p:cNvSpPr/>
            <p:nvPr/>
          </p:nvSpPr>
          <p:spPr>
            <a:xfrm>
              <a:off x="4072037" y="25241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4" name="Freeform: Shape 843">
              <a:extLst>
                <a:ext uri="{FF2B5EF4-FFF2-40B4-BE49-F238E27FC236}">
                  <a16:creationId xmlns:a16="http://schemas.microsoft.com/office/drawing/2014/main" id="{5C143EF7-B7A0-491E-720A-CF2C79DE81B9}"/>
                </a:ext>
              </a:extLst>
            </p:cNvPr>
            <p:cNvSpPr/>
            <p:nvPr/>
          </p:nvSpPr>
          <p:spPr>
            <a:xfrm>
              <a:off x="4091087"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5" name="Freeform: Shape 844">
              <a:extLst>
                <a:ext uri="{FF2B5EF4-FFF2-40B4-BE49-F238E27FC236}">
                  <a16:creationId xmlns:a16="http://schemas.microsoft.com/office/drawing/2014/main" id="{795A7BC4-0A2C-905B-FFF4-895EE58A3786}"/>
                </a:ext>
              </a:extLst>
            </p:cNvPr>
            <p:cNvSpPr/>
            <p:nvPr/>
          </p:nvSpPr>
          <p:spPr>
            <a:xfrm>
              <a:off x="4110137"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6" name="Freeform: Shape 845">
              <a:extLst>
                <a:ext uri="{FF2B5EF4-FFF2-40B4-BE49-F238E27FC236}">
                  <a16:creationId xmlns:a16="http://schemas.microsoft.com/office/drawing/2014/main" id="{E1E13417-979A-C3E8-792E-D49250A8AC50}"/>
                </a:ext>
              </a:extLst>
            </p:cNvPr>
            <p:cNvSpPr/>
            <p:nvPr/>
          </p:nvSpPr>
          <p:spPr>
            <a:xfrm>
              <a:off x="4129187"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7" name="Freeform: Shape 846">
              <a:extLst>
                <a:ext uri="{FF2B5EF4-FFF2-40B4-BE49-F238E27FC236}">
                  <a16:creationId xmlns:a16="http://schemas.microsoft.com/office/drawing/2014/main" id="{CF02C65F-EFAC-292F-8C5E-3DBCB06CD0A6}"/>
                </a:ext>
              </a:extLst>
            </p:cNvPr>
            <p:cNvSpPr/>
            <p:nvPr/>
          </p:nvSpPr>
          <p:spPr>
            <a:xfrm>
              <a:off x="4148237"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8" name="Freeform: Shape 847">
              <a:extLst>
                <a:ext uri="{FF2B5EF4-FFF2-40B4-BE49-F238E27FC236}">
                  <a16:creationId xmlns:a16="http://schemas.microsoft.com/office/drawing/2014/main" id="{D1C75A23-4CD5-C1C9-8645-B1BD10E798DE}"/>
                </a:ext>
              </a:extLst>
            </p:cNvPr>
            <p:cNvSpPr/>
            <p:nvPr/>
          </p:nvSpPr>
          <p:spPr>
            <a:xfrm>
              <a:off x="4186337"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9" name="Freeform: Shape 848">
              <a:extLst>
                <a:ext uri="{FF2B5EF4-FFF2-40B4-BE49-F238E27FC236}">
                  <a16:creationId xmlns:a16="http://schemas.microsoft.com/office/drawing/2014/main" id="{937CDE44-ACE0-4A1A-1FF3-EF9FE3955630}"/>
                </a:ext>
              </a:extLst>
            </p:cNvPr>
            <p:cNvSpPr/>
            <p:nvPr/>
          </p:nvSpPr>
          <p:spPr>
            <a:xfrm>
              <a:off x="4205387"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0" name="Freeform: Shape 849">
              <a:extLst>
                <a:ext uri="{FF2B5EF4-FFF2-40B4-BE49-F238E27FC236}">
                  <a16:creationId xmlns:a16="http://schemas.microsoft.com/office/drawing/2014/main" id="{511FC6A5-8E60-B869-715A-165F1D1295B5}"/>
                </a:ext>
              </a:extLst>
            </p:cNvPr>
            <p:cNvSpPr/>
            <p:nvPr/>
          </p:nvSpPr>
          <p:spPr>
            <a:xfrm>
              <a:off x="4243487" y="26574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1" name="Freeform: Shape 850">
              <a:extLst>
                <a:ext uri="{FF2B5EF4-FFF2-40B4-BE49-F238E27FC236}">
                  <a16:creationId xmlns:a16="http://schemas.microsoft.com/office/drawing/2014/main" id="{03063494-B3A6-3DDB-76F8-93F5CA5D7B3A}"/>
                </a:ext>
              </a:extLst>
            </p:cNvPr>
            <p:cNvSpPr/>
            <p:nvPr/>
          </p:nvSpPr>
          <p:spPr>
            <a:xfrm>
              <a:off x="4262537" y="26574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2" name="Freeform: Shape 851">
              <a:extLst>
                <a:ext uri="{FF2B5EF4-FFF2-40B4-BE49-F238E27FC236}">
                  <a16:creationId xmlns:a16="http://schemas.microsoft.com/office/drawing/2014/main" id="{3BD70D9F-B631-7CAB-35D6-EC69D1AE3052}"/>
                </a:ext>
              </a:extLst>
            </p:cNvPr>
            <p:cNvSpPr/>
            <p:nvPr/>
          </p:nvSpPr>
          <p:spPr>
            <a:xfrm>
              <a:off x="4300637" y="26955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3" name="Freeform: Shape 852">
              <a:extLst>
                <a:ext uri="{FF2B5EF4-FFF2-40B4-BE49-F238E27FC236}">
                  <a16:creationId xmlns:a16="http://schemas.microsoft.com/office/drawing/2014/main" id="{ED03BB87-12CD-9ED4-5B13-416550950281}"/>
                </a:ext>
              </a:extLst>
            </p:cNvPr>
            <p:cNvSpPr/>
            <p:nvPr/>
          </p:nvSpPr>
          <p:spPr>
            <a:xfrm>
              <a:off x="4319687" y="26955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4" name="Freeform: Shape 853">
              <a:extLst>
                <a:ext uri="{FF2B5EF4-FFF2-40B4-BE49-F238E27FC236}">
                  <a16:creationId xmlns:a16="http://schemas.microsoft.com/office/drawing/2014/main" id="{5A044ABD-3CDC-7DCB-8F4F-110E081C00E0}"/>
                </a:ext>
              </a:extLst>
            </p:cNvPr>
            <p:cNvSpPr/>
            <p:nvPr/>
          </p:nvSpPr>
          <p:spPr>
            <a:xfrm>
              <a:off x="4338737" y="27336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5" name="Freeform: Shape 854">
              <a:extLst>
                <a:ext uri="{FF2B5EF4-FFF2-40B4-BE49-F238E27FC236}">
                  <a16:creationId xmlns:a16="http://schemas.microsoft.com/office/drawing/2014/main" id="{B8FF3373-DE81-4343-F6E5-6FBE6FE5BE6E}"/>
                </a:ext>
              </a:extLst>
            </p:cNvPr>
            <p:cNvSpPr/>
            <p:nvPr/>
          </p:nvSpPr>
          <p:spPr>
            <a:xfrm>
              <a:off x="4357787" y="27336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6" name="Freeform: Shape 855">
              <a:extLst>
                <a:ext uri="{FF2B5EF4-FFF2-40B4-BE49-F238E27FC236}">
                  <a16:creationId xmlns:a16="http://schemas.microsoft.com/office/drawing/2014/main" id="{5536B0F1-0D0C-092C-0142-D8BF1B78D394}"/>
                </a:ext>
              </a:extLst>
            </p:cNvPr>
            <p:cNvSpPr/>
            <p:nvPr/>
          </p:nvSpPr>
          <p:spPr>
            <a:xfrm>
              <a:off x="4376837" y="27336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7" name="Freeform: Shape 856">
              <a:extLst>
                <a:ext uri="{FF2B5EF4-FFF2-40B4-BE49-F238E27FC236}">
                  <a16:creationId xmlns:a16="http://schemas.microsoft.com/office/drawing/2014/main" id="{1F0C22FD-9070-9163-8812-C5F879A3D94C}"/>
                </a:ext>
              </a:extLst>
            </p:cNvPr>
            <p:cNvSpPr/>
            <p:nvPr/>
          </p:nvSpPr>
          <p:spPr>
            <a:xfrm>
              <a:off x="4414937" y="28098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8" name="Freeform: Shape 857">
              <a:extLst>
                <a:ext uri="{FF2B5EF4-FFF2-40B4-BE49-F238E27FC236}">
                  <a16:creationId xmlns:a16="http://schemas.microsoft.com/office/drawing/2014/main" id="{AB1675E3-08C0-5067-92B5-13A0D79B398E}"/>
                </a:ext>
              </a:extLst>
            </p:cNvPr>
            <p:cNvSpPr/>
            <p:nvPr/>
          </p:nvSpPr>
          <p:spPr>
            <a:xfrm>
              <a:off x="4453037" y="28098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9" name="Freeform: Shape 858">
              <a:extLst>
                <a:ext uri="{FF2B5EF4-FFF2-40B4-BE49-F238E27FC236}">
                  <a16:creationId xmlns:a16="http://schemas.microsoft.com/office/drawing/2014/main" id="{BF001B0D-71E2-AAF5-6E45-99F890787BCD}"/>
                </a:ext>
              </a:extLst>
            </p:cNvPr>
            <p:cNvSpPr/>
            <p:nvPr/>
          </p:nvSpPr>
          <p:spPr>
            <a:xfrm>
              <a:off x="4567337" y="28479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0" name="Freeform: Shape 859">
              <a:extLst>
                <a:ext uri="{FF2B5EF4-FFF2-40B4-BE49-F238E27FC236}">
                  <a16:creationId xmlns:a16="http://schemas.microsoft.com/office/drawing/2014/main" id="{E25D6B32-7590-8CBE-73F3-2B6292451A6D}"/>
                </a:ext>
              </a:extLst>
            </p:cNvPr>
            <p:cNvSpPr/>
            <p:nvPr/>
          </p:nvSpPr>
          <p:spPr>
            <a:xfrm>
              <a:off x="4624487" y="292417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1" name="Freeform: Shape 860">
              <a:extLst>
                <a:ext uri="{FF2B5EF4-FFF2-40B4-BE49-F238E27FC236}">
                  <a16:creationId xmlns:a16="http://schemas.microsoft.com/office/drawing/2014/main" id="{473F997F-BD9A-5248-BB83-C9764E8123D8}"/>
                </a:ext>
              </a:extLst>
            </p:cNvPr>
            <p:cNvSpPr/>
            <p:nvPr/>
          </p:nvSpPr>
          <p:spPr>
            <a:xfrm>
              <a:off x="4662587" y="29813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2" name="Freeform: Shape 861">
              <a:extLst>
                <a:ext uri="{FF2B5EF4-FFF2-40B4-BE49-F238E27FC236}">
                  <a16:creationId xmlns:a16="http://schemas.microsoft.com/office/drawing/2014/main" id="{5A8DEF8A-C4E7-5701-8DEE-F75AC8DADBCB}"/>
                </a:ext>
              </a:extLst>
            </p:cNvPr>
            <p:cNvSpPr/>
            <p:nvPr/>
          </p:nvSpPr>
          <p:spPr>
            <a:xfrm>
              <a:off x="4700687" y="29813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3" name="Freeform: Shape 862">
              <a:extLst>
                <a:ext uri="{FF2B5EF4-FFF2-40B4-BE49-F238E27FC236}">
                  <a16:creationId xmlns:a16="http://schemas.microsoft.com/office/drawing/2014/main" id="{E1BBB297-37C7-B86B-AB88-EFDC72335AC3}"/>
                </a:ext>
              </a:extLst>
            </p:cNvPr>
            <p:cNvSpPr/>
            <p:nvPr/>
          </p:nvSpPr>
          <p:spPr>
            <a:xfrm>
              <a:off x="4834042" y="30194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4" name="Freeform: Shape 863">
              <a:extLst>
                <a:ext uri="{FF2B5EF4-FFF2-40B4-BE49-F238E27FC236}">
                  <a16:creationId xmlns:a16="http://schemas.microsoft.com/office/drawing/2014/main" id="{82ACD8C9-460A-8CA4-721B-3996CA3A88E4}"/>
                </a:ext>
              </a:extLst>
            </p:cNvPr>
            <p:cNvSpPr/>
            <p:nvPr/>
          </p:nvSpPr>
          <p:spPr>
            <a:xfrm>
              <a:off x="4872142" y="30384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5" name="Freeform: Shape 864">
              <a:extLst>
                <a:ext uri="{FF2B5EF4-FFF2-40B4-BE49-F238E27FC236}">
                  <a16:creationId xmlns:a16="http://schemas.microsoft.com/office/drawing/2014/main" id="{7DF15341-EE57-3AAB-5737-787E58BD2906}"/>
                </a:ext>
              </a:extLst>
            </p:cNvPr>
            <p:cNvSpPr/>
            <p:nvPr/>
          </p:nvSpPr>
          <p:spPr>
            <a:xfrm>
              <a:off x="4891192" y="30384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6" name="Freeform: Shape 865">
              <a:extLst>
                <a:ext uri="{FF2B5EF4-FFF2-40B4-BE49-F238E27FC236}">
                  <a16:creationId xmlns:a16="http://schemas.microsoft.com/office/drawing/2014/main" id="{0AB0C0C4-024F-632A-CFBD-95C1F077ED4E}"/>
                </a:ext>
              </a:extLst>
            </p:cNvPr>
            <p:cNvSpPr/>
            <p:nvPr/>
          </p:nvSpPr>
          <p:spPr>
            <a:xfrm>
              <a:off x="4910242" y="30956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7" name="Freeform: Shape 866">
              <a:extLst>
                <a:ext uri="{FF2B5EF4-FFF2-40B4-BE49-F238E27FC236}">
                  <a16:creationId xmlns:a16="http://schemas.microsoft.com/office/drawing/2014/main" id="{D955A687-E4FC-B1A2-FF03-638C2CB4B682}"/>
                </a:ext>
              </a:extLst>
            </p:cNvPr>
            <p:cNvSpPr/>
            <p:nvPr/>
          </p:nvSpPr>
          <p:spPr>
            <a:xfrm>
              <a:off x="4929292" y="30956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8" name="Freeform: Shape 867">
              <a:extLst>
                <a:ext uri="{FF2B5EF4-FFF2-40B4-BE49-F238E27FC236}">
                  <a16:creationId xmlns:a16="http://schemas.microsoft.com/office/drawing/2014/main" id="{BA2D455E-247E-C29C-C06D-AD35CAC4F4A6}"/>
                </a:ext>
              </a:extLst>
            </p:cNvPr>
            <p:cNvSpPr/>
            <p:nvPr/>
          </p:nvSpPr>
          <p:spPr>
            <a:xfrm>
              <a:off x="4948342" y="30956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9" name="Freeform: Shape 868">
              <a:extLst>
                <a:ext uri="{FF2B5EF4-FFF2-40B4-BE49-F238E27FC236}">
                  <a16:creationId xmlns:a16="http://schemas.microsoft.com/office/drawing/2014/main" id="{5F705FEC-FD63-F034-CFCE-8471767A474D}"/>
                </a:ext>
              </a:extLst>
            </p:cNvPr>
            <p:cNvSpPr/>
            <p:nvPr/>
          </p:nvSpPr>
          <p:spPr>
            <a:xfrm>
              <a:off x="4967392" y="31337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0" name="Freeform: Shape 869">
              <a:extLst>
                <a:ext uri="{FF2B5EF4-FFF2-40B4-BE49-F238E27FC236}">
                  <a16:creationId xmlns:a16="http://schemas.microsoft.com/office/drawing/2014/main" id="{D75271C5-DEE0-EE99-565F-0038440F1A73}"/>
                </a:ext>
              </a:extLst>
            </p:cNvPr>
            <p:cNvSpPr/>
            <p:nvPr/>
          </p:nvSpPr>
          <p:spPr>
            <a:xfrm>
              <a:off x="4986442" y="31337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1" name="Freeform: Shape 870">
              <a:extLst>
                <a:ext uri="{FF2B5EF4-FFF2-40B4-BE49-F238E27FC236}">
                  <a16:creationId xmlns:a16="http://schemas.microsoft.com/office/drawing/2014/main" id="{67B51985-C56E-0647-A639-21ABCDC63FD7}"/>
                </a:ext>
              </a:extLst>
            </p:cNvPr>
            <p:cNvSpPr/>
            <p:nvPr/>
          </p:nvSpPr>
          <p:spPr>
            <a:xfrm>
              <a:off x="5005492" y="31718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2" name="Freeform: Shape 871">
              <a:extLst>
                <a:ext uri="{FF2B5EF4-FFF2-40B4-BE49-F238E27FC236}">
                  <a16:creationId xmlns:a16="http://schemas.microsoft.com/office/drawing/2014/main" id="{E00D0980-BEA7-BDF3-2F95-FF44E71FE5B0}"/>
                </a:ext>
              </a:extLst>
            </p:cNvPr>
            <p:cNvSpPr/>
            <p:nvPr/>
          </p:nvSpPr>
          <p:spPr>
            <a:xfrm>
              <a:off x="5062642" y="31718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3" name="Freeform: Shape 872">
              <a:extLst>
                <a:ext uri="{FF2B5EF4-FFF2-40B4-BE49-F238E27FC236}">
                  <a16:creationId xmlns:a16="http://schemas.microsoft.com/office/drawing/2014/main" id="{455AFFD3-B964-2AA3-E207-E6CD8659813E}"/>
                </a:ext>
              </a:extLst>
            </p:cNvPr>
            <p:cNvSpPr/>
            <p:nvPr/>
          </p:nvSpPr>
          <p:spPr>
            <a:xfrm>
              <a:off x="5176942" y="32480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4" name="Freeform: Shape 873">
              <a:extLst>
                <a:ext uri="{FF2B5EF4-FFF2-40B4-BE49-F238E27FC236}">
                  <a16:creationId xmlns:a16="http://schemas.microsoft.com/office/drawing/2014/main" id="{0F9C94EB-A682-9E48-12EA-637425E13FAA}"/>
                </a:ext>
              </a:extLst>
            </p:cNvPr>
            <p:cNvSpPr/>
            <p:nvPr/>
          </p:nvSpPr>
          <p:spPr>
            <a:xfrm>
              <a:off x="5234092" y="32480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5" name="Freeform: Shape 874">
              <a:extLst>
                <a:ext uri="{FF2B5EF4-FFF2-40B4-BE49-F238E27FC236}">
                  <a16:creationId xmlns:a16="http://schemas.microsoft.com/office/drawing/2014/main" id="{79EA2DEE-5CC3-5A2B-7CAC-3E60B36C95F1}"/>
                </a:ext>
              </a:extLst>
            </p:cNvPr>
            <p:cNvSpPr/>
            <p:nvPr/>
          </p:nvSpPr>
          <p:spPr>
            <a:xfrm>
              <a:off x="5329342" y="3324230"/>
              <a:ext cx="9525" cy="72003"/>
            </a:xfrm>
            <a:custGeom>
              <a:avLst/>
              <a:gdLst>
                <a:gd name="connsiteX0" fmla="*/ 0 w 9525"/>
                <a:gd name="connsiteY0" fmla="*/ 0 h 72003"/>
                <a:gd name="connsiteX1" fmla="*/ 0 w 9525"/>
                <a:gd name="connsiteY1" fmla="*/ 72003 h 72003"/>
              </a:gdLst>
              <a:ahLst/>
              <a:cxnLst>
                <a:cxn ang="0">
                  <a:pos x="connsiteX0" y="connsiteY0"/>
                </a:cxn>
                <a:cxn ang="0">
                  <a:pos x="connsiteX1" y="connsiteY1"/>
                </a:cxn>
              </a:cxnLst>
              <a:rect l="l" t="t" r="r" b="b"/>
              <a:pathLst>
                <a:path w="9525" h="72003">
                  <a:moveTo>
                    <a:pt x="0" y="0"/>
                  </a:moveTo>
                  <a:lnTo>
                    <a:pt x="0" y="72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6" name="Freeform: Shape 875">
              <a:extLst>
                <a:ext uri="{FF2B5EF4-FFF2-40B4-BE49-F238E27FC236}">
                  <a16:creationId xmlns:a16="http://schemas.microsoft.com/office/drawing/2014/main" id="{6BB51C3D-A219-BDED-0A6B-766EC548636F}"/>
                </a:ext>
              </a:extLst>
            </p:cNvPr>
            <p:cNvSpPr/>
            <p:nvPr/>
          </p:nvSpPr>
          <p:spPr>
            <a:xfrm>
              <a:off x="5367442" y="3381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7" name="Freeform: Shape 876">
              <a:extLst>
                <a:ext uri="{FF2B5EF4-FFF2-40B4-BE49-F238E27FC236}">
                  <a16:creationId xmlns:a16="http://schemas.microsoft.com/office/drawing/2014/main" id="{5E83AE64-95FA-2507-0367-67B4A7AD9386}"/>
                </a:ext>
              </a:extLst>
            </p:cNvPr>
            <p:cNvSpPr/>
            <p:nvPr/>
          </p:nvSpPr>
          <p:spPr>
            <a:xfrm>
              <a:off x="540554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8" name="Freeform: Shape 877">
              <a:extLst>
                <a:ext uri="{FF2B5EF4-FFF2-40B4-BE49-F238E27FC236}">
                  <a16:creationId xmlns:a16="http://schemas.microsoft.com/office/drawing/2014/main" id="{396AEB0A-5269-8394-08AE-152C71DE12A7}"/>
                </a:ext>
              </a:extLst>
            </p:cNvPr>
            <p:cNvSpPr/>
            <p:nvPr/>
          </p:nvSpPr>
          <p:spPr>
            <a:xfrm>
              <a:off x="542459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9" name="Freeform: Shape 878">
              <a:extLst>
                <a:ext uri="{FF2B5EF4-FFF2-40B4-BE49-F238E27FC236}">
                  <a16:creationId xmlns:a16="http://schemas.microsoft.com/office/drawing/2014/main" id="{4E08DBCB-80C9-53EC-09DC-A5130158905C}"/>
                </a:ext>
              </a:extLst>
            </p:cNvPr>
            <p:cNvSpPr/>
            <p:nvPr/>
          </p:nvSpPr>
          <p:spPr>
            <a:xfrm>
              <a:off x="544364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0" name="Freeform: Shape 879">
              <a:extLst>
                <a:ext uri="{FF2B5EF4-FFF2-40B4-BE49-F238E27FC236}">
                  <a16:creationId xmlns:a16="http://schemas.microsoft.com/office/drawing/2014/main" id="{79D03EC5-97AD-01AD-1ED4-687A9719CF6F}"/>
                </a:ext>
              </a:extLst>
            </p:cNvPr>
            <p:cNvSpPr/>
            <p:nvPr/>
          </p:nvSpPr>
          <p:spPr>
            <a:xfrm>
              <a:off x="546269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1" name="Freeform: Shape 880">
              <a:extLst>
                <a:ext uri="{FF2B5EF4-FFF2-40B4-BE49-F238E27FC236}">
                  <a16:creationId xmlns:a16="http://schemas.microsoft.com/office/drawing/2014/main" id="{AAF2A689-4051-F97A-AD96-F4D62D3DD853}"/>
                </a:ext>
              </a:extLst>
            </p:cNvPr>
            <p:cNvSpPr/>
            <p:nvPr/>
          </p:nvSpPr>
          <p:spPr>
            <a:xfrm>
              <a:off x="5481742" y="3476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2" name="Freeform: Shape 881">
              <a:extLst>
                <a:ext uri="{FF2B5EF4-FFF2-40B4-BE49-F238E27FC236}">
                  <a16:creationId xmlns:a16="http://schemas.microsoft.com/office/drawing/2014/main" id="{43D5E16A-19FD-7993-0BC8-A133A3D0E3DE}"/>
                </a:ext>
              </a:extLst>
            </p:cNvPr>
            <p:cNvSpPr/>
            <p:nvPr/>
          </p:nvSpPr>
          <p:spPr>
            <a:xfrm>
              <a:off x="5500792" y="3476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3" name="Freeform: Shape 882">
              <a:extLst>
                <a:ext uri="{FF2B5EF4-FFF2-40B4-BE49-F238E27FC236}">
                  <a16:creationId xmlns:a16="http://schemas.microsoft.com/office/drawing/2014/main" id="{08785A3F-97E5-A7D2-1709-A6D44C3AF624}"/>
                </a:ext>
              </a:extLst>
            </p:cNvPr>
            <p:cNvSpPr/>
            <p:nvPr/>
          </p:nvSpPr>
          <p:spPr>
            <a:xfrm>
              <a:off x="5538892" y="3476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4" name="Freeform: Shape 883">
              <a:extLst>
                <a:ext uri="{FF2B5EF4-FFF2-40B4-BE49-F238E27FC236}">
                  <a16:creationId xmlns:a16="http://schemas.microsoft.com/office/drawing/2014/main" id="{96671481-B96F-83F1-4308-74095F7B4A3E}"/>
                </a:ext>
              </a:extLst>
            </p:cNvPr>
            <p:cNvSpPr/>
            <p:nvPr/>
          </p:nvSpPr>
          <p:spPr>
            <a:xfrm>
              <a:off x="5557942" y="353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5" name="Freeform: Shape 884">
              <a:extLst>
                <a:ext uri="{FF2B5EF4-FFF2-40B4-BE49-F238E27FC236}">
                  <a16:creationId xmlns:a16="http://schemas.microsoft.com/office/drawing/2014/main" id="{B4D1CFEC-67D0-5B9A-1461-293EF430C7F0}"/>
                </a:ext>
              </a:extLst>
            </p:cNvPr>
            <p:cNvSpPr/>
            <p:nvPr/>
          </p:nvSpPr>
          <p:spPr>
            <a:xfrm>
              <a:off x="5596042" y="353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6" name="Freeform: Shape 885">
              <a:extLst>
                <a:ext uri="{FF2B5EF4-FFF2-40B4-BE49-F238E27FC236}">
                  <a16:creationId xmlns:a16="http://schemas.microsoft.com/office/drawing/2014/main" id="{6C4680C2-E009-C603-CF36-75A0F7BF2FCA}"/>
                </a:ext>
              </a:extLst>
            </p:cNvPr>
            <p:cNvSpPr/>
            <p:nvPr/>
          </p:nvSpPr>
          <p:spPr>
            <a:xfrm>
              <a:off x="5615092" y="3552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7" name="Freeform: Shape 886">
              <a:extLst>
                <a:ext uri="{FF2B5EF4-FFF2-40B4-BE49-F238E27FC236}">
                  <a16:creationId xmlns:a16="http://schemas.microsoft.com/office/drawing/2014/main" id="{A0E01383-3759-01C1-D55B-33635017EBBB}"/>
                </a:ext>
              </a:extLst>
            </p:cNvPr>
            <p:cNvSpPr/>
            <p:nvPr/>
          </p:nvSpPr>
          <p:spPr>
            <a:xfrm>
              <a:off x="5634142" y="3552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8" name="Freeform: Shape 887">
              <a:extLst>
                <a:ext uri="{FF2B5EF4-FFF2-40B4-BE49-F238E27FC236}">
                  <a16:creationId xmlns:a16="http://schemas.microsoft.com/office/drawing/2014/main" id="{B9E0ED5B-241A-7758-D261-13FEBCC4146D}"/>
                </a:ext>
              </a:extLst>
            </p:cNvPr>
            <p:cNvSpPr/>
            <p:nvPr/>
          </p:nvSpPr>
          <p:spPr>
            <a:xfrm>
              <a:off x="5691292" y="36290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9" name="Freeform: Shape 888">
              <a:extLst>
                <a:ext uri="{FF2B5EF4-FFF2-40B4-BE49-F238E27FC236}">
                  <a16:creationId xmlns:a16="http://schemas.microsoft.com/office/drawing/2014/main" id="{BC6DD306-3874-9C8B-3D2B-BCAB3A53699C}"/>
                </a:ext>
              </a:extLst>
            </p:cNvPr>
            <p:cNvSpPr/>
            <p:nvPr/>
          </p:nvSpPr>
          <p:spPr>
            <a:xfrm>
              <a:off x="572939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0" name="Freeform: Shape 889">
              <a:extLst>
                <a:ext uri="{FF2B5EF4-FFF2-40B4-BE49-F238E27FC236}">
                  <a16:creationId xmlns:a16="http://schemas.microsoft.com/office/drawing/2014/main" id="{D424FB92-E9E4-F4B3-F09E-BA468FDF6002}"/>
                </a:ext>
              </a:extLst>
            </p:cNvPr>
            <p:cNvSpPr/>
            <p:nvPr/>
          </p:nvSpPr>
          <p:spPr>
            <a:xfrm>
              <a:off x="576749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1" name="Freeform: Shape 890">
              <a:extLst>
                <a:ext uri="{FF2B5EF4-FFF2-40B4-BE49-F238E27FC236}">
                  <a16:creationId xmlns:a16="http://schemas.microsoft.com/office/drawing/2014/main" id="{FC262544-8CFA-C076-AEBC-080294A05204}"/>
                </a:ext>
              </a:extLst>
            </p:cNvPr>
            <p:cNvSpPr/>
            <p:nvPr/>
          </p:nvSpPr>
          <p:spPr>
            <a:xfrm>
              <a:off x="580559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2" name="Freeform: Shape 891">
              <a:extLst>
                <a:ext uri="{FF2B5EF4-FFF2-40B4-BE49-F238E27FC236}">
                  <a16:creationId xmlns:a16="http://schemas.microsoft.com/office/drawing/2014/main" id="{A3DC7A2B-873F-B200-8446-968570F9C4D2}"/>
                </a:ext>
              </a:extLst>
            </p:cNvPr>
            <p:cNvSpPr/>
            <p:nvPr/>
          </p:nvSpPr>
          <p:spPr>
            <a:xfrm>
              <a:off x="582464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3" name="Freeform: Shape 892">
              <a:extLst>
                <a:ext uri="{FF2B5EF4-FFF2-40B4-BE49-F238E27FC236}">
                  <a16:creationId xmlns:a16="http://schemas.microsoft.com/office/drawing/2014/main" id="{B64678B4-FB80-7239-0D5A-2BA27C4614DA}"/>
                </a:ext>
              </a:extLst>
            </p:cNvPr>
            <p:cNvSpPr/>
            <p:nvPr/>
          </p:nvSpPr>
          <p:spPr>
            <a:xfrm>
              <a:off x="5919892" y="37052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4" name="Freeform: Shape 893">
              <a:extLst>
                <a:ext uri="{FF2B5EF4-FFF2-40B4-BE49-F238E27FC236}">
                  <a16:creationId xmlns:a16="http://schemas.microsoft.com/office/drawing/2014/main" id="{F5428522-5E14-3752-6C94-957F0F0A3ED6}"/>
                </a:ext>
              </a:extLst>
            </p:cNvPr>
            <p:cNvSpPr/>
            <p:nvPr/>
          </p:nvSpPr>
          <p:spPr>
            <a:xfrm>
              <a:off x="6091342"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5" name="Freeform: Shape 894">
              <a:extLst>
                <a:ext uri="{FF2B5EF4-FFF2-40B4-BE49-F238E27FC236}">
                  <a16:creationId xmlns:a16="http://schemas.microsoft.com/office/drawing/2014/main" id="{027F3248-E703-870D-D7CE-7B0E73526C3C}"/>
                </a:ext>
              </a:extLst>
            </p:cNvPr>
            <p:cNvSpPr/>
            <p:nvPr/>
          </p:nvSpPr>
          <p:spPr>
            <a:xfrm>
              <a:off x="6091342"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6" name="Freeform: Shape 895">
              <a:extLst>
                <a:ext uri="{FF2B5EF4-FFF2-40B4-BE49-F238E27FC236}">
                  <a16:creationId xmlns:a16="http://schemas.microsoft.com/office/drawing/2014/main" id="{BCAC687D-1A59-31F5-BC34-3AD86FFD7180}"/>
                </a:ext>
              </a:extLst>
            </p:cNvPr>
            <p:cNvSpPr/>
            <p:nvPr/>
          </p:nvSpPr>
          <p:spPr>
            <a:xfrm>
              <a:off x="624374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7" name="Freeform: Shape 896">
              <a:extLst>
                <a:ext uri="{FF2B5EF4-FFF2-40B4-BE49-F238E27FC236}">
                  <a16:creationId xmlns:a16="http://schemas.microsoft.com/office/drawing/2014/main" id="{04596480-63C0-E389-C29B-7F2D390BF00D}"/>
                </a:ext>
              </a:extLst>
            </p:cNvPr>
            <p:cNvSpPr/>
            <p:nvPr/>
          </p:nvSpPr>
          <p:spPr>
            <a:xfrm>
              <a:off x="628184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8" name="Freeform: Shape 897">
              <a:extLst>
                <a:ext uri="{FF2B5EF4-FFF2-40B4-BE49-F238E27FC236}">
                  <a16:creationId xmlns:a16="http://schemas.microsoft.com/office/drawing/2014/main" id="{C9387CCE-3D4B-C08A-4BCF-A87678448C01}"/>
                </a:ext>
              </a:extLst>
            </p:cNvPr>
            <p:cNvSpPr/>
            <p:nvPr/>
          </p:nvSpPr>
          <p:spPr>
            <a:xfrm>
              <a:off x="631994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9" name="Freeform: Shape 898">
              <a:extLst>
                <a:ext uri="{FF2B5EF4-FFF2-40B4-BE49-F238E27FC236}">
                  <a16:creationId xmlns:a16="http://schemas.microsoft.com/office/drawing/2014/main" id="{8F3DB62B-E296-9FBD-2351-0A7F44398FA0}"/>
                </a:ext>
              </a:extLst>
            </p:cNvPr>
            <p:cNvSpPr/>
            <p:nvPr/>
          </p:nvSpPr>
          <p:spPr>
            <a:xfrm>
              <a:off x="637709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0" name="Freeform: Shape 899">
              <a:extLst>
                <a:ext uri="{FF2B5EF4-FFF2-40B4-BE49-F238E27FC236}">
                  <a16:creationId xmlns:a16="http://schemas.microsoft.com/office/drawing/2014/main" id="{D98455F5-19A0-5349-4143-A51A3500DB68}"/>
                </a:ext>
              </a:extLst>
            </p:cNvPr>
            <p:cNvSpPr/>
            <p:nvPr/>
          </p:nvSpPr>
          <p:spPr>
            <a:xfrm>
              <a:off x="6434242"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1" name="Freeform: Shape 900">
              <a:extLst>
                <a:ext uri="{FF2B5EF4-FFF2-40B4-BE49-F238E27FC236}">
                  <a16:creationId xmlns:a16="http://schemas.microsoft.com/office/drawing/2014/main" id="{2049FA39-8D1A-D307-264B-A16AA49169C9}"/>
                </a:ext>
              </a:extLst>
            </p:cNvPr>
            <p:cNvSpPr/>
            <p:nvPr/>
          </p:nvSpPr>
          <p:spPr>
            <a:xfrm>
              <a:off x="6472342"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2" name="Freeform: Shape 901">
              <a:extLst>
                <a:ext uri="{FF2B5EF4-FFF2-40B4-BE49-F238E27FC236}">
                  <a16:creationId xmlns:a16="http://schemas.microsoft.com/office/drawing/2014/main" id="{046F8DCA-8640-4264-EEFA-0C8178307964}"/>
                </a:ext>
              </a:extLst>
            </p:cNvPr>
            <p:cNvSpPr/>
            <p:nvPr/>
          </p:nvSpPr>
          <p:spPr>
            <a:xfrm>
              <a:off x="6510442"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3" name="Freeform: Shape 902">
              <a:extLst>
                <a:ext uri="{FF2B5EF4-FFF2-40B4-BE49-F238E27FC236}">
                  <a16:creationId xmlns:a16="http://schemas.microsoft.com/office/drawing/2014/main" id="{254C446D-FAFB-EACA-4835-665F4461ABA8}"/>
                </a:ext>
              </a:extLst>
            </p:cNvPr>
            <p:cNvSpPr/>
            <p:nvPr/>
          </p:nvSpPr>
          <p:spPr>
            <a:xfrm>
              <a:off x="6548542"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4" name="Freeform: Shape 903">
              <a:extLst>
                <a:ext uri="{FF2B5EF4-FFF2-40B4-BE49-F238E27FC236}">
                  <a16:creationId xmlns:a16="http://schemas.microsoft.com/office/drawing/2014/main" id="{235C1D8F-6DB2-F3C4-2D40-00A33E583706}"/>
                </a:ext>
              </a:extLst>
            </p:cNvPr>
            <p:cNvSpPr/>
            <p:nvPr/>
          </p:nvSpPr>
          <p:spPr>
            <a:xfrm>
              <a:off x="6586642"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5" name="Freeform: Shape 904">
              <a:extLst>
                <a:ext uri="{FF2B5EF4-FFF2-40B4-BE49-F238E27FC236}">
                  <a16:creationId xmlns:a16="http://schemas.microsoft.com/office/drawing/2014/main" id="{12D922D8-CFA9-5DE4-4D22-D3A53EB8A510}"/>
                </a:ext>
              </a:extLst>
            </p:cNvPr>
            <p:cNvSpPr/>
            <p:nvPr/>
          </p:nvSpPr>
          <p:spPr>
            <a:xfrm>
              <a:off x="6777142"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6" name="Freeform: Shape 905">
              <a:extLst>
                <a:ext uri="{FF2B5EF4-FFF2-40B4-BE49-F238E27FC236}">
                  <a16:creationId xmlns:a16="http://schemas.microsoft.com/office/drawing/2014/main" id="{85F16088-78E8-B74E-E6A6-EE39E7B1E0A7}"/>
                </a:ext>
              </a:extLst>
            </p:cNvPr>
            <p:cNvSpPr/>
            <p:nvPr/>
          </p:nvSpPr>
          <p:spPr>
            <a:xfrm>
              <a:off x="6910492"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7" name="Freeform: Shape 906">
              <a:extLst>
                <a:ext uri="{FF2B5EF4-FFF2-40B4-BE49-F238E27FC236}">
                  <a16:creationId xmlns:a16="http://schemas.microsoft.com/office/drawing/2014/main" id="{BF20A68F-16DD-FC90-53CA-A4FAB238BAD9}"/>
                </a:ext>
              </a:extLst>
            </p:cNvPr>
            <p:cNvSpPr/>
            <p:nvPr/>
          </p:nvSpPr>
          <p:spPr>
            <a:xfrm>
              <a:off x="6948592"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8" name="Freeform: Shape 907">
              <a:extLst>
                <a:ext uri="{FF2B5EF4-FFF2-40B4-BE49-F238E27FC236}">
                  <a16:creationId xmlns:a16="http://schemas.microsoft.com/office/drawing/2014/main" id="{4D6A7E7F-9647-49AF-B956-82931D0642D2}"/>
                </a:ext>
              </a:extLst>
            </p:cNvPr>
            <p:cNvSpPr/>
            <p:nvPr/>
          </p:nvSpPr>
          <p:spPr>
            <a:xfrm>
              <a:off x="7005751"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9" name="Freeform: Shape 908">
              <a:extLst>
                <a:ext uri="{FF2B5EF4-FFF2-40B4-BE49-F238E27FC236}">
                  <a16:creationId xmlns:a16="http://schemas.microsoft.com/office/drawing/2014/main" id="{EB4DAAE6-21EA-9D98-35BF-B496474071B0}"/>
                </a:ext>
              </a:extLst>
            </p:cNvPr>
            <p:cNvSpPr/>
            <p:nvPr/>
          </p:nvSpPr>
          <p:spPr>
            <a:xfrm>
              <a:off x="7062901"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0" name="Freeform: Shape 909">
              <a:extLst>
                <a:ext uri="{FF2B5EF4-FFF2-40B4-BE49-F238E27FC236}">
                  <a16:creationId xmlns:a16="http://schemas.microsoft.com/office/drawing/2014/main" id="{D46A1563-6846-7D01-6771-5F724DCFD0E6}"/>
                </a:ext>
              </a:extLst>
            </p:cNvPr>
            <p:cNvSpPr/>
            <p:nvPr/>
          </p:nvSpPr>
          <p:spPr>
            <a:xfrm>
              <a:off x="7101001"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1" name="Freeform: Shape 910">
              <a:extLst>
                <a:ext uri="{FF2B5EF4-FFF2-40B4-BE49-F238E27FC236}">
                  <a16:creationId xmlns:a16="http://schemas.microsoft.com/office/drawing/2014/main" id="{591EC487-C49E-E1AE-71F8-0971237AAC30}"/>
                </a:ext>
              </a:extLst>
            </p:cNvPr>
            <p:cNvSpPr/>
            <p:nvPr/>
          </p:nvSpPr>
          <p:spPr>
            <a:xfrm>
              <a:off x="7462951" y="4276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2" name="Freeform: Shape 911">
              <a:extLst>
                <a:ext uri="{FF2B5EF4-FFF2-40B4-BE49-F238E27FC236}">
                  <a16:creationId xmlns:a16="http://schemas.microsoft.com/office/drawing/2014/main" id="{8D47D35A-49F7-42D2-10B9-FC91DE55514B}"/>
                </a:ext>
              </a:extLst>
            </p:cNvPr>
            <p:cNvSpPr/>
            <p:nvPr/>
          </p:nvSpPr>
          <p:spPr>
            <a:xfrm>
              <a:off x="7558201" y="4257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3" name="Freeform: Shape 912">
              <a:extLst>
                <a:ext uri="{FF2B5EF4-FFF2-40B4-BE49-F238E27FC236}">
                  <a16:creationId xmlns:a16="http://schemas.microsoft.com/office/drawing/2014/main" id="{23ACB5D1-6490-2974-297D-E0AAE9FBFBE8}"/>
                </a:ext>
              </a:extLst>
            </p:cNvPr>
            <p:cNvSpPr/>
            <p:nvPr/>
          </p:nvSpPr>
          <p:spPr>
            <a:xfrm>
              <a:off x="7558201" y="4276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4" name="Freeform: Shape 913">
              <a:extLst>
                <a:ext uri="{FF2B5EF4-FFF2-40B4-BE49-F238E27FC236}">
                  <a16:creationId xmlns:a16="http://schemas.microsoft.com/office/drawing/2014/main" id="{D3D37A71-5E96-E2AE-6D40-6496E23A7305}"/>
                </a:ext>
              </a:extLst>
            </p:cNvPr>
            <p:cNvSpPr/>
            <p:nvPr/>
          </p:nvSpPr>
          <p:spPr>
            <a:xfrm>
              <a:off x="7634401" y="4276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5" name="Freeform: Shape 914">
              <a:extLst>
                <a:ext uri="{FF2B5EF4-FFF2-40B4-BE49-F238E27FC236}">
                  <a16:creationId xmlns:a16="http://schemas.microsoft.com/office/drawing/2014/main" id="{1AD4FA1E-B850-1819-EB52-0991CC6ABBA2}"/>
                </a:ext>
              </a:extLst>
            </p:cNvPr>
            <p:cNvSpPr/>
            <p:nvPr/>
          </p:nvSpPr>
          <p:spPr>
            <a:xfrm>
              <a:off x="78034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6" name="Freeform: Shape 915">
              <a:extLst>
                <a:ext uri="{FF2B5EF4-FFF2-40B4-BE49-F238E27FC236}">
                  <a16:creationId xmlns:a16="http://schemas.microsoft.com/office/drawing/2014/main" id="{E423F4E2-6316-66CA-2A41-251AEF338219}"/>
                </a:ext>
              </a:extLst>
            </p:cNvPr>
            <p:cNvSpPr/>
            <p:nvPr/>
          </p:nvSpPr>
          <p:spPr>
            <a:xfrm>
              <a:off x="78415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7" name="Freeform: Shape 916">
              <a:extLst>
                <a:ext uri="{FF2B5EF4-FFF2-40B4-BE49-F238E27FC236}">
                  <a16:creationId xmlns:a16="http://schemas.microsoft.com/office/drawing/2014/main" id="{6BA0DC33-EF63-8E84-2892-7ED28E69F7DC}"/>
                </a:ext>
              </a:extLst>
            </p:cNvPr>
            <p:cNvSpPr/>
            <p:nvPr/>
          </p:nvSpPr>
          <p:spPr>
            <a:xfrm>
              <a:off x="797492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8" name="Freeform: Shape 917">
              <a:extLst>
                <a:ext uri="{FF2B5EF4-FFF2-40B4-BE49-F238E27FC236}">
                  <a16:creationId xmlns:a16="http://schemas.microsoft.com/office/drawing/2014/main" id="{F4E5B56B-A494-0EE1-A4ED-E4715C21DF27}"/>
                </a:ext>
              </a:extLst>
            </p:cNvPr>
            <p:cNvSpPr/>
            <p:nvPr/>
          </p:nvSpPr>
          <p:spPr>
            <a:xfrm>
              <a:off x="81082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9" name="Freeform: Shape 918">
              <a:extLst>
                <a:ext uri="{FF2B5EF4-FFF2-40B4-BE49-F238E27FC236}">
                  <a16:creationId xmlns:a16="http://schemas.microsoft.com/office/drawing/2014/main" id="{D32A82D6-3799-F45C-DE10-EA80AD36E10F}"/>
                </a:ext>
              </a:extLst>
            </p:cNvPr>
            <p:cNvSpPr/>
            <p:nvPr/>
          </p:nvSpPr>
          <p:spPr>
            <a:xfrm>
              <a:off x="816542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0" name="Freeform: Shape 919">
              <a:extLst>
                <a:ext uri="{FF2B5EF4-FFF2-40B4-BE49-F238E27FC236}">
                  <a16:creationId xmlns:a16="http://schemas.microsoft.com/office/drawing/2014/main" id="{F2E9F0D1-AF2A-0B68-3AF1-E3BA580DC141}"/>
                </a:ext>
              </a:extLst>
            </p:cNvPr>
            <p:cNvSpPr/>
            <p:nvPr/>
          </p:nvSpPr>
          <p:spPr>
            <a:xfrm>
              <a:off x="83368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sp>
        <p:nvSpPr>
          <p:cNvPr id="921" name="TextBox 920">
            <a:extLst>
              <a:ext uri="{FF2B5EF4-FFF2-40B4-BE49-F238E27FC236}">
                <a16:creationId xmlns:a16="http://schemas.microsoft.com/office/drawing/2014/main" id="{3FC717CC-1D60-BB2B-9FB5-F5A6FB27D007}"/>
              </a:ext>
            </a:extLst>
          </p:cNvPr>
          <p:cNvSpPr txBox="1"/>
          <p:nvPr/>
        </p:nvSpPr>
        <p:spPr>
          <a:xfrm>
            <a:off x="83875" y="5569490"/>
            <a:ext cx="1790875" cy="253916"/>
          </a:xfrm>
          <a:prstGeom prst="rect">
            <a:avLst/>
          </a:prstGeom>
          <a:noFill/>
        </p:spPr>
        <p:txBody>
          <a:bodyPr wrap="none" rtlCol="0">
            <a:spAutoFit/>
          </a:bodyPr>
          <a:lstStyle/>
          <a:p>
            <a:pPr algn="r" rtl="0"/>
            <a:r>
              <a:rPr lang="ja-jp" sz="1050" dirty="0">
                <a:solidFill>
                  <a:srgbClr val="363636"/>
                </a:solidFill>
                <a:latin typeface="+mn-lt"/>
              </a:rPr>
              <a:t>リスクに晒されていた患者数</a:t>
            </a:r>
            <a:endParaRPr lang="en-GB" sz="1050" dirty="0">
              <a:solidFill>
                <a:srgbClr val="363636"/>
              </a:solidFill>
              <a:latin typeface="+mn-lt"/>
            </a:endParaRPr>
          </a:p>
        </p:txBody>
      </p:sp>
      <p:graphicFrame>
        <p:nvGraphicFramePr>
          <p:cNvPr id="922" name="Table 877">
            <a:extLst>
              <a:ext uri="{FF2B5EF4-FFF2-40B4-BE49-F238E27FC236}">
                <a16:creationId xmlns:a16="http://schemas.microsoft.com/office/drawing/2014/main" id="{2C6DD8DA-982B-02C4-411D-80B617AA4A6C}"/>
              </a:ext>
            </a:extLst>
          </p:cNvPr>
          <p:cNvGraphicFramePr>
            <a:graphicFrameLocks noGrp="1"/>
          </p:cNvGraphicFramePr>
          <p:nvPr>
            <p:extLst>
              <p:ext uri="{D42A27DB-BD31-4B8C-83A1-F6EECF244321}">
                <p14:modId xmlns:p14="http://schemas.microsoft.com/office/powerpoint/2010/main" val="1799324559"/>
              </p:ext>
            </p:extLst>
          </p:nvPr>
        </p:nvGraphicFramePr>
        <p:xfrm>
          <a:off x="2088519" y="1754235"/>
          <a:ext cx="3971162" cy="120240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ja-jp" sz="1200">
                          <a:solidFill>
                            <a:schemeClr val="tx2"/>
                          </a:solidFill>
                        </a:rPr>
                        <a:t>チスレリズマブ+シトラバチニブ</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rPr>
                        <a:t>ドセタキセル</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事象、n (%)</a:t>
                      </a:r>
                    </a:p>
                  </a:txBody>
                  <a:tcPr marL="36000" marR="36000" marT="36000" marB="36000" anchor="ctr"/>
                </a:tc>
                <a:tc>
                  <a:txBody>
                    <a:bodyPr/>
                    <a:lstStyle/>
                    <a:p>
                      <a:pPr algn="ctr" rtl="0"/>
                      <a:r>
                        <a:rPr lang="ja-jp" sz="1200">
                          <a:solidFill>
                            <a:srgbClr val="363636"/>
                          </a:solidFill>
                        </a:rPr>
                        <a:t>125 (66.8)</a:t>
                      </a:r>
                    </a:p>
                  </a:txBody>
                  <a:tcPr marL="36000" marR="36000" marT="36000" marB="36000" anchor="ctr"/>
                </a:tc>
                <a:tc>
                  <a:txBody>
                    <a:bodyPr/>
                    <a:lstStyle/>
                    <a:p>
                      <a:pPr algn="ctr" rtl="0"/>
                      <a:r>
                        <a:rPr lang="ja-jp" sz="1200">
                          <a:solidFill>
                            <a:srgbClr val="363636"/>
                          </a:solidFill>
                        </a:rPr>
                        <a:t>98 (51.6)</a:t>
                      </a:r>
                    </a:p>
                  </a:txBody>
                  <a:tcPr marL="36000" marR="36000" marT="36000" marB="36000" anchor="ctr"/>
                </a:tc>
                <a:extLst>
                  <a:ext uri="{0D108BD9-81ED-4DB2-BD59-A6C34878D82A}">
                    <a16:rowId xmlns:a16="http://schemas.microsoft.com/office/drawing/2014/main" val="112616155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mPFS, mo (95%CI)</a:t>
                      </a:r>
                    </a:p>
                  </a:txBody>
                  <a:tcPr marL="36000" marR="36000" marT="36000" marB="36000" anchor="ctr"/>
                </a:tc>
                <a:tc>
                  <a:txBody>
                    <a:bodyPr/>
                    <a:lstStyle/>
                    <a:p>
                      <a:pPr algn="ctr" rtl="0"/>
                      <a:r>
                        <a:rPr lang="ja-jp" sz="1200">
                          <a:solidFill>
                            <a:srgbClr val="363636"/>
                          </a:solidFill>
                        </a:rPr>
                        <a:t>4.4 (4.0、5.7)</a:t>
                      </a:r>
                    </a:p>
                  </a:txBody>
                  <a:tcPr marL="36000" marR="36000" marT="36000" marB="36000" anchor="ctr"/>
                </a:tc>
                <a:tc>
                  <a:txBody>
                    <a:bodyPr/>
                    <a:lstStyle/>
                    <a:p>
                      <a:pPr algn="ctr" rtl="0"/>
                      <a:r>
                        <a:rPr lang="ja-jp" sz="1200">
                          <a:solidFill>
                            <a:srgbClr val="363636"/>
                          </a:solidFill>
                        </a:rPr>
                        <a:t>2.9 (2.6、4.2)</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HR (95%CI)；p値</a:t>
                      </a:r>
                    </a:p>
                  </a:txBody>
                  <a:tcPr marL="36000" marR="36000" marT="36000" marB="36000" anchor="ctr"/>
                </a:tc>
                <a:tc gridSpan="2">
                  <a:txBody>
                    <a:bodyPr/>
                    <a:lstStyle/>
                    <a:p>
                      <a:pPr algn="ctr" rtl="0"/>
                      <a:r>
                        <a:rPr lang="ja-jp" sz="1200">
                          <a:solidFill>
                            <a:srgbClr val="363636"/>
                          </a:solidFill>
                        </a:rPr>
                        <a:t>0.82 (0.62、1.07)</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graphicFrame>
        <p:nvGraphicFramePr>
          <p:cNvPr id="923" name="Table 877">
            <a:extLst>
              <a:ext uri="{FF2B5EF4-FFF2-40B4-BE49-F238E27FC236}">
                <a16:creationId xmlns:a16="http://schemas.microsoft.com/office/drawing/2014/main" id="{1D5C4395-D30D-21B6-01E9-49EBC0A832C0}"/>
              </a:ext>
            </a:extLst>
          </p:cNvPr>
          <p:cNvGraphicFramePr>
            <a:graphicFrameLocks noGrp="1"/>
          </p:cNvGraphicFramePr>
          <p:nvPr>
            <p:extLst>
              <p:ext uri="{D42A27DB-BD31-4B8C-83A1-F6EECF244321}">
                <p14:modId xmlns:p14="http://schemas.microsoft.com/office/powerpoint/2010/main" val="542798120"/>
              </p:ext>
            </p:extLst>
          </p:nvPr>
        </p:nvGraphicFramePr>
        <p:xfrm>
          <a:off x="8346709" y="1754235"/>
          <a:ext cx="3728275" cy="1202400"/>
        </p:xfrm>
        <a:graphic>
          <a:graphicData uri="http://schemas.openxmlformats.org/drawingml/2006/table">
            <a:tbl>
              <a:tblPr firstRow="1" bandRow="1">
                <a:tableStyleId>{69012ECD-51FC-41F1-AA8D-1B2483CD663E}</a:tableStyleId>
              </a:tblPr>
              <a:tblGrid>
                <a:gridCol w="1273738">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ja-jp" sz="1200">
                          <a:solidFill>
                            <a:schemeClr val="tx2"/>
                          </a:solidFill>
                        </a:rPr>
                        <a:t>チスレリズマブ+シトラバチニブ</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rPr>
                        <a:t>ドセタキセル</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事象、n (%)</a:t>
                      </a:r>
                    </a:p>
                  </a:txBody>
                  <a:tcPr marL="36000" marR="36000" marT="36000" marB="36000" anchor="ctr"/>
                </a:tc>
                <a:tc>
                  <a:txBody>
                    <a:bodyPr/>
                    <a:lstStyle/>
                    <a:p>
                      <a:pPr algn="ctr" rtl="0"/>
                      <a:r>
                        <a:rPr lang="ja-jp" sz="1200">
                          <a:solidFill>
                            <a:srgbClr val="363636"/>
                          </a:solidFill>
                        </a:rPr>
                        <a:t>91 (48.7)</a:t>
                      </a:r>
                    </a:p>
                  </a:txBody>
                  <a:tcPr marL="36000" marR="36000" marT="36000" marB="36000" anchor="ctr"/>
                </a:tc>
                <a:tc>
                  <a:txBody>
                    <a:bodyPr/>
                    <a:lstStyle/>
                    <a:p>
                      <a:pPr algn="ctr" rtl="0"/>
                      <a:r>
                        <a:rPr lang="ja-jp" sz="1200">
                          <a:solidFill>
                            <a:srgbClr val="363636"/>
                          </a:solidFill>
                        </a:rPr>
                        <a:t>80 (42.1)</a:t>
                      </a:r>
                    </a:p>
                  </a:txBody>
                  <a:tcPr marL="36000" marR="36000" marT="36000" marB="36000" anchor="ctr"/>
                </a:tc>
                <a:extLst>
                  <a:ext uri="{0D108BD9-81ED-4DB2-BD59-A6C34878D82A}">
                    <a16:rowId xmlns:a16="http://schemas.microsoft.com/office/drawing/2014/main" val="112616155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mOS、月(95%CI)</a:t>
                      </a:r>
                    </a:p>
                  </a:txBody>
                  <a:tcPr marL="36000" marR="36000" marT="36000" marB="36000" anchor="ctr"/>
                </a:tc>
                <a:tc>
                  <a:txBody>
                    <a:bodyPr/>
                    <a:lstStyle/>
                    <a:p>
                      <a:pPr algn="ctr" rtl="0"/>
                      <a:r>
                        <a:rPr lang="ja-jp" sz="1200">
                          <a:solidFill>
                            <a:srgbClr val="363636"/>
                          </a:solidFill>
                        </a:rPr>
                        <a:t>11.5 (9.4、14.6)</a:t>
                      </a:r>
                    </a:p>
                  </a:txBody>
                  <a:tcPr marL="36000" marR="36000" marT="36000" marB="36000" anchor="ctr"/>
                </a:tc>
                <a:tc>
                  <a:txBody>
                    <a:bodyPr/>
                    <a:lstStyle/>
                    <a:p>
                      <a:pPr algn="ctr" rtl="0"/>
                      <a:r>
                        <a:rPr lang="ja-jp" sz="1200">
                          <a:solidFill>
                            <a:srgbClr val="363636"/>
                          </a:solidFill>
                        </a:rPr>
                        <a:t>11.4 (9.9、15.0)</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HR (95%CI)；p値</a:t>
                      </a:r>
                    </a:p>
                  </a:txBody>
                  <a:tcPr marL="36000" marR="36000" marT="36000" marB="36000" anchor="ctr"/>
                </a:tc>
                <a:tc gridSpan="2">
                  <a:txBody>
                    <a:bodyPr/>
                    <a:lstStyle/>
                    <a:p>
                      <a:pPr algn="ctr" rtl="0"/>
                      <a:r>
                        <a:rPr lang="ja-jp" sz="1200" dirty="0">
                          <a:solidFill>
                            <a:srgbClr val="363636"/>
                          </a:solidFill>
                        </a:rPr>
                        <a:t>1.02 (0.75、1.39)</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spTree>
    <p:extLst>
      <p:ext uri="{BB962C8B-B14F-4D97-AF65-F5344CB8AC3E}">
        <p14:creationId xmlns:p14="http://schemas.microsoft.com/office/powerpoint/2010/main" val="2003479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OA06.03：SAFFRON-301：化学療法および抗PD-(L)1療法中または療法後に進行した進行性/転移性NSCLCに対するチスレリズマブとシトラバチニブの併用療法 - Wu Y-L、他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22200"/>
              </a:spcBef>
            </a:pPr>
            <a:r>
              <a:rPr lang="ja-jp" b="1" dirty="0"/>
              <a:t>結論</a:t>
            </a:r>
          </a:p>
          <a:p>
            <a:pPr lvl="1" rtl="0"/>
            <a:r>
              <a:rPr lang="ja-jp" dirty="0"/>
              <a:t>治療歴のある局所進行または転移性NSCLC患者において、チスレリズマブ+シトラバチニブはドセタキセルと比較して生存期間（PFSおよびOS）の有意な改善を示さず、AE、中止および死亡の発生率が高かった。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dirty="0"/>
              <a:t>Wu Y-L、他J Thorac Oncol 2024年；19（補遺）：抄録番号 PL06.03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605616518"/>
              </p:ext>
            </p:extLst>
          </p:nvPr>
        </p:nvGraphicFramePr>
        <p:xfrm>
          <a:off x="505326" y="1708545"/>
          <a:ext cx="5510463" cy="2377440"/>
        </p:xfrm>
        <a:graphic>
          <a:graphicData uri="http://schemas.openxmlformats.org/drawingml/2006/table">
            <a:tbl>
              <a:tblPr firstRow="1" bandRow="1">
                <a:tableStyleId>{69012ECD-51FC-41F1-AA8D-1B2483CD663E}</a:tableStyleId>
              </a:tblPr>
              <a:tblGrid>
                <a:gridCol w="1595903">
                  <a:extLst>
                    <a:ext uri="{9D8B030D-6E8A-4147-A177-3AD203B41FA5}">
                      <a16:colId xmlns:a16="http://schemas.microsoft.com/office/drawing/2014/main" val="1987913234"/>
                    </a:ext>
                  </a:extLst>
                </a:gridCol>
                <a:gridCol w="2157950">
                  <a:extLst>
                    <a:ext uri="{9D8B030D-6E8A-4147-A177-3AD203B41FA5}">
                      <a16:colId xmlns:a16="http://schemas.microsoft.com/office/drawing/2014/main" val="2996158103"/>
                    </a:ext>
                  </a:extLst>
                </a:gridCol>
                <a:gridCol w="1756610">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転帰 </a:t>
                      </a:r>
                    </a:p>
                  </a:txBody>
                  <a:tcPr marL="90000" anchor="b"/>
                </a:tc>
                <a:tc>
                  <a:txBody>
                    <a:bodyPr/>
                    <a:lstStyle/>
                    <a:p>
                      <a:pPr algn="ctr" rtl="0"/>
                      <a:r>
                        <a:rPr lang="ja-jp" sz="1200" b="1" noProof="0" dirty="0">
                          <a:solidFill>
                            <a:schemeClr val="tx2"/>
                          </a:solidFill>
                        </a:rPr>
                        <a:t>チスレリズマブ+シトラバチニブ</a:t>
                      </a:r>
                    </a:p>
                    <a:p>
                      <a:pPr algn="ctr" rtl="0"/>
                      <a:r>
                        <a:rPr lang="ja-jp" sz="1200" b="1" noProof="0" dirty="0">
                          <a:solidFill>
                            <a:schemeClr val="tx2"/>
                          </a:solidFill>
                        </a:rPr>
                        <a:t>(n=187)</a:t>
                      </a:r>
                    </a:p>
                  </a:txBody>
                  <a:tcPr anchor="b"/>
                </a:tc>
                <a:tc>
                  <a:txBody>
                    <a:bodyPr/>
                    <a:lstStyle/>
                    <a:p>
                      <a:pPr algn="ctr" rtl="0"/>
                      <a:r>
                        <a:rPr lang="ja-jp" sz="1200" b="1" noProof="0" dirty="0">
                          <a:solidFill>
                            <a:schemeClr val="tx2"/>
                          </a:solidFill>
                        </a:rPr>
                        <a:t>ドセタキセル</a:t>
                      </a:r>
                    </a:p>
                    <a:p>
                      <a:pPr algn="ctr" rtl="0"/>
                      <a:r>
                        <a:rPr lang="ja-jp" sz="1200" b="1" noProof="0" dirty="0">
                          <a:solidFill>
                            <a:schemeClr val="tx2"/>
                          </a:solidFill>
                        </a:rPr>
                        <a:t>(n=190）</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ORR、n (%) [95%CI]</a:t>
                      </a:r>
                    </a:p>
                  </a:txBody>
                  <a:tcPr marL="90000"/>
                </a:tc>
                <a:tc>
                  <a:txBody>
                    <a:bodyPr/>
                    <a:lstStyle/>
                    <a:p>
                      <a:pPr algn="ctr" rtl="0"/>
                      <a:r>
                        <a:rPr lang="ja-jp" sz="1200" noProof="0"/>
                        <a:t>23 (12.3) [8.0、17.9]</a:t>
                      </a:r>
                    </a:p>
                  </a:txBody>
                  <a:tcPr marL="90000"/>
                </a:tc>
                <a:tc>
                  <a:txBody>
                    <a:bodyPr/>
                    <a:lstStyle/>
                    <a:p>
                      <a:pPr algn="ctr" rtl="0"/>
                      <a:r>
                        <a:rPr lang="ja-jp" sz="1200" noProof="0"/>
                        <a:t>24 (12.6) [8.3、18.2]</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BOR、n (%)</a:t>
                      </a: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marL="88900" indent="0" rtl="0"/>
                      <a:r>
                        <a:rPr lang="ja-jp" sz="1200" b="0">
                          <a:latin typeface="+mn-lt"/>
                        </a:rPr>
                        <a:t>PR</a:t>
                      </a:r>
                    </a:p>
                  </a:txBody>
                  <a:tcPr marL="90000"/>
                </a:tc>
                <a:tc>
                  <a:txBody>
                    <a:bodyPr/>
                    <a:lstStyle/>
                    <a:p>
                      <a:pPr algn="ctr" rtl="0"/>
                      <a:r>
                        <a:rPr lang="ja-jp" sz="1200" noProof="0"/>
                        <a:t>23 (12.3)</a:t>
                      </a:r>
                    </a:p>
                  </a:txBody>
                  <a:tcPr marL="90000"/>
                </a:tc>
                <a:tc>
                  <a:txBody>
                    <a:bodyPr/>
                    <a:lstStyle/>
                    <a:p>
                      <a:pPr algn="ctr" rtl="0"/>
                      <a:r>
                        <a:rPr lang="ja-jp" sz="1200" noProof="0"/>
                        <a:t>24 (12.6)</a:t>
                      </a:r>
                    </a:p>
                  </a:txBody>
                  <a:tcPr marL="90000"/>
                </a:tc>
                <a:extLst>
                  <a:ext uri="{0D108BD9-81ED-4DB2-BD59-A6C34878D82A}">
                    <a16:rowId xmlns:a16="http://schemas.microsoft.com/office/drawing/2014/main" val="1384650198"/>
                  </a:ext>
                </a:extLst>
              </a:tr>
              <a:tr h="0">
                <a:tc>
                  <a:txBody>
                    <a:bodyPr/>
                    <a:lstStyle/>
                    <a:p>
                      <a:pPr marL="88900" indent="0" rtl="0"/>
                      <a:r>
                        <a:rPr lang="ja-jp" sz="1200" b="0">
                          <a:latin typeface="+mn-lt"/>
                        </a:rPr>
                        <a:t>SD</a:t>
                      </a:r>
                    </a:p>
                  </a:txBody>
                  <a:tcPr marL="90000"/>
                </a:tc>
                <a:tc>
                  <a:txBody>
                    <a:bodyPr/>
                    <a:lstStyle/>
                    <a:p>
                      <a:pPr algn="ctr" rtl="0"/>
                      <a:r>
                        <a:rPr lang="ja-jp" sz="1200" noProof="0"/>
                        <a:t>102 (54.5)</a:t>
                      </a:r>
                    </a:p>
                  </a:txBody>
                  <a:tcPr marL="90000"/>
                </a:tc>
                <a:tc>
                  <a:txBody>
                    <a:bodyPr/>
                    <a:lstStyle/>
                    <a:p>
                      <a:pPr algn="ctr" rtl="0"/>
                      <a:r>
                        <a:rPr lang="ja-jp" sz="1200" noProof="0"/>
                        <a:t>74 (38.9)</a:t>
                      </a:r>
                    </a:p>
                  </a:txBody>
                  <a:tcPr marL="90000"/>
                </a:tc>
                <a:extLst>
                  <a:ext uri="{0D108BD9-81ED-4DB2-BD59-A6C34878D82A}">
                    <a16:rowId xmlns:a16="http://schemas.microsoft.com/office/drawing/2014/main" val="2193232329"/>
                  </a:ext>
                </a:extLst>
              </a:tr>
              <a:tr h="0">
                <a:tc>
                  <a:txBody>
                    <a:bodyPr/>
                    <a:lstStyle/>
                    <a:p>
                      <a:pPr marL="88900" indent="0" rtl="0"/>
                      <a:r>
                        <a:rPr lang="ja-jp" sz="1200" b="0">
                          <a:latin typeface="+mn-lt"/>
                        </a:rPr>
                        <a:t>PD</a:t>
                      </a:r>
                    </a:p>
                  </a:txBody>
                  <a:tcPr marL="90000"/>
                </a:tc>
                <a:tc>
                  <a:txBody>
                    <a:bodyPr/>
                    <a:lstStyle/>
                    <a:p>
                      <a:pPr algn="ctr" rtl="0"/>
                      <a:r>
                        <a:rPr lang="ja-jp" sz="1200" noProof="0"/>
                        <a:t>33 (17.6)</a:t>
                      </a:r>
                    </a:p>
                  </a:txBody>
                  <a:tcPr marL="90000"/>
                </a:tc>
                <a:tc>
                  <a:txBody>
                    <a:bodyPr/>
                    <a:lstStyle/>
                    <a:p>
                      <a:pPr algn="ctr" rtl="0"/>
                      <a:r>
                        <a:rPr lang="ja-jp" sz="1200" noProof="0"/>
                        <a:t>51 (26.8)</a:t>
                      </a:r>
                    </a:p>
                  </a:txBody>
                  <a:tcPr marL="90000"/>
                </a:tc>
                <a:extLst>
                  <a:ext uri="{0D108BD9-81ED-4DB2-BD59-A6C34878D82A}">
                    <a16:rowId xmlns:a16="http://schemas.microsoft.com/office/drawing/2014/main" val="370061602"/>
                  </a:ext>
                </a:extLst>
              </a:tr>
              <a:tr h="0">
                <a:tc>
                  <a:txBody>
                    <a:bodyPr/>
                    <a:lstStyle/>
                    <a:p>
                      <a:pPr rtl="0"/>
                      <a:r>
                        <a:rPr lang="ja-jp" sz="1200" b="0">
                          <a:latin typeface="+mn-lt"/>
                        </a:rPr>
                        <a:t>DCR、n (%) [95%CI]</a:t>
                      </a:r>
                    </a:p>
                  </a:txBody>
                  <a:tcPr marL="90000"/>
                </a:tc>
                <a:tc>
                  <a:txBody>
                    <a:bodyPr/>
                    <a:lstStyle/>
                    <a:p>
                      <a:pPr algn="ctr" rtl="0"/>
                      <a:r>
                        <a:rPr lang="ja-jp" sz="1200" noProof="0"/>
                        <a:t>130 (69.5) [62.4、76.0]</a:t>
                      </a:r>
                    </a:p>
                  </a:txBody>
                  <a:tcPr marL="90000"/>
                </a:tc>
                <a:tc>
                  <a:txBody>
                    <a:bodyPr/>
                    <a:lstStyle/>
                    <a:p>
                      <a:pPr algn="ctr" rtl="0"/>
                      <a:r>
                        <a:rPr lang="ja-jp" sz="1200" noProof="0"/>
                        <a:t>102 (53.7) [46.3、60.9]</a:t>
                      </a:r>
                    </a:p>
                  </a:txBody>
                  <a:tcPr marL="90000"/>
                </a:tc>
                <a:extLst>
                  <a:ext uri="{0D108BD9-81ED-4DB2-BD59-A6C34878D82A}">
                    <a16:rowId xmlns:a16="http://schemas.microsoft.com/office/drawing/2014/main" val="919345016"/>
                  </a:ext>
                </a:extLst>
              </a:tr>
              <a:tr h="0">
                <a:tc>
                  <a:txBody>
                    <a:bodyPr/>
                    <a:lstStyle/>
                    <a:p>
                      <a:pPr rtl="0"/>
                      <a:r>
                        <a:rPr lang="ja-jp" sz="1200" b="0" noProof="0">
                          <a:latin typeface="+mn-lt"/>
                        </a:rPr>
                        <a:t>mDoR、月 (95%CI)</a:t>
                      </a:r>
                    </a:p>
                  </a:txBody>
                  <a:tcPr marL="90000"/>
                </a:tc>
                <a:tc>
                  <a:txBody>
                    <a:bodyPr/>
                    <a:lstStyle/>
                    <a:p>
                      <a:pPr algn="ctr" rtl="0"/>
                      <a:r>
                        <a:rPr lang="ja-jp" sz="1200" noProof="0"/>
                        <a:t>6.0 (3.2、8.5)</a:t>
                      </a:r>
                    </a:p>
                  </a:txBody>
                  <a:tcPr marL="90000"/>
                </a:tc>
                <a:tc>
                  <a:txBody>
                    <a:bodyPr/>
                    <a:lstStyle/>
                    <a:p>
                      <a:pPr algn="ctr" rtl="0"/>
                      <a:r>
                        <a:rPr lang="ja-jp" sz="1200" noProof="0" dirty="0"/>
                        <a:t>NR (5.4、NE)</a:t>
                      </a:r>
                    </a:p>
                  </a:txBody>
                  <a:tcPr marL="90000"/>
                </a:tc>
                <a:extLst>
                  <a:ext uri="{0D108BD9-81ED-4DB2-BD59-A6C34878D82A}">
                    <a16:rowId xmlns:a16="http://schemas.microsoft.com/office/drawing/2014/main" val="347887180"/>
                  </a:ext>
                </a:extLst>
              </a:tr>
            </a:tbl>
          </a:graphicData>
        </a:graphic>
      </p:graphicFrame>
      <p:graphicFrame>
        <p:nvGraphicFramePr>
          <p:cNvPr id="3" name="Table 3">
            <a:extLst>
              <a:ext uri="{FF2B5EF4-FFF2-40B4-BE49-F238E27FC236}">
                <a16:creationId xmlns:a16="http://schemas.microsoft.com/office/drawing/2014/main" id="{B0E27E81-2A3F-5839-8583-A6AFE3F76A79}"/>
              </a:ext>
            </a:extLst>
          </p:cNvPr>
          <p:cNvGraphicFramePr>
            <a:graphicFrameLocks noGrp="1"/>
          </p:cNvGraphicFramePr>
          <p:nvPr>
            <p:extLst>
              <p:ext uri="{D42A27DB-BD31-4B8C-83A1-F6EECF244321}">
                <p14:modId xmlns:p14="http://schemas.microsoft.com/office/powerpoint/2010/main" val="2300062538"/>
              </p:ext>
            </p:extLst>
          </p:nvPr>
        </p:nvGraphicFramePr>
        <p:xfrm>
          <a:off x="6160168" y="1708545"/>
          <a:ext cx="5548418" cy="1828800"/>
        </p:xfrm>
        <a:graphic>
          <a:graphicData uri="http://schemas.openxmlformats.org/drawingml/2006/table">
            <a:tbl>
              <a:tblPr firstRow="1" bandRow="1">
                <a:tableStyleId>{69012ECD-51FC-41F1-AA8D-1B2483CD663E}</a:tableStyleId>
              </a:tblPr>
              <a:tblGrid>
                <a:gridCol w="1636295">
                  <a:extLst>
                    <a:ext uri="{9D8B030D-6E8A-4147-A177-3AD203B41FA5}">
                      <a16:colId xmlns:a16="http://schemas.microsoft.com/office/drawing/2014/main" val="1987913234"/>
                    </a:ext>
                  </a:extLst>
                </a:gridCol>
                <a:gridCol w="2190808">
                  <a:extLst>
                    <a:ext uri="{9D8B030D-6E8A-4147-A177-3AD203B41FA5}">
                      <a16:colId xmlns:a16="http://schemas.microsoft.com/office/drawing/2014/main" val="2996158103"/>
                    </a:ext>
                  </a:extLst>
                </a:gridCol>
                <a:gridCol w="1721315">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TEAE、n(%) </a:t>
                      </a:r>
                    </a:p>
                  </a:txBody>
                  <a:tcPr marL="90000" anchor="b"/>
                </a:tc>
                <a:tc>
                  <a:txBody>
                    <a:bodyPr/>
                    <a:lstStyle/>
                    <a:p>
                      <a:pPr algn="ctr" rtl="0"/>
                      <a:r>
                        <a:rPr lang="ja-jp" sz="1200" b="1" noProof="0">
                          <a:solidFill>
                            <a:schemeClr val="tx2"/>
                          </a:solidFill>
                        </a:rPr>
                        <a:t>チスレリズマブ+シトラバチニブ</a:t>
                      </a:r>
                    </a:p>
                    <a:p>
                      <a:pPr algn="ctr" rtl="0"/>
                      <a:r>
                        <a:rPr lang="ja-jp" sz="1200" b="1" noProof="0">
                          <a:solidFill>
                            <a:schemeClr val="tx2"/>
                          </a:solidFill>
                        </a:rPr>
                        <a:t>(n=186)</a:t>
                      </a:r>
                    </a:p>
                  </a:txBody>
                  <a:tcPr anchor="b"/>
                </a:tc>
                <a:tc>
                  <a:txBody>
                    <a:bodyPr/>
                    <a:lstStyle/>
                    <a:p>
                      <a:pPr algn="ctr" rtl="0"/>
                      <a:r>
                        <a:rPr lang="ja-jp" sz="1200" b="1" noProof="0">
                          <a:solidFill>
                            <a:schemeClr val="tx2"/>
                          </a:solidFill>
                        </a:rPr>
                        <a:t>ドセタキセル</a:t>
                      </a:r>
                    </a:p>
                    <a:p>
                      <a:pPr algn="ctr" rtl="0"/>
                      <a:r>
                        <a:rPr lang="ja-jp" sz="1200" b="1" noProof="0">
                          <a:solidFill>
                            <a:schemeClr val="tx2"/>
                          </a:solidFill>
                        </a:rPr>
                        <a:t>(n=177)</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a:tc>
                <a:tc>
                  <a:txBody>
                    <a:bodyPr/>
                    <a:lstStyle/>
                    <a:p>
                      <a:pPr algn="ctr" rtl="0"/>
                      <a:r>
                        <a:rPr lang="ja-jp" sz="1200" noProof="0"/>
                        <a:t>183 (98.4)</a:t>
                      </a:r>
                    </a:p>
                  </a:txBody>
                  <a:tcPr marL="90000"/>
                </a:tc>
                <a:tc>
                  <a:txBody>
                    <a:bodyPr/>
                    <a:lstStyle/>
                    <a:p>
                      <a:pPr algn="ctr" rtl="0"/>
                      <a:r>
                        <a:rPr lang="ja-jp" sz="1200" noProof="0"/>
                        <a:t>162 (91.5)</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グレード3以上 </a:t>
                      </a:r>
                    </a:p>
                  </a:txBody>
                  <a:tcPr marL="90000"/>
                </a:tc>
                <a:tc>
                  <a:txBody>
                    <a:bodyPr/>
                    <a:lstStyle/>
                    <a:p>
                      <a:pPr algn="ctr" rtl="0"/>
                      <a:r>
                        <a:rPr lang="ja-jp" sz="1200" noProof="0"/>
                        <a:t>121 (65.1)</a:t>
                      </a:r>
                    </a:p>
                  </a:txBody>
                  <a:tcPr marL="90000"/>
                </a:tc>
                <a:tc>
                  <a:txBody>
                    <a:bodyPr/>
                    <a:lstStyle/>
                    <a:p>
                      <a:pPr algn="ctr" rtl="0"/>
                      <a:r>
                        <a:rPr lang="ja-jp" sz="1200" noProof="0"/>
                        <a:t>100 (56.5)</a:t>
                      </a:r>
                    </a:p>
                  </a:txBody>
                  <a:tcPr marL="90000"/>
                </a:tc>
                <a:extLst>
                  <a:ext uri="{0D108BD9-81ED-4DB2-BD59-A6C34878D82A}">
                    <a16:rowId xmlns:a16="http://schemas.microsoft.com/office/drawing/2014/main" val="938311612"/>
                  </a:ext>
                </a:extLst>
              </a:tr>
              <a:tr h="0">
                <a:tc>
                  <a:txBody>
                    <a:bodyPr/>
                    <a:lstStyle/>
                    <a:p>
                      <a:pPr rtl="0"/>
                      <a:r>
                        <a:rPr lang="ja-jp" sz="1200" b="0">
                          <a:latin typeface="+mn-lt"/>
                        </a:rPr>
                        <a:t>重篤</a:t>
                      </a:r>
                    </a:p>
                  </a:txBody>
                  <a:tcPr marL="90000"/>
                </a:tc>
                <a:tc>
                  <a:txBody>
                    <a:bodyPr/>
                    <a:lstStyle/>
                    <a:p>
                      <a:pPr algn="ctr" rtl="0"/>
                      <a:r>
                        <a:rPr lang="ja-jp" sz="1200" noProof="0"/>
                        <a:t>83 (44.6)</a:t>
                      </a:r>
                    </a:p>
                  </a:txBody>
                  <a:tcPr marL="90000"/>
                </a:tc>
                <a:tc>
                  <a:txBody>
                    <a:bodyPr/>
                    <a:lstStyle/>
                    <a:p>
                      <a:pPr algn="ctr" rtl="0"/>
                      <a:r>
                        <a:rPr lang="ja-jp" sz="1200" noProof="0"/>
                        <a:t>66 (37.3)</a:t>
                      </a:r>
                    </a:p>
                  </a:txBody>
                  <a:tcPr marL="90000"/>
                </a:tc>
                <a:extLst>
                  <a:ext uri="{0D108BD9-81ED-4DB2-BD59-A6C34878D82A}">
                    <a16:rowId xmlns:a16="http://schemas.microsoft.com/office/drawing/2014/main" val="144050896"/>
                  </a:ext>
                </a:extLst>
              </a:tr>
              <a:tr h="0">
                <a:tc>
                  <a:txBody>
                    <a:bodyPr/>
                    <a:lstStyle/>
                    <a:p>
                      <a:pPr rtl="0"/>
                      <a:r>
                        <a:rPr lang="ja-jp" sz="1200" b="0">
                          <a:latin typeface="+mn-lt"/>
                        </a:rPr>
                        <a:t>中止に至った</a:t>
                      </a:r>
                    </a:p>
                  </a:txBody>
                  <a:tcPr marL="90000"/>
                </a:tc>
                <a:tc>
                  <a:txBody>
                    <a:bodyPr/>
                    <a:lstStyle/>
                    <a:p>
                      <a:pPr algn="ctr" rtl="0"/>
                      <a:r>
                        <a:rPr lang="ja-jp" sz="1200" noProof="0"/>
                        <a:t>45 (24.2)</a:t>
                      </a:r>
                    </a:p>
                  </a:txBody>
                  <a:tcPr marL="90000"/>
                </a:tc>
                <a:tc>
                  <a:txBody>
                    <a:bodyPr/>
                    <a:lstStyle/>
                    <a:p>
                      <a:pPr algn="ctr" rtl="0"/>
                      <a:r>
                        <a:rPr lang="ja-jp" sz="1200" noProof="0"/>
                        <a:t>15 (8.5)</a:t>
                      </a:r>
                    </a:p>
                  </a:txBody>
                  <a:tcPr marL="90000"/>
                </a:tc>
                <a:extLst>
                  <a:ext uri="{0D108BD9-81ED-4DB2-BD59-A6C34878D82A}">
                    <a16:rowId xmlns:a16="http://schemas.microsoft.com/office/drawing/2014/main" val="919345016"/>
                  </a:ext>
                </a:extLst>
              </a:tr>
              <a:tr h="0">
                <a:tc>
                  <a:txBody>
                    <a:bodyPr/>
                    <a:lstStyle/>
                    <a:p>
                      <a:pPr rtl="0"/>
                      <a:r>
                        <a:rPr lang="ja-jp" sz="1200" b="0" noProof="0">
                          <a:latin typeface="+mn-lt"/>
                        </a:rPr>
                        <a:t>死亡に致った</a:t>
                      </a:r>
                    </a:p>
                  </a:txBody>
                  <a:tcPr marL="90000"/>
                </a:tc>
                <a:tc>
                  <a:txBody>
                    <a:bodyPr/>
                    <a:lstStyle/>
                    <a:p>
                      <a:pPr algn="ctr" rtl="0"/>
                      <a:r>
                        <a:rPr lang="ja-jp" sz="1200" noProof="0"/>
                        <a:t>15 (8.1)</a:t>
                      </a:r>
                    </a:p>
                  </a:txBody>
                  <a:tcPr marL="90000"/>
                </a:tc>
                <a:tc>
                  <a:txBody>
                    <a:bodyPr/>
                    <a:lstStyle/>
                    <a:p>
                      <a:pPr algn="ctr" rtl="0"/>
                      <a:r>
                        <a:rPr lang="ja-jp" sz="1200" noProof="0" dirty="0"/>
                        <a:t>5 (2.8)</a:t>
                      </a:r>
                    </a:p>
                  </a:txBody>
                  <a:tcPr marL="90000"/>
                </a:tc>
                <a:extLst>
                  <a:ext uri="{0D108BD9-81ED-4DB2-BD59-A6C34878D82A}">
                    <a16:rowId xmlns:a16="http://schemas.microsoft.com/office/drawing/2014/main" val="347887180"/>
                  </a:ext>
                </a:extLst>
              </a:tr>
            </a:tbl>
          </a:graphicData>
        </a:graphic>
      </p:graphicFrame>
    </p:spTree>
    <p:extLst>
      <p:ext uri="{BB962C8B-B14F-4D97-AF65-F5344CB8AC3E}">
        <p14:creationId xmlns:p14="http://schemas.microsoft.com/office/powerpoint/2010/main" val="6721046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OA11.03：PD-L1 1-49%または50%以上のCPI未治療転移性NSCLCに対する抗PD-1/TIGIT二重特異性抗体Rilvegostomigの有効性と安全性 - Hiltermann TJN、他</a:t>
            </a:r>
          </a:p>
        </p:txBody>
      </p:sp>
      <p:sp>
        <p:nvSpPr>
          <p:cNvPr id="20" name="Text Placeholder 19">
            <a:extLst>
              <a:ext uri="{FF2B5EF4-FFF2-40B4-BE49-F238E27FC236}">
                <a16:creationId xmlns:a16="http://schemas.microsoft.com/office/drawing/2014/main" id="{011399C3-FB9D-BC4A-69AD-9270CF7F2872}"/>
              </a:ext>
            </a:extLst>
          </p:cNvPr>
          <p:cNvSpPr>
            <a:spLocks noGrp="1"/>
          </p:cNvSpPr>
          <p:nvPr>
            <p:ph type="body" sz="quarter" idx="10"/>
          </p:nvPr>
        </p:nvSpPr>
        <p:spPr/>
        <p:txBody>
          <a:bodyPr rtlCol="0"/>
          <a:lstStyle/>
          <a:p>
            <a:pPr rtl="0"/>
            <a:r>
              <a:rPr lang="ja-jp" dirty="0"/>
              <a:t>パートAは用量漸増、パートBは用量拡大であった</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98969" cy="5055650"/>
          </a:xfrm>
        </p:spPr>
        <p:txBody>
          <a:bodyPr rtlCol="0"/>
          <a:lstStyle/>
          <a:p>
            <a:pPr rtl="0"/>
            <a:r>
              <a:rPr lang="ja-jp" b="1" dirty="0"/>
              <a:t>治験の目的</a:t>
            </a:r>
          </a:p>
          <a:p>
            <a:pPr lvl="1" rtl="0"/>
            <a:r>
              <a:rPr lang="ja-jp" dirty="0"/>
              <a:t>ARTEMIDE-01試験において、PD-L1が1-49％または50％以上の転移性NSCLCを有し、チェックポイント阻害薬未治療の患者を対象に、抗PD-1/TIGIT二重特異抗体であるrilvegostomigの有効性と安全性を評価すること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Hiltermann TJN、他J Thorac Oncol 2024年；19（補遺）：抄録番号 OA11.03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530932"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ORR、安全性</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DoR、PFS</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6332534" y="404599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6729012" y="3605096"/>
            <a:ext cx="336214" cy="545574"/>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6724019" y="4530503"/>
            <a:ext cx="346200" cy="545574"/>
          </a:xfrm>
          <a:prstGeom prst="bentConnector2">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2114197" y="2576311"/>
            <a:ext cx="3716465"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転移性ステージIV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PD-L1 TPS 1%以上</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転移性疾患に対する化学療法レジメンの治療歴が1回以下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チェックポイント阻害薬未使用</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(n=95)</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7169906" y="4566022"/>
            <a:ext cx="3153189"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パートD2</a:t>
            </a: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：PD-L1 TPS 50%以上</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Rilvegostomig 1500 mg 3週間に1回</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(n=31)</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7169906" y="3299407"/>
            <a:ext cx="3153189"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パートD1</a:t>
            </a: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：PD-L1 TPS 50%以上</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Rilvegostomig 750 mg 3週間に1回</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(n=31)</a:t>
            </a:r>
          </a:p>
        </p:txBody>
      </p:sp>
      <p:sp>
        <p:nvSpPr>
          <p:cNvPr id="8" name="AutoShape 8">
            <a:extLst>
              <a:ext uri="{FF2B5EF4-FFF2-40B4-BE49-F238E27FC236}">
                <a16:creationId xmlns:a16="http://schemas.microsoft.com/office/drawing/2014/main" id="{D3506810-860F-920B-EAD6-CA3395A6C9A8}"/>
              </a:ext>
            </a:extLst>
          </p:cNvPr>
          <p:cNvSpPr>
            <a:spLocks noChangeArrowheads="1"/>
          </p:cNvSpPr>
          <p:nvPr/>
        </p:nvSpPr>
        <p:spPr bwMode="auto">
          <a:xfrm>
            <a:off x="7169906" y="2293872"/>
            <a:ext cx="3153189" cy="820737"/>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sng"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パートC</a:t>
            </a: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：PD-L1 TPS 1%以上</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Rilvegostomig 750 mg 3週間に1回</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(n=34)</a:t>
            </a:r>
          </a:p>
        </p:txBody>
      </p:sp>
    </p:spTree>
    <p:extLst>
      <p:ext uri="{BB962C8B-B14F-4D97-AF65-F5344CB8AC3E}">
        <p14:creationId xmlns:p14="http://schemas.microsoft.com/office/powerpoint/2010/main" val="39054648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OA11.03：PD-L1 1-49%または50%以上のCPI未治療転移性NSCLCに対する抗PD-1/TIGIT二重特異性抗体Rilvegostomigの有効性と安全性 - Hiltermann TJN、他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Hiltermann TJN、他J Thorac Oncol 2024年；19（補遺）：抄録番号 OA11.03</a:t>
            </a:r>
          </a:p>
        </p:txBody>
      </p:sp>
      <p:graphicFrame>
        <p:nvGraphicFramePr>
          <p:cNvPr id="9" name="Table 3">
            <a:extLst>
              <a:ext uri="{FF2B5EF4-FFF2-40B4-BE49-F238E27FC236}">
                <a16:creationId xmlns:a16="http://schemas.microsoft.com/office/drawing/2014/main" id="{EF4C0DDA-60B3-125C-9F08-F2F9B5BE468C}"/>
              </a:ext>
            </a:extLst>
          </p:cNvPr>
          <p:cNvGraphicFramePr>
            <a:graphicFrameLocks noGrp="1"/>
          </p:cNvGraphicFramePr>
          <p:nvPr>
            <p:extLst>
              <p:ext uri="{D42A27DB-BD31-4B8C-83A1-F6EECF244321}">
                <p14:modId xmlns:p14="http://schemas.microsoft.com/office/powerpoint/2010/main" val="2759504137"/>
              </p:ext>
            </p:extLst>
          </p:nvPr>
        </p:nvGraphicFramePr>
        <p:xfrm>
          <a:off x="304800" y="1759242"/>
          <a:ext cx="5285874" cy="2103120"/>
        </p:xfrm>
        <a:graphic>
          <a:graphicData uri="http://schemas.openxmlformats.org/drawingml/2006/table">
            <a:tbl>
              <a:tblPr firstRow="1" bandRow="1">
                <a:tableStyleId>{69012ECD-51FC-41F1-AA8D-1B2483CD663E}</a:tableStyleId>
              </a:tblPr>
              <a:tblGrid>
                <a:gridCol w="1942676">
                  <a:extLst>
                    <a:ext uri="{9D8B030D-6E8A-4147-A177-3AD203B41FA5}">
                      <a16:colId xmlns:a16="http://schemas.microsoft.com/office/drawing/2014/main" val="1987913234"/>
                    </a:ext>
                  </a:extLst>
                </a:gridCol>
                <a:gridCol w="1595109">
                  <a:extLst>
                    <a:ext uri="{9D8B030D-6E8A-4147-A177-3AD203B41FA5}">
                      <a16:colId xmlns:a16="http://schemas.microsoft.com/office/drawing/2014/main" val="2996158103"/>
                    </a:ext>
                  </a:extLst>
                </a:gridCol>
                <a:gridCol w="1748089">
                  <a:extLst>
                    <a:ext uri="{9D8B030D-6E8A-4147-A177-3AD203B41FA5}">
                      <a16:colId xmlns:a16="http://schemas.microsoft.com/office/drawing/2014/main" val="1659093788"/>
                    </a:ext>
                  </a:extLst>
                </a:gridCol>
              </a:tblGrid>
              <a:tr h="151388">
                <a:tc rowSpan="2">
                  <a:txBody>
                    <a:bodyPr/>
                    <a:lstStyle/>
                    <a:p>
                      <a:pPr rtl="0"/>
                      <a:r>
                        <a:rPr lang="ja-jp" sz="1200" b="1" noProof="0">
                          <a:solidFill>
                            <a:schemeClr val="tx2"/>
                          </a:solidFill>
                        </a:rPr>
                        <a:t>転帰</a:t>
                      </a:r>
                    </a:p>
                  </a:txBody>
                  <a:tcPr marL="90000"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rPr>
                        <a:t>Rilvegostomig 750 mg</a:t>
                      </a:r>
                    </a:p>
                  </a:txBody>
                  <a:tcPr anchor="b"/>
                </a:tc>
                <a:tc hMerge="1">
                  <a:txBody>
                    <a:bodyPr/>
                    <a:lstStyle/>
                    <a:p>
                      <a:pPr algn="ctr" rtl="0"/>
                      <a:endParaRPr lang="en-US" sz="1400" dirty="0"/>
                    </a:p>
                  </a:txBody>
                  <a:tcPr anchor="b"/>
                </a:tc>
                <a:extLst>
                  <a:ext uri="{0D108BD9-81ED-4DB2-BD59-A6C34878D82A}">
                    <a16:rowId xmlns:a16="http://schemas.microsoft.com/office/drawing/2014/main" val="3163639765"/>
                  </a:ext>
                </a:extLst>
              </a:tr>
              <a:tr h="151388">
                <a:tc vMerge="1">
                  <a:txBody>
                    <a:bodyPr/>
                    <a:lstStyle/>
                    <a:p>
                      <a:pPr rtl="0"/>
                      <a:endParaRPr dirty="0"/>
                    </a:p>
                  </a:txBody>
                  <a:tcPr marL="90000" anchor="b"/>
                </a:tc>
                <a:tc>
                  <a:txBody>
                    <a:bodyPr/>
                    <a:lstStyle/>
                    <a:p>
                      <a:pPr algn="ctr" rtl="0"/>
                      <a:r>
                        <a:rPr lang="ja-jp" sz="1200" b="1" noProof="0">
                          <a:solidFill>
                            <a:schemeClr val="tx2"/>
                          </a:solidFill>
                        </a:rPr>
                        <a:t>PD-L1 1-49％</a:t>
                      </a:r>
                    </a:p>
                    <a:p>
                      <a:pPr algn="ctr" rtl="0"/>
                      <a:r>
                        <a:rPr lang="ja-jp" sz="1200" b="1" noProof="0">
                          <a:solidFill>
                            <a:schemeClr val="tx2"/>
                          </a:solidFill>
                        </a:rPr>
                        <a:t>(n=31)</a:t>
                      </a:r>
                    </a:p>
                  </a:txBody>
                  <a:tcPr anchor="b">
                    <a:lnB w="12700" cap="flat" cmpd="sng" algn="ctr">
                      <a:no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PD-L1 50%以上</a:t>
                      </a:r>
                    </a:p>
                    <a:p>
                      <a:pPr algn="ctr" rtl="0"/>
                      <a:r>
                        <a:rPr lang="ja-jp" sz="1200" b="1" noProof="0">
                          <a:solidFill>
                            <a:schemeClr val="tx2"/>
                          </a:solidFill>
                        </a:rPr>
                        <a:t>(n=34)</a:t>
                      </a:r>
                      <a:endParaRPr lang="en-US" sz="1400" dirty="0"/>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ja-jp" sz="1200" b="0" noProof="0">
                          <a:latin typeface="+mn-lt"/>
                        </a:rPr>
                        <a:t>ORR、n (%) [95%CI]</a:t>
                      </a:r>
                    </a:p>
                  </a:txBody>
                  <a:tcPr marL="90000">
                    <a:lnT w="12700" cap="flat" cmpd="sng" algn="ctr">
                      <a:noFill/>
                      <a:prstDash val="solid"/>
                      <a:round/>
                      <a:headEnd type="none" w="med" len="med"/>
                      <a:tailEnd type="none" w="med" len="med"/>
                    </a:lnT>
                  </a:tcPr>
                </a:tc>
                <a:tc>
                  <a:txBody>
                    <a:bodyPr/>
                    <a:lstStyle/>
                    <a:p>
                      <a:pPr algn="ctr" rtl="0"/>
                      <a:r>
                        <a:rPr lang="ja-jp" sz="1200" noProof="0"/>
                        <a:t>9 (29.0) [14.2、48.0]</a:t>
                      </a:r>
                    </a:p>
                  </a:txBody>
                  <a:tcPr marL="90000">
                    <a:lnT w="12700" cap="flat" cmpd="sng" algn="ctr">
                      <a:noFill/>
                      <a:prstDash val="solid"/>
                      <a:round/>
                      <a:headEnd type="none" w="med" len="med"/>
                      <a:tailEnd type="none" w="med" len="med"/>
                    </a:lnT>
                  </a:tcPr>
                </a:tc>
                <a:tc>
                  <a:txBody>
                    <a:bodyPr/>
                    <a:lstStyle/>
                    <a:p>
                      <a:pPr algn="ctr" rtl="0"/>
                      <a:r>
                        <a:rPr lang="ja-jp" sz="1200" noProof="0"/>
                        <a:t>21 (61.8) [43.6、77.8]</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ja-jp" sz="1200" b="0">
                          <a:latin typeface="+mn-lt"/>
                        </a:rPr>
                        <a:t>治療継続中、n（%）</a:t>
                      </a:r>
                    </a:p>
                  </a:txBody>
                  <a:tcPr marL="90000"/>
                </a:tc>
                <a:tc>
                  <a:txBody>
                    <a:bodyPr/>
                    <a:lstStyle/>
                    <a:p>
                      <a:pPr algn="ctr" rtl="0"/>
                      <a:r>
                        <a:rPr lang="ja-jp" sz="1200" noProof="0"/>
                        <a:t>12 (38.7)</a:t>
                      </a:r>
                    </a:p>
                  </a:txBody>
                  <a:tcPr marL="90000"/>
                </a:tc>
                <a:tc>
                  <a:txBody>
                    <a:bodyPr/>
                    <a:lstStyle/>
                    <a:p>
                      <a:pPr algn="ctr" rtl="0"/>
                      <a:r>
                        <a:rPr lang="ja-jp" sz="1200" noProof="0"/>
                        <a:t>24 (70.6)</a:t>
                      </a:r>
                    </a:p>
                  </a:txBody>
                  <a:tcPr marL="90000"/>
                </a:tc>
                <a:extLst>
                  <a:ext uri="{0D108BD9-81ED-4DB2-BD59-A6C34878D82A}">
                    <a16:rowId xmlns:a16="http://schemas.microsoft.com/office/drawing/2014/main" val="938311612"/>
                  </a:ext>
                </a:extLst>
              </a:tr>
              <a:tr h="0">
                <a:tc>
                  <a:txBody>
                    <a:bodyPr/>
                    <a:lstStyle/>
                    <a:p>
                      <a:pPr rtl="0"/>
                      <a:r>
                        <a:rPr lang="ja-jp" sz="1200" b="0">
                          <a:latin typeface="+mn-lt"/>
                        </a:rPr>
                        <a:t>mPFS、月 (95%CI)</a:t>
                      </a:r>
                    </a:p>
                  </a:txBody>
                  <a:tcPr marL="90000"/>
                </a:tc>
                <a:tc>
                  <a:txBody>
                    <a:bodyPr/>
                    <a:lstStyle/>
                    <a:p>
                      <a:pPr algn="ctr" rtl="0"/>
                      <a:r>
                        <a:rPr lang="ja-jp" sz="1200" noProof="0"/>
                        <a:t>6.0 (2.7、8.4)</a:t>
                      </a:r>
                    </a:p>
                  </a:txBody>
                  <a:tcPr marL="90000"/>
                </a:tc>
                <a:tc>
                  <a:txBody>
                    <a:bodyPr/>
                    <a:lstStyle/>
                    <a:p>
                      <a:pPr algn="ctr" rtl="0"/>
                      <a:r>
                        <a:rPr lang="ja-jp" sz="1200" noProof="0"/>
                        <a:t>10.2 (6.3、NC)</a:t>
                      </a:r>
                    </a:p>
                  </a:txBody>
                  <a:tcPr marL="90000"/>
                </a:tc>
                <a:extLst>
                  <a:ext uri="{0D108BD9-81ED-4DB2-BD59-A6C34878D82A}">
                    <a16:rowId xmlns:a16="http://schemas.microsoft.com/office/drawing/2014/main" val="144050896"/>
                  </a:ext>
                </a:extLst>
              </a:tr>
              <a:tr h="0">
                <a:tc>
                  <a:txBody>
                    <a:bodyPr/>
                    <a:lstStyle/>
                    <a:p>
                      <a:pPr rtl="0"/>
                      <a:r>
                        <a:rPr lang="ja-jp" sz="1200" b="0">
                          <a:latin typeface="+mn-lt"/>
                        </a:rPr>
                        <a:t>mDoR、月 (95%CI)</a:t>
                      </a:r>
                    </a:p>
                  </a:txBody>
                  <a:tcPr marL="90000"/>
                </a:tc>
                <a:tc>
                  <a:txBody>
                    <a:bodyPr/>
                    <a:lstStyle/>
                    <a:p>
                      <a:pPr algn="ctr" rtl="0"/>
                      <a:r>
                        <a:rPr lang="ja-jp" sz="1200" noProof="0"/>
                        <a:t>6.4 (4.2、NC)</a:t>
                      </a:r>
                    </a:p>
                  </a:txBody>
                  <a:tcPr marL="90000"/>
                </a:tc>
                <a:tc>
                  <a:txBody>
                    <a:bodyPr/>
                    <a:lstStyle/>
                    <a:p>
                      <a:pPr algn="ctr" rtl="0"/>
                      <a:r>
                        <a:rPr lang="ja-jp" sz="1200" noProof="0"/>
                        <a:t>10.3 (8.2、NC)</a:t>
                      </a:r>
                    </a:p>
                  </a:txBody>
                  <a:tcPr marL="90000"/>
                </a:tc>
                <a:extLst>
                  <a:ext uri="{0D108BD9-81ED-4DB2-BD59-A6C34878D82A}">
                    <a16:rowId xmlns:a16="http://schemas.microsoft.com/office/drawing/2014/main" val="919345016"/>
                  </a:ext>
                </a:extLst>
              </a:tr>
              <a:tr h="0">
                <a:tc>
                  <a:txBody>
                    <a:bodyPr/>
                    <a:lstStyle/>
                    <a:p>
                      <a:pPr rtl="0"/>
                      <a:r>
                        <a:rPr lang="ja-jp" sz="1200" b="0" noProof="0">
                          <a:latin typeface="+mn-lt"/>
                        </a:rPr>
                        <a:t>確定奏効例、n</a:t>
                      </a:r>
                    </a:p>
                  </a:txBody>
                  <a:tcPr marL="90000"/>
                </a:tc>
                <a:tc>
                  <a:txBody>
                    <a:bodyPr/>
                    <a:lstStyle/>
                    <a:p>
                      <a:pPr algn="ctr" rtl="0"/>
                      <a:r>
                        <a:rPr lang="ja-jp" sz="1200" noProof="0"/>
                        <a:t>9</a:t>
                      </a:r>
                    </a:p>
                  </a:txBody>
                  <a:tcPr marL="90000"/>
                </a:tc>
                <a:tc>
                  <a:txBody>
                    <a:bodyPr/>
                    <a:lstStyle/>
                    <a:p>
                      <a:pPr algn="ctr" rtl="0"/>
                      <a:r>
                        <a:rPr lang="ja-jp" sz="1200" noProof="0" dirty="0"/>
                        <a:t>17</a:t>
                      </a:r>
                    </a:p>
                  </a:txBody>
                  <a:tcPr marL="90000"/>
                </a:tc>
                <a:extLst>
                  <a:ext uri="{0D108BD9-81ED-4DB2-BD59-A6C34878D82A}">
                    <a16:rowId xmlns:a16="http://schemas.microsoft.com/office/drawing/2014/main" val="347887180"/>
                  </a:ext>
                </a:extLst>
              </a:tr>
            </a:tbl>
          </a:graphicData>
        </a:graphic>
      </p:graphicFrame>
      <p:graphicFrame>
        <p:nvGraphicFramePr>
          <p:cNvPr id="10" name="Table 3">
            <a:extLst>
              <a:ext uri="{FF2B5EF4-FFF2-40B4-BE49-F238E27FC236}">
                <a16:creationId xmlns:a16="http://schemas.microsoft.com/office/drawing/2014/main" id="{38F74A0B-381C-DC2F-16F1-7FA40421C14D}"/>
              </a:ext>
            </a:extLst>
          </p:cNvPr>
          <p:cNvGraphicFramePr>
            <a:graphicFrameLocks noGrp="1"/>
          </p:cNvGraphicFramePr>
          <p:nvPr>
            <p:extLst>
              <p:ext uri="{D42A27DB-BD31-4B8C-83A1-F6EECF244321}">
                <p14:modId xmlns:p14="http://schemas.microsoft.com/office/powerpoint/2010/main" val="508722137"/>
              </p:ext>
            </p:extLst>
          </p:nvPr>
        </p:nvGraphicFramePr>
        <p:xfrm>
          <a:off x="936138" y="3996608"/>
          <a:ext cx="3870219" cy="2103120"/>
        </p:xfrm>
        <a:graphic>
          <a:graphicData uri="http://schemas.openxmlformats.org/drawingml/2006/table">
            <a:tbl>
              <a:tblPr firstRow="1" bandRow="1">
                <a:tableStyleId>{69012ECD-51FC-41F1-AA8D-1B2483CD663E}</a:tableStyleId>
              </a:tblPr>
              <a:tblGrid>
                <a:gridCol w="1942676">
                  <a:extLst>
                    <a:ext uri="{9D8B030D-6E8A-4147-A177-3AD203B41FA5}">
                      <a16:colId xmlns:a16="http://schemas.microsoft.com/office/drawing/2014/main" val="1987913234"/>
                    </a:ext>
                  </a:extLst>
                </a:gridCol>
                <a:gridCol w="1927543">
                  <a:extLst>
                    <a:ext uri="{9D8B030D-6E8A-4147-A177-3AD203B41FA5}">
                      <a16:colId xmlns:a16="http://schemas.microsoft.com/office/drawing/2014/main" val="1659093788"/>
                    </a:ext>
                  </a:extLst>
                </a:gridCol>
              </a:tblGrid>
              <a:tr h="0">
                <a:tc rowSpan="2">
                  <a:txBody>
                    <a:bodyPr/>
                    <a:lstStyle/>
                    <a:p>
                      <a:pPr rtl="0"/>
                      <a:r>
                        <a:rPr lang="ja-jp" sz="1200" b="1" noProof="0">
                          <a:solidFill>
                            <a:schemeClr val="tx2"/>
                          </a:solidFill>
                        </a:rPr>
                        <a:t>転帰</a:t>
                      </a:r>
                    </a:p>
                  </a:txBody>
                  <a:tcPr marL="90000"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Rilvegostomig 1500 mg</a:t>
                      </a:r>
                    </a:p>
                  </a:txBody>
                  <a:tcPr anchor="b"/>
                </a:tc>
                <a:extLst>
                  <a:ext uri="{0D108BD9-81ED-4DB2-BD59-A6C34878D82A}">
                    <a16:rowId xmlns:a16="http://schemas.microsoft.com/office/drawing/2014/main" val="3163639765"/>
                  </a:ext>
                </a:extLst>
              </a:tr>
              <a:tr h="151388">
                <a:tc vMerge="1">
                  <a:txBody>
                    <a:bodyPr/>
                    <a:lstStyle/>
                    <a:p>
                      <a:pPr rtl="0"/>
                      <a:endParaRPr dirty="0"/>
                    </a:p>
                  </a:txBody>
                  <a:tcPr marL="90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PD-L1 50%以上</a:t>
                      </a:r>
                    </a:p>
                    <a:p>
                      <a:pPr algn="ctr" rtl="0"/>
                      <a:r>
                        <a:rPr lang="ja-jp" sz="1200" b="1" noProof="0">
                          <a:solidFill>
                            <a:schemeClr val="tx2"/>
                          </a:solidFill>
                        </a:rPr>
                        <a:t>(n=34)</a:t>
                      </a:r>
                      <a:endParaRPr lang="en-US" sz="1400" dirty="0"/>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ja-jp" sz="1200" b="0" noProof="0">
                          <a:latin typeface="+mn-lt"/>
                        </a:rPr>
                        <a:t>ORR、n (%) [95%CI]</a:t>
                      </a:r>
                    </a:p>
                  </a:txBody>
                  <a:tcPr marL="90000">
                    <a:lnT w="12700" cap="flat" cmpd="sng" algn="ctr">
                      <a:noFill/>
                      <a:prstDash val="solid"/>
                      <a:round/>
                      <a:headEnd type="none" w="med" len="med"/>
                      <a:tailEnd type="none" w="med" len="med"/>
                    </a:lnT>
                  </a:tcPr>
                </a:tc>
                <a:tc>
                  <a:txBody>
                    <a:bodyPr/>
                    <a:lstStyle/>
                    <a:p>
                      <a:pPr algn="ctr" rtl="0"/>
                      <a:r>
                        <a:rPr lang="ja-jp" sz="1200" noProof="0"/>
                        <a:t>11 (36.7) [19.9、56.1]</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ja-jp" sz="1200" b="0">
                          <a:latin typeface="+mn-lt"/>
                        </a:rPr>
                        <a:t>治療継続中、n（%）</a:t>
                      </a:r>
                    </a:p>
                  </a:txBody>
                  <a:tcPr marL="90000"/>
                </a:tc>
                <a:tc>
                  <a:txBody>
                    <a:bodyPr/>
                    <a:lstStyle/>
                    <a:p>
                      <a:pPr algn="ctr" rtl="0"/>
                      <a:r>
                        <a:rPr lang="ja-jp" sz="1200" noProof="0"/>
                        <a:t>15 (50)</a:t>
                      </a:r>
                    </a:p>
                  </a:txBody>
                  <a:tcPr marL="90000"/>
                </a:tc>
                <a:extLst>
                  <a:ext uri="{0D108BD9-81ED-4DB2-BD59-A6C34878D82A}">
                    <a16:rowId xmlns:a16="http://schemas.microsoft.com/office/drawing/2014/main" val="938311612"/>
                  </a:ext>
                </a:extLst>
              </a:tr>
              <a:tr h="0">
                <a:tc>
                  <a:txBody>
                    <a:bodyPr/>
                    <a:lstStyle/>
                    <a:p>
                      <a:pPr rtl="0"/>
                      <a:r>
                        <a:rPr lang="ja-jp" sz="1200" b="0">
                          <a:latin typeface="+mn-lt"/>
                        </a:rPr>
                        <a:t>mPFS、月 (95%CI)</a:t>
                      </a:r>
                    </a:p>
                  </a:txBody>
                  <a:tcPr marL="90000"/>
                </a:tc>
                <a:tc>
                  <a:txBody>
                    <a:bodyPr/>
                    <a:lstStyle/>
                    <a:p>
                      <a:pPr algn="ctr" rtl="0"/>
                      <a:r>
                        <a:rPr lang="ja-jp" sz="1200" noProof="0"/>
                        <a:t>NC（2.1、NC）</a:t>
                      </a:r>
                    </a:p>
                  </a:txBody>
                  <a:tcPr marL="90000"/>
                </a:tc>
                <a:extLst>
                  <a:ext uri="{0D108BD9-81ED-4DB2-BD59-A6C34878D82A}">
                    <a16:rowId xmlns:a16="http://schemas.microsoft.com/office/drawing/2014/main" val="144050896"/>
                  </a:ext>
                </a:extLst>
              </a:tr>
              <a:tr h="0">
                <a:tc>
                  <a:txBody>
                    <a:bodyPr/>
                    <a:lstStyle/>
                    <a:p>
                      <a:pPr rtl="0"/>
                      <a:r>
                        <a:rPr lang="ja-jp" sz="1200" b="0">
                          <a:latin typeface="+mn-lt"/>
                        </a:rPr>
                        <a:t>mDoR、月 (95%CI)</a:t>
                      </a:r>
                    </a:p>
                  </a:txBody>
                  <a:tcPr marL="90000"/>
                </a:tc>
                <a:tc>
                  <a:txBody>
                    <a:bodyPr/>
                    <a:lstStyle/>
                    <a:p>
                      <a:pPr algn="ctr" rtl="0"/>
                      <a:r>
                        <a:rPr lang="ja-jp" sz="1200" noProof="0"/>
                        <a:t>NC（NC、NC）</a:t>
                      </a:r>
                    </a:p>
                  </a:txBody>
                  <a:tcPr marL="90000"/>
                </a:tc>
                <a:extLst>
                  <a:ext uri="{0D108BD9-81ED-4DB2-BD59-A6C34878D82A}">
                    <a16:rowId xmlns:a16="http://schemas.microsoft.com/office/drawing/2014/main" val="919345016"/>
                  </a:ext>
                </a:extLst>
              </a:tr>
              <a:tr h="0">
                <a:tc>
                  <a:txBody>
                    <a:bodyPr/>
                    <a:lstStyle/>
                    <a:p>
                      <a:pPr rtl="0"/>
                      <a:r>
                        <a:rPr lang="ja-jp" sz="1200" b="0" noProof="0">
                          <a:latin typeface="+mn-lt"/>
                        </a:rPr>
                        <a:t>確定奏効例、n</a:t>
                      </a:r>
                    </a:p>
                  </a:txBody>
                  <a:tcPr marL="90000"/>
                </a:tc>
                <a:tc>
                  <a:txBody>
                    <a:bodyPr/>
                    <a:lstStyle/>
                    <a:p>
                      <a:pPr algn="ctr" rtl="0"/>
                      <a:r>
                        <a:rPr lang="ja-jp" sz="1200" noProof="0"/>
                        <a:t>9</a:t>
                      </a:r>
                    </a:p>
                  </a:txBody>
                  <a:tcPr marL="90000"/>
                </a:tc>
                <a:extLst>
                  <a:ext uri="{0D108BD9-81ED-4DB2-BD59-A6C34878D82A}">
                    <a16:rowId xmlns:a16="http://schemas.microsoft.com/office/drawing/2014/main" val="347887180"/>
                  </a:ext>
                </a:extLst>
              </a:tr>
            </a:tbl>
          </a:graphicData>
        </a:graphic>
      </p:graphicFrame>
      <p:grpSp>
        <p:nvGrpSpPr>
          <p:cNvPr id="51" name="Group 50">
            <a:extLst>
              <a:ext uri="{FF2B5EF4-FFF2-40B4-BE49-F238E27FC236}">
                <a16:creationId xmlns:a16="http://schemas.microsoft.com/office/drawing/2014/main" id="{DC6F42E3-5522-BF0B-4FD6-F838B5375982}"/>
              </a:ext>
            </a:extLst>
          </p:cNvPr>
          <p:cNvGrpSpPr/>
          <p:nvPr/>
        </p:nvGrpSpPr>
        <p:grpSpPr>
          <a:xfrm>
            <a:off x="6743603" y="1303547"/>
            <a:ext cx="702103" cy="3240000"/>
            <a:chOff x="1282252" y="1093690"/>
            <a:chExt cx="702103" cy="3259226"/>
          </a:xfrm>
        </p:grpSpPr>
        <p:sp>
          <p:nvSpPr>
            <p:cNvPr id="52" name="TextBox 51">
              <a:extLst>
                <a:ext uri="{FF2B5EF4-FFF2-40B4-BE49-F238E27FC236}">
                  <a16:creationId xmlns:a16="http://schemas.microsoft.com/office/drawing/2014/main" id="{FAA2ED70-7D49-3AC0-F205-FD82D90644F0}"/>
                </a:ext>
              </a:extLst>
            </p:cNvPr>
            <p:cNvSpPr txBox="1"/>
            <p:nvPr/>
          </p:nvSpPr>
          <p:spPr>
            <a:xfrm rot="16200000">
              <a:off x="-193472" y="2569414"/>
              <a:ext cx="3259226" cy="307777"/>
            </a:xfrm>
            <a:prstGeom prst="rect">
              <a:avLst/>
            </a:prstGeom>
            <a:noFill/>
          </p:spPr>
          <p:txBody>
            <a:bodyPr wrap="none" rtlCol="0">
              <a:spAutoFit/>
            </a:bodyPr>
            <a:lstStyle/>
            <a:p>
              <a:pPr algn="ctr" rtl="0" fontAlgn="base">
                <a:spcBef>
                  <a:spcPct val="0"/>
                </a:spcBef>
                <a:spcAft>
                  <a:spcPct val="0"/>
                </a:spcAft>
              </a:pPr>
              <a:r>
                <a:rPr lang="ja-jp" sz="1400" dirty="0">
                  <a:solidFill>
                    <a:srgbClr val="363636"/>
                  </a:solidFill>
                  <a:cs typeface="Arial" panose="020B0604020202020204" pitchFamily="34" charset="0"/>
                </a:rPr>
                <a:t>ORR、確定および保留（95％CI）</a:t>
              </a:r>
            </a:p>
          </p:txBody>
        </p:sp>
        <p:sp>
          <p:nvSpPr>
            <p:cNvPr id="53" name="Line 7">
              <a:extLst>
                <a:ext uri="{FF2B5EF4-FFF2-40B4-BE49-F238E27FC236}">
                  <a16:creationId xmlns:a16="http://schemas.microsoft.com/office/drawing/2014/main" id="{82EB395C-4E95-57FF-E17A-EA6906139AB8}"/>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4" name="Line 8">
              <a:extLst>
                <a:ext uri="{FF2B5EF4-FFF2-40B4-BE49-F238E27FC236}">
                  <a16:creationId xmlns:a16="http://schemas.microsoft.com/office/drawing/2014/main" id="{9B022846-CAE3-F202-F4AF-27B4D2274BA8}"/>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5" name="Line 9">
              <a:extLst>
                <a:ext uri="{FF2B5EF4-FFF2-40B4-BE49-F238E27FC236}">
                  <a16:creationId xmlns:a16="http://schemas.microsoft.com/office/drawing/2014/main" id="{556F9D7B-B836-9280-7356-C63EAFED6111}"/>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6" name="Line 10">
              <a:extLst>
                <a:ext uri="{FF2B5EF4-FFF2-40B4-BE49-F238E27FC236}">
                  <a16:creationId xmlns:a16="http://schemas.microsoft.com/office/drawing/2014/main" id="{BB46AC8B-DF31-00F2-F2CF-CC5D73E2A9BA}"/>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7" name="Line 11">
              <a:extLst>
                <a:ext uri="{FF2B5EF4-FFF2-40B4-BE49-F238E27FC236}">
                  <a16:creationId xmlns:a16="http://schemas.microsoft.com/office/drawing/2014/main" id="{1D45302A-E843-ADFB-AD01-53B305D08802}"/>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8" name="TextBox 57">
              <a:extLst>
                <a:ext uri="{FF2B5EF4-FFF2-40B4-BE49-F238E27FC236}">
                  <a16:creationId xmlns:a16="http://schemas.microsoft.com/office/drawing/2014/main" id="{F4CA9998-0B04-730F-AE65-98630170AAB8}"/>
                </a:ext>
              </a:extLst>
            </p:cNvPr>
            <p:cNvSpPr txBox="1"/>
            <p:nvPr/>
          </p:nvSpPr>
          <p:spPr>
            <a:xfrm>
              <a:off x="1531332" y="1790026"/>
              <a:ext cx="383438"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80</a:t>
              </a:r>
            </a:p>
          </p:txBody>
        </p:sp>
        <p:sp>
          <p:nvSpPr>
            <p:cNvPr id="59" name="TextBox 58">
              <a:extLst>
                <a:ext uri="{FF2B5EF4-FFF2-40B4-BE49-F238E27FC236}">
                  <a16:creationId xmlns:a16="http://schemas.microsoft.com/office/drawing/2014/main" id="{169C84F2-B57D-BD7C-6A02-1F1093300775}"/>
                </a:ext>
              </a:extLst>
            </p:cNvPr>
            <p:cNvSpPr txBox="1"/>
            <p:nvPr/>
          </p:nvSpPr>
          <p:spPr>
            <a:xfrm>
              <a:off x="1531332" y="2288557"/>
              <a:ext cx="383438"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60</a:t>
              </a:r>
            </a:p>
          </p:txBody>
        </p:sp>
        <p:sp>
          <p:nvSpPr>
            <p:cNvPr id="60" name="TextBox 59">
              <a:extLst>
                <a:ext uri="{FF2B5EF4-FFF2-40B4-BE49-F238E27FC236}">
                  <a16:creationId xmlns:a16="http://schemas.microsoft.com/office/drawing/2014/main" id="{6C563FEC-65A7-4265-22C1-68B94125A4CC}"/>
                </a:ext>
              </a:extLst>
            </p:cNvPr>
            <p:cNvSpPr txBox="1"/>
            <p:nvPr/>
          </p:nvSpPr>
          <p:spPr>
            <a:xfrm>
              <a:off x="1531332" y="2803210"/>
              <a:ext cx="383438"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40</a:t>
              </a:r>
            </a:p>
          </p:txBody>
        </p:sp>
        <p:sp>
          <p:nvSpPr>
            <p:cNvPr id="61" name="TextBox 60">
              <a:extLst>
                <a:ext uri="{FF2B5EF4-FFF2-40B4-BE49-F238E27FC236}">
                  <a16:creationId xmlns:a16="http://schemas.microsoft.com/office/drawing/2014/main" id="{80BB5A50-7CB9-1EB1-708F-F5B5D83538A9}"/>
                </a:ext>
              </a:extLst>
            </p:cNvPr>
            <p:cNvSpPr txBox="1"/>
            <p:nvPr/>
          </p:nvSpPr>
          <p:spPr>
            <a:xfrm>
              <a:off x="1531332" y="3307113"/>
              <a:ext cx="383438"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20</a:t>
              </a:r>
            </a:p>
          </p:txBody>
        </p:sp>
        <p:sp>
          <p:nvSpPr>
            <p:cNvPr id="62" name="TextBox 61">
              <a:extLst>
                <a:ext uri="{FF2B5EF4-FFF2-40B4-BE49-F238E27FC236}">
                  <a16:creationId xmlns:a16="http://schemas.microsoft.com/office/drawing/2014/main" id="{B4B79131-A785-7ED6-F5A6-6163ECC85E97}"/>
                </a:ext>
              </a:extLst>
            </p:cNvPr>
            <p:cNvSpPr txBox="1"/>
            <p:nvPr/>
          </p:nvSpPr>
          <p:spPr>
            <a:xfrm>
              <a:off x="1630726" y="3816389"/>
              <a:ext cx="284052"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a:t>
              </a:r>
            </a:p>
          </p:txBody>
        </p:sp>
      </p:grpSp>
      <p:sp>
        <p:nvSpPr>
          <p:cNvPr id="63" name="TextBox 62">
            <a:extLst>
              <a:ext uri="{FF2B5EF4-FFF2-40B4-BE49-F238E27FC236}">
                <a16:creationId xmlns:a16="http://schemas.microsoft.com/office/drawing/2014/main" id="{AD54D133-EE49-1032-C8F9-6F4153228937}"/>
              </a:ext>
            </a:extLst>
          </p:cNvPr>
          <p:cNvSpPr txBox="1"/>
          <p:nvPr/>
        </p:nvSpPr>
        <p:spPr>
          <a:xfrm>
            <a:off x="7472855" y="1471448"/>
            <a:ext cx="1927131" cy="338554"/>
          </a:xfrm>
          <a:prstGeom prst="rect">
            <a:avLst/>
          </a:prstGeom>
          <a:noFill/>
        </p:spPr>
        <p:txBody>
          <a:bodyPr wrap="none" rtlCol="0">
            <a:spAutoFit/>
          </a:bodyPr>
          <a:lstStyle/>
          <a:p>
            <a:pPr rtl="0"/>
            <a:r>
              <a:rPr lang="ja-jp" sz="1600" b="1">
                <a:solidFill>
                  <a:srgbClr val="363636"/>
                </a:solidFill>
              </a:rPr>
              <a:t>PD-L1 TPS 1-49%</a:t>
            </a:r>
          </a:p>
        </p:txBody>
      </p:sp>
      <p:sp>
        <p:nvSpPr>
          <p:cNvPr id="640" name="TextBox 639">
            <a:extLst>
              <a:ext uri="{FF2B5EF4-FFF2-40B4-BE49-F238E27FC236}">
                <a16:creationId xmlns:a16="http://schemas.microsoft.com/office/drawing/2014/main" id="{B4E4D0DA-D149-81BF-AE54-B92647580424}"/>
              </a:ext>
            </a:extLst>
          </p:cNvPr>
          <p:cNvSpPr txBox="1"/>
          <p:nvPr/>
        </p:nvSpPr>
        <p:spPr>
          <a:xfrm>
            <a:off x="9601201" y="1471448"/>
            <a:ext cx="1811714" cy="338554"/>
          </a:xfrm>
          <a:prstGeom prst="rect">
            <a:avLst/>
          </a:prstGeom>
          <a:noFill/>
        </p:spPr>
        <p:txBody>
          <a:bodyPr wrap="none" rtlCol="0">
            <a:spAutoFit/>
          </a:bodyPr>
          <a:lstStyle/>
          <a:p>
            <a:pPr rtl="0"/>
            <a:r>
              <a:rPr lang="ja-jp" sz="1600" b="1">
                <a:solidFill>
                  <a:srgbClr val="363636"/>
                </a:solidFill>
              </a:rPr>
              <a:t>PD-L1 TPS 50%以上</a:t>
            </a:r>
          </a:p>
        </p:txBody>
      </p:sp>
      <p:sp>
        <p:nvSpPr>
          <p:cNvPr id="641" name="TextBox 640">
            <a:extLst>
              <a:ext uri="{FF2B5EF4-FFF2-40B4-BE49-F238E27FC236}">
                <a16:creationId xmlns:a16="http://schemas.microsoft.com/office/drawing/2014/main" id="{E53BD335-8802-B5B1-65A8-B85D8D2E337C}"/>
              </a:ext>
            </a:extLst>
          </p:cNvPr>
          <p:cNvSpPr txBox="1"/>
          <p:nvPr/>
        </p:nvSpPr>
        <p:spPr>
          <a:xfrm>
            <a:off x="7482365" y="4214646"/>
            <a:ext cx="631904" cy="461665"/>
          </a:xfrm>
          <a:prstGeom prst="rect">
            <a:avLst/>
          </a:prstGeom>
          <a:noFill/>
        </p:spPr>
        <p:txBody>
          <a:bodyPr wrap="none" rtlCol="0">
            <a:spAutoFit/>
          </a:bodyPr>
          <a:lstStyle/>
          <a:p>
            <a:pPr algn="ctr" rtl="0"/>
            <a:r>
              <a:rPr lang="ja-jp" sz="1200" b="1" dirty="0">
                <a:solidFill>
                  <a:srgbClr val="363636"/>
                </a:solidFill>
              </a:rPr>
              <a:t>FAS</a:t>
            </a:r>
          </a:p>
          <a:p>
            <a:pPr algn="ctr" rtl="0"/>
            <a:r>
              <a:rPr lang="ja-jp" sz="1200" dirty="0">
                <a:solidFill>
                  <a:srgbClr val="363636"/>
                </a:solidFill>
              </a:rPr>
              <a:t>(n=31)</a:t>
            </a:r>
          </a:p>
        </p:txBody>
      </p:sp>
      <p:sp>
        <p:nvSpPr>
          <p:cNvPr id="642" name="TextBox 641">
            <a:extLst>
              <a:ext uri="{FF2B5EF4-FFF2-40B4-BE49-F238E27FC236}">
                <a16:creationId xmlns:a16="http://schemas.microsoft.com/office/drawing/2014/main" id="{F36532EA-E966-7F98-87DF-D64FBB3E52FF}"/>
              </a:ext>
            </a:extLst>
          </p:cNvPr>
          <p:cNvSpPr txBox="1"/>
          <p:nvPr/>
        </p:nvSpPr>
        <p:spPr>
          <a:xfrm>
            <a:off x="7918745" y="4214646"/>
            <a:ext cx="705642" cy="646331"/>
          </a:xfrm>
          <a:prstGeom prst="rect">
            <a:avLst/>
          </a:prstGeom>
          <a:noFill/>
        </p:spPr>
        <p:txBody>
          <a:bodyPr wrap="none" rtlCol="0">
            <a:spAutoFit/>
          </a:bodyPr>
          <a:lstStyle/>
          <a:p>
            <a:pPr algn="ctr" rtl="0"/>
            <a:r>
              <a:rPr lang="ja-jp" sz="1200" b="1">
                <a:solidFill>
                  <a:srgbClr val="363636"/>
                </a:solidFill>
              </a:rPr>
              <a:t>化学療法</a:t>
            </a:r>
            <a:br>
              <a:rPr lang="en-GB" sz="1200" b="1" dirty="0">
                <a:solidFill>
                  <a:srgbClr val="363636"/>
                </a:solidFill>
              </a:rPr>
            </a:br>
            <a:r>
              <a:rPr lang="ja-jp" sz="1200" b="1">
                <a:solidFill>
                  <a:srgbClr val="363636"/>
                </a:solidFill>
              </a:rPr>
              <a:t>未実施</a:t>
            </a:r>
          </a:p>
          <a:p>
            <a:pPr algn="ctr" rtl="0"/>
            <a:r>
              <a:rPr lang="ja-jp" sz="1200">
                <a:solidFill>
                  <a:srgbClr val="363636"/>
                </a:solidFill>
              </a:rPr>
              <a:t>(n=21)</a:t>
            </a:r>
          </a:p>
        </p:txBody>
      </p:sp>
      <p:sp>
        <p:nvSpPr>
          <p:cNvPr id="643" name="TextBox 642">
            <a:extLst>
              <a:ext uri="{FF2B5EF4-FFF2-40B4-BE49-F238E27FC236}">
                <a16:creationId xmlns:a16="http://schemas.microsoft.com/office/drawing/2014/main" id="{6F3F4730-E21B-9D30-1665-48BA5693798B}"/>
              </a:ext>
            </a:extLst>
          </p:cNvPr>
          <p:cNvSpPr txBox="1"/>
          <p:nvPr/>
        </p:nvSpPr>
        <p:spPr>
          <a:xfrm>
            <a:off x="8526061" y="4214646"/>
            <a:ext cx="713657" cy="646331"/>
          </a:xfrm>
          <a:prstGeom prst="rect">
            <a:avLst/>
          </a:prstGeom>
          <a:noFill/>
        </p:spPr>
        <p:txBody>
          <a:bodyPr wrap="none" rtlCol="0">
            <a:spAutoFit/>
          </a:bodyPr>
          <a:lstStyle/>
          <a:p>
            <a:pPr algn="ctr" rtl="0"/>
            <a:r>
              <a:rPr lang="ja-jp" sz="1200" b="1" dirty="0">
                <a:solidFill>
                  <a:srgbClr val="363636"/>
                </a:solidFill>
              </a:rPr>
              <a:t>中心的な</a:t>
            </a:r>
          </a:p>
          <a:p>
            <a:pPr algn="ctr" rtl="0"/>
            <a:r>
              <a:rPr lang="ja-jp" sz="1200" b="1" dirty="0">
                <a:solidFill>
                  <a:srgbClr val="363636"/>
                </a:solidFill>
              </a:rPr>
              <a:t>PD-11</a:t>
            </a:r>
          </a:p>
          <a:p>
            <a:pPr algn="ctr" rtl="0"/>
            <a:r>
              <a:rPr lang="ja-jp" sz="1200" dirty="0">
                <a:solidFill>
                  <a:srgbClr val="363636"/>
                </a:solidFill>
              </a:rPr>
              <a:t>(n=23)</a:t>
            </a:r>
          </a:p>
        </p:txBody>
      </p:sp>
      <p:sp>
        <p:nvSpPr>
          <p:cNvPr id="644" name="TextBox 643">
            <a:extLst>
              <a:ext uri="{FF2B5EF4-FFF2-40B4-BE49-F238E27FC236}">
                <a16:creationId xmlns:a16="http://schemas.microsoft.com/office/drawing/2014/main" id="{9A8110A0-96D7-169B-1E09-DD33A2C6495F}"/>
              </a:ext>
            </a:extLst>
          </p:cNvPr>
          <p:cNvSpPr txBox="1"/>
          <p:nvPr/>
        </p:nvSpPr>
        <p:spPr>
          <a:xfrm>
            <a:off x="7504820" y="2688897"/>
            <a:ext cx="619079" cy="276999"/>
          </a:xfrm>
          <a:prstGeom prst="rect">
            <a:avLst/>
          </a:prstGeom>
          <a:noFill/>
        </p:spPr>
        <p:txBody>
          <a:bodyPr wrap="none" rtlCol="0">
            <a:spAutoFit/>
          </a:bodyPr>
          <a:lstStyle/>
          <a:p>
            <a:pPr algn="ctr" rtl="0"/>
            <a:r>
              <a:rPr lang="ja-jp" sz="1200">
                <a:solidFill>
                  <a:srgbClr val="363636"/>
                </a:solidFill>
              </a:rPr>
              <a:t>29.0%</a:t>
            </a:r>
          </a:p>
        </p:txBody>
      </p:sp>
      <p:sp>
        <p:nvSpPr>
          <p:cNvPr id="645" name="TextBox 644">
            <a:extLst>
              <a:ext uri="{FF2B5EF4-FFF2-40B4-BE49-F238E27FC236}">
                <a16:creationId xmlns:a16="http://schemas.microsoft.com/office/drawing/2014/main" id="{67A0D8D9-4CBD-AD98-933D-FA09D7771CB4}"/>
              </a:ext>
            </a:extLst>
          </p:cNvPr>
          <p:cNvSpPr txBox="1"/>
          <p:nvPr/>
        </p:nvSpPr>
        <p:spPr>
          <a:xfrm>
            <a:off x="8017900" y="2302817"/>
            <a:ext cx="619080" cy="276999"/>
          </a:xfrm>
          <a:prstGeom prst="rect">
            <a:avLst/>
          </a:prstGeom>
          <a:noFill/>
        </p:spPr>
        <p:txBody>
          <a:bodyPr wrap="none" rtlCol="0">
            <a:spAutoFit/>
          </a:bodyPr>
          <a:lstStyle/>
          <a:p>
            <a:pPr algn="ctr" rtl="0"/>
            <a:r>
              <a:rPr lang="ja-jp" sz="1200">
                <a:solidFill>
                  <a:srgbClr val="363636"/>
                </a:solidFill>
              </a:rPr>
              <a:t>38.1%</a:t>
            </a:r>
          </a:p>
        </p:txBody>
      </p:sp>
      <p:sp>
        <p:nvSpPr>
          <p:cNvPr id="646" name="TextBox 645">
            <a:extLst>
              <a:ext uri="{FF2B5EF4-FFF2-40B4-BE49-F238E27FC236}">
                <a16:creationId xmlns:a16="http://schemas.microsoft.com/office/drawing/2014/main" id="{409C3D90-300A-607B-D616-78411230CF20}"/>
              </a:ext>
            </a:extLst>
          </p:cNvPr>
          <p:cNvSpPr txBox="1"/>
          <p:nvPr/>
        </p:nvSpPr>
        <p:spPr>
          <a:xfrm>
            <a:off x="8541265" y="2429817"/>
            <a:ext cx="619080" cy="276999"/>
          </a:xfrm>
          <a:prstGeom prst="rect">
            <a:avLst/>
          </a:prstGeom>
          <a:noFill/>
        </p:spPr>
        <p:txBody>
          <a:bodyPr wrap="none" rtlCol="0">
            <a:spAutoFit/>
          </a:bodyPr>
          <a:lstStyle/>
          <a:p>
            <a:pPr algn="ctr" rtl="0"/>
            <a:r>
              <a:rPr lang="ja-jp" sz="1200">
                <a:solidFill>
                  <a:srgbClr val="363636"/>
                </a:solidFill>
              </a:rPr>
              <a:t>34.8%</a:t>
            </a:r>
          </a:p>
        </p:txBody>
      </p:sp>
      <p:sp>
        <p:nvSpPr>
          <p:cNvPr id="647" name="Rectangle 646">
            <a:extLst>
              <a:ext uri="{FF2B5EF4-FFF2-40B4-BE49-F238E27FC236}">
                <a16:creationId xmlns:a16="http://schemas.microsoft.com/office/drawing/2014/main" id="{FDDDE265-5BB7-AE44-49E0-AA096E9DDA75}"/>
              </a:ext>
            </a:extLst>
          </p:cNvPr>
          <p:cNvSpPr/>
          <p:nvPr/>
        </p:nvSpPr>
        <p:spPr>
          <a:xfrm rot="10800000">
            <a:off x="7634360" y="3488256"/>
            <a:ext cx="360000" cy="68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8" name="Rectangle 647">
            <a:extLst>
              <a:ext uri="{FF2B5EF4-FFF2-40B4-BE49-F238E27FC236}">
                <a16:creationId xmlns:a16="http://schemas.microsoft.com/office/drawing/2014/main" id="{A777D756-4ADC-D722-89B9-5F4129DFF085}"/>
              </a:ext>
            </a:extLst>
          </p:cNvPr>
          <p:cNvSpPr/>
          <p:nvPr/>
        </p:nvSpPr>
        <p:spPr>
          <a:xfrm rot="10800000">
            <a:off x="8147441" y="3236256"/>
            <a:ext cx="360000" cy="93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9" name="Rectangle 648">
            <a:extLst>
              <a:ext uri="{FF2B5EF4-FFF2-40B4-BE49-F238E27FC236}">
                <a16:creationId xmlns:a16="http://schemas.microsoft.com/office/drawing/2014/main" id="{08DA580A-087D-82FC-099B-84DD5340C453}"/>
              </a:ext>
            </a:extLst>
          </p:cNvPr>
          <p:cNvSpPr/>
          <p:nvPr/>
        </p:nvSpPr>
        <p:spPr>
          <a:xfrm rot="10800000">
            <a:off x="8670806" y="3344256"/>
            <a:ext cx="360000" cy="82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650" name="Straight Connector 649">
            <a:extLst>
              <a:ext uri="{FF2B5EF4-FFF2-40B4-BE49-F238E27FC236}">
                <a16:creationId xmlns:a16="http://schemas.microsoft.com/office/drawing/2014/main" id="{61070512-A03E-4881-D6EE-363990C09E9A}"/>
              </a:ext>
            </a:extLst>
          </p:cNvPr>
          <p:cNvCxnSpPr>
            <a:cxnSpLocks/>
          </p:cNvCxnSpPr>
          <p:nvPr/>
        </p:nvCxnSpPr>
        <p:spPr>
          <a:xfrm>
            <a:off x="7814359" y="2953057"/>
            <a:ext cx="0" cy="79878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1" name="Straight Connector 650">
            <a:extLst>
              <a:ext uri="{FF2B5EF4-FFF2-40B4-BE49-F238E27FC236}">
                <a16:creationId xmlns:a16="http://schemas.microsoft.com/office/drawing/2014/main" id="{07FBB640-8888-DE02-BECF-2758BB954754}"/>
              </a:ext>
            </a:extLst>
          </p:cNvPr>
          <p:cNvCxnSpPr>
            <a:cxnSpLocks/>
          </p:cNvCxnSpPr>
          <p:nvPr/>
        </p:nvCxnSpPr>
        <p:spPr>
          <a:xfrm>
            <a:off x="8327440" y="2629864"/>
            <a:ext cx="0" cy="108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2" name="Straight Connector 651">
            <a:extLst>
              <a:ext uri="{FF2B5EF4-FFF2-40B4-BE49-F238E27FC236}">
                <a16:creationId xmlns:a16="http://schemas.microsoft.com/office/drawing/2014/main" id="{0F08323D-B183-CC2F-CF24-6831493704D2}"/>
              </a:ext>
            </a:extLst>
          </p:cNvPr>
          <p:cNvCxnSpPr>
            <a:cxnSpLocks/>
          </p:cNvCxnSpPr>
          <p:nvPr/>
        </p:nvCxnSpPr>
        <p:spPr>
          <a:xfrm>
            <a:off x="8850805" y="2713071"/>
            <a:ext cx="0" cy="1044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653" name="TextBox 652">
            <a:extLst>
              <a:ext uri="{FF2B5EF4-FFF2-40B4-BE49-F238E27FC236}">
                <a16:creationId xmlns:a16="http://schemas.microsoft.com/office/drawing/2014/main" id="{27DC7FDD-5090-6451-E77D-97651482F67B}"/>
              </a:ext>
            </a:extLst>
          </p:cNvPr>
          <p:cNvSpPr txBox="1"/>
          <p:nvPr/>
        </p:nvSpPr>
        <p:spPr>
          <a:xfrm>
            <a:off x="9389383" y="4214646"/>
            <a:ext cx="631904" cy="461665"/>
          </a:xfrm>
          <a:prstGeom prst="rect">
            <a:avLst/>
          </a:prstGeom>
          <a:noFill/>
        </p:spPr>
        <p:txBody>
          <a:bodyPr wrap="none" rtlCol="0">
            <a:spAutoFit/>
          </a:bodyPr>
          <a:lstStyle/>
          <a:p>
            <a:pPr algn="ctr" rtl="0"/>
            <a:r>
              <a:rPr lang="ja-jp" sz="1200" b="1" dirty="0">
                <a:solidFill>
                  <a:srgbClr val="363636"/>
                </a:solidFill>
              </a:rPr>
              <a:t>FAS</a:t>
            </a:r>
          </a:p>
          <a:p>
            <a:pPr algn="ctr" rtl="0"/>
            <a:r>
              <a:rPr lang="ja-jp" sz="1200" dirty="0">
                <a:solidFill>
                  <a:srgbClr val="363636"/>
                </a:solidFill>
              </a:rPr>
              <a:t>(n=34)</a:t>
            </a:r>
          </a:p>
        </p:txBody>
      </p:sp>
      <p:sp>
        <p:nvSpPr>
          <p:cNvPr id="654" name="TextBox 653">
            <a:extLst>
              <a:ext uri="{FF2B5EF4-FFF2-40B4-BE49-F238E27FC236}">
                <a16:creationId xmlns:a16="http://schemas.microsoft.com/office/drawing/2014/main" id="{7600DC41-E59F-AAC1-E0F4-1A81D2A1DA58}"/>
              </a:ext>
            </a:extLst>
          </p:cNvPr>
          <p:cNvSpPr txBox="1"/>
          <p:nvPr/>
        </p:nvSpPr>
        <p:spPr>
          <a:xfrm>
            <a:off x="9825763" y="4214646"/>
            <a:ext cx="705642" cy="646331"/>
          </a:xfrm>
          <a:prstGeom prst="rect">
            <a:avLst/>
          </a:prstGeom>
          <a:noFill/>
        </p:spPr>
        <p:txBody>
          <a:bodyPr wrap="none" rtlCol="0">
            <a:spAutoFit/>
          </a:bodyPr>
          <a:lstStyle/>
          <a:p>
            <a:pPr algn="ctr" rtl="0"/>
            <a:r>
              <a:rPr lang="ja-jp" sz="1200" b="1">
                <a:solidFill>
                  <a:srgbClr val="363636"/>
                </a:solidFill>
              </a:rPr>
              <a:t>化学療法</a:t>
            </a:r>
            <a:br>
              <a:rPr lang="en-GB" sz="1200" b="1" dirty="0">
                <a:solidFill>
                  <a:srgbClr val="363636"/>
                </a:solidFill>
              </a:rPr>
            </a:br>
            <a:r>
              <a:rPr lang="ja-jp" sz="1200" b="1">
                <a:solidFill>
                  <a:srgbClr val="363636"/>
                </a:solidFill>
              </a:rPr>
              <a:t>未実施</a:t>
            </a:r>
          </a:p>
          <a:p>
            <a:pPr algn="ctr" rtl="0"/>
            <a:r>
              <a:rPr lang="ja-jp" sz="1200">
                <a:solidFill>
                  <a:srgbClr val="363636"/>
                </a:solidFill>
              </a:rPr>
              <a:t>(n=31)</a:t>
            </a:r>
          </a:p>
        </p:txBody>
      </p:sp>
      <p:sp>
        <p:nvSpPr>
          <p:cNvPr id="655" name="TextBox 654">
            <a:extLst>
              <a:ext uri="{FF2B5EF4-FFF2-40B4-BE49-F238E27FC236}">
                <a16:creationId xmlns:a16="http://schemas.microsoft.com/office/drawing/2014/main" id="{DFE21E78-C6E7-F31E-BF06-9E697C63C993}"/>
              </a:ext>
            </a:extLst>
          </p:cNvPr>
          <p:cNvSpPr txBox="1"/>
          <p:nvPr/>
        </p:nvSpPr>
        <p:spPr>
          <a:xfrm>
            <a:off x="10441100" y="4214646"/>
            <a:ext cx="713657" cy="646331"/>
          </a:xfrm>
          <a:prstGeom prst="rect">
            <a:avLst/>
          </a:prstGeom>
          <a:noFill/>
        </p:spPr>
        <p:txBody>
          <a:bodyPr wrap="none" rtlCol="0">
            <a:spAutoFit/>
          </a:bodyPr>
          <a:lstStyle/>
          <a:p>
            <a:pPr algn="ctr" rtl="0"/>
            <a:r>
              <a:rPr lang="ja-jp" sz="1200" b="1" dirty="0">
                <a:solidFill>
                  <a:srgbClr val="363636"/>
                </a:solidFill>
              </a:rPr>
              <a:t>中心的な</a:t>
            </a:r>
          </a:p>
          <a:p>
            <a:pPr algn="ctr" rtl="0"/>
            <a:r>
              <a:rPr lang="ja-jp" sz="1200" b="1" dirty="0">
                <a:solidFill>
                  <a:srgbClr val="363636"/>
                </a:solidFill>
              </a:rPr>
              <a:t>PD-11</a:t>
            </a:r>
          </a:p>
          <a:p>
            <a:pPr algn="ctr" rtl="0"/>
            <a:r>
              <a:rPr lang="ja-jp" sz="1200" dirty="0">
                <a:solidFill>
                  <a:srgbClr val="363636"/>
                </a:solidFill>
              </a:rPr>
              <a:t>(n=22)</a:t>
            </a:r>
          </a:p>
        </p:txBody>
      </p:sp>
      <p:sp>
        <p:nvSpPr>
          <p:cNvPr id="656" name="TextBox 655">
            <a:extLst>
              <a:ext uri="{FF2B5EF4-FFF2-40B4-BE49-F238E27FC236}">
                <a16:creationId xmlns:a16="http://schemas.microsoft.com/office/drawing/2014/main" id="{B3D258BD-5232-B9B4-3C03-460486F1F000}"/>
              </a:ext>
            </a:extLst>
          </p:cNvPr>
          <p:cNvSpPr txBox="1"/>
          <p:nvPr/>
        </p:nvSpPr>
        <p:spPr>
          <a:xfrm>
            <a:off x="9411838" y="1942659"/>
            <a:ext cx="619080" cy="276999"/>
          </a:xfrm>
          <a:prstGeom prst="rect">
            <a:avLst/>
          </a:prstGeom>
          <a:noFill/>
        </p:spPr>
        <p:txBody>
          <a:bodyPr wrap="none" rtlCol="0">
            <a:spAutoFit/>
          </a:bodyPr>
          <a:lstStyle/>
          <a:p>
            <a:pPr algn="ctr" rtl="0"/>
            <a:r>
              <a:rPr lang="ja-jp" sz="1200">
                <a:solidFill>
                  <a:srgbClr val="363636"/>
                </a:solidFill>
              </a:rPr>
              <a:t>61.8%</a:t>
            </a:r>
          </a:p>
        </p:txBody>
      </p:sp>
      <p:sp>
        <p:nvSpPr>
          <p:cNvPr id="657" name="TextBox 656">
            <a:extLst>
              <a:ext uri="{FF2B5EF4-FFF2-40B4-BE49-F238E27FC236}">
                <a16:creationId xmlns:a16="http://schemas.microsoft.com/office/drawing/2014/main" id="{03CC88A2-2F0A-3769-DFDB-E56CAFFB9893}"/>
              </a:ext>
            </a:extLst>
          </p:cNvPr>
          <p:cNvSpPr txBox="1"/>
          <p:nvPr/>
        </p:nvSpPr>
        <p:spPr>
          <a:xfrm>
            <a:off x="9924919" y="1869087"/>
            <a:ext cx="619080" cy="276999"/>
          </a:xfrm>
          <a:prstGeom prst="rect">
            <a:avLst/>
          </a:prstGeom>
          <a:noFill/>
        </p:spPr>
        <p:txBody>
          <a:bodyPr wrap="none" rtlCol="0">
            <a:spAutoFit/>
          </a:bodyPr>
          <a:lstStyle/>
          <a:p>
            <a:pPr algn="ctr" rtl="0"/>
            <a:r>
              <a:rPr lang="ja-jp" sz="1200">
                <a:solidFill>
                  <a:srgbClr val="363636"/>
                </a:solidFill>
              </a:rPr>
              <a:t>67.7%</a:t>
            </a:r>
          </a:p>
        </p:txBody>
      </p:sp>
      <p:sp>
        <p:nvSpPr>
          <p:cNvPr id="658" name="TextBox 657">
            <a:extLst>
              <a:ext uri="{FF2B5EF4-FFF2-40B4-BE49-F238E27FC236}">
                <a16:creationId xmlns:a16="http://schemas.microsoft.com/office/drawing/2014/main" id="{5F2FC5DF-DB19-7858-2BC4-6C0D3C32225D}"/>
              </a:ext>
            </a:extLst>
          </p:cNvPr>
          <p:cNvSpPr txBox="1"/>
          <p:nvPr/>
        </p:nvSpPr>
        <p:spPr>
          <a:xfrm>
            <a:off x="10448284" y="1774497"/>
            <a:ext cx="619080" cy="276999"/>
          </a:xfrm>
          <a:prstGeom prst="rect">
            <a:avLst/>
          </a:prstGeom>
          <a:noFill/>
        </p:spPr>
        <p:txBody>
          <a:bodyPr wrap="none" rtlCol="0">
            <a:spAutoFit/>
          </a:bodyPr>
          <a:lstStyle/>
          <a:p>
            <a:pPr algn="ctr" rtl="0"/>
            <a:r>
              <a:rPr lang="ja-jp" sz="1200">
                <a:solidFill>
                  <a:srgbClr val="363636"/>
                </a:solidFill>
              </a:rPr>
              <a:t>68.2%</a:t>
            </a:r>
          </a:p>
        </p:txBody>
      </p:sp>
      <p:sp>
        <p:nvSpPr>
          <p:cNvPr id="659" name="Rectangle 658">
            <a:extLst>
              <a:ext uri="{FF2B5EF4-FFF2-40B4-BE49-F238E27FC236}">
                <a16:creationId xmlns:a16="http://schemas.microsoft.com/office/drawing/2014/main" id="{2F10D219-93BB-75D0-EDAA-CAF1C9782241}"/>
              </a:ext>
            </a:extLst>
          </p:cNvPr>
          <p:cNvSpPr/>
          <p:nvPr/>
        </p:nvSpPr>
        <p:spPr>
          <a:xfrm rot="10800000">
            <a:off x="9541378" y="2660256"/>
            <a:ext cx="360000" cy="1512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0" name="Rectangle 659">
            <a:extLst>
              <a:ext uri="{FF2B5EF4-FFF2-40B4-BE49-F238E27FC236}">
                <a16:creationId xmlns:a16="http://schemas.microsoft.com/office/drawing/2014/main" id="{6454D149-ADC7-6B1C-AF66-6496167F4184}"/>
              </a:ext>
            </a:extLst>
          </p:cNvPr>
          <p:cNvSpPr/>
          <p:nvPr/>
        </p:nvSpPr>
        <p:spPr>
          <a:xfrm rot="10800000">
            <a:off x="10054459" y="2516256"/>
            <a:ext cx="360000" cy="1656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1" name="Rectangle 660">
            <a:extLst>
              <a:ext uri="{FF2B5EF4-FFF2-40B4-BE49-F238E27FC236}">
                <a16:creationId xmlns:a16="http://schemas.microsoft.com/office/drawing/2014/main" id="{2574842D-8821-B96D-AAA2-3AB385C1BFF2}"/>
              </a:ext>
            </a:extLst>
          </p:cNvPr>
          <p:cNvSpPr/>
          <p:nvPr/>
        </p:nvSpPr>
        <p:spPr>
          <a:xfrm rot="10800000">
            <a:off x="10577824" y="2516256"/>
            <a:ext cx="360000" cy="1656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662" name="Straight Connector 661">
            <a:extLst>
              <a:ext uri="{FF2B5EF4-FFF2-40B4-BE49-F238E27FC236}">
                <a16:creationId xmlns:a16="http://schemas.microsoft.com/office/drawing/2014/main" id="{17BCEA71-C09A-1C80-E707-EBD20E53F493}"/>
              </a:ext>
            </a:extLst>
          </p:cNvPr>
          <p:cNvCxnSpPr>
            <a:cxnSpLocks/>
          </p:cNvCxnSpPr>
          <p:nvPr/>
        </p:nvCxnSpPr>
        <p:spPr>
          <a:xfrm>
            <a:off x="9721377" y="2233624"/>
            <a:ext cx="0" cy="82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3" name="Straight Connector 662">
            <a:extLst>
              <a:ext uri="{FF2B5EF4-FFF2-40B4-BE49-F238E27FC236}">
                <a16:creationId xmlns:a16="http://schemas.microsoft.com/office/drawing/2014/main" id="{6FD3D96E-D97F-22E7-06D1-826F3C1B768F}"/>
              </a:ext>
            </a:extLst>
          </p:cNvPr>
          <p:cNvCxnSpPr>
            <a:cxnSpLocks/>
          </p:cNvCxnSpPr>
          <p:nvPr/>
        </p:nvCxnSpPr>
        <p:spPr>
          <a:xfrm>
            <a:off x="10234458" y="2081224"/>
            <a:ext cx="0" cy="864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4" name="Straight Connector 663">
            <a:extLst>
              <a:ext uri="{FF2B5EF4-FFF2-40B4-BE49-F238E27FC236}">
                <a16:creationId xmlns:a16="http://schemas.microsoft.com/office/drawing/2014/main" id="{9978D14A-F8DC-7150-CD4A-2E64578AD2D1}"/>
              </a:ext>
            </a:extLst>
          </p:cNvPr>
          <p:cNvCxnSpPr>
            <a:cxnSpLocks/>
          </p:cNvCxnSpPr>
          <p:nvPr/>
        </p:nvCxnSpPr>
        <p:spPr>
          <a:xfrm>
            <a:off x="10757823" y="2015184"/>
            <a:ext cx="0" cy="108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665" name="Rectangle 664">
            <a:extLst>
              <a:ext uri="{FF2B5EF4-FFF2-40B4-BE49-F238E27FC236}">
                <a16:creationId xmlns:a16="http://schemas.microsoft.com/office/drawing/2014/main" id="{50CD78C4-51AD-B36D-8883-A02AC02F246E}"/>
              </a:ext>
            </a:extLst>
          </p:cNvPr>
          <p:cNvSpPr/>
          <p:nvPr/>
        </p:nvSpPr>
        <p:spPr>
          <a:xfrm>
            <a:off x="7683062" y="4927250"/>
            <a:ext cx="180000" cy="1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6" name="Rectangle 665">
            <a:extLst>
              <a:ext uri="{FF2B5EF4-FFF2-40B4-BE49-F238E27FC236}">
                <a16:creationId xmlns:a16="http://schemas.microsoft.com/office/drawing/2014/main" id="{FA9AD382-6A48-88B7-0F5D-17DE418A05BC}"/>
              </a:ext>
            </a:extLst>
          </p:cNvPr>
          <p:cNvSpPr/>
          <p:nvPr/>
        </p:nvSpPr>
        <p:spPr>
          <a:xfrm>
            <a:off x="7683062" y="5232051"/>
            <a:ext cx="180000" cy="18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7" name="TextBox 666">
            <a:extLst>
              <a:ext uri="{FF2B5EF4-FFF2-40B4-BE49-F238E27FC236}">
                <a16:creationId xmlns:a16="http://schemas.microsoft.com/office/drawing/2014/main" id="{F974B1DD-2116-7BB4-D6FC-281112F8D44F}"/>
              </a:ext>
            </a:extLst>
          </p:cNvPr>
          <p:cNvSpPr txBox="1"/>
          <p:nvPr/>
        </p:nvSpPr>
        <p:spPr>
          <a:xfrm>
            <a:off x="7885912" y="4874698"/>
            <a:ext cx="1574470" cy="276999"/>
          </a:xfrm>
          <a:prstGeom prst="rect">
            <a:avLst/>
          </a:prstGeom>
          <a:noFill/>
        </p:spPr>
        <p:txBody>
          <a:bodyPr wrap="none" rtlCol="0">
            <a:spAutoFit/>
          </a:bodyPr>
          <a:lstStyle/>
          <a:p>
            <a:pPr rtl="0"/>
            <a:r>
              <a:rPr lang="ja-jp" sz="1200">
                <a:solidFill>
                  <a:srgbClr val="000000"/>
                </a:solidFill>
              </a:rPr>
              <a:t>確定済みORR（すべて）</a:t>
            </a:r>
          </a:p>
        </p:txBody>
      </p:sp>
      <p:sp>
        <p:nvSpPr>
          <p:cNvPr id="668" name="TextBox 667">
            <a:extLst>
              <a:ext uri="{FF2B5EF4-FFF2-40B4-BE49-F238E27FC236}">
                <a16:creationId xmlns:a16="http://schemas.microsoft.com/office/drawing/2014/main" id="{C6E654D4-E7EA-F83F-7FE2-AF7C23D5341E}"/>
              </a:ext>
            </a:extLst>
          </p:cNvPr>
          <p:cNvSpPr txBox="1"/>
          <p:nvPr/>
        </p:nvSpPr>
        <p:spPr>
          <a:xfrm>
            <a:off x="7885912" y="5152434"/>
            <a:ext cx="3480440" cy="1569660"/>
          </a:xfrm>
          <a:prstGeom prst="rect">
            <a:avLst/>
          </a:prstGeom>
          <a:noFill/>
        </p:spPr>
        <p:txBody>
          <a:bodyPr wrap="none" rtlCol="0">
            <a:spAutoFit/>
          </a:bodyPr>
          <a:lstStyle/>
          <a:p>
            <a:pPr rtl="0"/>
            <a:r>
              <a:rPr lang="ja-jp" sz="1200" b="1" dirty="0">
                <a:solidFill>
                  <a:srgbClr val="000000"/>
                </a:solidFill>
              </a:rPr>
              <a:t>フル解析セット：</a:t>
            </a:r>
          </a:p>
          <a:p>
            <a:pPr rtl="0"/>
            <a:r>
              <a:rPr lang="ja-jp" sz="1200" dirty="0">
                <a:solidFill>
                  <a:srgbClr val="000000"/>
                </a:solidFill>
              </a:rPr>
              <a:t>確定済みORR 50%+保留4例</a:t>
            </a:r>
          </a:p>
          <a:p>
            <a:pPr rtl="0"/>
            <a:r>
              <a:rPr lang="ja-jp" sz="1200" b="1" dirty="0">
                <a:solidFill>
                  <a:srgbClr val="000000"/>
                </a:solidFill>
              </a:rPr>
              <a:t>化学療法未実施：</a:t>
            </a:r>
          </a:p>
          <a:p>
            <a:pPr rtl="0"/>
            <a:r>
              <a:rPr lang="ja-jp" sz="1200" dirty="0">
                <a:solidFill>
                  <a:srgbClr val="000000"/>
                </a:solidFill>
              </a:rPr>
              <a:t>確定済みORR 54.8%+保留4例</a:t>
            </a:r>
          </a:p>
          <a:p>
            <a:pPr rtl="0"/>
            <a:r>
              <a:rPr lang="ja-jp" sz="1200" b="1" dirty="0">
                <a:solidFill>
                  <a:srgbClr val="000000"/>
                </a:solidFill>
              </a:rPr>
              <a:t>中心的なPD-L1：</a:t>
            </a:r>
          </a:p>
          <a:p>
            <a:pPr rtl="0"/>
            <a:r>
              <a:rPr lang="ja-jp" sz="1200" dirty="0">
                <a:solidFill>
                  <a:srgbClr val="000000"/>
                </a:solidFill>
              </a:rPr>
              <a:t>確定済みORR 54.5%+保留3名</a:t>
            </a:r>
          </a:p>
          <a:p>
            <a:pPr rtl="0"/>
            <a:endParaRPr lang="en-GB" sz="1200" dirty="0">
              <a:solidFill>
                <a:srgbClr val="000000"/>
              </a:solidFill>
            </a:endParaRPr>
          </a:p>
          <a:p>
            <a:pPr rtl="0"/>
            <a:endParaRPr lang="en-GB" sz="1200" dirty="0">
              <a:solidFill>
                <a:srgbClr val="000000"/>
              </a:solidFill>
            </a:endParaRPr>
          </a:p>
        </p:txBody>
      </p:sp>
      <p:sp>
        <p:nvSpPr>
          <p:cNvPr id="669" name="Freeform 21">
            <a:extLst>
              <a:ext uri="{FF2B5EF4-FFF2-40B4-BE49-F238E27FC236}">
                <a16:creationId xmlns:a16="http://schemas.microsoft.com/office/drawing/2014/main" id="{DF8174F6-E867-DD28-1921-BB71B2DED30F}"/>
              </a:ext>
            </a:extLst>
          </p:cNvPr>
          <p:cNvSpPr>
            <a:spLocks/>
          </p:cNvSpPr>
          <p:nvPr/>
        </p:nvSpPr>
        <p:spPr bwMode="auto">
          <a:xfrm>
            <a:off x="7450927" y="1816075"/>
            <a:ext cx="3776224" cy="235618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Tree>
    <p:extLst>
      <p:ext uri="{BB962C8B-B14F-4D97-AF65-F5344CB8AC3E}">
        <p14:creationId xmlns:p14="http://schemas.microsoft.com/office/powerpoint/2010/main" val="1752960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OA11.03：PD-L1 1-49%または50%以上のCPI未治療転移性NSCLCに対する抗PD-1/TIGIT二重特異性抗体Rilvegostomigの有効性と安全性 - Hiltermann TJN、他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20400"/>
              </a:spcBef>
            </a:pPr>
            <a:r>
              <a:rPr lang="ja-jp" b="1" dirty="0"/>
              <a:t>結論</a:t>
            </a:r>
          </a:p>
          <a:p>
            <a:pPr lvl="1" rtl="0"/>
            <a:r>
              <a:rPr lang="ja-jp" dirty="0"/>
              <a:t>チェックポイント阻害薬未使用の転移性PD-L1陽性NSCLC患者において、rilvegostomigは有望な抗腫瘍活性を示し、忍容性も良好であった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Hiltermann TJN、他J Thorac Oncol 2024年；19（補遺）：抄録番号 OA11.03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047535388"/>
              </p:ext>
            </p:extLst>
          </p:nvPr>
        </p:nvGraphicFramePr>
        <p:xfrm>
          <a:off x="2618669" y="1732608"/>
          <a:ext cx="6954663" cy="2042160"/>
        </p:xfrm>
        <a:graphic>
          <a:graphicData uri="http://schemas.openxmlformats.org/drawingml/2006/table">
            <a:tbl>
              <a:tblPr firstRow="1" bandRow="1">
                <a:tableStyleId>{69012ECD-51FC-41F1-AA8D-1B2483CD663E}</a:tableStyleId>
              </a:tblPr>
              <a:tblGrid>
                <a:gridCol w="2629678">
                  <a:extLst>
                    <a:ext uri="{9D8B030D-6E8A-4147-A177-3AD203B41FA5}">
                      <a16:colId xmlns:a16="http://schemas.microsoft.com/office/drawing/2014/main" val="1987913234"/>
                    </a:ext>
                  </a:extLst>
                </a:gridCol>
                <a:gridCol w="2113280">
                  <a:extLst>
                    <a:ext uri="{9D8B030D-6E8A-4147-A177-3AD203B41FA5}">
                      <a16:colId xmlns:a16="http://schemas.microsoft.com/office/drawing/2014/main" val="2996158103"/>
                    </a:ext>
                  </a:extLst>
                </a:gridCol>
                <a:gridCol w="2211705">
                  <a:extLst>
                    <a:ext uri="{9D8B030D-6E8A-4147-A177-3AD203B41FA5}">
                      <a16:colId xmlns:a16="http://schemas.microsoft.com/office/drawing/2014/main" val="1659093788"/>
                    </a:ext>
                  </a:extLst>
                </a:gridCol>
              </a:tblGrid>
              <a:tr h="151388">
                <a:tc>
                  <a:txBody>
                    <a:bodyPr/>
                    <a:lstStyle/>
                    <a:p>
                      <a:pPr rtl="0"/>
                      <a:r>
                        <a:rPr lang="ja-jp" sz="1400" b="1" noProof="0">
                          <a:solidFill>
                            <a:schemeClr val="tx2"/>
                          </a:solidFill>
                        </a:rPr>
                        <a:t>グレード3以上のTRAE、%</a:t>
                      </a:r>
                    </a:p>
                  </a:txBody>
                  <a:tcPr marL="90000" anchor="b"/>
                </a:tc>
                <a:tc>
                  <a:txBody>
                    <a:bodyPr/>
                    <a:lstStyle/>
                    <a:p>
                      <a:pPr algn="ctr" rtl="0"/>
                      <a:r>
                        <a:rPr lang="ja-jp" sz="1400" b="1" noProof="0">
                          <a:solidFill>
                            <a:schemeClr val="tx2"/>
                          </a:solidFill>
                        </a:rPr>
                        <a:t>Rilvegostomig</a:t>
                      </a:r>
                      <a:br>
                        <a:rPr lang="en-US" sz="1400" b="1" noProof="0" dirty="0">
                          <a:solidFill>
                            <a:schemeClr val="tx2"/>
                          </a:solidFill>
                        </a:rPr>
                      </a:br>
                      <a:r>
                        <a:rPr lang="ja-jp" sz="1400" b="1" noProof="0">
                          <a:solidFill>
                            <a:schemeClr val="tx2"/>
                          </a:solidFill>
                        </a:rPr>
                        <a:t>750 mg</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noProof="0">
                          <a:solidFill>
                            <a:schemeClr val="tx2"/>
                          </a:solidFill>
                        </a:rPr>
                        <a:t>Rilvegostomig</a:t>
                      </a:r>
                      <a:br>
                        <a:rPr lang="en-US" sz="1400" b="1" noProof="0" dirty="0">
                          <a:solidFill>
                            <a:schemeClr val="tx2"/>
                          </a:solidFill>
                        </a:rPr>
                      </a:br>
                      <a:r>
                        <a:rPr lang="ja-jp" sz="1400" b="1" noProof="0">
                          <a:solidFill>
                            <a:schemeClr val="tx2"/>
                          </a:solidFill>
                        </a:rPr>
                        <a:t>1500 mg</a:t>
                      </a:r>
                      <a:endParaRPr lang="en-US" sz="1600" dirty="0"/>
                    </a:p>
                  </a:txBody>
                  <a:tcPr anchor="b"/>
                </a:tc>
                <a:extLst>
                  <a:ext uri="{0D108BD9-81ED-4DB2-BD59-A6C34878D82A}">
                    <a16:rowId xmlns:a16="http://schemas.microsoft.com/office/drawing/2014/main" val="4111249997"/>
                  </a:ext>
                </a:extLst>
              </a:tr>
              <a:tr h="0">
                <a:tc>
                  <a:txBody>
                    <a:bodyPr/>
                    <a:lstStyle/>
                    <a:p>
                      <a:pPr rtl="0"/>
                      <a:r>
                        <a:rPr lang="ja-jp" sz="1400" b="0" noProof="0">
                          <a:latin typeface="+mn-lt"/>
                        </a:rPr>
                        <a:t>高中性脂肪血症</a:t>
                      </a:r>
                    </a:p>
                  </a:txBody>
                  <a:tcPr marL="90000"/>
                </a:tc>
                <a:tc>
                  <a:txBody>
                    <a:bodyPr/>
                    <a:lstStyle/>
                    <a:p>
                      <a:pPr algn="ctr" rtl="0"/>
                      <a:r>
                        <a:rPr lang="ja-jp" sz="1400" noProof="0"/>
                        <a:t>3.1</a:t>
                      </a:r>
                    </a:p>
                  </a:txBody>
                  <a:tcPr marL="90000"/>
                </a:tc>
                <a:tc>
                  <a:txBody>
                    <a:bodyPr/>
                    <a:lstStyle/>
                    <a:p>
                      <a:pPr algn="ctr" rtl="0"/>
                      <a:r>
                        <a:rPr lang="ja-jp" sz="1400" noProof="0"/>
                        <a:t>0</a:t>
                      </a:r>
                    </a:p>
                  </a:txBody>
                  <a:tcPr marL="90000"/>
                </a:tc>
                <a:extLst>
                  <a:ext uri="{0D108BD9-81ED-4DB2-BD59-A6C34878D82A}">
                    <a16:rowId xmlns:a16="http://schemas.microsoft.com/office/drawing/2014/main" val="70934947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GGT増加</a:t>
                      </a:r>
                    </a:p>
                  </a:txBody>
                  <a:tcPr marL="90000"/>
                </a:tc>
                <a:tc>
                  <a:txBody>
                    <a:bodyPr/>
                    <a:lstStyle/>
                    <a:p>
                      <a:pPr algn="ctr" rtl="0"/>
                      <a:r>
                        <a:rPr lang="ja-jp" sz="1400" noProof="0"/>
                        <a:t>3.1</a:t>
                      </a:r>
                    </a:p>
                  </a:txBody>
                  <a:tcPr marL="90000"/>
                </a:tc>
                <a:tc>
                  <a:txBody>
                    <a:bodyPr/>
                    <a:lstStyle/>
                    <a:p>
                      <a:pPr algn="ctr" rtl="0"/>
                      <a:r>
                        <a:rPr lang="ja-jp" sz="1400" noProof="0"/>
                        <a:t>0</a:t>
                      </a:r>
                    </a:p>
                  </a:txBody>
                  <a:tcPr marL="90000"/>
                </a:tc>
                <a:extLst>
                  <a:ext uri="{0D108BD9-81ED-4DB2-BD59-A6C34878D82A}">
                    <a16:rowId xmlns:a16="http://schemas.microsoft.com/office/drawing/2014/main" val="2639553226"/>
                  </a:ext>
                </a:extLst>
              </a:tr>
              <a:tr h="0">
                <a:tc>
                  <a:txBody>
                    <a:bodyPr/>
                    <a:lstStyle/>
                    <a:p>
                      <a:pPr rtl="0"/>
                      <a:r>
                        <a:rPr lang="ja-jp" sz="1400" b="0">
                          <a:latin typeface="+mn-lt"/>
                        </a:rPr>
                        <a:t>リパーゼ増加</a:t>
                      </a:r>
                    </a:p>
                  </a:txBody>
                  <a:tcPr marL="90000"/>
                </a:tc>
                <a:tc>
                  <a:txBody>
                    <a:bodyPr/>
                    <a:lstStyle/>
                    <a:p>
                      <a:pPr algn="ctr" rtl="0"/>
                      <a:r>
                        <a:rPr lang="ja-jp" sz="1400" noProof="0"/>
                        <a:t>1.5</a:t>
                      </a:r>
                    </a:p>
                  </a:txBody>
                  <a:tcPr marL="90000"/>
                </a:tc>
                <a:tc>
                  <a:txBody>
                    <a:bodyPr/>
                    <a:lstStyle/>
                    <a:p>
                      <a:pPr algn="ctr" rtl="0"/>
                      <a:r>
                        <a:rPr lang="ja-jp" sz="1400" noProof="0"/>
                        <a:t>3.3</a:t>
                      </a:r>
                    </a:p>
                  </a:txBody>
                  <a:tcPr marL="90000"/>
                </a:tc>
                <a:extLst>
                  <a:ext uri="{0D108BD9-81ED-4DB2-BD59-A6C34878D82A}">
                    <a16:rowId xmlns:a16="http://schemas.microsoft.com/office/drawing/2014/main" val="1049432132"/>
                  </a:ext>
                </a:extLst>
              </a:tr>
              <a:tr h="0">
                <a:tc>
                  <a:txBody>
                    <a:bodyPr/>
                    <a:lstStyle/>
                    <a:p>
                      <a:pPr rtl="0"/>
                      <a:r>
                        <a:rPr lang="ja-jp" sz="1400" b="0" noProof="0">
                          <a:latin typeface="+mn-lt"/>
                        </a:rPr>
                        <a:t>AST値の増加</a:t>
                      </a:r>
                    </a:p>
                  </a:txBody>
                  <a:tcPr marL="90000"/>
                </a:tc>
                <a:tc>
                  <a:txBody>
                    <a:bodyPr/>
                    <a:lstStyle/>
                    <a:p>
                      <a:pPr algn="ctr" rtl="0"/>
                      <a:r>
                        <a:rPr lang="ja-jp" sz="1400" noProof="0"/>
                        <a:t>1.5</a:t>
                      </a:r>
                    </a:p>
                  </a:txBody>
                  <a:tcPr marL="90000"/>
                </a:tc>
                <a:tc>
                  <a:txBody>
                    <a:bodyPr/>
                    <a:lstStyle/>
                    <a:p>
                      <a:pPr algn="ctr" rtl="0"/>
                      <a:r>
                        <a:rPr lang="ja-jp" sz="1400" noProof="0"/>
                        <a:t>0</a:t>
                      </a:r>
                    </a:p>
                  </a:txBody>
                  <a:tcPr marL="90000"/>
                </a:tc>
                <a:extLst>
                  <a:ext uri="{0D108BD9-81ED-4DB2-BD59-A6C34878D82A}">
                    <a16:rowId xmlns:a16="http://schemas.microsoft.com/office/drawing/2014/main" val="3093402527"/>
                  </a:ext>
                </a:extLst>
              </a:tr>
              <a:tr h="0">
                <a:tc>
                  <a:txBody>
                    <a:bodyPr/>
                    <a:lstStyle/>
                    <a:p>
                      <a:pPr rtl="0"/>
                      <a:r>
                        <a:rPr lang="ja-jp" sz="1400" b="0" noProof="0">
                          <a:latin typeface="+mn-lt"/>
                        </a:rPr>
                        <a:t>下痢</a:t>
                      </a:r>
                    </a:p>
                  </a:txBody>
                  <a:tcPr marL="90000"/>
                </a:tc>
                <a:tc>
                  <a:txBody>
                    <a:bodyPr/>
                    <a:lstStyle/>
                    <a:p>
                      <a:pPr algn="ctr" rtl="0"/>
                      <a:r>
                        <a:rPr lang="ja-jp" sz="1400" noProof="0"/>
                        <a:t>1.5</a:t>
                      </a:r>
                    </a:p>
                  </a:txBody>
                  <a:tcPr marL="90000"/>
                </a:tc>
                <a:tc>
                  <a:txBody>
                    <a:bodyPr/>
                    <a:lstStyle/>
                    <a:p>
                      <a:pPr algn="ctr" rtl="0"/>
                      <a:r>
                        <a:rPr lang="ja-jp" sz="1400" noProof="0"/>
                        <a:t>0</a:t>
                      </a:r>
                    </a:p>
                  </a:txBody>
                  <a:tcPr marL="90000"/>
                </a:tc>
                <a:extLst>
                  <a:ext uri="{0D108BD9-81ED-4DB2-BD59-A6C34878D82A}">
                    <a16:rowId xmlns:a16="http://schemas.microsoft.com/office/drawing/2014/main" val="919345016"/>
                  </a:ext>
                </a:extLst>
              </a:tr>
            </a:tbl>
          </a:graphicData>
        </a:graphic>
      </p:graphicFrame>
    </p:spTree>
    <p:extLst>
      <p:ext uri="{BB962C8B-B14F-4D97-AF65-F5344CB8AC3E}">
        <p14:creationId xmlns:p14="http://schemas.microsoft.com/office/powerpoint/2010/main" val="3610223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OA11.04：非小細胞肺癌（NSCLC）一次治療におけるボルルストミグ+プラチナダブレット化学療法（CTx）：第Ⅰb相試験の最新情報 - Spigel DR、他</a:t>
            </a:r>
          </a:p>
        </p:txBody>
      </p:sp>
      <p:sp>
        <p:nvSpPr>
          <p:cNvPr id="20" name="Text Placeholder 19">
            <a:extLst>
              <a:ext uri="{FF2B5EF4-FFF2-40B4-BE49-F238E27FC236}">
                <a16:creationId xmlns:a16="http://schemas.microsoft.com/office/drawing/2014/main" id="{B084D5D0-5CC4-0061-F1C1-9D3D989C4C17}"/>
              </a:ext>
            </a:extLst>
          </p:cNvPr>
          <p:cNvSpPr>
            <a:spLocks noGrp="1"/>
          </p:cNvSpPr>
          <p:nvPr>
            <p:ph type="body" sz="quarter" idx="10"/>
          </p:nvPr>
        </p:nvSpPr>
        <p:spPr>
          <a:xfrm>
            <a:off x="304800" y="6233974"/>
            <a:ext cx="5566611" cy="487363"/>
          </a:xfrm>
        </p:spPr>
        <p:txBody>
          <a:bodyPr rtlCol="0"/>
          <a:lstStyle/>
          <a:p>
            <a:pPr rtl="0"/>
            <a:r>
              <a:rPr lang="ja-jp" baseline="30000" dirty="0"/>
              <a:t>*</a:t>
            </a:r>
            <a:r>
              <a:rPr lang="ja-jp" dirty="0"/>
              <a:t>非扁平上皮、カルボプラチンAUC5+ペメトレキセド500mg/m</a:t>
            </a:r>
            <a:r>
              <a:rPr lang="ja-jp" baseline="30000" dirty="0"/>
              <a:t>2</a:t>
            </a:r>
            <a:r>
              <a:rPr lang="ja-jp" dirty="0"/>
              <a:t>（4サイクル）、その後ペメトレキセド3週間に1回；扁平上皮、カルボプラチンAUC6+パクリタキセル200mg/m</a:t>
            </a:r>
            <a:r>
              <a:rPr lang="ja-jp" baseline="30000" dirty="0"/>
              <a:t>2</a:t>
            </a:r>
            <a:r>
              <a:rPr lang="ja-jp" dirty="0"/>
              <a:t> D1またはナブパクリタキセル100mg</a:t>
            </a:r>
            <a:r>
              <a:rPr lang="en-gb" baseline="30000" dirty="0"/>
              <a:t>/</a:t>
            </a:r>
            <a:r>
              <a:rPr lang="en-gb" dirty="0"/>
              <a:t>m</a:t>
            </a:r>
            <a:r>
              <a:rPr lang="en-gb" baseline="30000" dirty="0"/>
              <a:t>2</a:t>
            </a:r>
            <a:r>
              <a:rPr lang="en-gb" dirty="0"/>
              <a:t> D1、8、15 3週間に1回（4サイクル）</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NSCLC患者を対象とした1Lボルルストミグ（PD-1/CTLA04二重特異性抗体）＋プラチナダブレット化学療法の有効性と安全性を第Ⅰb相試験で評価すること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Spigel DR、他J Thorac Oncol 2024年、19（補遺）：抄録番号 OA11.04</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02123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ORR（非扁平上皮コホート）</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a:cs typeface="Arial"/>
                <a:sym typeface="Calibri"/>
              </a:rPr>
              <a:t>安全性（扁平上皮</a:t>
            </a:r>
            <a:r>
              <a:rPr lang="ja-jp" sz="1600" kern="1200" dirty="0">
                <a:solidFill>
                  <a:srgbClr val="363636"/>
                </a:solidFill>
                <a:latin typeface="Arial"/>
                <a:cs typeface="Arial"/>
                <a:sym typeface="Calibri"/>
              </a:rPr>
              <a:t>コホート）</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021239"/>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a:ea typeface="+mn-ea"/>
                <a:cs typeface="Arial"/>
                <a:sym typeface="Calibri"/>
              </a:rPr>
              <a:t>DCR、DoR、PFS、安全性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35" idx="3"/>
            <a:endCxn id="37" idx="1"/>
          </p:cNvCxnSpPr>
          <p:nvPr/>
        </p:nvCxnSpPr>
        <p:spPr bwMode="auto">
          <a:xfrm flipV="1">
            <a:off x="3871905" y="2929023"/>
            <a:ext cx="952887" cy="695944"/>
          </a:xfrm>
          <a:prstGeom prst="bentConnector3">
            <a:avLst>
              <a:gd name="adj1" fmla="val 50000"/>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35" idx="3"/>
            <a:endCxn id="36" idx="1"/>
          </p:cNvCxnSpPr>
          <p:nvPr/>
        </p:nvCxnSpPr>
        <p:spPr bwMode="auto">
          <a:xfrm>
            <a:off x="3871905" y="3624967"/>
            <a:ext cx="952887" cy="748889"/>
          </a:xfrm>
          <a:prstGeom prst="bentConnector3">
            <a:avLst>
              <a:gd name="adj1" fmla="val 50000"/>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8802801" y="3035009"/>
            <a:ext cx="2964084" cy="739725"/>
          </a:xfrm>
          <a:prstGeom prst="roundRect">
            <a:avLst>
              <a:gd name="adj" fmla="val 16667"/>
            </a:avLst>
          </a:prstGeom>
          <a:solidFill>
            <a:schemeClr val="accent5">
              <a:lumMod val="75000"/>
            </a:schemeClr>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コホート1B：組入れ</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2022年11月～2023年12月</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(n=54)</a:t>
            </a:r>
          </a:p>
        </p:txBody>
      </p: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412676" y="2945500"/>
            <a:ext cx="3459229" cy="135893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再発または転移性NSCLC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EGFR/ALK ET</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(n=140)</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824792" y="3889986"/>
            <a:ext cx="2875420" cy="96774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sng"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コホート1</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：扁平上皮</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ボルルストミグ 750 mg静注を3週間に1回+化学療法</a:t>
            </a:r>
            <a:r>
              <a:rPr lang="en-gb"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(n=120)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824792" y="2445152"/>
            <a:ext cx="2877118" cy="967741"/>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sng"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コホート1</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：非扁平上皮</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ボルルストミグ 750 mg静注を3週間に1回+化学療法</a:t>
            </a:r>
            <a:r>
              <a:rPr lang="en-gb"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(n=120)</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7" idx="3"/>
            <a:endCxn id="32" idx="1"/>
          </p:cNvCxnSpPr>
          <p:nvPr/>
        </p:nvCxnSpPr>
        <p:spPr bwMode="auto">
          <a:xfrm>
            <a:off x="7701910" y="2929023"/>
            <a:ext cx="1100891" cy="475849"/>
          </a:xfrm>
          <a:prstGeom prst="bentConnector3">
            <a:avLst>
              <a:gd name="adj1" fmla="val 50000"/>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47" idx="1"/>
          </p:cNvCxnSpPr>
          <p:nvPr/>
        </p:nvCxnSpPr>
        <p:spPr bwMode="auto">
          <a:xfrm flipV="1">
            <a:off x="7701910" y="2502087"/>
            <a:ext cx="1100891" cy="426936"/>
          </a:xfrm>
          <a:prstGeom prst="bentConnector3">
            <a:avLst>
              <a:gd name="adj1" fmla="val 50000"/>
            </a:avLst>
          </a:prstGeom>
          <a:noFill/>
          <a:ln w="38100">
            <a:solidFill>
              <a:schemeClr val="bg1"/>
            </a:solidFill>
            <a:miter lim="800000"/>
            <a:headEnd/>
            <a:tailEnd type="triangle" w="med" len="med"/>
          </a:ln>
        </p:spPr>
      </p:cxnSp>
      <p:sp>
        <p:nvSpPr>
          <p:cNvPr id="47" name="AutoShape 12">
            <a:extLst>
              <a:ext uri="{FF2B5EF4-FFF2-40B4-BE49-F238E27FC236}">
                <a16:creationId xmlns:a16="http://schemas.microsoft.com/office/drawing/2014/main" id="{45AE23B7-0E31-8566-29F9-4D17C25F193D}"/>
              </a:ext>
            </a:extLst>
          </p:cNvPr>
          <p:cNvSpPr>
            <a:spLocks noChangeArrowheads="1"/>
          </p:cNvSpPr>
          <p:nvPr/>
        </p:nvSpPr>
        <p:spPr bwMode="auto">
          <a:xfrm>
            <a:off x="8802801" y="2132224"/>
            <a:ext cx="2964084" cy="739725"/>
          </a:xfrm>
          <a:prstGeom prst="roundRect">
            <a:avLst>
              <a:gd name="adj" fmla="val 16667"/>
            </a:avLst>
          </a:prstGeom>
          <a:solidFill>
            <a:schemeClr val="accent5"/>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コホート1A：組入れ時期 2021年2月～2022年6月</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(n=66)</a:t>
            </a:r>
          </a:p>
        </p:txBody>
      </p:sp>
    </p:spTree>
    <p:extLst>
      <p:ext uri="{BB962C8B-B14F-4D97-AF65-F5344CB8AC3E}">
        <p14:creationId xmlns:p14="http://schemas.microsoft.com/office/powerpoint/2010/main" val="836334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OA11.04：非小細胞肺癌（NSCLC）一次治療におけるボルルストミグ+プラチナダブレット化学療法（CTx）：第Ⅰb相試験の最新情報 - Spigel DR、他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Spigel DR、他J Thorac Oncol 2024年；19（補遺）：抄録番号 OA11.04</a:t>
            </a:r>
          </a:p>
        </p:txBody>
      </p:sp>
      <p:sp>
        <p:nvSpPr>
          <p:cNvPr id="53" name="TextBox 52">
            <a:extLst>
              <a:ext uri="{FF2B5EF4-FFF2-40B4-BE49-F238E27FC236}">
                <a16:creationId xmlns:a16="http://schemas.microsoft.com/office/drawing/2014/main" id="{7D7332E3-F959-8E5C-D3CB-7BB6574C2396}"/>
              </a:ext>
            </a:extLst>
          </p:cNvPr>
          <p:cNvSpPr txBox="1"/>
          <p:nvPr/>
        </p:nvSpPr>
        <p:spPr>
          <a:xfrm>
            <a:off x="6769769" y="1443983"/>
            <a:ext cx="4395536" cy="581762"/>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t>コホート1Bにおける無増悪生存期間</a:t>
            </a:r>
            <a:br>
              <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br>
            <a:r>
              <a:rPr lang="ja-jp" sz="1400" b="1" i="0" u="none" strike="noStrike" kern="0" cap="none" spc="0" normalizeH="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t>非扁平上皮、PD-L1＜1％（n=29）</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1172122567"/>
              </p:ext>
            </p:extLst>
          </p:nvPr>
        </p:nvGraphicFramePr>
        <p:xfrm>
          <a:off x="304800" y="1913037"/>
          <a:ext cx="4659772" cy="947520"/>
        </p:xfrm>
        <a:graphic>
          <a:graphicData uri="http://schemas.openxmlformats.org/drawingml/2006/table">
            <a:tbl>
              <a:tblPr firstRow="1" bandRow="1">
                <a:tableStyleId>{69012ECD-51FC-41F1-AA8D-1B2483CD663E}</a:tableStyleId>
              </a:tblPr>
              <a:tblGrid>
                <a:gridCol w="1720630">
                  <a:extLst>
                    <a:ext uri="{9D8B030D-6E8A-4147-A177-3AD203B41FA5}">
                      <a16:colId xmlns:a16="http://schemas.microsoft.com/office/drawing/2014/main" val="4026828033"/>
                    </a:ext>
                  </a:extLst>
                </a:gridCol>
                <a:gridCol w="1469571">
                  <a:extLst>
                    <a:ext uri="{9D8B030D-6E8A-4147-A177-3AD203B41FA5}">
                      <a16:colId xmlns:a16="http://schemas.microsoft.com/office/drawing/2014/main" val="2351951672"/>
                    </a:ext>
                  </a:extLst>
                </a:gridCol>
                <a:gridCol w="1469571">
                  <a:extLst>
                    <a:ext uri="{9D8B030D-6E8A-4147-A177-3AD203B41FA5}">
                      <a16:colId xmlns:a16="http://schemas.microsoft.com/office/drawing/2014/main" val="3840096650"/>
                    </a:ext>
                  </a:extLst>
                </a:gridCol>
              </a:tblGrid>
              <a:tr h="0">
                <a:tc>
                  <a:txBody>
                    <a:bodyPr/>
                    <a:lstStyle/>
                    <a:p>
                      <a:pPr rtl="0"/>
                      <a:r>
                        <a:rPr lang="ja-jp" sz="1200" dirty="0">
                          <a:solidFill>
                            <a:schemeClr val="tx2"/>
                          </a:solidFill>
                          <a:latin typeface="+mn-lt"/>
                        </a:rPr>
                        <a:t>全患者の転帰</a:t>
                      </a:r>
                    </a:p>
                  </a:txBody>
                  <a:tcPr marL="72000" marR="72000" marT="36000" marB="36000" anchor="b"/>
                </a:tc>
                <a:tc>
                  <a:txBody>
                    <a:bodyPr/>
                    <a:lstStyle/>
                    <a:p>
                      <a:pPr algn="ctr" rtl="0"/>
                      <a:r>
                        <a:rPr lang="ja-jp" sz="1200" b="1" noProof="0" dirty="0">
                          <a:solidFill>
                            <a:schemeClr val="tx2"/>
                          </a:solidFill>
                        </a:rPr>
                        <a:t>コホート1：NSQ</a:t>
                      </a:r>
                    </a:p>
                    <a:p>
                      <a:pPr algn="ctr" rtl="0"/>
                      <a:r>
                        <a:rPr lang="ja-jp" sz="1200" b="1" noProof="0" dirty="0">
                          <a:solidFill>
                            <a:schemeClr val="tx2"/>
                          </a:solidFill>
                        </a:rPr>
                        <a:t>(n=119)</a:t>
                      </a:r>
                      <a:endParaRPr lang="en-GB" sz="1200" dirty="0">
                        <a:solidFill>
                          <a:schemeClr val="tx2"/>
                        </a:solidFill>
                        <a:latin typeface="+mn-lt"/>
                      </a:endParaRPr>
                    </a:p>
                  </a:txBody>
                  <a:tcPr marL="72000" marR="72000" marT="36000" marB="36000" anchor="b"/>
                </a:tc>
                <a:tc>
                  <a:txBody>
                    <a:bodyPr/>
                    <a:lstStyle/>
                    <a:p>
                      <a:pPr algn="ctr" rtl="0"/>
                      <a:r>
                        <a:rPr lang="ja-jp" sz="1200" b="1" noProof="0" dirty="0">
                          <a:solidFill>
                            <a:schemeClr val="tx2"/>
                          </a:solidFill>
                        </a:rPr>
                        <a:t>コホート2：SQ</a:t>
                      </a:r>
                    </a:p>
                    <a:p>
                      <a:pPr algn="ctr" rtl="0"/>
                      <a:r>
                        <a:rPr lang="ja-jp" sz="1200" b="1" noProof="0" dirty="0">
                          <a:solidFill>
                            <a:schemeClr val="tx2"/>
                          </a:solidFill>
                        </a:rPr>
                        <a:t>(n=20)</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ORR、n (%)</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52 (43.7)</a:t>
                      </a:r>
                    </a:p>
                  </a:txBody>
                  <a:tcPr marL="72000" marR="72000" marT="36000" marB="36000" anchor="ctr">
                    <a:solidFill>
                      <a:schemeClr val="tx2"/>
                    </a:solidFill>
                  </a:tcPr>
                </a:tc>
                <a:tc>
                  <a:txBody>
                    <a:bodyPr/>
                    <a:lstStyle/>
                    <a:p>
                      <a:pPr algn="ctr" rtl="0"/>
                      <a:r>
                        <a:rPr lang="ja-jp" sz="1200">
                          <a:solidFill>
                            <a:schemeClr val="tx1"/>
                          </a:solidFill>
                          <a:latin typeface="+mn-lt"/>
                        </a:rPr>
                        <a:t>13 (65.0)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DCR、n (%)</a:t>
                      </a:r>
                    </a:p>
                  </a:txBody>
                  <a:tcPr marL="72000" marR="72000" marT="36000" marB="36000" anchor="ctr">
                    <a:solidFill>
                      <a:schemeClr val="tx2"/>
                    </a:solidFill>
                  </a:tcPr>
                </a:tc>
                <a:tc>
                  <a:txBody>
                    <a:bodyPr/>
                    <a:lstStyle/>
                    <a:p>
                      <a:pPr algn="ctr" rtl="0"/>
                      <a:r>
                        <a:rPr lang="ja-jp" sz="1200">
                          <a:solidFill>
                            <a:schemeClr val="tx1"/>
                          </a:solidFill>
                          <a:latin typeface="+mn-lt"/>
                        </a:rPr>
                        <a:t>101 (84.9)</a:t>
                      </a:r>
                    </a:p>
                  </a:txBody>
                  <a:tcPr marL="72000" marR="72000" marT="36000" marB="36000" anchor="ctr">
                    <a:solidFill>
                      <a:schemeClr val="tx2"/>
                    </a:solidFill>
                  </a:tcPr>
                </a:tc>
                <a:tc>
                  <a:txBody>
                    <a:bodyPr/>
                    <a:lstStyle/>
                    <a:p>
                      <a:pPr algn="ctr" rtl="0"/>
                      <a:r>
                        <a:rPr lang="ja-jp" sz="1200" dirty="0">
                          <a:solidFill>
                            <a:schemeClr val="tx1"/>
                          </a:solidFill>
                          <a:latin typeface="+mn-lt"/>
                        </a:rPr>
                        <a:t>19 (95.0)</a:t>
                      </a: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6" name="Table 663">
            <a:extLst>
              <a:ext uri="{FF2B5EF4-FFF2-40B4-BE49-F238E27FC236}">
                <a16:creationId xmlns:a16="http://schemas.microsoft.com/office/drawing/2014/main" id="{9C192E9D-30A8-A0D2-306D-6C3EF7F2F35C}"/>
              </a:ext>
            </a:extLst>
          </p:cNvPr>
          <p:cNvGraphicFramePr>
            <a:graphicFrameLocks noGrp="1"/>
          </p:cNvGraphicFramePr>
          <p:nvPr>
            <p:extLst>
              <p:ext uri="{D42A27DB-BD31-4B8C-83A1-F6EECF244321}">
                <p14:modId xmlns:p14="http://schemas.microsoft.com/office/powerpoint/2010/main" val="2165725615"/>
              </p:ext>
            </p:extLst>
          </p:nvPr>
        </p:nvGraphicFramePr>
        <p:xfrm>
          <a:off x="304800" y="3196405"/>
          <a:ext cx="4659772" cy="947520"/>
        </p:xfrm>
        <a:graphic>
          <a:graphicData uri="http://schemas.openxmlformats.org/drawingml/2006/table">
            <a:tbl>
              <a:tblPr firstRow="1" bandRow="1">
                <a:tableStyleId>{69012ECD-51FC-41F1-AA8D-1B2483CD663E}</a:tableStyleId>
              </a:tblPr>
              <a:tblGrid>
                <a:gridCol w="1720630">
                  <a:extLst>
                    <a:ext uri="{9D8B030D-6E8A-4147-A177-3AD203B41FA5}">
                      <a16:colId xmlns:a16="http://schemas.microsoft.com/office/drawing/2014/main" val="4026828033"/>
                    </a:ext>
                  </a:extLst>
                </a:gridCol>
                <a:gridCol w="1469571">
                  <a:extLst>
                    <a:ext uri="{9D8B030D-6E8A-4147-A177-3AD203B41FA5}">
                      <a16:colId xmlns:a16="http://schemas.microsoft.com/office/drawing/2014/main" val="2351951672"/>
                    </a:ext>
                  </a:extLst>
                </a:gridCol>
                <a:gridCol w="1469571">
                  <a:extLst>
                    <a:ext uri="{9D8B030D-6E8A-4147-A177-3AD203B41FA5}">
                      <a16:colId xmlns:a16="http://schemas.microsoft.com/office/drawing/2014/main" val="3840096650"/>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latin typeface="+mn-lt"/>
                        </a:rPr>
                        <a:t>PD-L1が1％未満の患者の転帰</a:t>
                      </a:r>
                    </a:p>
                  </a:txBody>
                  <a:tcPr marL="72000" marR="72000" marT="36000" marB="36000" anchor="ctr"/>
                </a:tc>
                <a:tc>
                  <a:txBody>
                    <a:bodyPr/>
                    <a:lstStyle/>
                    <a:p>
                      <a:pPr algn="ctr" rtl="0"/>
                      <a:r>
                        <a:rPr lang="ja-jp" sz="1200" b="1" noProof="0">
                          <a:solidFill>
                            <a:schemeClr val="tx2"/>
                          </a:solidFill>
                        </a:rPr>
                        <a:t>コホート1：NSQ</a:t>
                      </a:r>
                    </a:p>
                    <a:p>
                      <a:pPr algn="ctr" rtl="0"/>
                      <a:r>
                        <a:rPr lang="ja-jp" sz="1200" b="1" noProof="0">
                          <a:solidFill>
                            <a:schemeClr val="tx2"/>
                          </a:solidFill>
                        </a:rPr>
                        <a:t>(n=78)</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コホート2：SQ</a:t>
                      </a:r>
                    </a:p>
                    <a:p>
                      <a:pPr algn="ctr" rtl="0"/>
                      <a:r>
                        <a:rPr lang="ja-jp" sz="1200" b="1" noProof="0">
                          <a:solidFill>
                            <a:schemeClr val="tx2"/>
                          </a:solidFill>
                        </a:rPr>
                        <a:t>(n=10)</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ORR、n (%)</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33 (42.3)</a:t>
                      </a:r>
                    </a:p>
                  </a:txBody>
                  <a:tcPr marL="72000" marR="72000" marT="36000" marB="36000" anchor="ctr">
                    <a:solidFill>
                      <a:schemeClr val="tx2"/>
                    </a:solidFill>
                  </a:tcPr>
                </a:tc>
                <a:tc>
                  <a:txBody>
                    <a:bodyPr/>
                    <a:lstStyle/>
                    <a:p>
                      <a:pPr algn="ctr" rtl="0"/>
                      <a:r>
                        <a:rPr lang="ja-jp" sz="1200">
                          <a:solidFill>
                            <a:schemeClr val="tx1"/>
                          </a:solidFill>
                          <a:latin typeface="+mn-lt"/>
                        </a:rPr>
                        <a:t>5 (50.0)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DCR、n (%)</a:t>
                      </a:r>
                    </a:p>
                  </a:txBody>
                  <a:tcPr marL="72000" marR="72000" marT="36000" marB="36000" anchor="ctr">
                    <a:solidFill>
                      <a:schemeClr val="tx2"/>
                    </a:solidFill>
                  </a:tcPr>
                </a:tc>
                <a:tc>
                  <a:txBody>
                    <a:bodyPr/>
                    <a:lstStyle/>
                    <a:p>
                      <a:pPr algn="ctr" rtl="0"/>
                      <a:r>
                        <a:rPr lang="ja-jp" sz="1200">
                          <a:solidFill>
                            <a:schemeClr val="tx1"/>
                          </a:solidFill>
                          <a:latin typeface="+mn-lt"/>
                        </a:rPr>
                        <a:t>67 (85.9)</a:t>
                      </a:r>
                    </a:p>
                  </a:txBody>
                  <a:tcPr marL="72000" marR="72000" marT="36000" marB="36000" anchor="ctr">
                    <a:solidFill>
                      <a:schemeClr val="tx2"/>
                    </a:solidFill>
                  </a:tcPr>
                </a:tc>
                <a:tc>
                  <a:txBody>
                    <a:bodyPr/>
                    <a:lstStyle/>
                    <a:p>
                      <a:pPr algn="ctr" rtl="0"/>
                      <a:r>
                        <a:rPr lang="ja-jp" sz="1200">
                          <a:solidFill>
                            <a:schemeClr val="tx1"/>
                          </a:solidFill>
                          <a:latin typeface="+mn-lt"/>
                        </a:rPr>
                        <a:t>9 (90.0)</a:t>
                      </a: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8" name="Table 663">
            <a:extLst>
              <a:ext uri="{FF2B5EF4-FFF2-40B4-BE49-F238E27FC236}">
                <a16:creationId xmlns:a16="http://schemas.microsoft.com/office/drawing/2014/main" id="{818FE3E3-5597-3C3E-8A15-CFB67595240D}"/>
              </a:ext>
            </a:extLst>
          </p:cNvPr>
          <p:cNvGraphicFramePr>
            <a:graphicFrameLocks noGrp="1"/>
          </p:cNvGraphicFramePr>
          <p:nvPr>
            <p:extLst>
              <p:ext uri="{D42A27DB-BD31-4B8C-83A1-F6EECF244321}">
                <p14:modId xmlns:p14="http://schemas.microsoft.com/office/powerpoint/2010/main" val="2204663446"/>
              </p:ext>
            </p:extLst>
          </p:nvPr>
        </p:nvGraphicFramePr>
        <p:xfrm>
          <a:off x="321212" y="4420911"/>
          <a:ext cx="4659772" cy="1202400"/>
        </p:xfrm>
        <a:graphic>
          <a:graphicData uri="http://schemas.openxmlformats.org/drawingml/2006/table">
            <a:tbl>
              <a:tblPr firstRow="1" bandRow="1">
                <a:tableStyleId>{69012ECD-51FC-41F1-AA8D-1B2483CD663E}</a:tableStyleId>
              </a:tblPr>
              <a:tblGrid>
                <a:gridCol w="1720630">
                  <a:extLst>
                    <a:ext uri="{9D8B030D-6E8A-4147-A177-3AD203B41FA5}">
                      <a16:colId xmlns:a16="http://schemas.microsoft.com/office/drawing/2014/main" val="4026828033"/>
                    </a:ext>
                  </a:extLst>
                </a:gridCol>
                <a:gridCol w="1469571">
                  <a:extLst>
                    <a:ext uri="{9D8B030D-6E8A-4147-A177-3AD203B41FA5}">
                      <a16:colId xmlns:a16="http://schemas.microsoft.com/office/drawing/2014/main" val="2351951672"/>
                    </a:ext>
                  </a:extLst>
                </a:gridCol>
                <a:gridCol w="1469571">
                  <a:extLst>
                    <a:ext uri="{9D8B030D-6E8A-4147-A177-3AD203B41FA5}">
                      <a16:colId xmlns:a16="http://schemas.microsoft.com/office/drawing/2014/main" val="3840096650"/>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2"/>
                          </a:solidFill>
                          <a:latin typeface="+mn-lt"/>
                        </a:rPr>
                        <a:t>PD-L1が1％未満の患者の転帰</a:t>
                      </a:r>
                    </a:p>
                  </a:txBody>
                  <a:tcPr marL="72000" marR="72000" marT="36000" marB="36000" anchor="ctr"/>
                </a:tc>
                <a:tc>
                  <a:txBody>
                    <a:bodyPr/>
                    <a:lstStyle/>
                    <a:p>
                      <a:pPr algn="ctr" rtl="0"/>
                      <a:r>
                        <a:rPr lang="ja-jp" sz="1200" b="1" noProof="0">
                          <a:solidFill>
                            <a:schemeClr val="tx2"/>
                          </a:solidFill>
                        </a:rPr>
                        <a:t>コホート1A：NSQ</a:t>
                      </a:r>
                    </a:p>
                    <a:p>
                      <a:pPr algn="ctr" rtl="0"/>
                      <a:r>
                        <a:rPr lang="ja-jp" sz="1200" b="1" noProof="0">
                          <a:solidFill>
                            <a:schemeClr val="tx2"/>
                          </a:solidFill>
                        </a:rPr>
                        <a:t>(n=49)</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コホート1B：NSQ</a:t>
                      </a:r>
                    </a:p>
                    <a:p>
                      <a:pPr algn="ctr" rtl="0"/>
                      <a:r>
                        <a:rPr lang="ja-jp" sz="1200" b="1" noProof="0">
                          <a:solidFill>
                            <a:schemeClr val="tx2"/>
                          </a:solidFill>
                        </a:rPr>
                        <a:t>(n=29)</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ORR、n (%)</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46.9</a:t>
                      </a:r>
                    </a:p>
                  </a:txBody>
                  <a:tcPr marL="72000" marR="72000" marT="36000" marB="36000" anchor="ctr">
                    <a:solidFill>
                      <a:schemeClr val="tx2"/>
                    </a:solidFill>
                  </a:tcPr>
                </a:tc>
                <a:tc>
                  <a:txBody>
                    <a:bodyPr/>
                    <a:lstStyle/>
                    <a:p>
                      <a:pPr algn="ctr" rtl="0"/>
                      <a:r>
                        <a:rPr lang="ja-jp" sz="1200">
                          <a:solidFill>
                            <a:schemeClr val="tx1"/>
                          </a:solidFill>
                          <a:latin typeface="+mn-lt"/>
                        </a:rPr>
                        <a:t>10 (34.5)</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DCR、n (%)</a:t>
                      </a:r>
                    </a:p>
                  </a:txBody>
                  <a:tcPr marL="72000" marR="72000" marT="36000" marB="36000" anchor="ctr">
                    <a:solidFill>
                      <a:schemeClr val="tx2"/>
                    </a:solidFill>
                  </a:tcPr>
                </a:tc>
                <a:tc>
                  <a:txBody>
                    <a:bodyPr/>
                    <a:lstStyle/>
                    <a:p>
                      <a:pPr algn="ctr" rtl="0"/>
                      <a:r>
                        <a:rPr lang="ja-jp" sz="1200">
                          <a:solidFill>
                            <a:schemeClr val="tx1"/>
                          </a:solidFill>
                          <a:latin typeface="+mn-lt"/>
                        </a:rPr>
                        <a:t>83.7</a:t>
                      </a:r>
                    </a:p>
                  </a:txBody>
                  <a:tcPr marL="72000" marR="72000" marT="36000" marB="36000" anchor="ctr">
                    <a:solidFill>
                      <a:schemeClr val="tx2"/>
                    </a:solidFill>
                  </a:tcPr>
                </a:tc>
                <a:tc>
                  <a:txBody>
                    <a:bodyPr/>
                    <a:lstStyle/>
                    <a:p>
                      <a:pPr algn="ctr" rtl="0"/>
                      <a:r>
                        <a:rPr lang="ja-jp" sz="1200">
                          <a:solidFill>
                            <a:schemeClr val="tx1"/>
                          </a:solidFill>
                          <a:latin typeface="+mn-lt"/>
                        </a:rPr>
                        <a:t>26 (89.7)</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mPFS、月数</a:t>
                      </a:r>
                      <a:endParaRPr lang="en-GB" sz="1200" dirty="0">
                        <a:solidFill>
                          <a:schemeClr val="tx1"/>
                        </a:solidFill>
                      </a:endParaRPr>
                    </a:p>
                  </a:txBody>
                  <a:tcPr marL="72000" marR="72000" marT="36000" marB="36000" anchor="ctr">
                    <a:solidFill>
                      <a:schemeClr val="tx2"/>
                    </a:solidFill>
                  </a:tcPr>
                </a:tc>
                <a:tc>
                  <a:txBody>
                    <a:bodyPr/>
                    <a:lstStyle/>
                    <a:p>
                      <a:pPr algn="ctr" rtl="0"/>
                      <a:r>
                        <a:rPr lang="ja-jp" sz="1200">
                          <a:solidFill>
                            <a:schemeClr val="tx1"/>
                          </a:solidFill>
                          <a:latin typeface="+mn-lt"/>
                        </a:rPr>
                        <a:t>6.1</a:t>
                      </a:r>
                    </a:p>
                  </a:txBody>
                  <a:tcPr marL="72000" marR="72000" marT="36000" marB="36000" anchor="ctr">
                    <a:solidFill>
                      <a:schemeClr val="tx2"/>
                    </a:solidFill>
                  </a:tcPr>
                </a:tc>
                <a:tc>
                  <a:txBody>
                    <a:bodyPr/>
                    <a:lstStyle/>
                    <a:p>
                      <a:pPr algn="ctr" rtl="0"/>
                      <a:r>
                        <a:rPr lang="ja-jp" sz="1200">
                          <a:solidFill>
                            <a:schemeClr val="tx1"/>
                          </a:solidFill>
                          <a:latin typeface="+mn-lt"/>
                        </a:rPr>
                        <a:t>7.0</a:t>
                      </a:r>
                    </a:p>
                  </a:txBody>
                  <a:tcPr marL="72000" marR="72000" marT="36000" marB="36000" anchor="ctr">
                    <a:solidFill>
                      <a:schemeClr val="tx2"/>
                    </a:solidFill>
                  </a:tcPr>
                </a:tc>
                <a:extLst>
                  <a:ext uri="{0D108BD9-81ED-4DB2-BD59-A6C34878D82A}">
                    <a16:rowId xmlns:a16="http://schemas.microsoft.com/office/drawing/2014/main" val="2377928547"/>
                  </a:ext>
                </a:extLst>
              </a:tr>
            </a:tbl>
          </a:graphicData>
        </a:graphic>
      </p:graphicFrame>
      <p:sp>
        <p:nvSpPr>
          <p:cNvPr id="485" name="Freeform 21">
            <a:extLst>
              <a:ext uri="{FF2B5EF4-FFF2-40B4-BE49-F238E27FC236}">
                <a16:creationId xmlns:a16="http://schemas.microsoft.com/office/drawing/2014/main" id="{126DB89A-7651-6AC1-CBF4-9D4D9ABE16AA}"/>
              </a:ext>
            </a:extLst>
          </p:cNvPr>
          <p:cNvSpPr>
            <a:spLocks/>
          </p:cNvSpPr>
          <p:nvPr/>
        </p:nvSpPr>
        <p:spPr bwMode="auto">
          <a:xfrm>
            <a:off x="6791928" y="2186054"/>
            <a:ext cx="509686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486" name="TextBox 485">
            <a:extLst>
              <a:ext uri="{FF2B5EF4-FFF2-40B4-BE49-F238E27FC236}">
                <a16:creationId xmlns:a16="http://schemas.microsoft.com/office/drawing/2014/main" id="{B691DA44-EFBF-D9A9-E1A2-67CE247F59A5}"/>
              </a:ext>
            </a:extLst>
          </p:cNvPr>
          <p:cNvSpPr txBox="1"/>
          <p:nvPr/>
        </p:nvSpPr>
        <p:spPr>
          <a:xfrm>
            <a:off x="8533792" y="2188016"/>
            <a:ext cx="2662908" cy="523220"/>
          </a:xfrm>
          <a:prstGeom prst="rect">
            <a:avLst/>
          </a:prstGeom>
          <a:noFill/>
        </p:spPr>
        <p:txBody>
          <a:bodyPr wrap="none" rtlCol="0">
            <a:spAutoFit/>
          </a:bodyPr>
          <a:lstStyle/>
          <a:p>
            <a:pPr rtl="0"/>
            <a:r>
              <a:rPr lang="ja-jp" sz="1400"/>
              <a:t>PFS中央値、月数 (95%CI)</a:t>
            </a:r>
          </a:p>
          <a:p>
            <a:pPr rtl="0"/>
            <a:r>
              <a:rPr lang="ja-jp" sz="1400"/>
              <a:t>7.0 (4.5–15.1)；成熟度、58.6%</a:t>
            </a:r>
          </a:p>
        </p:txBody>
      </p:sp>
      <p:grpSp>
        <p:nvGrpSpPr>
          <p:cNvPr id="487" name="Group 486">
            <a:extLst>
              <a:ext uri="{FF2B5EF4-FFF2-40B4-BE49-F238E27FC236}">
                <a16:creationId xmlns:a16="http://schemas.microsoft.com/office/drawing/2014/main" id="{516AF896-EE3D-B84D-668C-58213A4E7AB9}"/>
              </a:ext>
            </a:extLst>
          </p:cNvPr>
          <p:cNvGrpSpPr/>
          <p:nvPr/>
        </p:nvGrpSpPr>
        <p:grpSpPr>
          <a:xfrm>
            <a:off x="5965971" y="2148958"/>
            <a:ext cx="827540" cy="2664000"/>
            <a:chOff x="4488779" y="1322641"/>
            <a:chExt cx="827540" cy="2858279"/>
          </a:xfrm>
        </p:grpSpPr>
        <p:sp>
          <p:nvSpPr>
            <p:cNvPr id="488" name="Line 6">
              <a:extLst>
                <a:ext uri="{FF2B5EF4-FFF2-40B4-BE49-F238E27FC236}">
                  <a16:creationId xmlns:a16="http://schemas.microsoft.com/office/drawing/2014/main" id="{9188B56C-3761-C548-0227-3719CB3B14E2}"/>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89" name="Line 7">
              <a:extLst>
                <a:ext uri="{FF2B5EF4-FFF2-40B4-BE49-F238E27FC236}">
                  <a16:creationId xmlns:a16="http://schemas.microsoft.com/office/drawing/2014/main" id="{AE3B0150-4F2A-0EB7-6DBE-FB751DBFAFF9}"/>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0" name="Line 8">
              <a:extLst>
                <a:ext uri="{FF2B5EF4-FFF2-40B4-BE49-F238E27FC236}">
                  <a16:creationId xmlns:a16="http://schemas.microsoft.com/office/drawing/2014/main" id="{69698D4C-0AE9-9F46-D6CD-E0FC9B4957D6}"/>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1" name="Line 9">
              <a:extLst>
                <a:ext uri="{FF2B5EF4-FFF2-40B4-BE49-F238E27FC236}">
                  <a16:creationId xmlns:a16="http://schemas.microsoft.com/office/drawing/2014/main" id="{8656C390-6072-C46F-7C9E-055F0E9C3E04}"/>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2" name="Line 10">
              <a:extLst>
                <a:ext uri="{FF2B5EF4-FFF2-40B4-BE49-F238E27FC236}">
                  <a16:creationId xmlns:a16="http://schemas.microsoft.com/office/drawing/2014/main" id="{19A3FB87-5D24-DFF5-26A8-2D192D23BB8A}"/>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3" name="Line 11">
              <a:extLst>
                <a:ext uri="{FF2B5EF4-FFF2-40B4-BE49-F238E27FC236}">
                  <a16:creationId xmlns:a16="http://schemas.microsoft.com/office/drawing/2014/main" id="{EA812EA7-401A-CD31-8BC5-D7F86C0F51E8}"/>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4" name="TextBox 493">
              <a:extLst>
                <a:ext uri="{FF2B5EF4-FFF2-40B4-BE49-F238E27FC236}">
                  <a16:creationId xmlns:a16="http://schemas.microsoft.com/office/drawing/2014/main" id="{04E2392B-9D2B-8545-73C7-3C6AE659872B}"/>
                </a:ext>
              </a:extLst>
            </p:cNvPr>
            <p:cNvSpPr txBox="1"/>
            <p:nvPr/>
          </p:nvSpPr>
          <p:spPr>
            <a:xfrm rot="16200000">
              <a:off x="3891757" y="2626168"/>
              <a:ext cx="1501822"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PFS確率</a:t>
              </a:r>
            </a:p>
          </p:txBody>
        </p:sp>
        <p:sp>
          <p:nvSpPr>
            <p:cNvPr id="495" name="TextBox 494">
              <a:extLst>
                <a:ext uri="{FF2B5EF4-FFF2-40B4-BE49-F238E27FC236}">
                  <a16:creationId xmlns:a16="http://schemas.microsoft.com/office/drawing/2014/main" id="{B3ACF794-003D-4E98-F2DE-6AFB737EC0BA}"/>
                </a:ext>
              </a:extLst>
            </p:cNvPr>
            <p:cNvSpPr txBox="1"/>
            <p:nvPr/>
          </p:nvSpPr>
          <p:spPr>
            <a:xfrm>
              <a:off x="4774439" y="1322641"/>
              <a:ext cx="433131"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1.0</a:t>
              </a:r>
            </a:p>
          </p:txBody>
        </p:sp>
        <p:sp>
          <p:nvSpPr>
            <p:cNvPr id="496" name="TextBox 495">
              <a:extLst>
                <a:ext uri="{FF2B5EF4-FFF2-40B4-BE49-F238E27FC236}">
                  <a16:creationId xmlns:a16="http://schemas.microsoft.com/office/drawing/2014/main" id="{2CC08B1D-5694-1AA9-2E6B-9DBE44FD8F23}"/>
                </a:ext>
              </a:extLst>
            </p:cNvPr>
            <p:cNvSpPr txBox="1"/>
            <p:nvPr/>
          </p:nvSpPr>
          <p:spPr>
            <a:xfrm>
              <a:off x="4774443" y="1846780"/>
              <a:ext cx="433132"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0.8</a:t>
              </a:r>
            </a:p>
          </p:txBody>
        </p:sp>
        <p:sp>
          <p:nvSpPr>
            <p:cNvPr id="497" name="TextBox 496">
              <a:extLst>
                <a:ext uri="{FF2B5EF4-FFF2-40B4-BE49-F238E27FC236}">
                  <a16:creationId xmlns:a16="http://schemas.microsoft.com/office/drawing/2014/main" id="{68EFE78C-A907-8E0B-89C9-92DFC8311319}"/>
                </a:ext>
              </a:extLst>
            </p:cNvPr>
            <p:cNvSpPr txBox="1"/>
            <p:nvPr/>
          </p:nvSpPr>
          <p:spPr>
            <a:xfrm>
              <a:off x="4774443" y="2345311"/>
              <a:ext cx="433132"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0.6</a:t>
              </a:r>
            </a:p>
          </p:txBody>
        </p:sp>
        <p:sp>
          <p:nvSpPr>
            <p:cNvPr id="498" name="TextBox 497">
              <a:extLst>
                <a:ext uri="{FF2B5EF4-FFF2-40B4-BE49-F238E27FC236}">
                  <a16:creationId xmlns:a16="http://schemas.microsoft.com/office/drawing/2014/main" id="{03568AE2-E9D7-2961-B7D3-17AF7ECB6BFD}"/>
                </a:ext>
              </a:extLst>
            </p:cNvPr>
            <p:cNvSpPr txBox="1"/>
            <p:nvPr/>
          </p:nvSpPr>
          <p:spPr>
            <a:xfrm>
              <a:off x="4774443" y="2859964"/>
              <a:ext cx="433132"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0.4</a:t>
              </a:r>
            </a:p>
          </p:txBody>
        </p:sp>
        <p:sp>
          <p:nvSpPr>
            <p:cNvPr id="499" name="TextBox 498">
              <a:extLst>
                <a:ext uri="{FF2B5EF4-FFF2-40B4-BE49-F238E27FC236}">
                  <a16:creationId xmlns:a16="http://schemas.microsoft.com/office/drawing/2014/main" id="{2CA17A7E-CB29-A42E-4926-F20B06E4035F}"/>
                </a:ext>
              </a:extLst>
            </p:cNvPr>
            <p:cNvSpPr txBox="1"/>
            <p:nvPr/>
          </p:nvSpPr>
          <p:spPr>
            <a:xfrm>
              <a:off x="4774443" y="3363867"/>
              <a:ext cx="433132"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0.2</a:t>
              </a:r>
            </a:p>
          </p:txBody>
        </p:sp>
        <p:sp>
          <p:nvSpPr>
            <p:cNvPr id="500" name="TextBox 499">
              <a:extLst>
                <a:ext uri="{FF2B5EF4-FFF2-40B4-BE49-F238E27FC236}">
                  <a16:creationId xmlns:a16="http://schemas.microsoft.com/office/drawing/2014/main" id="{1534A982-EAB7-DB89-F761-B84A665AD284}"/>
                </a:ext>
              </a:extLst>
            </p:cNvPr>
            <p:cNvSpPr txBox="1"/>
            <p:nvPr/>
          </p:nvSpPr>
          <p:spPr>
            <a:xfrm>
              <a:off x="4923531" y="3873143"/>
              <a:ext cx="284052" cy="307777"/>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a:t>
              </a:r>
            </a:p>
          </p:txBody>
        </p:sp>
      </p:grpSp>
      <p:grpSp>
        <p:nvGrpSpPr>
          <p:cNvPr id="501" name="Group 500">
            <a:extLst>
              <a:ext uri="{FF2B5EF4-FFF2-40B4-BE49-F238E27FC236}">
                <a16:creationId xmlns:a16="http://schemas.microsoft.com/office/drawing/2014/main" id="{B1EF164E-0A2B-D47E-F382-05420183E8B6}"/>
              </a:ext>
            </a:extLst>
          </p:cNvPr>
          <p:cNvGrpSpPr/>
          <p:nvPr/>
        </p:nvGrpSpPr>
        <p:grpSpPr>
          <a:xfrm>
            <a:off x="6872757" y="4772046"/>
            <a:ext cx="4968000" cy="614236"/>
            <a:chOff x="1513339" y="4356522"/>
            <a:chExt cx="6994836" cy="614236"/>
          </a:xfrm>
        </p:grpSpPr>
        <p:sp>
          <p:nvSpPr>
            <p:cNvPr id="502" name="TextBox 501">
              <a:extLst>
                <a:ext uri="{FF2B5EF4-FFF2-40B4-BE49-F238E27FC236}">
                  <a16:creationId xmlns:a16="http://schemas.microsoft.com/office/drawing/2014/main" id="{CB8CB1CB-F93B-17CA-98D9-F85B21ECAAFA}"/>
                </a:ext>
              </a:extLst>
            </p:cNvPr>
            <p:cNvSpPr txBox="1"/>
            <p:nvPr/>
          </p:nvSpPr>
          <p:spPr>
            <a:xfrm>
              <a:off x="4092962" y="4662981"/>
              <a:ext cx="1785733"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期間、月</a:t>
              </a:r>
            </a:p>
          </p:txBody>
        </p:sp>
        <p:sp>
          <p:nvSpPr>
            <p:cNvPr id="503" name="Line 19">
              <a:extLst>
                <a:ext uri="{FF2B5EF4-FFF2-40B4-BE49-F238E27FC236}">
                  <a16:creationId xmlns:a16="http://schemas.microsoft.com/office/drawing/2014/main" id="{A1A5BD41-28B1-1376-02E3-33204B814C79}"/>
                </a:ext>
              </a:extLst>
            </p:cNvPr>
            <p:cNvSpPr>
              <a:spLocks noChangeShapeType="1"/>
            </p:cNvSpPr>
            <p:nvPr/>
          </p:nvSpPr>
          <p:spPr bwMode="auto">
            <a:xfrm>
              <a:off x="837243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04" name="TextBox 503">
              <a:extLst>
                <a:ext uri="{FF2B5EF4-FFF2-40B4-BE49-F238E27FC236}">
                  <a16:creationId xmlns:a16="http://schemas.microsoft.com/office/drawing/2014/main" id="{A4D35D84-3A67-BEB7-5800-2C4441A8B0F8}"/>
                </a:ext>
              </a:extLst>
            </p:cNvPr>
            <p:cNvSpPr txBox="1"/>
            <p:nvPr/>
          </p:nvSpPr>
          <p:spPr>
            <a:xfrm>
              <a:off x="8236700" y="4428522"/>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18</a:t>
              </a:r>
            </a:p>
          </p:txBody>
        </p:sp>
        <p:sp>
          <p:nvSpPr>
            <p:cNvPr id="506" name="Line 21">
              <a:extLst>
                <a:ext uri="{FF2B5EF4-FFF2-40B4-BE49-F238E27FC236}">
                  <a16:creationId xmlns:a16="http://schemas.microsoft.com/office/drawing/2014/main" id="{248B82AA-4B49-7ADC-3370-44CAC328430C}"/>
                </a:ext>
              </a:extLst>
            </p:cNvPr>
            <p:cNvSpPr>
              <a:spLocks noChangeShapeType="1"/>
            </p:cNvSpPr>
            <p:nvPr/>
          </p:nvSpPr>
          <p:spPr bwMode="auto">
            <a:xfrm>
              <a:off x="799081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07" name="Line 21">
              <a:extLst>
                <a:ext uri="{FF2B5EF4-FFF2-40B4-BE49-F238E27FC236}">
                  <a16:creationId xmlns:a16="http://schemas.microsoft.com/office/drawing/2014/main" id="{73CE9FE3-1985-43EC-6574-94530F26A5AE}"/>
                </a:ext>
              </a:extLst>
            </p:cNvPr>
            <p:cNvSpPr>
              <a:spLocks noChangeShapeType="1"/>
            </p:cNvSpPr>
            <p:nvPr/>
          </p:nvSpPr>
          <p:spPr bwMode="auto">
            <a:xfrm>
              <a:off x="761268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08" name="TextBox 507">
              <a:extLst>
                <a:ext uri="{FF2B5EF4-FFF2-40B4-BE49-F238E27FC236}">
                  <a16:creationId xmlns:a16="http://schemas.microsoft.com/office/drawing/2014/main" id="{EAAF6030-754C-A725-814A-23E4E6369A04}"/>
                </a:ext>
              </a:extLst>
            </p:cNvPr>
            <p:cNvSpPr txBox="1"/>
            <p:nvPr/>
          </p:nvSpPr>
          <p:spPr>
            <a:xfrm>
              <a:off x="7473838" y="4428522"/>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16</a:t>
              </a:r>
            </a:p>
          </p:txBody>
        </p:sp>
        <p:sp>
          <p:nvSpPr>
            <p:cNvPr id="509" name="Line 21">
              <a:extLst>
                <a:ext uri="{FF2B5EF4-FFF2-40B4-BE49-F238E27FC236}">
                  <a16:creationId xmlns:a16="http://schemas.microsoft.com/office/drawing/2014/main" id="{CA3FD0E4-641D-A599-F63D-A8483FF4202C}"/>
                </a:ext>
              </a:extLst>
            </p:cNvPr>
            <p:cNvSpPr>
              <a:spLocks noChangeShapeType="1"/>
            </p:cNvSpPr>
            <p:nvPr/>
          </p:nvSpPr>
          <p:spPr bwMode="auto">
            <a:xfrm>
              <a:off x="723705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11" name="Line 21">
              <a:extLst>
                <a:ext uri="{FF2B5EF4-FFF2-40B4-BE49-F238E27FC236}">
                  <a16:creationId xmlns:a16="http://schemas.microsoft.com/office/drawing/2014/main" id="{61856818-ED20-F8CA-0E4D-B067C591EF02}"/>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0" name="TextBox 639">
              <a:extLst>
                <a:ext uri="{FF2B5EF4-FFF2-40B4-BE49-F238E27FC236}">
                  <a16:creationId xmlns:a16="http://schemas.microsoft.com/office/drawing/2014/main" id="{5732407E-1D76-3CAC-44EB-387AA49A3931}"/>
                </a:ext>
              </a:extLst>
            </p:cNvPr>
            <p:cNvSpPr txBox="1"/>
            <p:nvPr/>
          </p:nvSpPr>
          <p:spPr>
            <a:xfrm>
              <a:off x="6722564" y="4428522"/>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14</a:t>
              </a:r>
            </a:p>
          </p:txBody>
        </p:sp>
        <p:sp>
          <p:nvSpPr>
            <p:cNvPr id="641" name="Line 21">
              <a:extLst>
                <a:ext uri="{FF2B5EF4-FFF2-40B4-BE49-F238E27FC236}">
                  <a16:creationId xmlns:a16="http://schemas.microsoft.com/office/drawing/2014/main" id="{8AD5F058-15E4-A840-2678-BDBFAECD9B09}"/>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3" name="Line 21">
              <a:extLst>
                <a:ext uri="{FF2B5EF4-FFF2-40B4-BE49-F238E27FC236}">
                  <a16:creationId xmlns:a16="http://schemas.microsoft.com/office/drawing/2014/main" id="{E59D4D3C-D58C-F205-A14F-1E89C5A82740}"/>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4" name="TextBox 643">
              <a:extLst>
                <a:ext uri="{FF2B5EF4-FFF2-40B4-BE49-F238E27FC236}">
                  <a16:creationId xmlns:a16="http://schemas.microsoft.com/office/drawing/2014/main" id="{8ABFF4D7-830D-E6BA-D195-4EC7F3C24B75}"/>
                </a:ext>
              </a:extLst>
            </p:cNvPr>
            <p:cNvSpPr txBox="1"/>
            <p:nvPr/>
          </p:nvSpPr>
          <p:spPr>
            <a:xfrm>
              <a:off x="5971290" y="4428522"/>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12</a:t>
              </a:r>
            </a:p>
          </p:txBody>
        </p:sp>
        <p:sp>
          <p:nvSpPr>
            <p:cNvPr id="645" name="Line 21">
              <a:extLst>
                <a:ext uri="{FF2B5EF4-FFF2-40B4-BE49-F238E27FC236}">
                  <a16:creationId xmlns:a16="http://schemas.microsoft.com/office/drawing/2014/main" id="{3C3FD54F-7C38-D091-D83B-2804C49FEA31}"/>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7" name="Line 21">
              <a:extLst>
                <a:ext uri="{FF2B5EF4-FFF2-40B4-BE49-F238E27FC236}">
                  <a16:creationId xmlns:a16="http://schemas.microsoft.com/office/drawing/2014/main" id="{7049521A-D0E2-5516-9211-A163A0EEE379}"/>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8" name="TextBox 647">
              <a:extLst>
                <a:ext uri="{FF2B5EF4-FFF2-40B4-BE49-F238E27FC236}">
                  <a16:creationId xmlns:a16="http://schemas.microsoft.com/office/drawing/2014/main" id="{DCFFB25B-4E78-A4C5-0A81-B80F79941DCA}"/>
                </a:ext>
              </a:extLst>
            </p:cNvPr>
            <p:cNvSpPr txBox="1"/>
            <p:nvPr/>
          </p:nvSpPr>
          <p:spPr>
            <a:xfrm>
              <a:off x="5220016" y="4428522"/>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10</a:t>
              </a:r>
            </a:p>
          </p:txBody>
        </p:sp>
        <p:sp>
          <p:nvSpPr>
            <p:cNvPr id="649" name="Line 21">
              <a:extLst>
                <a:ext uri="{FF2B5EF4-FFF2-40B4-BE49-F238E27FC236}">
                  <a16:creationId xmlns:a16="http://schemas.microsoft.com/office/drawing/2014/main" id="{31456E1E-7828-4428-2494-8F1D404672A9}"/>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1" name="Line 21">
              <a:extLst>
                <a:ext uri="{FF2B5EF4-FFF2-40B4-BE49-F238E27FC236}">
                  <a16:creationId xmlns:a16="http://schemas.microsoft.com/office/drawing/2014/main" id="{10A58A1B-E7E2-77F6-1AB9-BB7EE79FC31B}"/>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2" name="TextBox 651">
              <a:extLst>
                <a:ext uri="{FF2B5EF4-FFF2-40B4-BE49-F238E27FC236}">
                  <a16:creationId xmlns:a16="http://schemas.microsoft.com/office/drawing/2014/main" id="{C3BA3D1A-4BF3-B3A1-B42F-62D16B843934}"/>
                </a:ext>
              </a:extLst>
            </p:cNvPr>
            <p:cNvSpPr txBox="1"/>
            <p:nvPr/>
          </p:nvSpPr>
          <p:spPr>
            <a:xfrm>
              <a:off x="4518435"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8</a:t>
              </a:r>
            </a:p>
          </p:txBody>
        </p:sp>
        <p:sp>
          <p:nvSpPr>
            <p:cNvPr id="653" name="Line 21">
              <a:extLst>
                <a:ext uri="{FF2B5EF4-FFF2-40B4-BE49-F238E27FC236}">
                  <a16:creationId xmlns:a16="http://schemas.microsoft.com/office/drawing/2014/main" id="{A1E0E29F-6F04-6C50-D09A-32B1740B072C}"/>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5" name="Line 21">
              <a:extLst>
                <a:ext uri="{FF2B5EF4-FFF2-40B4-BE49-F238E27FC236}">
                  <a16:creationId xmlns:a16="http://schemas.microsoft.com/office/drawing/2014/main" id="{8FF91119-75F5-8B39-A22F-3F6FCCBEF059}"/>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6" name="TextBox 655">
              <a:extLst>
                <a:ext uri="{FF2B5EF4-FFF2-40B4-BE49-F238E27FC236}">
                  <a16:creationId xmlns:a16="http://schemas.microsoft.com/office/drawing/2014/main" id="{42E4C7AD-BE13-131D-21EC-C6CA241FFD86}"/>
                </a:ext>
              </a:extLst>
            </p:cNvPr>
            <p:cNvSpPr txBox="1"/>
            <p:nvPr/>
          </p:nvSpPr>
          <p:spPr>
            <a:xfrm>
              <a:off x="3767161"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6</a:t>
              </a:r>
            </a:p>
          </p:txBody>
        </p:sp>
        <p:sp>
          <p:nvSpPr>
            <p:cNvPr id="657" name="Line 21">
              <a:extLst>
                <a:ext uri="{FF2B5EF4-FFF2-40B4-BE49-F238E27FC236}">
                  <a16:creationId xmlns:a16="http://schemas.microsoft.com/office/drawing/2014/main" id="{BA5B348F-4B2D-13E4-E32A-466DB72D9666}"/>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9" name="Line 21">
              <a:extLst>
                <a:ext uri="{FF2B5EF4-FFF2-40B4-BE49-F238E27FC236}">
                  <a16:creationId xmlns:a16="http://schemas.microsoft.com/office/drawing/2014/main" id="{5F7D01AE-CD99-60D4-1C8D-B7556BA89D9F}"/>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0" name="TextBox 659">
              <a:extLst>
                <a:ext uri="{FF2B5EF4-FFF2-40B4-BE49-F238E27FC236}">
                  <a16:creationId xmlns:a16="http://schemas.microsoft.com/office/drawing/2014/main" id="{5C65E72F-157D-A918-258F-FC712FB7DF3C}"/>
                </a:ext>
              </a:extLst>
            </p:cNvPr>
            <p:cNvSpPr txBox="1"/>
            <p:nvPr/>
          </p:nvSpPr>
          <p:spPr>
            <a:xfrm>
              <a:off x="3015887"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4</a:t>
              </a:r>
            </a:p>
          </p:txBody>
        </p:sp>
        <p:sp>
          <p:nvSpPr>
            <p:cNvPr id="661" name="Line 21">
              <a:extLst>
                <a:ext uri="{FF2B5EF4-FFF2-40B4-BE49-F238E27FC236}">
                  <a16:creationId xmlns:a16="http://schemas.microsoft.com/office/drawing/2014/main" id="{8D07EB86-B8DC-4901-C02A-C88F86DD46FD}"/>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3" name="Line 21">
              <a:extLst>
                <a:ext uri="{FF2B5EF4-FFF2-40B4-BE49-F238E27FC236}">
                  <a16:creationId xmlns:a16="http://schemas.microsoft.com/office/drawing/2014/main" id="{B084096A-7CB4-CFF2-84F9-88D04842952F}"/>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4" name="TextBox 663">
              <a:extLst>
                <a:ext uri="{FF2B5EF4-FFF2-40B4-BE49-F238E27FC236}">
                  <a16:creationId xmlns:a16="http://schemas.microsoft.com/office/drawing/2014/main" id="{56677EBF-56AD-7F2E-FD50-98EE3346AFAE}"/>
                </a:ext>
              </a:extLst>
            </p:cNvPr>
            <p:cNvSpPr txBox="1"/>
            <p:nvPr/>
          </p:nvSpPr>
          <p:spPr>
            <a:xfrm>
              <a:off x="2264613"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2</a:t>
              </a:r>
            </a:p>
          </p:txBody>
        </p:sp>
        <p:sp>
          <p:nvSpPr>
            <p:cNvPr id="665" name="Line 21">
              <a:extLst>
                <a:ext uri="{FF2B5EF4-FFF2-40B4-BE49-F238E27FC236}">
                  <a16:creationId xmlns:a16="http://schemas.microsoft.com/office/drawing/2014/main" id="{4A00F080-15CF-6DA8-5BF9-D5E1D1E04194}"/>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7" name="Line 21">
              <a:extLst>
                <a:ext uri="{FF2B5EF4-FFF2-40B4-BE49-F238E27FC236}">
                  <a16:creationId xmlns:a16="http://schemas.microsoft.com/office/drawing/2014/main" id="{2155F17A-DC1E-06EF-7E79-2267A7F6A6E4}"/>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8" name="TextBox 667">
              <a:extLst>
                <a:ext uri="{FF2B5EF4-FFF2-40B4-BE49-F238E27FC236}">
                  <a16:creationId xmlns:a16="http://schemas.microsoft.com/office/drawing/2014/main" id="{265DA639-E81A-9A54-1CB0-2DDDEED8AB47}"/>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0</a:t>
              </a:r>
            </a:p>
          </p:txBody>
        </p:sp>
      </p:grpSp>
      <p:sp>
        <p:nvSpPr>
          <p:cNvPr id="669" name="TextBox 668">
            <a:extLst>
              <a:ext uri="{FF2B5EF4-FFF2-40B4-BE49-F238E27FC236}">
                <a16:creationId xmlns:a16="http://schemas.microsoft.com/office/drawing/2014/main" id="{EACB9F3D-0E37-2850-7148-5293C97AC0AA}"/>
              </a:ext>
            </a:extLst>
          </p:cNvPr>
          <p:cNvSpPr txBox="1"/>
          <p:nvPr/>
        </p:nvSpPr>
        <p:spPr>
          <a:xfrm>
            <a:off x="6367927" y="5178807"/>
            <a:ext cx="990977" cy="307777"/>
          </a:xfrm>
          <a:prstGeom prst="rect">
            <a:avLst/>
          </a:prstGeom>
          <a:noFill/>
        </p:spPr>
        <p:txBody>
          <a:bodyPr wrap="none" rtlCol="0">
            <a:spAutoFit/>
          </a:bodyPr>
          <a:lstStyle/>
          <a:p>
            <a:pPr algn="r" rtl="0"/>
            <a:r>
              <a:rPr lang="ja-jp" sz="1400" dirty="0">
                <a:solidFill>
                  <a:srgbClr val="000000"/>
                </a:solidFill>
              </a:rPr>
              <a:t>リスクに晒されていた患者数</a:t>
            </a:r>
            <a:endParaRPr lang="en-GB" sz="1400" dirty="0">
              <a:solidFill>
                <a:srgbClr val="000000"/>
              </a:solidFill>
            </a:endParaRPr>
          </a:p>
        </p:txBody>
      </p:sp>
      <p:grpSp>
        <p:nvGrpSpPr>
          <p:cNvPr id="670" name="Group 669">
            <a:extLst>
              <a:ext uri="{FF2B5EF4-FFF2-40B4-BE49-F238E27FC236}">
                <a16:creationId xmlns:a16="http://schemas.microsoft.com/office/drawing/2014/main" id="{A943EA82-3C56-42C5-2A58-37163D57FA56}"/>
              </a:ext>
            </a:extLst>
          </p:cNvPr>
          <p:cNvGrpSpPr/>
          <p:nvPr/>
        </p:nvGrpSpPr>
        <p:grpSpPr>
          <a:xfrm>
            <a:off x="6798132" y="5442072"/>
            <a:ext cx="5032264" cy="288147"/>
            <a:chOff x="496570" y="5093729"/>
            <a:chExt cx="5032264" cy="288147"/>
          </a:xfrm>
        </p:grpSpPr>
        <p:sp>
          <p:nvSpPr>
            <p:cNvPr id="671" name="TextBox 670">
              <a:extLst>
                <a:ext uri="{FF2B5EF4-FFF2-40B4-BE49-F238E27FC236}">
                  <a16:creationId xmlns:a16="http://schemas.microsoft.com/office/drawing/2014/main" id="{62C95DB7-3C53-59EB-6918-42FA9FB48F20}"/>
                </a:ext>
              </a:extLst>
            </p:cNvPr>
            <p:cNvSpPr txBox="1"/>
            <p:nvPr/>
          </p:nvSpPr>
          <p:spPr>
            <a:xfrm>
              <a:off x="5356745"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0</a:t>
              </a:r>
            </a:p>
          </p:txBody>
        </p:sp>
        <p:sp>
          <p:nvSpPr>
            <p:cNvPr id="672" name="TextBox 671">
              <a:extLst>
                <a:ext uri="{FF2B5EF4-FFF2-40B4-BE49-F238E27FC236}">
                  <a16:creationId xmlns:a16="http://schemas.microsoft.com/office/drawing/2014/main" id="{1BC2D69A-799D-3F78-8C12-09234ECD0328}"/>
                </a:ext>
              </a:extLst>
            </p:cNvPr>
            <p:cNvSpPr txBox="1"/>
            <p:nvPr/>
          </p:nvSpPr>
          <p:spPr>
            <a:xfrm>
              <a:off x="5085703"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1</a:t>
              </a:r>
            </a:p>
          </p:txBody>
        </p:sp>
        <p:sp>
          <p:nvSpPr>
            <p:cNvPr id="673" name="TextBox 672">
              <a:extLst>
                <a:ext uri="{FF2B5EF4-FFF2-40B4-BE49-F238E27FC236}">
                  <a16:creationId xmlns:a16="http://schemas.microsoft.com/office/drawing/2014/main" id="{66AB3F8E-F828-136C-ED1F-FDAFF3B983CA}"/>
                </a:ext>
              </a:extLst>
            </p:cNvPr>
            <p:cNvSpPr txBox="1"/>
            <p:nvPr/>
          </p:nvSpPr>
          <p:spPr>
            <a:xfrm>
              <a:off x="4814931"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1</a:t>
              </a:r>
            </a:p>
          </p:txBody>
        </p:sp>
        <p:sp>
          <p:nvSpPr>
            <p:cNvPr id="674" name="TextBox 673">
              <a:extLst>
                <a:ext uri="{FF2B5EF4-FFF2-40B4-BE49-F238E27FC236}">
                  <a16:creationId xmlns:a16="http://schemas.microsoft.com/office/drawing/2014/main" id="{4800ACE5-4E08-AED6-9142-2BA6FA3729BC}"/>
                </a:ext>
              </a:extLst>
            </p:cNvPr>
            <p:cNvSpPr txBox="1"/>
            <p:nvPr/>
          </p:nvSpPr>
          <p:spPr>
            <a:xfrm>
              <a:off x="4548140"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2</a:t>
              </a:r>
            </a:p>
          </p:txBody>
        </p:sp>
        <p:sp>
          <p:nvSpPr>
            <p:cNvPr id="675" name="TextBox 674">
              <a:extLst>
                <a:ext uri="{FF2B5EF4-FFF2-40B4-BE49-F238E27FC236}">
                  <a16:creationId xmlns:a16="http://schemas.microsoft.com/office/drawing/2014/main" id="{6F1BEA6C-901D-8017-780D-8064FEF317FF}"/>
                </a:ext>
              </a:extLst>
            </p:cNvPr>
            <p:cNvSpPr txBox="1"/>
            <p:nvPr/>
          </p:nvSpPr>
          <p:spPr>
            <a:xfrm>
              <a:off x="4281348"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2</a:t>
              </a:r>
            </a:p>
          </p:txBody>
        </p:sp>
        <p:sp>
          <p:nvSpPr>
            <p:cNvPr id="677" name="TextBox 676">
              <a:extLst>
                <a:ext uri="{FF2B5EF4-FFF2-40B4-BE49-F238E27FC236}">
                  <a16:creationId xmlns:a16="http://schemas.microsoft.com/office/drawing/2014/main" id="{89B0C135-BA3F-E268-3CF7-090E940FF6FF}"/>
                </a:ext>
              </a:extLst>
            </p:cNvPr>
            <p:cNvSpPr txBox="1"/>
            <p:nvPr/>
          </p:nvSpPr>
          <p:spPr>
            <a:xfrm>
              <a:off x="4014556"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4</a:t>
              </a:r>
            </a:p>
          </p:txBody>
        </p:sp>
        <p:sp>
          <p:nvSpPr>
            <p:cNvPr id="678" name="TextBox 677">
              <a:extLst>
                <a:ext uri="{FF2B5EF4-FFF2-40B4-BE49-F238E27FC236}">
                  <a16:creationId xmlns:a16="http://schemas.microsoft.com/office/drawing/2014/main" id="{D6798A20-CE55-E487-6DFA-3DC102222624}"/>
                </a:ext>
              </a:extLst>
            </p:cNvPr>
            <p:cNvSpPr txBox="1"/>
            <p:nvPr/>
          </p:nvSpPr>
          <p:spPr>
            <a:xfrm>
              <a:off x="3747764"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5</a:t>
              </a:r>
            </a:p>
          </p:txBody>
        </p:sp>
        <p:sp>
          <p:nvSpPr>
            <p:cNvPr id="679" name="TextBox 678">
              <a:extLst>
                <a:ext uri="{FF2B5EF4-FFF2-40B4-BE49-F238E27FC236}">
                  <a16:creationId xmlns:a16="http://schemas.microsoft.com/office/drawing/2014/main" id="{B5B3D50D-9166-4AF6-2FE3-A84BCB1E4BD2}"/>
                </a:ext>
              </a:extLst>
            </p:cNvPr>
            <p:cNvSpPr txBox="1"/>
            <p:nvPr/>
          </p:nvSpPr>
          <p:spPr>
            <a:xfrm>
              <a:off x="3480971"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6</a:t>
              </a:r>
            </a:p>
          </p:txBody>
        </p:sp>
        <p:sp>
          <p:nvSpPr>
            <p:cNvPr id="680" name="TextBox 679">
              <a:extLst>
                <a:ext uri="{FF2B5EF4-FFF2-40B4-BE49-F238E27FC236}">
                  <a16:creationId xmlns:a16="http://schemas.microsoft.com/office/drawing/2014/main" id="{9F5677C5-3D5E-BBF8-BF5D-90BED21AA22B}"/>
                </a:ext>
              </a:extLst>
            </p:cNvPr>
            <p:cNvSpPr txBox="1"/>
            <p:nvPr/>
          </p:nvSpPr>
          <p:spPr>
            <a:xfrm>
              <a:off x="3214181" y="5093729"/>
              <a:ext cx="172089"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7</a:t>
              </a:r>
            </a:p>
          </p:txBody>
        </p:sp>
        <p:sp>
          <p:nvSpPr>
            <p:cNvPr id="681" name="TextBox 680">
              <a:extLst>
                <a:ext uri="{FF2B5EF4-FFF2-40B4-BE49-F238E27FC236}">
                  <a16:creationId xmlns:a16="http://schemas.microsoft.com/office/drawing/2014/main" id="{E5BFB18D-68D2-AE4E-2A28-BE3D57BF6A0F}"/>
                </a:ext>
              </a:extLst>
            </p:cNvPr>
            <p:cNvSpPr txBox="1"/>
            <p:nvPr/>
          </p:nvSpPr>
          <p:spPr>
            <a:xfrm>
              <a:off x="2897696"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10</a:t>
              </a:r>
            </a:p>
          </p:txBody>
        </p:sp>
        <p:sp>
          <p:nvSpPr>
            <p:cNvPr id="682" name="TextBox 681">
              <a:extLst>
                <a:ext uri="{FF2B5EF4-FFF2-40B4-BE49-F238E27FC236}">
                  <a16:creationId xmlns:a16="http://schemas.microsoft.com/office/drawing/2014/main" id="{193A0387-25A1-904E-ABAA-C5D0B82D8FE1}"/>
                </a:ext>
              </a:extLst>
            </p:cNvPr>
            <p:cNvSpPr txBox="1"/>
            <p:nvPr/>
          </p:nvSpPr>
          <p:spPr>
            <a:xfrm>
              <a:off x="2630904"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10</a:t>
              </a:r>
            </a:p>
          </p:txBody>
        </p:sp>
        <p:sp>
          <p:nvSpPr>
            <p:cNvPr id="683" name="TextBox 682">
              <a:extLst>
                <a:ext uri="{FF2B5EF4-FFF2-40B4-BE49-F238E27FC236}">
                  <a16:creationId xmlns:a16="http://schemas.microsoft.com/office/drawing/2014/main" id="{4B1CFF61-70C7-F1CA-E830-EC3224D294F9}"/>
                </a:ext>
              </a:extLst>
            </p:cNvPr>
            <p:cNvSpPr txBox="1"/>
            <p:nvPr/>
          </p:nvSpPr>
          <p:spPr>
            <a:xfrm>
              <a:off x="2364112" y="5093729"/>
              <a:ext cx="271476"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11</a:t>
              </a:r>
            </a:p>
          </p:txBody>
        </p:sp>
        <p:sp>
          <p:nvSpPr>
            <p:cNvPr id="684" name="TextBox 683">
              <a:extLst>
                <a:ext uri="{FF2B5EF4-FFF2-40B4-BE49-F238E27FC236}">
                  <a16:creationId xmlns:a16="http://schemas.microsoft.com/office/drawing/2014/main" id="{281D05E9-48CF-81E0-E6EE-E590A387A240}"/>
                </a:ext>
              </a:extLst>
            </p:cNvPr>
            <p:cNvSpPr txBox="1"/>
            <p:nvPr/>
          </p:nvSpPr>
          <p:spPr>
            <a:xfrm>
              <a:off x="2097321"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16</a:t>
              </a:r>
            </a:p>
          </p:txBody>
        </p:sp>
        <p:sp>
          <p:nvSpPr>
            <p:cNvPr id="685" name="TextBox 684">
              <a:extLst>
                <a:ext uri="{FF2B5EF4-FFF2-40B4-BE49-F238E27FC236}">
                  <a16:creationId xmlns:a16="http://schemas.microsoft.com/office/drawing/2014/main" id="{91311374-42FE-738E-FB22-B3112DE1BBA4}"/>
                </a:ext>
              </a:extLst>
            </p:cNvPr>
            <p:cNvSpPr txBox="1"/>
            <p:nvPr/>
          </p:nvSpPr>
          <p:spPr>
            <a:xfrm>
              <a:off x="1830529"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18</a:t>
              </a:r>
            </a:p>
          </p:txBody>
        </p:sp>
        <p:sp>
          <p:nvSpPr>
            <p:cNvPr id="686" name="TextBox 685">
              <a:extLst>
                <a:ext uri="{FF2B5EF4-FFF2-40B4-BE49-F238E27FC236}">
                  <a16:creationId xmlns:a16="http://schemas.microsoft.com/office/drawing/2014/main" id="{D3C661F2-3E71-BD0B-A9D3-B0024E5A6C24}"/>
                </a:ext>
              </a:extLst>
            </p:cNvPr>
            <p:cNvSpPr txBox="1"/>
            <p:nvPr/>
          </p:nvSpPr>
          <p:spPr>
            <a:xfrm>
              <a:off x="1563737"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20</a:t>
              </a:r>
            </a:p>
          </p:txBody>
        </p:sp>
        <p:sp>
          <p:nvSpPr>
            <p:cNvPr id="687" name="TextBox 686">
              <a:extLst>
                <a:ext uri="{FF2B5EF4-FFF2-40B4-BE49-F238E27FC236}">
                  <a16:creationId xmlns:a16="http://schemas.microsoft.com/office/drawing/2014/main" id="{4BAC2352-2E94-5BDB-E5B8-2D8D2E3D222A}"/>
                </a:ext>
              </a:extLst>
            </p:cNvPr>
            <p:cNvSpPr txBox="1"/>
            <p:nvPr/>
          </p:nvSpPr>
          <p:spPr>
            <a:xfrm>
              <a:off x="1296945"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22</a:t>
              </a:r>
            </a:p>
          </p:txBody>
        </p:sp>
        <p:sp>
          <p:nvSpPr>
            <p:cNvPr id="688" name="TextBox 687">
              <a:extLst>
                <a:ext uri="{FF2B5EF4-FFF2-40B4-BE49-F238E27FC236}">
                  <a16:creationId xmlns:a16="http://schemas.microsoft.com/office/drawing/2014/main" id="{E70F6040-08D1-A206-DDEB-341CB06BD86D}"/>
                </a:ext>
              </a:extLst>
            </p:cNvPr>
            <p:cNvSpPr txBox="1"/>
            <p:nvPr/>
          </p:nvSpPr>
          <p:spPr>
            <a:xfrm>
              <a:off x="1030154"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25</a:t>
              </a:r>
            </a:p>
          </p:txBody>
        </p:sp>
        <p:sp>
          <p:nvSpPr>
            <p:cNvPr id="689" name="TextBox 688">
              <a:extLst>
                <a:ext uri="{FF2B5EF4-FFF2-40B4-BE49-F238E27FC236}">
                  <a16:creationId xmlns:a16="http://schemas.microsoft.com/office/drawing/2014/main" id="{7D2E7E22-1E08-CF1B-82EE-1087ACC69739}"/>
                </a:ext>
              </a:extLst>
            </p:cNvPr>
            <p:cNvSpPr txBox="1"/>
            <p:nvPr/>
          </p:nvSpPr>
          <p:spPr>
            <a:xfrm>
              <a:off x="763362"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26</a:t>
              </a:r>
            </a:p>
          </p:txBody>
        </p:sp>
        <p:sp>
          <p:nvSpPr>
            <p:cNvPr id="690" name="TextBox 689">
              <a:extLst>
                <a:ext uri="{FF2B5EF4-FFF2-40B4-BE49-F238E27FC236}">
                  <a16:creationId xmlns:a16="http://schemas.microsoft.com/office/drawing/2014/main" id="{1AC40EEE-0A3C-95CA-FAB5-416CAB624FEC}"/>
                </a:ext>
              </a:extLst>
            </p:cNvPr>
            <p:cNvSpPr txBox="1"/>
            <p:nvPr/>
          </p:nvSpPr>
          <p:spPr>
            <a:xfrm>
              <a:off x="496570" y="5093729"/>
              <a:ext cx="271475" cy="288147"/>
            </a:xfrm>
            <a:prstGeom prst="rect">
              <a:avLst/>
            </a:prstGeom>
            <a:noFill/>
          </p:spPr>
          <p:txBody>
            <a:bodyPr wrap="none" lIns="36000" tIns="36000" rIns="36000" bIns="36000" rtlCol="0" anchor="t" anchorCtr="0">
              <a:spAutoFit/>
            </a:bodyPr>
            <a:lstStyle/>
            <a:p>
              <a:pPr algn="ctr" rtl="0"/>
              <a:r>
                <a:rPr lang="ja-jp" sz="1400">
                  <a:solidFill>
                    <a:schemeClr val="accent5">
                      <a:lumMod val="75000"/>
                    </a:schemeClr>
                  </a:solidFill>
                  <a:cs typeface="Arial" panose="020B0604020202020204" pitchFamily="34" charset="0"/>
                </a:rPr>
                <a:t>29</a:t>
              </a:r>
            </a:p>
          </p:txBody>
        </p:sp>
      </p:grpSp>
      <p:grpSp>
        <p:nvGrpSpPr>
          <p:cNvPr id="691" name="Group 690">
            <a:extLst>
              <a:ext uri="{FF2B5EF4-FFF2-40B4-BE49-F238E27FC236}">
                <a16:creationId xmlns:a16="http://schemas.microsoft.com/office/drawing/2014/main" id="{FAFF1214-098A-9049-1811-43B6AF8445ED}"/>
              </a:ext>
            </a:extLst>
          </p:cNvPr>
          <p:cNvGrpSpPr/>
          <p:nvPr/>
        </p:nvGrpSpPr>
        <p:grpSpPr>
          <a:xfrm>
            <a:off x="6934200" y="2287783"/>
            <a:ext cx="4727038" cy="2089632"/>
            <a:chOff x="3733800" y="2386012"/>
            <a:chExt cx="4727038" cy="2089632"/>
          </a:xfrm>
        </p:grpSpPr>
        <p:sp>
          <p:nvSpPr>
            <p:cNvPr id="692" name="Freeform: Shape 691">
              <a:extLst>
                <a:ext uri="{FF2B5EF4-FFF2-40B4-BE49-F238E27FC236}">
                  <a16:creationId xmlns:a16="http://schemas.microsoft.com/office/drawing/2014/main" id="{A648A9DA-68CF-C4A9-118B-BDAF11558CEE}"/>
                </a:ext>
              </a:extLst>
            </p:cNvPr>
            <p:cNvSpPr/>
            <p:nvPr/>
          </p:nvSpPr>
          <p:spPr>
            <a:xfrm>
              <a:off x="3733800" y="2386012"/>
              <a:ext cx="4727038" cy="2036730"/>
            </a:xfrm>
            <a:custGeom>
              <a:avLst/>
              <a:gdLst>
                <a:gd name="connsiteX0" fmla="*/ 4727039 w 4727038"/>
                <a:gd name="connsiteY0" fmla="*/ 2036731 h 2036730"/>
                <a:gd name="connsiteX1" fmla="*/ 4037991 w 4727038"/>
                <a:gd name="connsiteY1" fmla="*/ 2036731 h 2036730"/>
                <a:gd name="connsiteX2" fmla="*/ 4037991 w 4727038"/>
                <a:gd name="connsiteY2" fmla="*/ 1677010 h 2036730"/>
                <a:gd name="connsiteX3" fmla="*/ 3663068 w 4727038"/>
                <a:gd name="connsiteY3" fmla="*/ 1677010 h 2036730"/>
                <a:gd name="connsiteX4" fmla="*/ 3663068 w 4727038"/>
                <a:gd name="connsiteY4" fmla="*/ 1332490 h 2036730"/>
                <a:gd name="connsiteX5" fmla="*/ 1905000 w 4727038"/>
                <a:gd name="connsiteY5" fmla="*/ 1332490 h 2036730"/>
                <a:gd name="connsiteX6" fmla="*/ 1905000 w 4727038"/>
                <a:gd name="connsiteY6" fmla="*/ 1251423 h 2036730"/>
                <a:gd name="connsiteX7" fmla="*/ 1864471 w 4727038"/>
                <a:gd name="connsiteY7" fmla="*/ 1251423 h 2036730"/>
                <a:gd name="connsiteX8" fmla="*/ 1864471 w 4727038"/>
                <a:gd name="connsiteY8" fmla="*/ 1145029 h 2036730"/>
                <a:gd name="connsiteX9" fmla="*/ 1793539 w 4727038"/>
                <a:gd name="connsiteY9" fmla="*/ 1145029 h 2036730"/>
                <a:gd name="connsiteX10" fmla="*/ 1793539 w 4727038"/>
                <a:gd name="connsiteY10" fmla="*/ 1043692 h 2036730"/>
                <a:gd name="connsiteX11" fmla="*/ 1742875 w 4727038"/>
                <a:gd name="connsiteY11" fmla="*/ 1043692 h 2036730"/>
                <a:gd name="connsiteX12" fmla="*/ 1742875 w 4727038"/>
                <a:gd name="connsiteY12" fmla="*/ 967702 h 2036730"/>
                <a:gd name="connsiteX13" fmla="*/ 1525010 w 4727038"/>
                <a:gd name="connsiteY13" fmla="*/ 967702 h 2036730"/>
                <a:gd name="connsiteX14" fmla="*/ 1525010 w 4727038"/>
                <a:gd name="connsiteY14" fmla="*/ 856237 h 2036730"/>
                <a:gd name="connsiteX15" fmla="*/ 1469279 w 4727038"/>
                <a:gd name="connsiteY15" fmla="*/ 856237 h 2036730"/>
                <a:gd name="connsiteX16" fmla="*/ 1469279 w 4727038"/>
                <a:gd name="connsiteY16" fmla="*/ 790372 h 2036730"/>
                <a:gd name="connsiteX17" fmla="*/ 1195692 w 4727038"/>
                <a:gd name="connsiteY17" fmla="*/ 790372 h 2036730"/>
                <a:gd name="connsiteX18" fmla="*/ 1195692 w 4727038"/>
                <a:gd name="connsiteY18" fmla="*/ 689042 h 2036730"/>
                <a:gd name="connsiteX19" fmla="*/ 1145029 w 4727038"/>
                <a:gd name="connsiteY19" fmla="*/ 689042 h 2036730"/>
                <a:gd name="connsiteX20" fmla="*/ 1145029 w 4727038"/>
                <a:gd name="connsiteY20" fmla="*/ 597846 h 2036730"/>
                <a:gd name="connsiteX21" fmla="*/ 932234 w 4727038"/>
                <a:gd name="connsiteY21" fmla="*/ 597846 h 2036730"/>
                <a:gd name="connsiteX22" fmla="*/ 932234 w 4727038"/>
                <a:gd name="connsiteY22" fmla="*/ 526914 h 2036730"/>
                <a:gd name="connsiteX23" fmla="*/ 800505 w 4727038"/>
                <a:gd name="connsiteY23" fmla="*/ 526914 h 2036730"/>
                <a:gd name="connsiteX24" fmla="*/ 800505 w 4727038"/>
                <a:gd name="connsiteY24" fmla="*/ 415452 h 2036730"/>
                <a:gd name="connsiteX25" fmla="*/ 724508 w 4727038"/>
                <a:gd name="connsiteY25" fmla="*/ 415452 h 2036730"/>
                <a:gd name="connsiteX26" fmla="*/ 724508 w 4727038"/>
                <a:gd name="connsiteY26" fmla="*/ 329322 h 2036730"/>
                <a:gd name="connsiteX27" fmla="*/ 694109 w 4727038"/>
                <a:gd name="connsiteY27" fmla="*/ 329322 h 2036730"/>
                <a:gd name="connsiteX28" fmla="*/ 694109 w 4727038"/>
                <a:gd name="connsiteY28" fmla="*/ 248258 h 2036730"/>
                <a:gd name="connsiteX29" fmla="*/ 146928 w 4727038"/>
                <a:gd name="connsiteY29" fmla="*/ 248258 h 2036730"/>
                <a:gd name="connsiteX30" fmla="*/ 146928 w 4727038"/>
                <a:gd name="connsiteY30" fmla="*/ 177327 h 2036730"/>
                <a:gd name="connsiteX31" fmla="*/ 121596 w 4727038"/>
                <a:gd name="connsiteY31" fmla="*/ 177327 h 2036730"/>
                <a:gd name="connsiteX32" fmla="*/ 121596 w 4727038"/>
                <a:gd name="connsiteY32" fmla="*/ 75997 h 2036730"/>
                <a:gd name="connsiteX33" fmla="*/ 91197 w 4727038"/>
                <a:gd name="connsiteY33" fmla="*/ 75997 h 2036730"/>
                <a:gd name="connsiteX34" fmla="*/ 91197 w 4727038"/>
                <a:gd name="connsiteY34" fmla="*/ 0 h 2036730"/>
                <a:gd name="connsiteX35" fmla="*/ 0 w 4727038"/>
                <a:gd name="connsiteY35" fmla="*/ 0 h 2036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27038" h="2036730">
                  <a:moveTo>
                    <a:pt x="4727039" y="2036731"/>
                  </a:moveTo>
                  <a:lnTo>
                    <a:pt x="4037991" y="2036731"/>
                  </a:lnTo>
                  <a:lnTo>
                    <a:pt x="4037991" y="1677010"/>
                  </a:lnTo>
                  <a:lnTo>
                    <a:pt x="3663068" y="1677010"/>
                  </a:lnTo>
                  <a:lnTo>
                    <a:pt x="3663068" y="1332490"/>
                  </a:lnTo>
                  <a:lnTo>
                    <a:pt x="1905000" y="1332490"/>
                  </a:lnTo>
                  <a:lnTo>
                    <a:pt x="1905000" y="1251423"/>
                  </a:lnTo>
                  <a:lnTo>
                    <a:pt x="1864471" y="1251423"/>
                  </a:lnTo>
                  <a:lnTo>
                    <a:pt x="1864471" y="1145029"/>
                  </a:lnTo>
                  <a:lnTo>
                    <a:pt x="1793539" y="1145029"/>
                  </a:lnTo>
                  <a:lnTo>
                    <a:pt x="1793539" y="1043692"/>
                  </a:lnTo>
                  <a:lnTo>
                    <a:pt x="1742875" y="1043692"/>
                  </a:lnTo>
                  <a:lnTo>
                    <a:pt x="1742875" y="967702"/>
                  </a:lnTo>
                  <a:lnTo>
                    <a:pt x="1525010" y="967702"/>
                  </a:lnTo>
                  <a:lnTo>
                    <a:pt x="1525010" y="856237"/>
                  </a:lnTo>
                  <a:lnTo>
                    <a:pt x="1469279" y="856237"/>
                  </a:lnTo>
                  <a:lnTo>
                    <a:pt x="1469279" y="790372"/>
                  </a:lnTo>
                  <a:lnTo>
                    <a:pt x="1195692" y="790372"/>
                  </a:lnTo>
                  <a:lnTo>
                    <a:pt x="1195692" y="689042"/>
                  </a:lnTo>
                  <a:lnTo>
                    <a:pt x="1145029" y="689042"/>
                  </a:lnTo>
                  <a:lnTo>
                    <a:pt x="1145029" y="597846"/>
                  </a:lnTo>
                  <a:lnTo>
                    <a:pt x="932234" y="597846"/>
                  </a:lnTo>
                  <a:lnTo>
                    <a:pt x="932234" y="526914"/>
                  </a:lnTo>
                  <a:lnTo>
                    <a:pt x="800505" y="526914"/>
                  </a:lnTo>
                  <a:lnTo>
                    <a:pt x="800505" y="415452"/>
                  </a:lnTo>
                  <a:lnTo>
                    <a:pt x="724508" y="415452"/>
                  </a:lnTo>
                  <a:lnTo>
                    <a:pt x="724508" y="329322"/>
                  </a:lnTo>
                  <a:lnTo>
                    <a:pt x="694109" y="329322"/>
                  </a:lnTo>
                  <a:lnTo>
                    <a:pt x="694109" y="248258"/>
                  </a:lnTo>
                  <a:lnTo>
                    <a:pt x="146928" y="248258"/>
                  </a:lnTo>
                  <a:lnTo>
                    <a:pt x="146928" y="177327"/>
                  </a:lnTo>
                  <a:lnTo>
                    <a:pt x="121596" y="177327"/>
                  </a:lnTo>
                  <a:lnTo>
                    <a:pt x="121596" y="75997"/>
                  </a:lnTo>
                  <a:lnTo>
                    <a:pt x="91197" y="75997"/>
                  </a:lnTo>
                  <a:lnTo>
                    <a:pt x="91197" y="0"/>
                  </a:lnTo>
                  <a:lnTo>
                    <a:pt x="0" y="0"/>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3" name="Freeform: Shape 692">
              <a:extLst>
                <a:ext uri="{FF2B5EF4-FFF2-40B4-BE49-F238E27FC236}">
                  <a16:creationId xmlns:a16="http://schemas.microsoft.com/office/drawing/2014/main" id="{42244FC6-C042-E209-DED2-8720F3DBA61B}"/>
                </a:ext>
              </a:extLst>
            </p:cNvPr>
            <p:cNvSpPr/>
            <p:nvPr/>
          </p:nvSpPr>
          <p:spPr>
            <a:xfrm>
              <a:off x="4103653" y="257693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4" name="Freeform: Shape 693">
              <a:extLst>
                <a:ext uri="{FF2B5EF4-FFF2-40B4-BE49-F238E27FC236}">
                  <a16:creationId xmlns:a16="http://schemas.microsoft.com/office/drawing/2014/main" id="{B711AAA1-18DD-E090-20C5-2F76BA02CBE7}"/>
                </a:ext>
              </a:extLst>
            </p:cNvPr>
            <p:cNvSpPr/>
            <p:nvPr/>
          </p:nvSpPr>
          <p:spPr>
            <a:xfrm>
              <a:off x="4427503" y="267218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5" name="Freeform: Shape 694">
              <a:extLst>
                <a:ext uri="{FF2B5EF4-FFF2-40B4-BE49-F238E27FC236}">
                  <a16:creationId xmlns:a16="http://schemas.microsoft.com/office/drawing/2014/main" id="{581BEE08-99AC-C5BD-2B30-EC6EC0F9D86C}"/>
                </a:ext>
              </a:extLst>
            </p:cNvPr>
            <p:cNvSpPr/>
            <p:nvPr/>
          </p:nvSpPr>
          <p:spPr>
            <a:xfrm>
              <a:off x="5418105" y="3300840"/>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6" name="Freeform: Shape 695">
              <a:extLst>
                <a:ext uri="{FF2B5EF4-FFF2-40B4-BE49-F238E27FC236}">
                  <a16:creationId xmlns:a16="http://schemas.microsoft.com/office/drawing/2014/main" id="{F47017BE-84F8-2B44-3AC5-0B0E93D4595C}"/>
                </a:ext>
              </a:extLst>
            </p:cNvPr>
            <p:cNvSpPr/>
            <p:nvPr/>
          </p:nvSpPr>
          <p:spPr>
            <a:xfrm>
              <a:off x="5533675" y="34722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7" name="Freeform: Shape 696">
              <a:extLst>
                <a:ext uri="{FF2B5EF4-FFF2-40B4-BE49-F238E27FC236}">
                  <a16:creationId xmlns:a16="http://schemas.microsoft.com/office/drawing/2014/main" id="{07C61DD7-2C9F-52A5-6E75-7BC6F3D5A013}"/>
                </a:ext>
              </a:extLst>
            </p:cNvPr>
            <p:cNvSpPr/>
            <p:nvPr/>
          </p:nvSpPr>
          <p:spPr>
            <a:xfrm>
              <a:off x="619915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8" name="Freeform: Shape 697">
              <a:extLst>
                <a:ext uri="{FF2B5EF4-FFF2-40B4-BE49-F238E27FC236}">
                  <a16:creationId xmlns:a16="http://schemas.microsoft.com/office/drawing/2014/main" id="{2B3D3FA1-56A6-4A94-3127-F1B812CA688E}"/>
                </a:ext>
              </a:extLst>
            </p:cNvPr>
            <p:cNvSpPr/>
            <p:nvPr/>
          </p:nvSpPr>
          <p:spPr>
            <a:xfrm>
              <a:off x="623725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9" name="Freeform: Shape 698">
              <a:extLst>
                <a:ext uri="{FF2B5EF4-FFF2-40B4-BE49-F238E27FC236}">
                  <a16:creationId xmlns:a16="http://schemas.microsoft.com/office/drawing/2014/main" id="{14C8968D-3780-FAD9-85D2-70AD83518A13}"/>
                </a:ext>
              </a:extLst>
            </p:cNvPr>
            <p:cNvSpPr/>
            <p:nvPr/>
          </p:nvSpPr>
          <p:spPr>
            <a:xfrm>
              <a:off x="637060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0" name="Freeform: Shape 699">
              <a:extLst>
                <a:ext uri="{FF2B5EF4-FFF2-40B4-BE49-F238E27FC236}">
                  <a16:creationId xmlns:a16="http://schemas.microsoft.com/office/drawing/2014/main" id="{7BE10BA2-F51C-723B-8CA1-4585BD758856}"/>
                </a:ext>
              </a:extLst>
            </p:cNvPr>
            <p:cNvSpPr/>
            <p:nvPr/>
          </p:nvSpPr>
          <p:spPr>
            <a:xfrm>
              <a:off x="663730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1" name="Freeform: Shape 700">
              <a:extLst>
                <a:ext uri="{FF2B5EF4-FFF2-40B4-BE49-F238E27FC236}">
                  <a16:creationId xmlns:a16="http://schemas.microsoft.com/office/drawing/2014/main" id="{DB1A8C78-F652-782A-9470-9B0853A11054}"/>
                </a:ext>
              </a:extLst>
            </p:cNvPr>
            <p:cNvSpPr/>
            <p:nvPr/>
          </p:nvSpPr>
          <p:spPr>
            <a:xfrm>
              <a:off x="669445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2" name="Freeform: Shape 701">
              <a:extLst>
                <a:ext uri="{FF2B5EF4-FFF2-40B4-BE49-F238E27FC236}">
                  <a16:creationId xmlns:a16="http://schemas.microsoft.com/office/drawing/2014/main" id="{0417C8C7-9201-4F82-EFE6-17F8F6DB6494}"/>
                </a:ext>
              </a:extLst>
            </p:cNvPr>
            <p:cNvSpPr/>
            <p:nvPr/>
          </p:nvSpPr>
          <p:spPr>
            <a:xfrm>
              <a:off x="703736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3" name="Freeform: Shape 702">
              <a:extLst>
                <a:ext uri="{FF2B5EF4-FFF2-40B4-BE49-F238E27FC236}">
                  <a16:creationId xmlns:a16="http://schemas.microsoft.com/office/drawing/2014/main" id="{D35BB0F7-D230-1E79-D6BE-5A78C1F4F650}"/>
                </a:ext>
              </a:extLst>
            </p:cNvPr>
            <p:cNvSpPr/>
            <p:nvPr/>
          </p:nvSpPr>
          <p:spPr>
            <a:xfrm>
              <a:off x="732311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4" name="Freeform: Shape 703">
              <a:extLst>
                <a:ext uri="{FF2B5EF4-FFF2-40B4-BE49-F238E27FC236}">
                  <a16:creationId xmlns:a16="http://schemas.microsoft.com/office/drawing/2014/main" id="{20D8E49F-05F1-3E51-D959-72210A16A047}"/>
                </a:ext>
              </a:extLst>
            </p:cNvPr>
            <p:cNvSpPr/>
            <p:nvPr/>
          </p:nvSpPr>
          <p:spPr>
            <a:xfrm>
              <a:off x="8447074" y="4367650"/>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5">
                  <a:lumMod val="75000"/>
                </a:schemeClr>
              </a:solidFill>
              <a:prstDash val="solid"/>
              <a:miter/>
            </a:ln>
          </p:spPr>
          <p:txBody>
            <a:bodyPr rtlCol="0" anchor="ctr"/>
            <a:lstStyle/>
            <a:p>
              <a:pPr rtl="0"/>
              <a:endParaRPr lang="en-GB"/>
            </a:p>
          </p:txBody>
        </p:sp>
      </p:grpSp>
    </p:spTree>
    <p:extLst>
      <p:ext uri="{BB962C8B-B14F-4D97-AF65-F5344CB8AC3E}">
        <p14:creationId xmlns:p14="http://schemas.microsoft.com/office/powerpoint/2010/main" val="2665569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OA11.04：非小細胞肺癌（NSCLC）一次治療におけるボルルストミグ+プラチナダブレット化学療法（CTx）：第Ⅰb相試験の最新情報 - Spigel DR、他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19800"/>
              </a:spcBef>
            </a:pPr>
            <a:r>
              <a:rPr lang="ja-jp" b="1" dirty="0"/>
              <a:t>結論</a:t>
            </a:r>
          </a:p>
          <a:p>
            <a:pPr lvl="1" rtl="0"/>
            <a:r>
              <a:rPr lang="ja-jp" dirty="0"/>
              <a:t>NSCLC患者において、1Lボルルストミグ+化学療法は、特にPD-L1が1％未満の患者において有望な抗腫瘍活性を示し、管理可能な安全性プロファイルを有していた。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Spigel DR、他J Thorac Oncol 2024年；19（補遺）：抄録番号 OA11.04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4108735027"/>
              </p:ext>
            </p:extLst>
          </p:nvPr>
        </p:nvGraphicFramePr>
        <p:xfrm>
          <a:off x="304800" y="1732608"/>
          <a:ext cx="5563594" cy="2011680"/>
        </p:xfrm>
        <a:graphic>
          <a:graphicData uri="http://schemas.openxmlformats.org/drawingml/2006/table">
            <a:tbl>
              <a:tblPr firstRow="1" bandRow="1">
                <a:tableStyleId>{69012ECD-51FC-41F1-AA8D-1B2483CD663E}</a:tableStyleId>
              </a:tblPr>
              <a:tblGrid>
                <a:gridCol w="1789578">
                  <a:extLst>
                    <a:ext uri="{9D8B030D-6E8A-4147-A177-3AD203B41FA5}">
                      <a16:colId xmlns:a16="http://schemas.microsoft.com/office/drawing/2014/main" val="1987913234"/>
                    </a:ext>
                  </a:extLst>
                </a:gridCol>
                <a:gridCol w="916453">
                  <a:extLst>
                    <a:ext uri="{9D8B030D-6E8A-4147-A177-3AD203B41FA5}">
                      <a16:colId xmlns:a16="http://schemas.microsoft.com/office/drawing/2014/main" val="2996158103"/>
                    </a:ext>
                  </a:extLst>
                </a:gridCol>
                <a:gridCol w="999553">
                  <a:extLst>
                    <a:ext uri="{9D8B030D-6E8A-4147-A177-3AD203B41FA5}">
                      <a16:colId xmlns:a16="http://schemas.microsoft.com/office/drawing/2014/main" val="1659093788"/>
                    </a:ext>
                  </a:extLst>
                </a:gridCol>
                <a:gridCol w="962343">
                  <a:extLst>
                    <a:ext uri="{9D8B030D-6E8A-4147-A177-3AD203B41FA5}">
                      <a16:colId xmlns:a16="http://schemas.microsoft.com/office/drawing/2014/main" val="2816981936"/>
                    </a:ext>
                  </a:extLst>
                </a:gridCol>
                <a:gridCol w="895667">
                  <a:extLst>
                    <a:ext uri="{9D8B030D-6E8A-4147-A177-3AD203B41FA5}">
                      <a16:colId xmlns:a16="http://schemas.microsoft.com/office/drawing/2014/main" val="4279746760"/>
                    </a:ext>
                  </a:extLst>
                </a:gridCol>
              </a:tblGrid>
              <a:tr h="151388">
                <a:tc>
                  <a:txBody>
                    <a:bodyPr/>
                    <a:lstStyle/>
                    <a:p>
                      <a:pPr rtl="0"/>
                      <a:r>
                        <a:rPr lang="ja-jp" sz="1200" b="1" noProof="0">
                          <a:solidFill>
                            <a:schemeClr val="tx2"/>
                          </a:solidFill>
                        </a:rPr>
                        <a:t>AE、n (%)</a:t>
                      </a:r>
                    </a:p>
                  </a:txBody>
                  <a:tcPr marL="90000" anchor="b"/>
                </a:tc>
                <a:tc>
                  <a:txBody>
                    <a:bodyPr/>
                    <a:lstStyle/>
                    <a:p>
                      <a:pPr algn="ctr" rtl="0"/>
                      <a:r>
                        <a:rPr lang="ja-jp" sz="1200" b="1" noProof="0">
                          <a:solidFill>
                            <a:schemeClr val="tx2"/>
                          </a:solidFill>
                        </a:rPr>
                        <a:t>すべて</a:t>
                      </a:r>
                    </a:p>
                    <a:p>
                      <a:pPr algn="ctr" rtl="0"/>
                      <a:r>
                        <a:rPr lang="ja-jp" sz="1200" b="1" noProof="0">
                          <a:solidFill>
                            <a:schemeClr val="tx2"/>
                          </a:solidFill>
                        </a:rPr>
                        <a:t>(n=140)</a:t>
                      </a:r>
                    </a:p>
                  </a:txBody>
                  <a:tcPr anchor="b"/>
                </a:tc>
                <a:tc>
                  <a:txBody>
                    <a:bodyPr/>
                    <a:lstStyle/>
                    <a:p>
                      <a:pPr algn="ctr" rtl="0"/>
                      <a:r>
                        <a:rPr lang="ja-jp" sz="1200" b="1" noProof="0">
                          <a:solidFill>
                            <a:schemeClr val="tx2"/>
                          </a:solidFill>
                        </a:rPr>
                        <a:t>コホート1A</a:t>
                      </a:r>
                      <a:br>
                        <a:rPr lang="en-US" sz="1200" b="1" noProof="0" dirty="0">
                          <a:solidFill>
                            <a:schemeClr val="tx2"/>
                          </a:solidFill>
                        </a:rPr>
                      </a:br>
                      <a:r>
                        <a:rPr lang="ja-jp" sz="1200" b="1" noProof="0">
                          <a:solidFill>
                            <a:schemeClr val="tx2"/>
                          </a:solidFill>
                        </a:rPr>
                        <a:t>NSQ</a:t>
                      </a:r>
                    </a:p>
                    <a:p>
                      <a:pPr algn="ctr" rtl="0"/>
                      <a:r>
                        <a:rPr lang="ja-jp" sz="1200" b="1" noProof="0">
                          <a:solidFill>
                            <a:schemeClr val="tx2"/>
                          </a:solidFill>
                        </a:rPr>
                        <a:t>(n=66)</a:t>
                      </a:r>
                      <a:endParaRPr lang="en-US" sz="1400" dirty="0"/>
                    </a:p>
                  </a:txBody>
                  <a:tcPr anchor="b"/>
                </a:tc>
                <a:tc>
                  <a:txBody>
                    <a:bodyPr/>
                    <a:lstStyle/>
                    <a:p>
                      <a:pPr marL="0" algn="ctr" defTabSz="914400" rtl="0" eaLnBrk="1" latinLnBrk="0" hangingPunct="1"/>
                      <a:r>
                        <a:rPr lang="ja-jp" sz="1200" b="1" kern="1200">
                          <a:solidFill>
                            <a:schemeClr val="tx2"/>
                          </a:solidFill>
                          <a:latin typeface="+mn-lt"/>
                          <a:ea typeface="+mn-ea"/>
                          <a:cs typeface="+mn-cs"/>
                        </a:rPr>
                        <a:t>コホート1B</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NQS</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(n=54)</a:t>
                      </a:r>
                    </a:p>
                  </a:txBody>
                  <a:tcPr anchor="b"/>
                </a:tc>
                <a:tc>
                  <a:txBody>
                    <a:bodyPr/>
                    <a:lstStyle/>
                    <a:p>
                      <a:pPr marL="0" algn="ctr" defTabSz="914400" rtl="0" eaLnBrk="1" latinLnBrk="0" hangingPunct="1"/>
                      <a:r>
                        <a:rPr lang="ja-jp" sz="1200" b="1" kern="1200">
                          <a:solidFill>
                            <a:schemeClr val="tx2"/>
                          </a:solidFill>
                          <a:latin typeface="+mn-lt"/>
                          <a:ea typeface="+mn-ea"/>
                          <a:cs typeface="+mn-cs"/>
                        </a:rPr>
                        <a:t>コホート2</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SQ</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(n=20)</a:t>
                      </a:r>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すべてのTEAE</a:t>
                      </a:r>
                    </a:p>
                  </a:txBody>
                  <a:tcPr marL="90000"/>
                </a:tc>
                <a:tc>
                  <a:txBody>
                    <a:bodyPr/>
                    <a:lstStyle/>
                    <a:p>
                      <a:pPr algn="ctr" rtl="0"/>
                      <a:r>
                        <a:rPr lang="ja-jp" sz="1200" noProof="0"/>
                        <a:t>139 (99.3)</a:t>
                      </a:r>
                    </a:p>
                  </a:txBody>
                  <a:tcPr marL="90000"/>
                </a:tc>
                <a:tc>
                  <a:txBody>
                    <a:bodyPr/>
                    <a:lstStyle/>
                    <a:p>
                      <a:pPr algn="ctr" rtl="0"/>
                      <a:r>
                        <a:rPr lang="ja-jp" sz="1200" noProof="0"/>
                        <a:t>66 (100)</a:t>
                      </a:r>
                    </a:p>
                  </a:txBody>
                  <a:tcPr marL="90000"/>
                </a:tc>
                <a:tc>
                  <a:txBody>
                    <a:bodyPr/>
                    <a:lstStyle/>
                    <a:p>
                      <a:pPr algn="ctr" rtl="0"/>
                      <a:r>
                        <a:rPr lang="ja-jp" sz="1200" kern="1200" noProof="0">
                          <a:solidFill>
                            <a:schemeClr val="tx1"/>
                          </a:solidFill>
                          <a:latin typeface="+mn-lt"/>
                          <a:ea typeface="+mn-ea"/>
                          <a:cs typeface="+mn-cs"/>
                        </a:rPr>
                        <a:t>53 (98.1)</a:t>
                      </a:r>
                    </a:p>
                  </a:txBody>
                  <a:tcPr marL="90000"/>
                </a:tc>
                <a:tc>
                  <a:txBody>
                    <a:bodyPr/>
                    <a:lstStyle/>
                    <a:p>
                      <a:pPr algn="ctr" rtl="0"/>
                      <a:r>
                        <a:rPr lang="ja-jp" sz="1200" kern="1200" noProof="0">
                          <a:solidFill>
                            <a:schemeClr val="tx1"/>
                          </a:solidFill>
                          <a:latin typeface="+mn-lt"/>
                          <a:ea typeface="+mn-ea"/>
                          <a:cs typeface="+mn-cs"/>
                        </a:rPr>
                        <a:t>20 (100)</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すべてのTRAE</a:t>
                      </a:r>
                    </a:p>
                  </a:txBody>
                  <a:tcPr marL="90000"/>
                </a:tc>
                <a:tc>
                  <a:txBody>
                    <a:bodyPr/>
                    <a:lstStyle/>
                    <a:p>
                      <a:pPr algn="ctr" rtl="0"/>
                      <a:r>
                        <a:rPr lang="ja-jp" sz="1200" noProof="0"/>
                        <a:t>136 (97.1)</a:t>
                      </a:r>
                    </a:p>
                  </a:txBody>
                  <a:tcPr marL="90000"/>
                </a:tc>
                <a:tc>
                  <a:txBody>
                    <a:bodyPr/>
                    <a:lstStyle/>
                    <a:p>
                      <a:pPr algn="ctr" rtl="0"/>
                      <a:r>
                        <a:rPr lang="ja-jp" sz="1200" noProof="0"/>
                        <a:t>65 (98.5)</a:t>
                      </a:r>
                    </a:p>
                  </a:txBody>
                  <a:tcPr marL="90000"/>
                </a:tc>
                <a:tc>
                  <a:txBody>
                    <a:bodyPr/>
                    <a:lstStyle/>
                    <a:p>
                      <a:pPr algn="ctr" rtl="0"/>
                      <a:r>
                        <a:rPr lang="ja-jp" sz="1200" kern="1200" noProof="0">
                          <a:solidFill>
                            <a:schemeClr val="tx1"/>
                          </a:solidFill>
                          <a:latin typeface="+mn-lt"/>
                          <a:ea typeface="+mn-ea"/>
                          <a:cs typeface="+mn-cs"/>
                        </a:rPr>
                        <a:t>51 (94.4)</a:t>
                      </a:r>
                    </a:p>
                  </a:txBody>
                  <a:tcPr marL="90000"/>
                </a:tc>
                <a:tc>
                  <a:txBody>
                    <a:bodyPr/>
                    <a:lstStyle/>
                    <a:p>
                      <a:pPr algn="ctr" rtl="0"/>
                      <a:r>
                        <a:rPr lang="ja-jp" sz="1200" kern="1200" noProof="0">
                          <a:solidFill>
                            <a:schemeClr val="tx1"/>
                          </a:solidFill>
                          <a:latin typeface="+mn-lt"/>
                          <a:ea typeface="+mn-ea"/>
                          <a:cs typeface="+mn-cs"/>
                        </a:rPr>
                        <a:t>20 (100)</a:t>
                      </a:r>
                    </a:p>
                  </a:txBody>
                  <a:tcPr marL="90000"/>
                </a:tc>
                <a:extLst>
                  <a:ext uri="{0D108BD9-81ED-4DB2-BD59-A6C34878D82A}">
                    <a16:rowId xmlns:a16="http://schemas.microsoft.com/office/drawing/2014/main" val="938311612"/>
                  </a:ext>
                </a:extLst>
              </a:tr>
              <a:tr h="0">
                <a:tc>
                  <a:txBody>
                    <a:bodyPr/>
                    <a:lstStyle/>
                    <a:p>
                      <a:pPr marL="88900" indent="0" rtl="0"/>
                      <a:r>
                        <a:rPr lang="ja-jp" sz="1200" b="0" noProof="0">
                          <a:latin typeface="+mn-lt"/>
                        </a:rPr>
                        <a:t>グレード3/4</a:t>
                      </a:r>
                    </a:p>
                  </a:txBody>
                  <a:tcPr marL="90000"/>
                </a:tc>
                <a:tc>
                  <a:txBody>
                    <a:bodyPr/>
                    <a:lstStyle/>
                    <a:p>
                      <a:pPr algn="ctr" rtl="0"/>
                      <a:r>
                        <a:rPr lang="ja-jp" sz="1200" noProof="0"/>
                        <a:t>106 (75.7)</a:t>
                      </a:r>
                    </a:p>
                  </a:txBody>
                  <a:tcPr marL="90000"/>
                </a:tc>
                <a:tc>
                  <a:txBody>
                    <a:bodyPr/>
                    <a:lstStyle/>
                    <a:p>
                      <a:pPr algn="ctr" rtl="0"/>
                      <a:r>
                        <a:rPr lang="ja-jp" sz="1200" noProof="0"/>
                        <a:t>50 (75.8)</a:t>
                      </a:r>
                    </a:p>
                  </a:txBody>
                  <a:tcPr marL="90000"/>
                </a:tc>
                <a:tc>
                  <a:txBody>
                    <a:bodyPr/>
                    <a:lstStyle/>
                    <a:p>
                      <a:pPr algn="ctr" rtl="0"/>
                      <a:r>
                        <a:rPr lang="ja-jp" sz="1200" kern="1200" noProof="0">
                          <a:solidFill>
                            <a:schemeClr val="tx1"/>
                          </a:solidFill>
                          <a:latin typeface="+mn-lt"/>
                          <a:ea typeface="+mn-ea"/>
                          <a:cs typeface="+mn-cs"/>
                        </a:rPr>
                        <a:t>38 (70.4)</a:t>
                      </a:r>
                    </a:p>
                  </a:txBody>
                  <a:tcPr marL="90000"/>
                </a:tc>
                <a:tc>
                  <a:txBody>
                    <a:bodyPr/>
                    <a:lstStyle/>
                    <a:p>
                      <a:pPr algn="ctr" rtl="0"/>
                      <a:r>
                        <a:rPr lang="ja-jp" sz="1200" kern="1200" noProof="0">
                          <a:solidFill>
                            <a:schemeClr val="tx1"/>
                          </a:solidFill>
                          <a:latin typeface="+mn-lt"/>
                          <a:ea typeface="+mn-ea"/>
                          <a:cs typeface="+mn-cs"/>
                        </a:rPr>
                        <a:t>18 (90.0)</a:t>
                      </a:r>
                    </a:p>
                  </a:txBody>
                  <a:tcPr marL="90000"/>
                </a:tc>
                <a:extLst>
                  <a:ext uri="{0D108BD9-81ED-4DB2-BD59-A6C34878D82A}">
                    <a16:rowId xmlns:a16="http://schemas.microsoft.com/office/drawing/2014/main" val="3113293845"/>
                  </a:ext>
                </a:extLst>
              </a:tr>
              <a:tr h="0">
                <a:tc>
                  <a:txBody>
                    <a:bodyPr/>
                    <a:lstStyle/>
                    <a:p>
                      <a:pPr marL="88900" indent="0" rtl="0"/>
                      <a:r>
                        <a:rPr lang="ja-jp" sz="1200" b="0" noProof="0">
                          <a:latin typeface="+mn-lt"/>
                        </a:rPr>
                        <a:t>中止に至った</a:t>
                      </a:r>
                    </a:p>
                  </a:txBody>
                  <a:tcPr marL="90000"/>
                </a:tc>
                <a:tc>
                  <a:txBody>
                    <a:bodyPr/>
                    <a:lstStyle/>
                    <a:p>
                      <a:pPr algn="ctr" rtl="0"/>
                      <a:r>
                        <a:rPr lang="ja-jp" sz="1200" noProof="0"/>
                        <a:t>42 (30.0)</a:t>
                      </a:r>
                    </a:p>
                  </a:txBody>
                  <a:tcPr marL="90000"/>
                </a:tc>
                <a:tc>
                  <a:txBody>
                    <a:bodyPr/>
                    <a:lstStyle/>
                    <a:p>
                      <a:pPr algn="ctr" rtl="0"/>
                      <a:r>
                        <a:rPr lang="ja-jp" sz="1200" noProof="0"/>
                        <a:t>19 (28.8)</a:t>
                      </a:r>
                    </a:p>
                  </a:txBody>
                  <a:tcPr marL="90000"/>
                </a:tc>
                <a:tc>
                  <a:txBody>
                    <a:bodyPr/>
                    <a:lstStyle/>
                    <a:p>
                      <a:pPr algn="ctr" rtl="0"/>
                      <a:r>
                        <a:rPr lang="ja-jp" sz="1200" kern="1200" noProof="0">
                          <a:solidFill>
                            <a:schemeClr val="tx1"/>
                          </a:solidFill>
                          <a:latin typeface="+mn-lt"/>
                          <a:ea typeface="+mn-ea"/>
                          <a:cs typeface="+mn-cs"/>
                        </a:rPr>
                        <a:t>16 (29.6)</a:t>
                      </a:r>
                    </a:p>
                  </a:txBody>
                  <a:tcPr marL="90000"/>
                </a:tc>
                <a:tc>
                  <a:txBody>
                    <a:bodyPr/>
                    <a:lstStyle/>
                    <a:p>
                      <a:pPr algn="ctr" rtl="0"/>
                      <a:r>
                        <a:rPr lang="ja-jp" sz="1200" kern="1200" noProof="0">
                          <a:solidFill>
                            <a:schemeClr val="tx1"/>
                          </a:solidFill>
                          <a:latin typeface="+mn-lt"/>
                          <a:ea typeface="+mn-ea"/>
                          <a:cs typeface="+mn-cs"/>
                        </a:rPr>
                        <a:t>7 (35.0)</a:t>
                      </a:r>
                    </a:p>
                  </a:txBody>
                  <a:tcPr marL="90000"/>
                </a:tc>
                <a:extLst>
                  <a:ext uri="{0D108BD9-81ED-4DB2-BD59-A6C34878D82A}">
                    <a16:rowId xmlns:a16="http://schemas.microsoft.com/office/drawing/2014/main" val="919345016"/>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死亡に致った</a:t>
                      </a:r>
                    </a:p>
                  </a:txBody>
                  <a:tcPr marL="90000"/>
                </a:tc>
                <a:tc>
                  <a:txBody>
                    <a:bodyPr/>
                    <a:lstStyle/>
                    <a:p>
                      <a:pPr algn="ctr" rtl="0"/>
                      <a:r>
                        <a:rPr lang="ja-jp" sz="1200" noProof="0"/>
                        <a:t>7 (5.0)</a:t>
                      </a:r>
                    </a:p>
                  </a:txBody>
                  <a:tcPr marL="90000"/>
                </a:tc>
                <a:tc>
                  <a:txBody>
                    <a:bodyPr/>
                    <a:lstStyle/>
                    <a:p>
                      <a:pPr algn="ctr" rtl="0"/>
                      <a:r>
                        <a:rPr lang="ja-jp" sz="1200" noProof="0"/>
                        <a:t>6 (9.1)</a:t>
                      </a:r>
                    </a:p>
                  </a:txBody>
                  <a:tcPr marL="90000"/>
                </a:tc>
                <a:tc>
                  <a:txBody>
                    <a:bodyPr/>
                    <a:lstStyle/>
                    <a:p>
                      <a:pPr algn="ctr" rtl="0"/>
                      <a:r>
                        <a:rPr lang="ja-jp" sz="1200" kern="1200" noProof="0">
                          <a:solidFill>
                            <a:schemeClr val="tx1"/>
                          </a:solidFill>
                          <a:latin typeface="+mn-lt"/>
                          <a:ea typeface="+mn-ea"/>
                          <a:cs typeface="+mn-cs"/>
                        </a:rPr>
                        <a:t>0</a:t>
                      </a:r>
                    </a:p>
                  </a:txBody>
                  <a:tcPr marL="90000"/>
                </a:tc>
                <a:tc>
                  <a:txBody>
                    <a:bodyPr/>
                    <a:lstStyle/>
                    <a:p>
                      <a:pPr algn="ctr" rtl="0"/>
                      <a:r>
                        <a:rPr lang="ja-jp" sz="1200" kern="1200" noProof="0">
                          <a:solidFill>
                            <a:schemeClr val="tx1"/>
                          </a:solidFill>
                          <a:latin typeface="+mn-lt"/>
                          <a:ea typeface="+mn-ea"/>
                          <a:cs typeface="+mn-cs"/>
                        </a:rPr>
                        <a:t>1 (5.0)</a:t>
                      </a:r>
                    </a:p>
                  </a:txBody>
                  <a:tcPr marL="90000"/>
                </a:tc>
                <a:extLst>
                  <a:ext uri="{0D108BD9-81ED-4DB2-BD59-A6C34878D82A}">
                    <a16:rowId xmlns:a16="http://schemas.microsoft.com/office/drawing/2014/main" val="347887180"/>
                  </a:ext>
                </a:extLst>
              </a:tr>
            </a:tbl>
          </a:graphicData>
        </a:graphic>
      </p:graphicFrame>
      <p:graphicFrame>
        <p:nvGraphicFramePr>
          <p:cNvPr id="3" name="Table 3">
            <a:extLst>
              <a:ext uri="{FF2B5EF4-FFF2-40B4-BE49-F238E27FC236}">
                <a16:creationId xmlns:a16="http://schemas.microsoft.com/office/drawing/2014/main" id="{D4B6EAD0-77DA-A18E-47B5-C20565DD5863}"/>
              </a:ext>
            </a:extLst>
          </p:cNvPr>
          <p:cNvGraphicFramePr>
            <a:graphicFrameLocks noGrp="1"/>
          </p:cNvGraphicFramePr>
          <p:nvPr>
            <p:extLst>
              <p:ext uri="{D42A27DB-BD31-4B8C-83A1-F6EECF244321}">
                <p14:modId xmlns:p14="http://schemas.microsoft.com/office/powerpoint/2010/main" val="594064622"/>
              </p:ext>
            </p:extLst>
          </p:nvPr>
        </p:nvGraphicFramePr>
        <p:xfrm>
          <a:off x="6096000" y="1732608"/>
          <a:ext cx="5563594" cy="2011680"/>
        </p:xfrm>
        <a:graphic>
          <a:graphicData uri="http://schemas.openxmlformats.org/drawingml/2006/table">
            <a:tbl>
              <a:tblPr firstRow="1" bandRow="1">
                <a:tableStyleId>{69012ECD-51FC-41F1-AA8D-1B2483CD663E}</a:tableStyleId>
              </a:tblPr>
              <a:tblGrid>
                <a:gridCol w="1789578">
                  <a:extLst>
                    <a:ext uri="{9D8B030D-6E8A-4147-A177-3AD203B41FA5}">
                      <a16:colId xmlns:a16="http://schemas.microsoft.com/office/drawing/2014/main" val="1987913234"/>
                    </a:ext>
                  </a:extLst>
                </a:gridCol>
                <a:gridCol w="916453">
                  <a:extLst>
                    <a:ext uri="{9D8B030D-6E8A-4147-A177-3AD203B41FA5}">
                      <a16:colId xmlns:a16="http://schemas.microsoft.com/office/drawing/2014/main" val="2996158103"/>
                    </a:ext>
                  </a:extLst>
                </a:gridCol>
                <a:gridCol w="999553">
                  <a:extLst>
                    <a:ext uri="{9D8B030D-6E8A-4147-A177-3AD203B41FA5}">
                      <a16:colId xmlns:a16="http://schemas.microsoft.com/office/drawing/2014/main" val="1659093788"/>
                    </a:ext>
                  </a:extLst>
                </a:gridCol>
                <a:gridCol w="962343">
                  <a:extLst>
                    <a:ext uri="{9D8B030D-6E8A-4147-A177-3AD203B41FA5}">
                      <a16:colId xmlns:a16="http://schemas.microsoft.com/office/drawing/2014/main" val="2816981936"/>
                    </a:ext>
                  </a:extLst>
                </a:gridCol>
                <a:gridCol w="895667">
                  <a:extLst>
                    <a:ext uri="{9D8B030D-6E8A-4147-A177-3AD203B41FA5}">
                      <a16:colId xmlns:a16="http://schemas.microsoft.com/office/drawing/2014/main" val="4279746760"/>
                    </a:ext>
                  </a:extLst>
                </a:gridCol>
              </a:tblGrid>
              <a:tr h="151388">
                <a:tc>
                  <a:txBody>
                    <a:bodyPr/>
                    <a:lstStyle/>
                    <a:p>
                      <a:pPr rtl="0"/>
                      <a:r>
                        <a:rPr lang="ja-jp" sz="1200" b="1" noProof="0">
                          <a:solidFill>
                            <a:schemeClr val="tx2"/>
                          </a:solidFill>
                        </a:rPr>
                        <a:t>グレード3/4指定のTRAE, n (%)</a:t>
                      </a:r>
                    </a:p>
                  </a:txBody>
                  <a:tcPr marL="90000" anchor="b"/>
                </a:tc>
                <a:tc>
                  <a:txBody>
                    <a:bodyPr/>
                    <a:lstStyle/>
                    <a:p>
                      <a:pPr algn="ctr" rtl="0"/>
                      <a:r>
                        <a:rPr lang="ja-jp" sz="1200" b="1" noProof="0">
                          <a:solidFill>
                            <a:schemeClr val="tx2"/>
                          </a:solidFill>
                        </a:rPr>
                        <a:t>すべて</a:t>
                      </a:r>
                    </a:p>
                    <a:p>
                      <a:pPr algn="ctr" rtl="0"/>
                      <a:r>
                        <a:rPr lang="ja-jp" sz="1200" b="1" noProof="0">
                          <a:solidFill>
                            <a:schemeClr val="tx2"/>
                          </a:solidFill>
                        </a:rPr>
                        <a:t>(n=140)</a:t>
                      </a:r>
                    </a:p>
                  </a:txBody>
                  <a:tcPr anchor="b"/>
                </a:tc>
                <a:tc>
                  <a:txBody>
                    <a:bodyPr/>
                    <a:lstStyle/>
                    <a:p>
                      <a:pPr algn="ctr" rtl="0"/>
                      <a:r>
                        <a:rPr lang="ja-jp" sz="1200" b="1" noProof="0">
                          <a:solidFill>
                            <a:schemeClr val="tx2"/>
                          </a:solidFill>
                        </a:rPr>
                        <a:t>コホート1A</a:t>
                      </a:r>
                      <a:br>
                        <a:rPr lang="en-US" sz="1200" b="1" noProof="0" dirty="0">
                          <a:solidFill>
                            <a:schemeClr val="tx2"/>
                          </a:solidFill>
                        </a:rPr>
                      </a:br>
                      <a:r>
                        <a:rPr lang="ja-jp" sz="1200" b="1" noProof="0">
                          <a:solidFill>
                            <a:schemeClr val="tx2"/>
                          </a:solidFill>
                        </a:rPr>
                        <a:t>NSQ</a:t>
                      </a:r>
                    </a:p>
                    <a:p>
                      <a:pPr algn="ctr" rtl="0"/>
                      <a:r>
                        <a:rPr lang="ja-jp" sz="1200" b="1" noProof="0">
                          <a:solidFill>
                            <a:schemeClr val="tx2"/>
                          </a:solidFill>
                        </a:rPr>
                        <a:t>(n=66)</a:t>
                      </a:r>
                      <a:endParaRPr lang="en-US" sz="1400" dirty="0"/>
                    </a:p>
                  </a:txBody>
                  <a:tcPr anchor="b"/>
                </a:tc>
                <a:tc>
                  <a:txBody>
                    <a:bodyPr/>
                    <a:lstStyle/>
                    <a:p>
                      <a:pPr marL="0" algn="ctr" defTabSz="914400" rtl="0" eaLnBrk="1" latinLnBrk="0" hangingPunct="1"/>
                      <a:r>
                        <a:rPr lang="ja-jp" sz="1200" b="1" kern="1200">
                          <a:solidFill>
                            <a:schemeClr val="tx2"/>
                          </a:solidFill>
                          <a:latin typeface="+mn-lt"/>
                          <a:ea typeface="+mn-ea"/>
                          <a:cs typeface="+mn-cs"/>
                        </a:rPr>
                        <a:t>コホート1B</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NQS</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(n=54)</a:t>
                      </a:r>
                    </a:p>
                  </a:txBody>
                  <a:tcPr anchor="b"/>
                </a:tc>
                <a:tc>
                  <a:txBody>
                    <a:bodyPr/>
                    <a:lstStyle/>
                    <a:p>
                      <a:pPr marL="0" algn="ctr" defTabSz="914400" rtl="0" eaLnBrk="1" latinLnBrk="0" hangingPunct="1"/>
                      <a:r>
                        <a:rPr lang="ja-jp" sz="1200" b="1" kern="1200">
                          <a:solidFill>
                            <a:schemeClr val="tx2"/>
                          </a:solidFill>
                          <a:latin typeface="+mn-lt"/>
                          <a:ea typeface="+mn-ea"/>
                          <a:cs typeface="+mn-cs"/>
                        </a:rPr>
                        <a:t>コホート2</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SQ</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(n=20)</a:t>
                      </a:r>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発疹</a:t>
                      </a:r>
                    </a:p>
                  </a:txBody>
                  <a:tcPr marL="90000"/>
                </a:tc>
                <a:tc>
                  <a:txBody>
                    <a:bodyPr/>
                    <a:lstStyle/>
                    <a:p>
                      <a:pPr algn="ctr" rtl="0"/>
                      <a:r>
                        <a:rPr lang="ja-jp" sz="1200" noProof="0"/>
                        <a:t>4 (2.9)</a:t>
                      </a:r>
                    </a:p>
                  </a:txBody>
                  <a:tcPr marL="90000"/>
                </a:tc>
                <a:tc>
                  <a:txBody>
                    <a:bodyPr/>
                    <a:lstStyle/>
                    <a:p>
                      <a:pPr algn="ctr" rtl="0"/>
                      <a:r>
                        <a:rPr lang="ja-jp" sz="1200" noProof="0"/>
                        <a:t>2 (3.0)</a:t>
                      </a:r>
                    </a:p>
                  </a:txBody>
                  <a:tcPr marL="90000"/>
                </a:tc>
                <a:tc>
                  <a:txBody>
                    <a:bodyPr/>
                    <a:lstStyle/>
                    <a:p>
                      <a:pPr algn="ctr" rtl="0"/>
                      <a:r>
                        <a:rPr lang="ja-jp" sz="1200" kern="1200" noProof="0">
                          <a:solidFill>
                            <a:schemeClr val="tx1"/>
                          </a:solidFill>
                          <a:latin typeface="+mn-lt"/>
                          <a:ea typeface="+mn-ea"/>
                          <a:cs typeface="+mn-cs"/>
                        </a:rPr>
                        <a:t>0</a:t>
                      </a:r>
                    </a:p>
                  </a:txBody>
                  <a:tcPr marL="90000"/>
                </a:tc>
                <a:tc>
                  <a:txBody>
                    <a:bodyPr/>
                    <a:lstStyle/>
                    <a:p>
                      <a:pPr algn="ctr" rtl="0"/>
                      <a:r>
                        <a:rPr lang="ja-jp" sz="1200" kern="1200" noProof="0">
                          <a:solidFill>
                            <a:schemeClr val="tx1"/>
                          </a:solidFill>
                          <a:latin typeface="+mn-lt"/>
                          <a:ea typeface="+mn-ea"/>
                          <a:cs typeface="+mn-cs"/>
                        </a:rPr>
                        <a:t>2 (10.0)</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ALT増加</a:t>
                      </a:r>
                    </a:p>
                  </a:txBody>
                  <a:tcPr marL="90000"/>
                </a:tc>
                <a:tc>
                  <a:txBody>
                    <a:bodyPr/>
                    <a:lstStyle/>
                    <a:p>
                      <a:pPr algn="ctr" rtl="0"/>
                      <a:r>
                        <a:rPr lang="ja-jp" sz="1200" noProof="0"/>
                        <a:t>9 (6.4)</a:t>
                      </a:r>
                    </a:p>
                  </a:txBody>
                  <a:tcPr marL="90000"/>
                </a:tc>
                <a:tc>
                  <a:txBody>
                    <a:bodyPr/>
                    <a:lstStyle/>
                    <a:p>
                      <a:pPr algn="ctr" rtl="0"/>
                      <a:r>
                        <a:rPr lang="ja-jp" sz="1200" noProof="0"/>
                        <a:t>4 (6.1)</a:t>
                      </a:r>
                    </a:p>
                  </a:txBody>
                  <a:tcPr marL="90000"/>
                </a:tc>
                <a:tc>
                  <a:txBody>
                    <a:bodyPr/>
                    <a:lstStyle/>
                    <a:p>
                      <a:pPr algn="ctr" rtl="0"/>
                      <a:r>
                        <a:rPr lang="ja-jp" sz="1200" kern="1200" noProof="0">
                          <a:solidFill>
                            <a:schemeClr val="tx1"/>
                          </a:solidFill>
                          <a:latin typeface="+mn-lt"/>
                          <a:ea typeface="+mn-ea"/>
                          <a:cs typeface="+mn-cs"/>
                        </a:rPr>
                        <a:t>5 (9.3)</a:t>
                      </a:r>
                    </a:p>
                  </a:txBody>
                  <a:tcPr marL="90000"/>
                </a:tc>
                <a:tc>
                  <a:txBody>
                    <a:bodyPr/>
                    <a:lstStyle/>
                    <a:p>
                      <a:pPr algn="ctr" rtl="0"/>
                      <a:r>
                        <a:rPr lang="ja-jp" sz="1200" kern="1200" noProof="0">
                          <a:solidFill>
                            <a:schemeClr val="tx1"/>
                          </a:solidFill>
                          <a:latin typeface="+mn-lt"/>
                          <a:ea typeface="+mn-ea"/>
                          <a:cs typeface="+mn-cs"/>
                        </a:rPr>
                        <a:t>0</a:t>
                      </a:r>
                    </a:p>
                  </a:txBody>
                  <a:tcPr marL="90000"/>
                </a:tc>
                <a:extLst>
                  <a:ext uri="{0D108BD9-81ED-4DB2-BD59-A6C34878D82A}">
                    <a16:rowId xmlns:a16="http://schemas.microsoft.com/office/drawing/2014/main" val="938311612"/>
                  </a:ext>
                </a:extLst>
              </a:tr>
              <a:tr h="0">
                <a:tc>
                  <a:txBody>
                    <a:bodyPr/>
                    <a:lstStyle/>
                    <a:p>
                      <a:pPr rtl="0"/>
                      <a:r>
                        <a:rPr lang="ja-jp" sz="1200" b="0">
                          <a:latin typeface="+mn-lt"/>
                        </a:rPr>
                        <a:t>AST値の増加</a:t>
                      </a:r>
                    </a:p>
                  </a:txBody>
                  <a:tcPr marL="90000"/>
                </a:tc>
                <a:tc>
                  <a:txBody>
                    <a:bodyPr/>
                    <a:lstStyle/>
                    <a:p>
                      <a:pPr algn="ctr" rtl="0"/>
                      <a:r>
                        <a:rPr lang="ja-jp" sz="1200" noProof="0"/>
                        <a:t>6 (4.3)</a:t>
                      </a:r>
                    </a:p>
                  </a:txBody>
                  <a:tcPr marL="90000"/>
                </a:tc>
                <a:tc>
                  <a:txBody>
                    <a:bodyPr/>
                    <a:lstStyle/>
                    <a:p>
                      <a:pPr algn="ctr" rtl="0"/>
                      <a:r>
                        <a:rPr lang="ja-jp" sz="1200" noProof="0"/>
                        <a:t>2 (3.0)</a:t>
                      </a:r>
                    </a:p>
                  </a:txBody>
                  <a:tcPr marL="90000"/>
                </a:tc>
                <a:tc>
                  <a:txBody>
                    <a:bodyPr/>
                    <a:lstStyle/>
                    <a:p>
                      <a:pPr algn="ctr" rtl="0"/>
                      <a:r>
                        <a:rPr lang="ja-jp" sz="1200" kern="1200" noProof="0">
                          <a:solidFill>
                            <a:schemeClr val="tx1"/>
                          </a:solidFill>
                          <a:latin typeface="+mn-lt"/>
                          <a:ea typeface="+mn-ea"/>
                          <a:cs typeface="+mn-cs"/>
                        </a:rPr>
                        <a:t>4 (7.4)</a:t>
                      </a:r>
                    </a:p>
                  </a:txBody>
                  <a:tcPr marL="90000"/>
                </a:tc>
                <a:tc>
                  <a:txBody>
                    <a:bodyPr/>
                    <a:lstStyle/>
                    <a:p>
                      <a:pPr algn="ctr" rtl="0"/>
                      <a:r>
                        <a:rPr lang="ja-jp" sz="1200" kern="1200" noProof="0">
                          <a:solidFill>
                            <a:schemeClr val="tx1"/>
                          </a:solidFill>
                          <a:latin typeface="+mn-lt"/>
                          <a:ea typeface="+mn-ea"/>
                          <a:cs typeface="+mn-cs"/>
                        </a:rPr>
                        <a:t>0</a:t>
                      </a:r>
                    </a:p>
                  </a:txBody>
                  <a:tcPr marL="90000"/>
                </a:tc>
                <a:extLst>
                  <a:ext uri="{0D108BD9-81ED-4DB2-BD59-A6C34878D82A}">
                    <a16:rowId xmlns:a16="http://schemas.microsoft.com/office/drawing/2014/main" val="3549405916"/>
                  </a:ext>
                </a:extLst>
              </a:tr>
              <a:tr h="0">
                <a:tc>
                  <a:txBody>
                    <a:bodyPr/>
                    <a:lstStyle/>
                    <a:p>
                      <a:pPr rtl="0"/>
                      <a:r>
                        <a:rPr lang="ja-jp" sz="1200" b="0">
                          <a:latin typeface="+mn-lt"/>
                        </a:rPr>
                        <a:t>肺炎</a:t>
                      </a:r>
                    </a:p>
                  </a:txBody>
                  <a:tcPr marL="90000"/>
                </a:tc>
                <a:tc>
                  <a:txBody>
                    <a:bodyPr/>
                    <a:lstStyle/>
                    <a:p>
                      <a:pPr algn="ctr" rtl="0"/>
                      <a:r>
                        <a:rPr lang="ja-jp" sz="1200" noProof="0"/>
                        <a:t>4 (2.9)</a:t>
                      </a:r>
                    </a:p>
                  </a:txBody>
                  <a:tcPr marL="90000"/>
                </a:tc>
                <a:tc>
                  <a:txBody>
                    <a:bodyPr/>
                    <a:lstStyle/>
                    <a:p>
                      <a:pPr algn="ctr" rtl="0"/>
                      <a:r>
                        <a:rPr lang="ja-jp" sz="1200" noProof="0"/>
                        <a:t>0</a:t>
                      </a:r>
                    </a:p>
                  </a:txBody>
                  <a:tcPr marL="90000"/>
                </a:tc>
                <a:tc>
                  <a:txBody>
                    <a:bodyPr/>
                    <a:lstStyle/>
                    <a:p>
                      <a:pPr algn="ctr" rtl="0"/>
                      <a:r>
                        <a:rPr lang="ja-jp" sz="1200" kern="1200" noProof="0">
                          <a:solidFill>
                            <a:schemeClr val="tx1"/>
                          </a:solidFill>
                          <a:latin typeface="+mn-lt"/>
                          <a:ea typeface="+mn-ea"/>
                          <a:cs typeface="+mn-cs"/>
                        </a:rPr>
                        <a:t>3 (5.6)</a:t>
                      </a:r>
                    </a:p>
                  </a:txBody>
                  <a:tcPr marL="90000"/>
                </a:tc>
                <a:tc>
                  <a:txBody>
                    <a:bodyPr/>
                    <a:lstStyle/>
                    <a:p>
                      <a:pPr algn="ctr" rtl="0"/>
                      <a:r>
                        <a:rPr lang="ja-jp" sz="1200" kern="1200" noProof="0">
                          <a:solidFill>
                            <a:schemeClr val="tx1"/>
                          </a:solidFill>
                          <a:latin typeface="+mn-lt"/>
                          <a:ea typeface="+mn-ea"/>
                          <a:cs typeface="+mn-cs"/>
                        </a:rPr>
                        <a:t>1 (5.0)</a:t>
                      </a:r>
                    </a:p>
                  </a:txBody>
                  <a:tcPr marL="90000"/>
                </a:tc>
                <a:extLst>
                  <a:ext uri="{0D108BD9-81ED-4DB2-BD59-A6C34878D82A}">
                    <a16:rowId xmlns:a16="http://schemas.microsoft.com/office/drawing/2014/main" val="719920556"/>
                  </a:ext>
                </a:extLst>
              </a:tr>
              <a:tr h="0">
                <a:tc>
                  <a:txBody>
                    <a:bodyPr/>
                    <a:lstStyle/>
                    <a:p>
                      <a:pPr rtl="0"/>
                      <a:r>
                        <a:rPr lang="ja-jp" sz="1200" b="0">
                          <a:latin typeface="+mn-lt"/>
                        </a:rPr>
                        <a:t>下痢</a:t>
                      </a:r>
                    </a:p>
                  </a:txBody>
                  <a:tcPr marL="90000"/>
                </a:tc>
                <a:tc>
                  <a:txBody>
                    <a:bodyPr/>
                    <a:lstStyle/>
                    <a:p>
                      <a:pPr algn="ctr" rtl="0"/>
                      <a:r>
                        <a:rPr lang="ja-jp" sz="1200" noProof="0"/>
                        <a:t>2 (1.4)</a:t>
                      </a:r>
                    </a:p>
                  </a:txBody>
                  <a:tcPr marL="90000"/>
                </a:tc>
                <a:tc>
                  <a:txBody>
                    <a:bodyPr/>
                    <a:lstStyle/>
                    <a:p>
                      <a:pPr algn="ctr" rtl="0"/>
                      <a:r>
                        <a:rPr lang="ja-jp" sz="1200" noProof="0"/>
                        <a:t>1 (1.5)</a:t>
                      </a:r>
                    </a:p>
                  </a:txBody>
                  <a:tcPr marL="90000"/>
                </a:tc>
                <a:tc>
                  <a:txBody>
                    <a:bodyPr/>
                    <a:lstStyle/>
                    <a:p>
                      <a:pPr algn="ctr" rtl="0"/>
                      <a:r>
                        <a:rPr lang="ja-jp" sz="1200" kern="1200" noProof="0">
                          <a:solidFill>
                            <a:schemeClr val="tx1"/>
                          </a:solidFill>
                          <a:latin typeface="+mn-lt"/>
                          <a:ea typeface="+mn-ea"/>
                          <a:cs typeface="+mn-cs"/>
                        </a:rPr>
                        <a:t>1 (1.9)</a:t>
                      </a:r>
                    </a:p>
                  </a:txBody>
                  <a:tcPr marL="90000"/>
                </a:tc>
                <a:tc>
                  <a:txBody>
                    <a:bodyPr/>
                    <a:lstStyle/>
                    <a:p>
                      <a:pPr algn="ctr" rtl="0"/>
                      <a:r>
                        <a:rPr lang="ja-jp" sz="1200" kern="1200" noProof="0">
                          <a:solidFill>
                            <a:schemeClr val="tx1"/>
                          </a:solidFill>
                          <a:latin typeface="+mn-lt"/>
                          <a:ea typeface="+mn-ea"/>
                          <a:cs typeface="+mn-cs"/>
                        </a:rPr>
                        <a:t>0</a:t>
                      </a:r>
                    </a:p>
                  </a:txBody>
                  <a:tcPr marL="90000"/>
                </a:tc>
                <a:extLst>
                  <a:ext uri="{0D108BD9-81ED-4DB2-BD59-A6C34878D82A}">
                    <a16:rowId xmlns:a16="http://schemas.microsoft.com/office/drawing/2014/main" val="2290204984"/>
                  </a:ext>
                </a:extLst>
              </a:tr>
            </a:tbl>
          </a:graphicData>
        </a:graphic>
      </p:graphicFrame>
    </p:spTree>
    <p:extLst>
      <p:ext uri="{BB962C8B-B14F-4D97-AF65-F5344CB8AC3E}">
        <p14:creationId xmlns:p14="http://schemas.microsoft.com/office/powerpoint/2010/main" val="32453991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OA11.05：進行非扁平上皮NSCLC患者に対する第一選択療法としての化学療法とプロルゴリマブの第III相試験の結果：DOMAJOR</a:t>
            </a:r>
            <a:r>
              <a:rPr lang="en-GB" altLang="ja-JP" dirty="0"/>
              <a:t> -</a:t>
            </a:r>
            <a:r>
              <a:rPr lang="ja-jp" dirty="0"/>
              <a:t> Laktionov K、他</a:t>
            </a:r>
          </a:p>
        </p:txBody>
      </p:sp>
      <p:sp>
        <p:nvSpPr>
          <p:cNvPr id="20" name="Text Placeholder 19">
            <a:extLst>
              <a:ext uri="{FF2B5EF4-FFF2-40B4-BE49-F238E27FC236}">
                <a16:creationId xmlns:a16="http://schemas.microsoft.com/office/drawing/2014/main" id="{565FDF93-D53E-3639-F9B9-F67A444946C6}"/>
              </a:ext>
            </a:extLst>
          </p:cNvPr>
          <p:cNvSpPr>
            <a:spLocks noGrp="1"/>
          </p:cNvSpPr>
          <p:nvPr>
            <p:ph type="body" sz="quarter" idx="10"/>
          </p:nvPr>
        </p:nvSpPr>
        <p:spPr>
          <a:xfrm>
            <a:off x="304800" y="6233974"/>
            <a:ext cx="6705600" cy="487363"/>
          </a:xfrm>
        </p:spPr>
        <p:txBody>
          <a:bodyPr rtlCol="0"/>
          <a:lstStyle/>
          <a:p>
            <a:pPr rtl="0"/>
            <a:r>
              <a:rPr lang="ja-jp" baseline="30000" dirty="0"/>
              <a:t>*</a:t>
            </a:r>
            <a:r>
              <a:rPr lang="ja-jp" dirty="0"/>
              <a:t>プロルゴリマブは完全ヒト型mAbで、PD-1受容体IgG1に特異的な親和性を有し、L234A/L235A変異によりFcγ受容体との親和性が低い；†ペメトレキセド500mg/m</a:t>
            </a:r>
            <a:r>
              <a:rPr lang="ja-jp" baseline="30000" dirty="0"/>
              <a:t>2</a:t>
            </a:r>
            <a:r>
              <a:rPr lang="ja-jp" dirty="0"/>
              <a:t>+シスプラチン75mg/m</a:t>
            </a:r>
            <a:r>
              <a:rPr lang="ja-jp" baseline="30000" dirty="0"/>
              <a:t>2</a:t>
            </a:r>
            <a:r>
              <a:rPr lang="ja-jp" dirty="0"/>
              <a:t>またはカルボプラチンAUC5；</a:t>
            </a:r>
            <a:r>
              <a:rPr lang="ja-jp" baseline="30000" dirty="0"/>
              <a:t>†</a:t>
            </a:r>
            <a:r>
              <a:rPr lang="ja-jp" dirty="0"/>
              <a:t>ペメトレキセド500mg/m</a:t>
            </a:r>
            <a:r>
              <a:rPr lang="ja-jp" baseline="30000" dirty="0"/>
              <a:t>2</a:t>
            </a:r>
            <a:endParaRPr lang="en-GB"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進行非扁平上皮NSCLC患者を対象とした第Ⅲ相DOMAJOR試験において、1Lプロルゴリマブ</a:t>
            </a:r>
            <a:r>
              <a:rPr lang="en-gb" baseline="30000" dirty="0"/>
              <a:t>*</a:t>
            </a:r>
            <a:r>
              <a:rPr lang="en-gb" dirty="0"/>
              <a:t>+</a:t>
            </a:r>
            <a:r>
              <a:rPr lang="en-gb" dirty="0" err="1"/>
              <a:t>化学療法の有効性と安全性を評価すること</a:t>
            </a:r>
            <a:endParaRPr lang="en-gb" dirty="0"/>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プレゼンター：D Stroyakovsky</a:t>
            </a:r>
            <a:br>
              <a:rPr lang="en-GB" dirty="0"/>
            </a:br>
            <a:r>
              <a:rPr lang="ja-jp" dirty="0"/>
              <a:t>Laktionov K、他J Thorac Oncol 2024年；19（補遺）：抄録番号 OA11.05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a:cs typeface="Arial"/>
                <a:sym typeface="Calibri"/>
              </a:rPr>
              <a:t>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PFS、ORR、DCR、TTR、DoR、安全性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4282910" y="357763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4337324" y="3075621"/>
            <a:ext cx="739399" cy="264631"/>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4281926" y="4454617"/>
            <a:ext cx="850194" cy="264630"/>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10762845" y="3556182"/>
            <a:ext cx="860443" cy="627107"/>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毒性</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5057596" y="3382972"/>
            <a:ext cx="4236071"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Arial"/>
                <a:ea typeface="+mj-ea"/>
                <a:cs typeface="+mj-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a:solidFill>
                  <a:srgbClr val="363636"/>
                </a:solidFill>
                <a:latin typeface="Arial"/>
                <a:sym typeface="Calibri"/>
              </a:rPr>
              <a:t>プラチナ製剤（カルボプラチン対シスプラチン）</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j-ea"/>
                <a:cs typeface="+mj-cs"/>
                <a:sym typeface="Calibri"/>
              </a:rPr>
              <a:t>PD</a:t>
            </a:r>
            <a:r>
              <a:rPr lang="ja-jp" sz="1400">
                <a:solidFill>
                  <a:srgbClr val="363636"/>
                </a:solidFill>
                <a:latin typeface="Arial"/>
                <a:sym typeface="Calibri"/>
              </a:rPr>
              <a:t>-L1発現（TPS 1%未満対1%以上）</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j-ea"/>
                <a:cs typeface="+mj-cs"/>
                <a:sym typeface="Calibri"/>
              </a:rPr>
              <a:t>人種（非アジア人種対アジア人種）</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flipV="1">
            <a:off x="4084001" y="3869735"/>
            <a:ext cx="198909" cy="1"/>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522515" y="2686920"/>
            <a:ext cx="356148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ステージIV</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非扁平上皮NSCLC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EGFR変異またはALK再配列なし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すべてのPD-L1ステータス</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進行性疾患に対する治療歴なし</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ECOG PS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a:t>
            </a:r>
            <a:r>
              <a:rPr lang="ja-jp" sz="1600" dirty="0">
                <a:latin typeface="Arial" panose="020B0604020202020204"/>
                <a:ea typeface="SimSun" pitchFamily="2" charset="-122"/>
                <a:sym typeface="Calibri"/>
              </a:rPr>
              <a:t>292</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839338" y="4500345"/>
            <a:ext cx="3559385" cy="1023368"/>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プラセボ＋</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ペメトレキセド-プラチナ化学療法</a:t>
            </a:r>
            <a:r>
              <a:rPr lang="ja-jp"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a:t>
            </a:r>
            <a:r>
              <a:rPr lang="ja-jp" sz="1600">
                <a:ea typeface="SimSun" pitchFamily="2" charset="-122"/>
                <a:sym typeface="Calibri"/>
              </a:rPr>
              <a:t>3週間に1回（4サイクル）</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(n=149)</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839339" y="2326551"/>
            <a:ext cx="3561486" cy="1023369"/>
          </a:xfrm>
          <a:prstGeom prst="roundRect">
            <a:avLst>
              <a:gd name="adj" fmla="val 16667"/>
            </a:avLst>
          </a:prstGeom>
          <a:solidFill>
            <a:schemeClr val="accent1"/>
          </a:solidFill>
          <a:ln w="9525" algn="ctr">
            <a:noFill/>
            <a:round/>
            <a:headEnd/>
            <a:tailEnd/>
          </a:ln>
        </p:spPr>
        <p:txBody>
          <a:bodyPr lIns="90488" tIns="0" rIns="90488" bIns="0" rtlCol="0" anchor="ctr"/>
          <a:lstStyle/>
          <a:p>
            <a:pPr lvl="0" algn="ctr" defTabSz="892175" rtl="0" eaLnBrk="0">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プロルゴリマブ 3 mg/kg 静注+</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ペメトレキセド-プラチナ化学療法</a:t>
            </a:r>
            <a:r>
              <a:rPr lang="ja-jp"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a:t>
            </a:r>
            <a:r>
              <a:rPr lang="ja-jp" sz="1600">
                <a:ea typeface="SimSun" pitchFamily="2" charset="-122"/>
                <a:sym typeface="Calibri"/>
              </a:rPr>
              <a:t>3週間に1回（4サイクル）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(n=143)</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48" idx="3"/>
            <a:endCxn id="32" idx="2"/>
          </p:cNvCxnSpPr>
          <p:nvPr/>
        </p:nvCxnSpPr>
        <p:spPr bwMode="auto">
          <a:xfrm flipV="1">
            <a:off x="10638723" y="4183289"/>
            <a:ext cx="554344" cy="828740"/>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49" idx="3"/>
            <a:endCxn id="32" idx="0"/>
          </p:cNvCxnSpPr>
          <p:nvPr/>
        </p:nvCxnSpPr>
        <p:spPr bwMode="auto">
          <a:xfrm>
            <a:off x="10639721" y="2838236"/>
            <a:ext cx="553346" cy="717946"/>
          </a:xfrm>
          <a:prstGeom prst="bentConnector2">
            <a:avLst/>
          </a:prstGeom>
          <a:noFill/>
          <a:ln w="38100">
            <a:solidFill>
              <a:schemeClr val="bg1"/>
            </a:solidFill>
            <a:miter lim="800000"/>
            <a:headEnd/>
            <a:tailEnd type="triangle" w="med" len="med"/>
          </a:ln>
        </p:spPr>
      </p:cxnSp>
      <p:sp>
        <p:nvSpPr>
          <p:cNvPr id="48" name="AutoShape 12">
            <a:extLst>
              <a:ext uri="{FF2B5EF4-FFF2-40B4-BE49-F238E27FC236}">
                <a16:creationId xmlns:a16="http://schemas.microsoft.com/office/drawing/2014/main" id="{C2F7C2D0-6356-EC15-069C-9F222DD59700}"/>
              </a:ext>
            </a:extLst>
          </p:cNvPr>
          <p:cNvSpPr>
            <a:spLocks noChangeArrowheads="1"/>
          </p:cNvSpPr>
          <p:nvPr/>
        </p:nvSpPr>
        <p:spPr bwMode="auto">
          <a:xfrm>
            <a:off x="8847221" y="4626571"/>
            <a:ext cx="1791502" cy="77091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プラセボ+</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ペメトレキセド</a:t>
            </a:r>
            <a:r>
              <a:rPr lang="ja-jp"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49" name="AutoShape 8">
            <a:extLst>
              <a:ext uri="{FF2B5EF4-FFF2-40B4-BE49-F238E27FC236}">
                <a16:creationId xmlns:a16="http://schemas.microsoft.com/office/drawing/2014/main" id="{91C890E8-B4C3-879E-086F-C627B892D33A}"/>
              </a:ext>
            </a:extLst>
          </p:cNvPr>
          <p:cNvSpPr>
            <a:spLocks noChangeArrowheads="1"/>
          </p:cNvSpPr>
          <p:nvPr/>
        </p:nvSpPr>
        <p:spPr bwMode="auto">
          <a:xfrm>
            <a:off x="8847161" y="2452777"/>
            <a:ext cx="1792560" cy="77091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プロルゴリマブ</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3 mg/kg+</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ペメトレキセド</a:t>
            </a:r>
            <a:r>
              <a:rPr lang="ja-jp"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a:t>
            </a:r>
          </a:p>
        </p:txBody>
      </p:sp>
      <p:cxnSp>
        <p:nvCxnSpPr>
          <p:cNvPr id="52" name="AutoShape 19">
            <a:extLst>
              <a:ext uri="{FF2B5EF4-FFF2-40B4-BE49-F238E27FC236}">
                <a16:creationId xmlns:a16="http://schemas.microsoft.com/office/drawing/2014/main" id="{17F943CB-BB4E-20DE-5186-4BB07C091E19}"/>
              </a:ext>
            </a:extLst>
          </p:cNvPr>
          <p:cNvCxnSpPr>
            <a:cxnSpLocks noChangeShapeType="1"/>
            <a:stCxn id="37" idx="3"/>
            <a:endCxn id="49" idx="1"/>
          </p:cNvCxnSpPr>
          <p:nvPr/>
        </p:nvCxnSpPr>
        <p:spPr bwMode="auto">
          <a:xfrm>
            <a:off x="8400825" y="2838236"/>
            <a:ext cx="446336" cy="0"/>
          </a:xfrm>
          <a:prstGeom prst="straightConnector1">
            <a:avLst/>
          </a:prstGeom>
          <a:noFill/>
          <a:ln w="38100">
            <a:solidFill>
              <a:schemeClr val="bg1"/>
            </a:solidFill>
            <a:round/>
            <a:headEnd type="none" w="med" len="med"/>
            <a:tailEnd type="triangle" w="med" len="med"/>
          </a:ln>
        </p:spPr>
      </p:cxnSp>
      <p:cxnSp>
        <p:nvCxnSpPr>
          <p:cNvPr id="55" name="AutoShape 19">
            <a:extLst>
              <a:ext uri="{FF2B5EF4-FFF2-40B4-BE49-F238E27FC236}">
                <a16:creationId xmlns:a16="http://schemas.microsoft.com/office/drawing/2014/main" id="{53FE2944-E242-E66F-C6CB-57DF496DAB9D}"/>
              </a:ext>
            </a:extLst>
          </p:cNvPr>
          <p:cNvCxnSpPr>
            <a:cxnSpLocks noChangeShapeType="1"/>
            <a:stCxn id="36" idx="3"/>
            <a:endCxn id="48" idx="1"/>
          </p:cNvCxnSpPr>
          <p:nvPr/>
        </p:nvCxnSpPr>
        <p:spPr bwMode="auto">
          <a:xfrm>
            <a:off x="8398723" y="5012029"/>
            <a:ext cx="448498"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8506676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OA11.05：進行非扁平上皮NSCLC患者に対する第一選択療法としての化学療法とプロルゴリマブの第III相試験の結果：DOMAJOR</a:t>
            </a:r>
            <a:r>
              <a:rPr lang="en-GB" altLang="ja-JP" dirty="0"/>
              <a:t> -</a:t>
            </a:r>
            <a:r>
              <a:rPr lang="ja-jp" dirty="0"/>
              <a:t> Laktionov K、他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Laktionov K、他J Thorac Oncol 2024年；19（補遺）：抄録番号 OA11.05</a:t>
            </a:r>
          </a:p>
        </p:txBody>
      </p:sp>
      <p:sp>
        <p:nvSpPr>
          <p:cNvPr id="846" name="TextBox 845">
            <a:extLst>
              <a:ext uri="{FF2B5EF4-FFF2-40B4-BE49-F238E27FC236}">
                <a16:creationId xmlns:a16="http://schemas.microsoft.com/office/drawing/2014/main" id="{26FF06D9-17CD-BF4D-5DC5-9AFF8921DD30}"/>
              </a:ext>
            </a:extLst>
          </p:cNvPr>
          <p:cNvSpPr txBox="1"/>
          <p:nvPr/>
        </p:nvSpPr>
        <p:spPr>
          <a:xfrm>
            <a:off x="7477635" y="1240310"/>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無増悪生存期間（RECIST）</a:t>
            </a:r>
          </a:p>
        </p:txBody>
      </p:sp>
      <p:sp>
        <p:nvSpPr>
          <p:cNvPr id="847" name="Freeform 21">
            <a:extLst>
              <a:ext uri="{FF2B5EF4-FFF2-40B4-BE49-F238E27FC236}">
                <a16:creationId xmlns:a16="http://schemas.microsoft.com/office/drawing/2014/main" id="{FCD08676-6E94-249C-6EA6-D1744EC25455}"/>
              </a:ext>
            </a:extLst>
          </p:cNvPr>
          <p:cNvSpPr>
            <a:spLocks/>
          </p:cNvSpPr>
          <p:nvPr/>
        </p:nvSpPr>
        <p:spPr bwMode="auto">
          <a:xfrm>
            <a:off x="7356529" y="2221334"/>
            <a:ext cx="4680000" cy="342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848" name="TextBox 847">
            <a:extLst>
              <a:ext uri="{FF2B5EF4-FFF2-40B4-BE49-F238E27FC236}">
                <a16:creationId xmlns:a16="http://schemas.microsoft.com/office/drawing/2014/main" id="{205C372D-0FCC-C585-BF61-3B85CC9C9224}"/>
              </a:ext>
            </a:extLst>
          </p:cNvPr>
          <p:cNvSpPr txBox="1"/>
          <p:nvPr/>
        </p:nvSpPr>
        <p:spPr>
          <a:xfrm>
            <a:off x="9201434" y="5881195"/>
            <a:ext cx="1268296"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期間、月</a:t>
            </a:r>
          </a:p>
        </p:txBody>
      </p:sp>
      <p:grpSp>
        <p:nvGrpSpPr>
          <p:cNvPr id="849" name="Group 848">
            <a:extLst>
              <a:ext uri="{FF2B5EF4-FFF2-40B4-BE49-F238E27FC236}">
                <a16:creationId xmlns:a16="http://schemas.microsoft.com/office/drawing/2014/main" id="{7A4FACA3-A2D4-46C7-5B7C-51D8F15DE25F}"/>
              </a:ext>
            </a:extLst>
          </p:cNvPr>
          <p:cNvGrpSpPr/>
          <p:nvPr/>
        </p:nvGrpSpPr>
        <p:grpSpPr>
          <a:xfrm>
            <a:off x="7326088" y="5648313"/>
            <a:ext cx="4814325" cy="360147"/>
            <a:chOff x="1284739" y="4356522"/>
            <a:chExt cx="1634681" cy="360147"/>
          </a:xfrm>
        </p:grpSpPr>
        <p:sp>
          <p:nvSpPr>
            <p:cNvPr id="850" name="Line 21">
              <a:extLst>
                <a:ext uri="{FF2B5EF4-FFF2-40B4-BE49-F238E27FC236}">
                  <a16:creationId xmlns:a16="http://schemas.microsoft.com/office/drawing/2014/main" id="{A2A40604-469E-6624-366F-5220E5A07B84}"/>
                </a:ext>
              </a:extLst>
            </p:cNvPr>
            <p:cNvSpPr>
              <a:spLocks noChangeShapeType="1"/>
            </p:cNvSpPr>
            <p:nvPr/>
          </p:nvSpPr>
          <p:spPr bwMode="auto">
            <a:xfrm>
              <a:off x="28764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1" name="TextBox 850">
              <a:extLst>
                <a:ext uri="{FF2B5EF4-FFF2-40B4-BE49-F238E27FC236}">
                  <a16:creationId xmlns:a16="http://schemas.microsoft.com/office/drawing/2014/main" id="{45EC2E75-23E5-A486-FC5B-3A7BADB3A589}"/>
                </a:ext>
              </a:extLst>
            </p:cNvPr>
            <p:cNvSpPr txBox="1"/>
            <p:nvPr/>
          </p:nvSpPr>
          <p:spPr>
            <a:xfrm>
              <a:off x="2827242"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40</a:t>
              </a:r>
            </a:p>
          </p:txBody>
        </p:sp>
        <p:sp>
          <p:nvSpPr>
            <p:cNvPr id="852" name="Line 21">
              <a:extLst>
                <a:ext uri="{FF2B5EF4-FFF2-40B4-BE49-F238E27FC236}">
                  <a16:creationId xmlns:a16="http://schemas.microsoft.com/office/drawing/2014/main" id="{57B69E4C-F726-163E-525E-3608CF0CF801}"/>
                </a:ext>
              </a:extLst>
            </p:cNvPr>
            <p:cNvSpPr>
              <a:spLocks noChangeShapeType="1"/>
            </p:cNvSpPr>
            <p:nvPr/>
          </p:nvSpPr>
          <p:spPr bwMode="auto">
            <a:xfrm>
              <a:off x="25008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3" name="TextBox 852">
              <a:extLst>
                <a:ext uri="{FF2B5EF4-FFF2-40B4-BE49-F238E27FC236}">
                  <a16:creationId xmlns:a16="http://schemas.microsoft.com/office/drawing/2014/main" id="{358344B9-9AB9-D957-AD96-21359F8F361F}"/>
                </a:ext>
              </a:extLst>
            </p:cNvPr>
            <p:cNvSpPr txBox="1"/>
            <p:nvPr/>
          </p:nvSpPr>
          <p:spPr>
            <a:xfrm>
              <a:off x="2451605"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30</a:t>
              </a:r>
            </a:p>
          </p:txBody>
        </p:sp>
        <p:sp>
          <p:nvSpPr>
            <p:cNvPr id="854" name="Line 21">
              <a:extLst>
                <a:ext uri="{FF2B5EF4-FFF2-40B4-BE49-F238E27FC236}">
                  <a16:creationId xmlns:a16="http://schemas.microsoft.com/office/drawing/2014/main" id="{1D30DE69-0398-33D4-7911-D49B71FBE1FC}"/>
                </a:ext>
              </a:extLst>
            </p:cNvPr>
            <p:cNvSpPr>
              <a:spLocks noChangeShapeType="1"/>
            </p:cNvSpPr>
            <p:nvPr/>
          </p:nvSpPr>
          <p:spPr bwMode="auto">
            <a:xfrm>
              <a:off x="21251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5" name="TextBox 854">
              <a:extLst>
                <a:ext uri="{FF2B5EF4-FFF2-40B4-BE49-F238E27FC236}">
                  <a16:creationId xmlns:a16="http://schemas.microsoft.com/office/drawing/2014/main" id="{E358CE6B-ABA3-6BC8-D9D2-F6521E5F7470}"/>
                </a:ext>
              </a:extLst>
            </p:cNvPr>
            <p:cNvSpPr txBox="1"/>
            <p:nvPr/>
          </p:nvSpPr>
          <p:spPr>
            <a:xfrm>
              <a:off x="2075968"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20</a:t>
              </a:r>
            </a:p>
          </p:txBody>
        </p:sp>
        <p:sp>
          <p:nvSpPr>
            <p:cNvPr id="856" name="Line 21">
              <a:extLst>
                <a:ext uri="{FF2B5EF4-FFF2-40B4-BE49-F238E27FC236}">
                  <a16:creationId xmlns:a16="http://schemas.microsoft.com/office/drawing/2014/main" id="{960ABD26-16A8-0165-5947-699553DC59F8}"/>
                </a:ext>
              </a:extLst>
            </p:cNvPr>
            <p:cNvSpPr>
              <a:spLocks noChangeShapeType="1"/>
            </p:cNvSpPr>
            <p:nvPr/>
          </p:nvSpPr>
          <p:spPr bwMode="auto">
            <a:xfrm>
              <a:off x="17495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7" name="TextBox 856">
              <a:extLst>
                <a:ext uri="{FF2B5EF4-FFF2-40B4-BE49-F238E27FC236}">
                  <a16:creationId xmlns:a16="http://schemas.microsoft.com/office/drawing/2014/main" id="{B0838728-0DF8-0C18-F41B-DF1A41F79843}"/>
                </a:ext>
              </a:extLst>
            </p:cNvPr>
            <p:cNvSpPr txBox="1"/>
            <p:nvPr/>
          </p:nvSpPr>
          <p:spPr>
            <a:xfrm>
              <a:off x="1700331"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10</a:t>
              </a:r>
            </a:p>
          </p:txBody>
        </p:sp>
        <p:sp>
          <p:nvSpPr>
            <p:cNvPr id="858" name="Line 21">
              <a:extLst>
                <a:ext uri="{FF2B5EF4-FFF2-40B4-BE49-F238E27FC236}">
                  <a16:creationId xmlns:a16="http://schemas.microsoft.com/office/drawing/2014/main" id="{A1F915A3-EDF9-3F30-964A-B06A887E23EE}"/>
                </a:ext>
              </a:extLst>
            </p:cNvPr>
            <p:cNvSpPr>
              <a:spLocks noChangeShapeType="1"/>
            </p:cNvSpPr>
            <p:nvPr/>
          </p:nvSpPr>
          <p:spPr bwMode="auto">
            <a:xfrm>
              <a:off x="13738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9" name="TextBox 858">
              <a:extLst>
                <a:ext uri="{FF2B5EF4-FFF2-40B4-BE49-F238E27FC236}">
                  <a16:creationId xmlns:a16="http://schemas.microsoft.com/office/drawing/2014/main" id="{FF28967A-E0AF-DE62-B48A-64F519F46BA2}"/>
                </a:ext>
              </a:extLst>
            </p:cNvPr>
            <p:cNvSpPr txBox="1"/>
            <p:nvPr/>
          </p:nvSpPr>
          <p:spPr>
            <a:xfrm>
              <a:off x="1284739"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grpSp>
        <p:nvGrpSpPr>
          <p:cNvPr id="861" name="Group 860">
            <a:extLst>
              <a:ext uri="{FF2B5EF4-FFF2-40B4-BE49-F238E27FC236}">
                <a16:creationId xmlns:a16="http://schemas.microsoft.com/office/drawing/2014/main" id="{83364B9F-E023-C9A6-9AB6-0D90A9842BE8}"/>
              </a:ext>
            </a:extLst>
          </p:cNvPr>
          <p:cNvGrpSpPr/>
          <p:nvPr/>
        </p:nvGrpSpPr>
        <p:grpSpPr>
          <a:xfrm>
            <a:off x="7415708" y="6138526"/>
            <a:ext cx="4667798" cy="257369"/>
            <a:chOff x="1042797" y="6006910"/>
            <a:chExt cx="4667798" cy="257369"/>
          </a:xfrm>
        </p:grpSpPr>
        <p:sp>
          <p:nvSpPr>
            <p:cNvPr id="862" name="TextBox 861">
              <a:extLst>
                <a:ext uri="{FF2B5EF4-FFF2-40B4-BE49-F238E27FC236}">
                  <a16:creationId xmlns:a16="http://schemas.microsoft.com/office/drawing/2014/main" id="{3A6C3601-3B4A-602A-0563-DA3465BC8C6F}"/>
                </a:ext>
              </a:extLst>
            </p:cNvPr>
            <p:cNvSpPr txBox="1"/>
            <p:nvPr/>
          </p:nvSpPr>
          <p:spPr>
            <a:xfrm>
              <a:off x="5552933" y="6006910"/>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sp>
          <p:nvSpPr>
            <p:cNvPr id="863" name="TextBox 862">
              <a:extLst>
                <a:ext uri="{FF2B5EF4-FFF2-40B4-BE49-F238E27FC236}">
                  <a16:creationId xmlns:a16="http://schemas.microsoft.com/office/drawing/2014/main" id="{FD8E02F6-0CA5-268D-1208-9E6156257895}"/>
                </a:ext>
              </a:extLst>
            </p:cNvPr>
            <p:cNvSpPr txBox="1"/>
            <p:nvPr/>
          </p:nvSpPr>
          <p:spPr>
            <a:xfrm>
              <a:off x="4446639" y="6006910"/>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7</a:t>
              </a:r>
            </a:p>
          </p:txBody>
        </p:sp>
        <p:sp>
          <p:nvSpPr>
            <p:cNvPr id="864" name="TextBox 863">
              <a:extLst>
                <a:ext uri="{FF2B5EF4-FFF2-40B4-BE49-F238E27FC236}">
                  <a16:creationId xmlns:a16="http://schemas.microsoft.com/office/drawing/2014/main" id="{E09C2366-7B68-8781-592A-250A27C1607D}"/>
                </a:ext>
              </a:extLst>
            </p:cNvPr>
            <p:cNvSpPr txBox="1"/>
            <p:nvPr/>
          </p:nvSpPr>
          <p:spPr>
            <a:xfrm>
              <a:off x="3297865" y="6006910"/>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17</a:t>
              </a:r>
            </a:p>
          </p:txBody>
        </p:sp>
        <p:sp>
          <p:nvSpPr>
            <p:cNvPr id="865" name="TextBox 864">
              <a:extLst>
                <a:ext uri="{FF2B5EF4-FFF2-40B4-BE49-F238E27FC236}">
                  <a16:creationId xmlns:a16="http://schemas.microsoft.com/office/drawing/2014/main" id="{57623A8C-2D11-BCB2-25D3-2B9851CAD2F4}"/>
                </a:ext>
              </a:extLst>
            </p:cNvPr>
            <p:cNvSpPr txBox="1"/>
            <p:nvPr/>
          </p:nvSpPr>
          <p:spPr>
            <a:xfrm>
              <a:off x="2191571" y="6006910"/>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43</a:t>
              </a:r>
            </a:p>
          </p:txBody>
        </p:sp>
        <p:sp>
          <p:nvSpPr>
            <p:cNvPr id="866" name="TextBox 865">
              <a:extLst>
                <a:ext uri="{FF2B5EF4-FFF2-40B4-BE49-F238E27FC236}">
                  <a16:creationId xmlns:a16="http://schemas.microsoft.com/office/drawing/2014/main" id="{26512223-D5EB-81B9-8D2F-96DEAF0D3E6E}"/>
                </a:ext>
              </a:extLst>
            </p:cNvPr>
            <p:cNvSpPr txBox="1"/>
            <p:nvPr/>
          </p:nvSpPr>
          <p:spPr>
            <a:xfrm>
              <a:off x="1042797" y="6006910"/>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143</a:t>
              </a:r>
            </a:p>
          </p:txBody>
        </p:sp>
      </p:grpSp>
      <p:grpSp>
        <p:nvGrpSpPr>
          <p:cNvPr id="867" name="Group 866">
            <a:extLst>
              <a:ext uri="{FF2B5EF4-FFF2-40B4-BE49-F238E27FC236}">
                <a16:creationId xmlns:a16="http://schemas.microsoft.com/office/drawing/2014/main" id="{AFE6D2B9-693A-545C-7D78-52E8D4208E09}"/>
              </a:ext>
            </a:extLst>
          </p:cNvPr>
          <p:cNvGrpSpPr/>
          <p:nvPr/>
        </p:nvGrpSpPr>
        <p:grpSpPr>
          <a:xfrm>
            <a:off x="7415708" y="6309158"/>
            <a:ext cx="4667798" cy="257369"/>
            <a:chOff x="1042797" y="6006910"/>
            <a:chExt cx="4667798" cy="257369"/>
          </a:xfrm>
        </p:grpSpPr>
        <p:sp>
          <p:nvSpPr>
            <p:cNvPr id="868" name="TextBox 867">
              <a:extLst>
                <a:ext uri="{FF2B5EF4-FFF2-40B4-BE49-F238E27FC236}">
                  <a16:creationId xmlns:a16="http://schemas.microsoft.com/office/drawing/2014/main" id="{502968C3-B061-528E-84DA-56864D05C4EE}"/>
                </a:ext>
              </a:extLst>
            </p:cNvPr>
            <p:cNvSpPr txBox="1"/>
            <p:nvPr/>
          </p:nvSpPr>
          <p:spPr>
            <a:xfrm>
              <a:off x="5552933" y="6006910"/>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869" name="TextBox 868">
              <a:extLst>
                <a:ext uri="{FF2B5EF4-FFF2-40B4-BE49-F238E27FC236}">
                  <a16:creationId xmlns:a16="http://schemas.microsoft.com/office/drawing/2014/main" id="{7EC0DC0B-A2FD-98DD-31BE-CD6BD6FFC2C2}"/>
                </a:ext>
              </a:extLst>
            </p:cNvPr>
            <p:cNvSpPr txBox="1"/>
            <p:nvPr/>
          </p:nvSpPr>
          <p:spPr>
            <a:xfrm>
              <a:off x="4446639" y="6006910"/>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3</a:t>
              </a:r>
            </a:p>
          </p:txBody>
        </p:sp>
        <p:sp>
          <p:nvSpPr>
            <p:cNvPr id="870" name="TextBox 869">
              <a:extLst>
                <a:ext uri="{FF2B5EF4-FFF2-40B4-BE49-F238E27FC236}">
                  <a16:creationId xmlns:a16="http://schemas.microsoft.com/office/drawing/2014/main" id="{598166C0-AFF2-2ACF-93FE-DD5119A80609}"/>
                </a:ext>
              </a:extLst>
            </p:cNvPr>
            <p:cNvSpPr txBox="1"/>
            <p:nvPr/>
          </p:nvSpPr>
          <p:spPr>
            <a:xfrm>
              <a:off x="3340343" y="6006910"/>
              <a:ext cx="157663"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8</a:t>
              </a:r>
            </a:p>
          </p:txBody>
        </p:sp>
        <p:sp>
          <p:nvSpPr>
            <p:cNvPr id="871" name="TextBox 870">
              <a:extLst>
                <a:ext uri="{FF2B5EF4-FFF2-40B4-BE49-F238E27FC236}">
                  <a16:creationId xmlns:a16="http://schemas.microsoft.com/office/drawing/2014/main" id="{97C70577-7B9E-412B-87D6-E283BEEA5708}"/>
                </a:ext>
              </a:extLst>
            </p:cNvPr>
            <p:cNvSpPr txBox="1"/>
            <p:nvPr/>
          </p:nvSpPr>
          <p:spPr>
            <a:xfrm>
              <a:off x="2191571" y="6006910"/>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24</a:t>
              </a:r>
            </a:p>
          </p:txBody>
        </p:sp>
        <p:sp>
          <p:nvSpPr>
            <p:cNvPr id="872" name="TextBox 871">
              <a:extLst>
                <a:ext uri="{FF2B5EF4-FFF2-40B4-BE49-F238E27FC236}">
                  <a16:creationId xmlns:a16="http://schemas.microsoft.com/office/drawing/2014/main" id="{758E093D-1DFE-B5FD-C093-AF2708546166}"/>
                </a:ext>
              </a:extLst>
            </p:cNvPr>
            <p:cNvSpPr txBox="1"/>
            <p:nvPr/>
          </p:nvSpPr>
          <p:spPr>
            <a:xfrm>
              <a:off x="1042797" y="6006910"/>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149</a:t>
              </a:r>
            </a:p>
          </p:txBody>
        </p:sp>
      </p:grpSp>
      <p:cxnSp>
        <p:nvCxnSpPr>
          <p:cNvPr id="873" name="Straight Connector 872">
            <a:extLst>
              <a:ext uri="{FF2B5EF4-FFF2-40B4-BE49-F238E27FC236}">
                <a16:creationId xmlns:a16="http://schemas.microsoft.com/office/drawing/2014/main" id="{75B437E3-B7B0-3985-84B9-2C572E635F6E}"/>
              </a:ext>
            </a:extLst>
          </p:cNvPr>
          <p:cNvCxnSpPr>
            <a:cxnSpLocks/>
          </p:cNvCxnSpPr>
          <p:nvPr/>
        </p:nvCxnSpPr>
        <p:spPr>
          <a:xfrm>
            <a:off x="7365283" y="3812803"/>
            <a:ext cx="4671246"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874" name="Straight Connector 873">
            <a:extLst>
              <a:ext uri="{FF2B5EF4-FFF2-40B4-BE49-F238E27FC236}">
                <a16:creationId xmlns:a16="http://schemas.microsoft.com/office/drawing/2014/main" id="{408B8DFC-031B-06AE-BE77-C6D9D7746020}"/>
              </a:ext>
            </a:extLst>
          </p:cNvPr>
          <p:cNvCxnSpPr/>
          <p:nvPr/>
        </p:nvCxnSpPr>
        <p:spPr>
          <a:xfrm>
            <a:off x="8907004" y="3079647"/>
            <a:ext cx="0" cy="25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875" name="Straight Connector 874">
            <a:extLst>
              <a:ext uri="{FF2B5EF4-FFF2-40B4-BE49-F238E27FC236}">
                <a16:creationId xmlns:a16="http://schemas.microsoft.com/office/drawing/2014/main" id="{5CB8FB25-AEED-A1BB-E90F-3605CE043BE6}"/>
              </a:ext>
            </a:extLst>
          </p:cNvPr>
          <p:cNvCxnSpPr/>
          <p:nvPr/>
        </p:nvCxnSpPr>
        <p:spPr>
          <a:xfrm>
            <a:off x="10228985" y="3444698"/>
            <a:ext cx="0" cy="219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878" name="TextBox 877">
            <a:extLst>
              <a:ext uri="{FF2B5EF4-FFF2-40B4-BE49-F238E27FC236}">
                <a16:creationId xmlns:a16="http://schemas.microsoft.com/office/drawing/2014/main" id="{F4B620ED-A918-0F0B-2E6E-009111556981}"/>
              </a:ext>
            </a:extLst>
          </p:cNvPr>
          <p:cNvSpPr txBox="1"/>
          <p:nvPr/>
        </p:nvSpPr>
        <p:spPr>
          <a:xfrm>
            <a:off x="8190712" y="3415142"/>
            <a:ext cx="619080" cy="276999"/>
          </a:xfrm>
          <a:prstGeom prst="rect">
            <a:avLst/>
          </a:prstGeom>
          <a:noFill/>
        </p:spPr>
        <p:txBody>
          <a:bodyPr wrap="none" rtlCol="0">
            <a:spAutoFit/>
          </a:bodyPr>
          <a:lstStyle/>
          <a:p>
            <a:pPr rtl="0"/>
            <a:r>
              <a:rPr lang="ja-jp" sz="1200">
                <a:solidFill>
                  <a:schemeClr val="accent1"/>
                </a:solidFill>
              </a:rPr>
              <a:t>54.0%</a:t>
            </a:r>
          </a:p>
        </p:txBody>
      </p:sp>
      <p:grpSp>
        <p:nvGrpSpPr>
          <p:cNvPr id="880" name="Group 879">
            <a:extLst>
              <a:ext uri="{FF2B5EF4-FFF2-40B4-BE49-F238E27FC236}">
                <a16:creationId xmlns:a16="http://schemas.microsoft.com/office/drawing/2014/main" id="{2E9C9610-1CB2-9080-47FD-63B3E204D8D9}"/>
              </a:ext>
            </a:extLst>
          </p:cNvPr>
          <p:cNvGrpSpPr/>
          <p:nvPr/>
        </p:nvGrpSpPr>
        <p:grpSpPr>
          <a:xfrm>
            <a:off x="6690307" y="2032244"/>
            <a:ext cx="663504" cy="3618000"/>
            <a:chOff x="1320851" y="1265887"/>
            <a:chExt cx="663504" cy="2858279"/>
          </a:xfrm>
        </p:grpSpPr>
        <p:sp>
          <p:nvSpPr>
            <p:cNvPr id="881" name="TextBox 880">
              <a:extLst>
                <a:ext uri="{FF2B5EF4-FFF2-40B4-BE49-F238E27FC236}">
                  <a16:creationId xmlns:a16="http://schemas.microsoft.com/office/drawing/2014/main" id="{B30C5B47-77C6-CD59-DE8E-631517EB1456}"/>
                </a:ext>
              </a:extLst>
            </p:cNvPr>
            <p:cNvSpPr txBox="1"/>
            <p:nvPr/>
          </p:nvSpPr>
          <p:spPr>
            <a:xfrm rot="16200000">
              <a:off x="1161180" y="2569414"/>
              <a:ext cx="627120"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PFS、%</a:t>
              </a:r>
            </a:p>
          </p:txBody>
        </p:sp>
        <p:sp>
          <p:nvSpPr>
            <p:cNvPr id="882" name="TextBox 881">
              <a:extLst>
                <a:ext uri="{FF2B5EF4-FFF2-40B4-BE49-F238E27FC236}">
                  <a16:creationId xmlns:a16="http://schemas.microsoft.com/office/drawing/2014/main" id="{F224E051-46AB-E36F-AD16-6ED053D1D7E3}"/>
                </a:ext>
              </a:extLst>
            </p:cNvPr>
            <p:cNvSpPr txBox="1"/>
            <p:nvPr/>
          </p:nvSpPr>
          <p:spPr>
            <a:xfrm>
              <a:off x="1431940" y="1265887"/>
              <a:ext cx="482825"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100</a:t>
              </a:r>
            </a:p>
          </p:txBody>
        </p:sp>
        <p:sp>
          <p:nvSpPr>
            <p:cNvPr id="883" name="Line 6">
              <a:extLst>
                <a:ext uri="{FF2B5EF4-FFF2-40B4-BE49-F238E27FC236}">
                  <a16:creationId xmlns:a16="http://schemas.microsoft.com/office/drawing/2014/main" id="{76F35FD8-507F-2305-F2F2-4BAA1DF3E717}"/>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4" name="Line 7">
              <a:extLst>
                <a:ext uri="{FF2B5EF4-FFF2-40B4-BE49-F238E27FC236}">
                  <a16:creationId xmlns:a16="http://schemas.microsoft.com/office/drawing/2014/main" id="{410425BF-8766-9810-7989-36B00E53B2B5}"/>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5" name="Line 8">
              <a:extLst>
                <a:ext uri="{FF2B5EF4-FFF2-40B4-BE49-F238E27FC236}">
                  <a16:creationId xmlns:a16="http://schemas.microsoft.com/office/drawing/2014/main" id="{EA3FC97A-CE88-5EE1-537C-2F9416038905}"/>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6" name="Line 9">
              <a:extLst>
                <a:ext uri="{FF2B5EF4-FFF2-40B4-BE49-F238E27FC236}">
                  <a16:creationId xmlns:a16="http://schemas.microsoft.com/office/drawing/2014/main" id="{7BD038BE-772F-E0F1-2933-7A9E993FF20E}"/>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7" name="Line 10">
              <a:extLst>
                <a:ext uri="{FF2B5EF4-FFF2-40B4-BE49-F238E27FC236}">
                  <a16:creationId xmlns:a16="http://schemas.microsoft.com/office/drawing/2014/main" id="{86F366F5-D352-A87B-64F3-C690962E9404}"/>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8" name="Line 11">
              <a:extLst>
                <a:ext uri="{FF2B5EF4-FFF2-40B4-BE49-F238E27FC236}">
                  <a16:creationId xmlns:a16="http://schemas.microsoft.com/office/drawing/2014/main" id="{F28E04E5-23B1-1F15-CFC4-AF6E4847F333}"/>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9" name="TextBox 888">
              <a:extLst>
                <a:ext uri="{FF2B5EF4-FFF2-40B4-BE49-F238E27FC236}">
                  <a16:creationId xmlns:a16="http://schemas.microsoft.com/office/drawing/2014/main" id="{EBC97505-00CD-C602-AEF8-9CEC4E9E410A}"/>
                </a:ext>
              </a:extLst>
            </p:cNvPr>
            <p:cNvSpPr txBox="1"/>
            <p:nvPr/>
          </p:nvSpPr>
          <p:spPr>
            <a:xfrm>
              <a:off x="1531332" y="1790026"/>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890" name="TextBox 889">
              <a:extLst>
                <a:ext uri="{FF2B5EF4-FFF2-40B4-BE49-F238E27FC236}">
                  <a16:creationId xmlns:a16="http://schemas.microsoft.com/office/drawing/2014/main" id="{03987D8A-AC3B-3E31-B8B9-0C719E88492A}"/>
                </a:ext>
              </a:extLst>
            </p:cNvPr>
            <p:cNvSpPr txBox="1"/>
            <p:nvPr/>
          </p:nvSpPr>
          <p:spPr>
            <a:xfrm>
              <a:off x="1531332" y="2288557"/>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60</a:t>
              </a:r>
            </a:p>
          </p:txBody>
        </p:sp>
        <p:sp>
          <p:nvSpPr>
            <p:cNvPr id="891" name="TextBox 890">
              <a:extLst>
                <a:ext uri="{FF2B5EF4-FFF2-40B4-BE49-F238E27FC236}">
                  <a16:creationId xmlns:a16="http://schemas.microsoft.com/office/drawing/2014/main" id="{94E78D38-927E-A8D7-20F6-C3AF07776B48}"/>
                </a:ext>
              </a:extLst>
            </p:cNvPr>
            <p:cNvSpPr txBox="1"/>
            <p:nvPr/>
          </p:nvSpPr>
          <p:spPr>
            <a:xfrm>
              <a:off x="1531332" y="2803210"/>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40</a:t>
              </a:r>
            </a:p>
          </p:txBody>
        </p:sp>
        <p:sp>
          <p:nvSpPr>
            <p:cNvPr id="892" name="TextBox 891">
              <a:extLst>
                <a:ext uri="{FF2B5EF4-FFF2-40B4-BE49-F238E27FC236}">
                  <a16:creationId xmlns:a16="http://schemas.microsoft.com/office/drawing/2014/main" id="{56CE4C0F-4FE3-DEAD-DB87-7BC909750F31}"/>
                </a:ext>
              </a:extLst>
            </p:cNvPr>
            <p:cNvSpPr txBox="1"/>
            <p:nvPr/>
          </p:nvSpPr>
          <p:spPr>
            <a:xfrm>
              <a:off x="1531332" y="3307113"/>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893" name="TextBox 892">
              <a:extLst>
                <a:ext uri="{FF2B5EF4-FFF2-40B4-BE49-F238E27FC236}">
                  <a16:creationId xmlns:a16="http://schemas.microsoft.com/office/drawing/2014/main" id="{5CF6AB05-BE9B-960A-9D15-BCF8EB669960}"/>
                </a:ext>
              </a:extLst>
            </p:cNvPr>
            <p:cNvSpPr txBox="1"/>
            <p:nvPr/>
          </p:nvSpPr>
          <p:spPr>
            <a:xfrm>
              <a:off x="1630726" y="3816389"/>
              <a:ext cx="284052"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grpSp>
      <p:sp>
        <p:nvSpPr>
          <p:cNvPr id="894" name="TextBox 893">
            <a:extLst>
              <a:ext uri="{FF2B5EF4-FFF2-40B4-BE49-F238E27FC236}">
                <a16:creationId xmlns:a16="http://schemas.microsoft.com/office/drawing/2014/main" id="{EFC95F5A-4720-70CA-B70E-23D94055F1D1}"/>
              </a:ext>
            </a:extLst>
          </p:cNvPr>
          <p:cNvSpPr txBox="1"/>
          <p:nvPr/>
        </p:nvSpPr>
        <p:spPr>
          <a:xfrm>
            <a:off x="8865626" y="3910442"/>
            <a:ext cx="619080" cy="276999"/>
          </a:xfrm>
          <a:prstGeom prst="rect">
            <a:avLst/>
          </a:prstGeom>
          <a:noFill/>
        </p:spPr>
        <p:txBody>
          <a:bodyPr wrap="none" rtlCol="0">
            <a:spAutoFit/>
          </a:bodyPr>
          <a:lstStyle/>
          <a:p>
            <a:pPr rtl="0"/>
            <a:r>
              <a:rPr lang="ja-jp" sz="1200">
                <a:solidFill>
                  <a:schemeClr val="accent1"/>
                </a:solidFill>
              </a:rPr>
              <a:t>37.0%</a:t>
            </a:r>
          </a:p>
        </p:txBody>
      </p:sp>
      <p:sp>
        <p:nvSpPr>
          <p:cNvPr id="895" name="TextBox 894">
            <a:extLst>
              <a:ext uri="{FF2B5EF4-FFF2-40B4-BE49-F238E27FC236}">
                <a16:creationId xmlns:a16="http://schemas.microsoft.com/office/drawing/2014/main" id="{3FC19812-BA03-701C-ED7E-6BE8CEBF64D7}"/>
              </a:ext>
            </a:extLst>
          </p:cNvPr>
          <p:cNvSpPr txBox="1"/>
          <p:nvPr/>
        </p:nvSpPr>
        <p:spPr>
          <a:xfrm>
            <a:off x="9524212" y="4280556"/>
            <a:ext cx="619080" cy="276999"/>
          </a:xfrm>
          <a:prstGeom prst="rect">
            <a:avLst/>
          </a:prstGeom>
          <a:noFill/>
        </p:spPr>
        <p:txBody>
          <a:bodyPr wrap="none" rtlCol="0">
            <a:spAutoFit/>
          </a:bodyPr>
          <a:lstStyle/>
          <a:p>
            <a:pPr rtl="0"/>
            <a:r>
              <a:rPr lang="ja-jp" sz="1200">
                <a:solidFill>
                  <a:schemeClr val="accent1"/>
                </a:solidFill>
              </a:rPr>
              <a:t>26.0%</a:t>
            </a:r>
          </a:p>
        </p:txBody>
      </p:sp>
      <p:sp>
        <p:nvSpPr>
          <p:cNvPr id="896" name="TextBox 895">
            <a:extLst>
              <a:ext uri="{FF2B5EF4-FFF2-40B4-BE49-F238E27FC236}">
                <a16:creationId xmlns:a16="http://schemas.microsoft.com/office/drawing/2014/main" id="{26070C17-5B04-957E-5587-082BD59829AA}"/>
              </a:ext>
            </a:extLst>
          </p:cNvPr>
          <p:cNvSpPr txBox="1"/>
          <p:nvPr/>
        </p:nvSpPr>
        <p:spPr>
          <a:xfrm>
            <a:off x="10215455" y="4471056"/>
            <a:ext cx="619080" cy="276999"/>
          </a:xfrm>
          <a:prstGeom prst="rect">
            <a:avLst/>
          </a:prstGeom>
          <a:noFill/>
        </p:spPr>
        <p:txBody>
          <a:bodyPr wrap="none" rtlCol="0">
            <a:spAutoFit/>
          </a:bodyPr>
          <a:lstStyle/>
          <a:p>
            <a:pPr rtl="0"/>
            <a:r>
              <a:rPr lang="ja-jp" sz="1200">
                <a:solidFill>
                  <a:schemeClr val="accent1"/>
                </a:solidFill>
              </a:rPr>
              <a:t>20.0%</a:t>
            </a:r>
          </a:p>
        </p:txBody>
      </p:sp>
      <p:sp>
        <p:nvSpPr>
          <p:cNvPr id="897" name="TextBox 896">
            <a:extLst>
              <a:ext uri="{FF2B5EF4-FFF2-40B4-BE49-F238E27FC236}">
                <a16:creationId xmlns:a16="http://schemas.microsoft.com/office/drawing/2014/main" id="{F9E137A9-1457-E07B-069E-9E16C64F1EDF}"/>
              </a:ext>
            </a:extLst>
          </p:cNvPr>
          <p:cNvSpPr txBox="1"/>
          <p:nvPr/>
        </p:nvSpPr>
        <p:spPr>
          <a:xfrm>
            <a:off x="7575428" y="3902534"/>
            <a:ext cx="619080" cy="276999"/>
          </a:xfrm>
          <a:prstGeom prst="rect">
            <a:avLst/>
          </a:prstGeom>
          <a:noFill/>
        </p:spPr>
        <p:txBody>
          <a:bodyPr wrap="none" rtlCol="0">
            <a:spAutoFit/>
          </a:bodyPr>
          <a:lstStyle/>
          <a:p>
            <a:pPr rtl="0"/>
            <a:r>
              <a:rPr lang="ja-jp" sz="1200">
                <a:solidFill>
                  <a:schemeClr val="accent2"/>
                </a:solidFill>
              </a:rPr>
              <a:t>43.0%</a:t>
            </a:r>
          </a:p>
        </p:txBody>
      </p:sp>
      <p:sp>
        <p:nvSpPr>
          <p:cNvPr id="898" name="TextBox 897">
            <a:extLst>
              <a:ext uri="{FF2B5EF4-FFF2-40B4-BE49-F238E27FC236}">
                <a16:creationId xmlns:a16="http://schemas.microsoft.com/office/drawing/2014/main" id="{F9A42AD3-88D0-B93F-EA8D-E14C41A13592}"/>
              </a:ext>
            </a:extLst>
          </p:cNvPr>
          <p:cNvSpPr txBox="1"/>
          <p:nvPr/>
        </p:nvSpPr>
        <p:spPr>
          <a:xfrm>
            <a:off x="8841436" y="5052266"/>
            <a:ext cx="619080" cy="276999"/>
          </a:xfrm>
          <a:prstGeom prst="rect">
            <a:avLst/>
          </a:prstGeom>
          <a:noFill/>
        </p:spPr>
        <p:txBody>
          <a:bodyPr wrap="none" rtlCol="0">
            <a:spAutoFit/>
          </a:bodyPr>
          <a:lstStyle/>
          <a:p>
            <a:pPr rtl="0"/>
            <a:r>
              <a:rPr lang="ja-jp" sz="1200">
                <a:solidFill>
                  <a:schemeClr val="accent2"/>
                </a:solidFill>
              </a:rPr>
              <a:t>17.0%</a:t>
            </a:r>
          </a:p>
        </p:txBody>
      </p:sp>
      <p:sp>
        <p:nvSpPr>
          <p:cNvPr id="899" name="TextBox 898">
            <a:extLst>
              <a:ext uri="{FF2B5EF4-FFF2-40B4-BE49-F238E27FC236}">
                <a16:creationId xmlns:a16="http://schemas.microsoft.com/office/drawing/2014/main" id="{E93660B5-6492-89E7-17C7-ED60565C2EDB}"/>
              </a:ext>
            </a:extLst>
          </p:cNvPr>
          <p:cNvSpPr txBox="1"/>
          <p:nvPr/>
        </p:nvSpPr>
        <p:spPr>
          <a:xfrm>
            <a:off x="9559894" y="5211417"/>
            <a:ext cx="619080" cy="276999"/>
          </a:xfrm>
          <a:prstGeom prst="rect">
            <a:avLst/>
          </a:prstGeom>
          <a:noFill/>
        </p:spPr>
        <p:txBody>
          <a:bodyPr wrap="none" rtlCol="0">
            <a:spAutoFit/>
          </a:bodyPr>
          <a:lstStyle/>
          <a:p>
            <a:pPr rtl="0"/>
            <a:r>
              <a:rPr lang="ja-jp" sz="1200">
                <a:solidFill>
                  <a:schemeClr val="accent2"/>
                </a:solidFill>
              </a:rPr>
              <a:t>12.0%</a:t>
            </a:r>
          </a:p>
        </p:txBody>
      </p:sp>
      <p:sp>
        <p:nvSpPr>
          <p:cNvPr id="900" name="TextBox 899">
            <a:extLst>
              <a:ext uri="{FF2B5EF4-FFF2-40B4-BE49-F238E27FC236}">
                <a16:creationId xmlns:a16="http://schemas.microsoft.com/office/drawing/2014/main" id="{DC49762C-1E88-71F8-74D5-FAC61832590A}"/>
              </a:ext>
            </a:extLst>
          </p:cNvPr>
          <p:cNvSpPr txBox="1"/>
          <p:nvPr/>
        </p:nvSpPr>
        <p:spPr>
          <a:xfrm>
            <a:off x="10289238" y="5278691"/>
            <a:ext cx="534121" cy="276999"/>
          </a:xfrm>
          <a:prstGeom prst="rect">
            <a:avLst/>
          </a:prstGeom>
          <a:noFill/>
        </p:spPr>
        <p:txBody>
          <a:bodyPr wrap="none" rtlCol="0">
            <a:spAutoFit/>
          </a:bodyPr>
          <a:lstStyle/>
          <a:p>
            <a:pPr rtl="0"/>
            <a:r>
              <a:rPr lang="ja-jp" sz="1200">
                <a:solidFill>
                  <a:schemeClr val="accent2"/>
                </a:solidFill>
              </a:rPr>
              <a:t>9.0%</a:t>
            </a:r>
          </a:p>
        </p:txBody>
      </p:sp>
      <p:grpSp>
        <p:nvGrpSpPr>
          <p:cNvPr id="901" name="Group 900">
            <a:extLst>
              <a:ext uri="{FF2B5EF4-FFF2-40B4-BE49-F238E27FC236}">
                <a16:creationId xmlns:a16="http://schemas.microsoft.com/office/drawing/2014/main" id="{91D7DFE3-55B1-9ABE-869C-F08415250DA3}"/>
              </a:ext>
            </a:extLst>
          </p:cNvPr>
          <p:cNvGrpSpPr/>
          <p:nvPr/>
        </p:nvGrpSpPr>
        <p:grpSpPr>
          <a:xfrm>
            <a:off x="7499274" y="2167156"/>
            <a:ext cx="4068000" cy="2977200"/>
            <a:chOff x="3999720" y="1947862"/>
            <a:chExt cx="4200542" cy="2965513"/>
          </a:xfrm>
        </p:grpSpPr>
        <p:sp>
          <p:nvSpPr>
            <p:cNvPr id="902" name="Freeform: Shape 901">
              <a:extLst>
                <a:ext uri="{FF2B5EF4-FFF2-40B4-BE49-F238E27FC236}">
                  <a16:creationId xmlns:a16="http://schemas.microsoft.com/office/drawing/2014/main" id="{BFD5AE3D-535E-6260-25AB-56C54C0014B1}"/>
                </a:ext>
              </a:extLst>
            </p:cNvPr>
            <p:cNvSpPr/>
            <p:nvPr/>
          </p:nvSpPr>
          <p:spPr>
            <a:xfrm>
              <a:off x="4010304" y="1994125"/>
              <a:ext cx="4189234" cy="2875139"/>
            </a:xfrm>
            <a:custGeom>
              <a:avLst/>
              <a:gdLst>
                <a:gd name="connsiteX0" fmla="*/ 4189235 w 4189234"/>
                <a:gd name="connsiteY0" fmla="*/ 2875140 h 2875139"/>
                <a:gd name="connsiteX1" fmla="*/ 3933469 w 4189234"/>
                <a:gd name="connsiteY1" fmla="*/ 2875140 h 2875139"/>
                <a:gd name="connsiteX2" fmla="*/ 3933469 w 4189234"/>
                <a:gd name="connsiteY2" fmla="*/ 2782537 h 2875139"/>
                <a:gd name="connsiteX3" fmla="*/ 3567462 w 4189234"/>
                <a:gd name="connsiteY3" fmla="*/ 2782537 h 2875139"/>
                <a:gd name="connsiteX4" fmla="*/ 3567462 w 4189234"/>
                <a:gd name="connsiteY4" fmla="*/ 2689926 h 2875139"/>
                <a:gd name="connsiteX5" fmla="*/ 2822226 w 4189234"/>
                <a:gd name="connsiteY5" fmla="*/ 2689926 h 2875139"/>
                <a:gd name="connsiteX6" fmla="*/ 2822226 w 4189234"/>
                <a:gd name="connsiteY6" fmla="*/ 2628194 h 2875139"/>
                <a:gd name="connsiteX7" fmla="*/ 2782535 w 4189234"/>
                <a:gd name="connsiteY7" fmla="*/ 2628194 h 2875139"/>
                <a:gd name="connsiteX8" fmla="*/ 2782535 w 4189234"/>
                <a:gd name="connsiteY8" fmla="*/ 2584094 h 2875139"/>
                <a:gd name="connsiteX9" fmla="*/ 2592921 w 4189234"/>
                <a:gd name="connsiteY9" fmla="*/ 2584094 h 2875139"/>
                <a:gd name="connsiteX10" fmla="*/ 2592921 w 4189234"/>
                <a:gd name="connsiteY10" fmla="*/ 2531182 h 2875139"/>
                <a:gd name="connsiteX11" fmla="*/ 2442988 w 4189234"/>
                <a:gd name="connsiteY11" fmla="*/ 2531182 h 2875139"/>
                <a:gd name="connsiteX12" fmla="*/ 2442988 w 4189234"/>
                <a:gd name="connsiteY12" fmla="*/ 2487081 h 2875139"/>
                <a:gd name="connsiteX13" fmla="*/ 2368016 w 4189234"/>
                <a:gd name="connsiteY13" fmla="*/ 2487081 h 2875139"/>
                <a:gd name="connsiteX14" fmla="*/ 2368016 w 4189234"/>
                <a:gd name="connsiteY14" fmla="*/ 2434170 h 2875139"/>
                <a:gd name="connsiteX15" fmla="*/ 2072570 w 4189234"/>
                <a:gd name="connsiteY15" fmla="*/ 2434170 h 2875139"/>
                <a:gd name="connsiteX16" fmla="*/ 2072570 w 4189234"/>
                <a:gd name="connsiteY16" fmla="*/ 2345968 h 2875139"/>
                <a:gd name="connsiteX17" fmla="*/ 1984378 w 4189234"/>
                <a:gd name="connsiteY17" fmla="*/ 2345968 h 2875139"/>
                <a:gd name="connsiteX18" fmla="*/ 1984378 w 4189234"/>
                <a:gd name="connsiteY18" fmla="*/ 2293057 h 2875139"/>
                <a:gd name="connsiteX19" fmla="*/ 1852085 w 4189234"/>
                <a:gd name="connsiteY19" fmla="*/ 2293057 h 2875139"/>
                <a:gd name="connsiteX20" fmla="*/ 1852085 w 4189234"/>
                <a:gd name="connsiteY20" fmla="*/ 2275417 h 2875139"/>
                <a:gd name="connsiteX21" fmla="*/ 1816805 w 4189234"/>
                <a:gd name="connsiteY21" fmla="*/ 2275417 h 2875139"/>
                <a:gd name="connsiteX22" fmla="*/ 1816805 w 4189234"/>
                <a:gd name="connsiteY22" fmla="*/ 2231316 h 2875139"/>
                <a:gd name="connsiteX23" fmla="*/ 1777114 w 4189234"/>
                <a:gd name="connsiteY23" fmla="*/ 2231316 h 2875139"/>
                <a:gd name="connsiteX24" fmla="*/ 1777114 w 4189234"/>
                <a:gd name="connsiteY24" fmla="*/ 2196045 h 2875139"/>
                <a:gd name="connsiteX25" fmla="*/ 1755073 w 4189234"/>
                <a:gd name="connsiteY25" fmla="*/ 2196045 h 2875139"/>
                <a:gd name="connsiteX26" fmla="*/ 1755073 w 4189234"/>
                <a:gd name="connsiteY26" fmla="*/ 2147534 h 2875139"/>
                <a:gd name="connsiteX27" fmla="*/ 1494898 w 4189234"/>
                <a:gd name="connsiteY27" fmla="*/ 2147534 h 2875139"/>
                <a:gd name="connsiteX28" fmla="*/ 1494898 w 4189234"/>
                <a:gd name="connsiteY28" fmla="*/ 2050522 h 2875139"/>
                <a:gd name="connsiteX29" fmla="*/ 1349375 w 4189234"/>
                <a:gd name="connsiteY29" fmla="*/ 2050522 h 2875139"/>
                <a:gd name="connsiteX30" fmla="*/ 1349375 w 4189234"/>
                <a:gd name="connsiteY30" fmla="*/ 2010831 h 2875139"/>
                <a:gd name="connsiteX31" fmla="*/ 1327324 w 4189234"/>
                <a:gd name="connsiteY31" fmla="*/ 2010831 h 2875139"/>
                <a:gd name="connsiteX32" fmla="*/ 1327324 w 4189234"/>
                <a:gd name="connsiteY32" fmla="*/ 1957920 h 2875139"/>
                <a:gd name="connsiteX33" fmla="*/ 1300864 w 4189234"/>
                <a:gd name="connsiteY33" fmla="*/ 1957920 h 2875139"/>
                <a:gd name="connsiteX34" fmla="*/ 1300864 w 4189234"/>
                <a:gd name="connsiteY34" fmla="*/ 1878539 h 2875139"/>
                <a:gd name="connsiteX35" fmla="*/ 1186212 w 4189234"/>
                <a:gd name="connsiteY35" fmla="*/ 1878539 h 2875139"/>
                <a:gd name="connsiteX36" fmla="*/ 1186212 w 4189234"/>
                <a:gd name="connsiteY36" fmla="*/ 1830037 h 2875139"/>
                <a:gd name="connsiteX37" fmla="*/ 1137710 w 4189234"/>
                <a:gd name="connsiteY37" fmla="*/ 1830037 h 2875139"/>
                <a:gd name="connsiteX38" fmla="*/ 1137710 w 4189234"/>
                <a:gd name="connsiteY38" fmla="*/ 1781526 h 2875139"/>
                <a:gd name="connsiteX39" fmla="*/ 1058329 w 4189234"/>
                <a:gd name="connsiteY39" fmla="*/ 1781526 h 2875139"/>
                <a:gd name="connsiteX40" fmla="*/ 1058329 w 4189234"/>
                <a:gd name="connsiteY40" fmla="*/ 1719795 h 2875139"/>
                <a:gd name="connsiteX41" fmla="*/ 1036288 w 4189234"/>
                <a:gd name="connsiteY41" fmla="*/ 1719795 h 2875139"/>
                <a:gd name="connsiteX42" fmla="*/ 1036288 w 4189234"/>
                <a:gd name="connsiteY42" fmla="*/ 1697745 h 2875139"/>
                <a:gd name="connsiteX43" fmla="*/ 996597 w 4189234"/>
                <a:gd name="connsiteY43" fmla="*/ 1697745 h 2875139"/>
                <a:gd name="connsiteX44" fmla="*/ 996597 w 4189234"/>
                <a:gd name="connsiteY44" fmla="*/ 1666874 h 2875139"/>
                <a:gd name="connsiteX45" fmla="*/ 943676 w 4189234"/>
                <a:gd name="connsiteY45" fmla="*/ 1666874 h 2875139"/>
                <a:gd name="connsiteX46" fmla="*/ 943676 w 4189234"/>
                <a:gd name="connsiteY46" fmla="*/ 1618373 h 2875139"/>
                <a:gd name="connsiteX47" fmla="*/ 789340 w 4189234"/>
                <a:gd name="connsiteY47" fmla="*/ 1618373 h 2875139"/>
                <a:gd name="connsiteX48" fmla="*/ 789340 w 4189234"/>
                <a:gd name="connsiteY48" fmla="*/ 1538991 h 2875139"/>
                <a:gd name="connsiteX49" fmla="*/ 727605 w 4189234"/>
                <a:gd name="connsiteY49" fmla="*/ 1538991 h 2875139"/>
                <a:gd name="connsiteX50" fmla="*/ 727605 w 4189234"/>
                <a:gd name="connsiteY50" fmla="*/ 1494900 h 2875139"/>
                <a:gd name="connsiteX51" fmla="*/ 670277 w 4189234"/>
                <a:gd name="connsiteY51" fmla="*/ 1494900 h 2875139"/>
                <a:gd name="connsiteX52" fmla="*/ 670277 w 4189234"/>
                <a:gd name="connsiteY52" fmla="*/ 1402289 h 2875139"/>
                <a:gd name="connsiteX53" fmla="*/ 643820 w 4189234"/>
                <a:gd name="connsiteY53" fmla="*/ 1402289 h 2875139"/>
                <a:gd name="connsiteX54" fmla="*/ 643820 w 4189234"/>
                <a:gd name="connsiteY54" fmla="*/ 1225905 h 2875139"/>
                <a:gd name="connsiteX55" fmla="*/ 617361 w 4189234"/>
                <a:gd name="connsiteY55" fmla="*/ 1225905 h 2875139"/>
                <a:gd name="connsiteX56" fmla="*/ 617361 w 4189234"/>
                <a:gd name="connsiteY56" fmla="*/ 1172984 h 2875139"/>
                <a:gd name="connsiteX57" fmla="*/ 590903 w 4189234"/>
                <a:gd name="connsiteY57" fmla="*/ 1172984 h 2875139"/>
                <a:gd name="connsiteX58" fmla="*/ 590903 w 4189234"/>
                <a:gd name="connsiteY58" fmla="*/ 1093612 h 2875139"/>
                <a:gd name="connsiteX59" fmla="*/ 537986 w 4189234"/>
                <a:gd name="connsiteY59" fmla="*/ 1093612 h 2875139"/>
                <a:gd name="connsiteX60" fmla="*/ 537986 w 4189234"/>
                <a:gd name="connsiteY60" fmla="*/ 1058331 h 2875139"/>
                <a:gd name="connsiteX61" fmla="*/ 498299 w 4189234"/>
                <a:gd name="connsiteY61" fmla="*/ 1058331 h 2875139"/>
                <a:gd name="connsiteX62" fmla="*/ 498299 w 4189234"/>
                <a:gd name="connsiteY62" fmla="*/ 890764 h 2875139"/>
                <a:gd name="connsiteX63" fmla="*/ 471840 w 4189234"/>
                <a:gd name="connsiteY63" fmla="*/ 890764 h 2875139"/>
                <a:gd name="connsiteX64" fmla="*/ 471840 w 4189234"/>
                <a:gd name="connsiteY64" fmla="*/ 802570 h 2875139"/>
                <a:gd name="connsiteX65" fmla="*/ 423333 w 4189234"/>
                <a:gd name="connsiteY65" fmla="*/ 802570 h 2875139"/>
                <a:gd name="connsiteX66" fmla="*/ 423333 w 4189234"/>
                <a:gd name="connsiteY66" fmla="*/ 780520 h 2875139"/>
                <a:gd name="connsiteX67" fmla="*/ 366007 w 4189234"/>
                <a:gd name="connsiteY67" fmla="*/ 780520 h 2875139"/>
                <a:gd name="connsiteX68" fmla="*/ 366007 w 4189234"/>
                <a:gd name="connsiteY68" fmla="*/ 709966 h 2875139"/>
                <a:gd name="connsiteX69" fmla="*/ 339549 w 4189234"/>
                <a:gd name="connsiteY69" fmla="*/ 709966 h 2875139"/>
                <a:gd name="connsiteX70" fmla="*/ 339549 w 4189234"/>
                <a:gd name="connsiteY70" fmla="*/ 595312 h 2875139"/>
                <a:gd name="connsiteX71" fmla="*/ 304271 w 4189234"/>
                <a:gd name="connsiteY71" fmla="*/ 595312 h 2875139"/>
                <a:gd name="connsiteX72" fmla="*/ 304271 w 4189234"/>
                <a:gd name="connsiteY72" fmla="*/ 560035 h 2875139"/>
                <a:gd name="connsiteX73" fmla="*/ 264583 w 4189234"/>
                <a:gd name="connsiteY73" fmla="*/ 560035 h 2875139"/>
                <a:gd name="connsiteX74" fmla="*/ 264583 w 4189234"/>
                <a:gd name="connsiteY74" fmla="*/ 498298 h 2875139"/>
                <a:gd name="connsiteX75" fmla="*/ 233715 w 4189234"/>
                <a:gd name="connsiteY75" fmla="*/ 498298 h 2875139"/>
                <a:gd name="connsiteX76" fmla="*/ 233715 w 4189234"/>
                <a:gd name="connsiteY76" fmla="*/ 467431 h 2875139"/>
                <a:gd name="connsiteX77" fmla="*/ 171979 w 4189234"/>
                <a:gd name="connsiteY77" fmla="*/ 467431 h 2875139"/>
                <a:gd name="connsiteX78" fmla="*/ 171979 w 4189234"/>
                <a:gd name="connsiteY78" fmla="*/ 383646 h 2875139"/>
                <a:gd name="connsiteX79" fmla="*/ 154341 w 4189234"/>
                <a:gd name="connsiteY79" fmla="*/ 383646 h 2875139"/>
                <a:gd name="connsiteX80" fmla="*/ 154341 w 4189234"/>
                <a:gd name="connsiteY80" fmla="*/ 132292 h 2875139"/>
                <a:gd name="connsiteX81" fmla="*/ 149931 w 4189234"/>
                <a:gd name="connsiteY81" fmla="*/ 132292 h 2875139"/>
                <a:gd name="connsiteX82" fmla="*/ 149931 w 4189234"/>
                <a:gd name="connsiteY82" fmla="*/ 79375 h 2875139"/>
                <a:gd name="connsiteX83" fmla="*/ 57326 w 4189234"/>
                <a:gd name="connsiteY83" fmla="*/ 79375 h 2875139"/>
                <a:gd name="connsiteX84" fmla="*/ 57326 w 4189234"/>
                <a:gd name="connsiteY84" fmla="*/ 44097 h 2875139"/>
                <a:gd name="connsiteX85" fmla="*/ 30868 w 4189234"/>
                <a:gd name="connsiteY85" fmla="*/ 44097 h 2875139"/>
                <a:gd name="connsiteX86" fmla="*/ 30868 w 4189234"/>
                <a:gd name="connsiteY86" fmla="*/ 0 h 2875139"/>
                <a:gd name="connsiteX87" fmla="*/ 0 w 4189234"/>
                <a:gd name="connsiteY87" fmla="*/ 0 h 287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189234" h="2875139">
                  <a:moveTo>
                    <a:pt x="4189235" y="2875140"/>
                  </a:moveTo>
                  <a:lnTo>
                    <a:pt x="3933469" y="2875140"/>
                  </a:lnTo>
                  <a:lnTo>
                    <a:pt x="3933469" y="2782537"/>
                  </a:lnTo>
                  <a:lnTo>
                    <a:pt x="3567462" y="2782537"/>
                  </a:lnTo>
                  <a:lnTo>
                    <a:pt x="3567462" y="2689926"/>
                  </a:lnTo>
                  <a:lnTo>
                    <a:pt x="2822226" y="2689926"/>
                  </a:lnTo>
                  <a:lnTo>
                    <a:pt x="2822226" y="2628194"/>
                  </a:lnTo>
                  <a:lnTo>
                    <a:pt x="2782535" y="2628194"/>
                  </a:lnTo>
                  <a:lnTo>
                    <a:pt x="2782535" y="2584094"/>
                  </a:lnTo>
                  <a:lnTo>
                    <a:pt x="2592921" y="2584094"/>
                  </a:lnTo>
                  <a:lnTo>
                    <a:pt x="2592921" y="2531182"/>
                  </a:lnTo>
                  <a:lnTo>
                    <a:pt x="2442988" y="2531182"/>
                  </a:lnTo>
                  <a:lnTo>
                    <a:pt x="2442988" y="2487081"/>
                  </a:lnTo>
                  <a:lnTo>
                    <a:pt x="2368016" y="2487081"/>
                  </a:lnTo>
                  <a:lnTo>
                    <a:pt x="2368016" y="2434170"/>
                  </a:lnTo>
                  <a:lnTo>
                    <a:pt x="2072570" y="2434170"/>
                  </a:lnTo>
                  <a:lnTo>
                    <a:pt x="2072570" y="2345968"/>
                  </a:lnTo>
                  <a:lnTo>
                    <a:pt x="1984378" y="2345968"/>
                  </a:lnTo>
                  <a:lnTo>
                    <a:pt x="1984378" y="2293057"/>
                  </a:lnTo>
                  <a:lnTo>
                    <a:pt x="1852085" y="2293057"/>
                  </a:lnTo>
                  <a:lnTo>
                    <a:pt x="1852085" y="2275417"/>
                  </a:lnTo>
                  <a:lnTo>
                    <a:pt x="1816805" y="2275417"/>
                  </a:lnTo>
                  <a:lnTo>
                    <a:pt x="1816805" y="2231316"/>
                  </a:lnTo>
                  <a:lnTo>
                    <a:pt x="1777114" y="2231316"/>
                  </a:lnTo>
                  <a:lnTo>
                    <a:pt x="1777114" y="2196045"/>
                  </a:lnTo>
                  <a:lnTo>
                    <a:pt x="1755073" y="2196045"/>
                  </a:lnTo>
                  <a:lnTo>
                    <a:pt x="1755073" y="2147534"/>
                  </a:lnTo>
                  <a:lnTo>
                    <a:pt x="1494898" y="2147534"/>
                  </a:lnTo>
                  <a:lnTo>
                    <a:pt x="1494898" y="2050522"/>
                  </a:lnTo>
                  <a:lnTo>
                    <a:pt x="1349375" y="2050522"/>
                  </a:lnTo>
                  <a:lnTo>
                    <a:pt x="1349375" y="2010831"/>
                  </a:lnTo>
                  <a:lnTo>
                    <a:pt x="1327324" y="2010831"/>
                  </a:lnTo>
                  <a:lnTo>
                    <a:pt x="1327324" y="1957920"/>
                  </a:lnTo>
                  <a:lnTo>
                    <a:pt x="1300864" y="1957920"/>
                  </a:lnTo>
                  <a:lnTo>
                    <a:pt x="1300864" y="1878539"/>
                  </a:lnTo>
                  <a:lnTo>
                    <a:pt x="1186212" y="1878539"/>
                  </a:lnTo>
                  <a:lnTo>
                    <a:pt x="1186212" y="1830037"/>
                  </a:lnTo>
                  <a:lnTo>
                    <a:pt x="1137710" y="1830037"/>
                  </a:lnTo>
                  <a:lnTo>
                    <a:pt x="1137710" y="1781526"/>
                  </a:lnTo>
                  <a:lnTo>
                    <a:pt x="1058329" y="1781526"/>
                  </a:lnTo>
                  <a:lnTo>
                    <a:pt x="1058329" y="1719795"/>
                  </a:lnTo>
                  <a:lnTo>
                    <a:pt x="1036288" y="1719795"/>
                  </a:lnTo>
                  <a:lnTo>
                    <a:pt x="1036288" y="1697745"/>
                  </a:lnTo>
                  <a:lnTo>
                    <a:pt x="996597" y="1697745"/>
                  </a:lnTo>
                  <a:lnTo>
                    <a:pt x="996597" y="1666874"/>
                  </a:lnTo>
                  <a:lnTo>
                    <a:pt x="943676" y="1666874"/>
                  </a:lnTo>
                  <a:lnTo>
                    <a:pt x="943676" y="1618373"/>
                  </a:lnTo>
                  <a:lnTo>
                    <a:pt x="789340" y="1618373"/>
                  </a:lnTo>
                  <a:lnTo>
                    <a:pt x="789340" y="1538991"/>
                  </a:lnTo>
                  <a:lnTo>
                    <a:pt x="727605" y="1538991"/>
                  </a:lnTo>
                  <a:lnTo>
                    <a:pt x="727605" y="1494900"/>
                  </a:lnTo>
                  <a:lnTo>
                    <a:pt x="670277" y="1494900"/>
                  </a:lnTo>
                  <a:lnTo>
                    <a:pt x="670277" y="1402289"/>
                  </a:lnTo>
                  <a:lnTo>
                    <a:pt x="643820" y="1402289"/>
                  </a:lnTo>
                  <a:lnTo>
                    <a:pt x="643820" y="1225905"/>
                  </a:lnTo>
                  <a:lnTo>
                    <a:pt x="617361" y="1225905"/>
                  </a:lnTo>
                  <a:lnTo>
                    <a:pt x="617361" y="1172984"/>
                  </a:lnTo>
                  <a:lnTo>
                    <a:pt x="590903" y="1172984"/>
                  </a:lnTo>
                  <a:lnTo>
                    <a:pt x="590903" y="1093612"/>
                  </a:lnTo>
                  <a:lnTo>
                    <a:pt x="537986" y="1093612"/>
                  </a:lnTo>
                  <a:lnTo>
                    <a:pt x="537986" y="1058331"/>
                  </a:lnTo>
                  <a:lnTo>
                    <a:pt x="498299" y="1058331"/>
                  </a:lnTo>
                  <a:lnTo>
                    <a:pt x="498299" y="890764"/>
                  </a:lnTo>
                  <a:lnTo>
                    <a:pt x="471840" y="890764"/>
                  </a:lnTo>
                  <a:lnTo>
                    <a:pt x="471840" y="802570"/>
                  </a:lnTo>
                  <a:lnTo>
                    <a:pt x="423333" y="802570"/>
                  </a:lnTo>
                  <a:lnTo>
                    <a:pt x="423333" y="780520"/>
                  </a:lnTo>
                  <a:lnTo>
                    <a:pt x="366007" y="780520"/>
                  </a:lnTo>
                  <a:lnTo>
                    <a:pt x="366007" y="709966"/>
                  </a:lnTo>
                  <a:lnTo>
                    <a:pt x="339549" y="709966"/>
                  </a:lnTo>
                  <a:lnTo>
                    <a:pt x="339549" y="595312"/>
                  </a:lnTo>
                  <a:lnTo>
                    <a:pt x="304271" y="595312"/>
                  </a:lnTo>
                  <a:lnTo>
                    <a:pt x="304271" y="560035"/>
                  </a:lnTo>
                  <a:lnTo>
                    <a:pt x="264583" y="560035"/>
                  </a:lnTo>
                  <a:lnTo>
                    <a:pt x="264583" y="498298"/>
                  </a:lnTo>
                  <a:lnTo>
                    <a:pt x="233715" y="498298"/>
                  </a:lnTo>
                  <a:lnTo>
                    <a:pt x="233715" y="467431"/>
                  </a:lnTo>
                  <a:lnTo>
                    <a:pt x="171979" y="467431"/>
                  </a:lnTo>
                  <a:lnTo>
                    <a:pt x="171979" y="383646"/>
                  </a:lnTo>
                  <a:lnTo>
                    <a:pt x="154341" y="383646"/>
                  </a:lnTo>
                  <a:lnTo>
                    <a:pt x="154341" y="132292"/>
                  </a:lnTo>
                  <a:lnTo>
                    <a:pt x="149931" y="132292"/>
                  </a:lnTo>
                  <a:lnTo>
                    <a:pt x="149931" y="79375"/>
                  </a:lnTo>
                  <a:lnTo>
                    <a:pt x="57326" y="79375"/>
                  </a:lnTo>
                  <a:lnTo>
                    <a:pt x="57326" y="44097"/>
                  </a:lnTo>
                  <a:lnTo>
                    <a:pt x="30868" y="44097"/>
                  </a:lnTo>
                  <a:lnTo>
                    <a:pt x="30868" y="0"/>
                  </a:ln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3" name="Freeform: Shape 902">
              <a:extLst>
                <a:ext uri="{FF2B5EF4-FFF2-40B4-BE49-F238E27FC236}">
                  <a16:creationId xmlns:a16="http://schemas.microsoft.com/office/drawing/2014/main" id="{DEC37D4A-8668-1DFE-D70E-54F24179ACC0}"/>
                </a:ext>
              </a:extLst>
            </p:cNvPr>
            <p:cNvSpPr/>
            <p:nvPr/>
          </p:nvSpPr>
          <p:spPr>
            <a:xfrm>
              <a:off x="3999720" y="194786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4" name="Freeform: Shape 903">
              <a:extLst>
                <a:ext uri="{FF2B5EF4-FFF2-40B4-BE49-F238E27FC236}">
                  <a16:creationId xmlns:a16="http://schemas.microsoft.com/office/drawing/2014/main" id="{9E46B172-2E57-4EB0-9C04-690A99D7BA12}"/>
                </a:ext>
              </a:extLst>
            </p:cNvPr>
            <p:cNvSpPr/>
            <p:nvPr/>
          </p:nvSpPr>
          <p:spPr>
            <a:xfrm>
              <a:off x="4209271" y="240506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5" name="Freeform: Shape 904">
              <a:extLst>
                <a:ext uri="{FF2B5EF4-FFF2-40B4-BE49-F238E27FC236}">
                  <a16:creationId xmlns:a16="http://schemas.microsoft.com/office/drawing/2014/main" id="{2EC29611-09AF-0C46-4E55-EDC4C63BB801}"/>
                </a:ext>
              </a:extLst>
            </p:cNvPr>
            <p:cNvSpPr/>
            <p:nvPr/>
          </p:nvSpPr>
          <p:spPr>
            <a:xfrm>
              <a:off x="4361671" y="272891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6" name="Freeform: Shape 905">
              <a:extLst>
                <a:ext uri="{FF2B5EF4-FFF2-40B4-BE49-F238E27FC236}">
                  <a16:creationId xmlns:a16="http://schemas.microsoft.com/office/drawing/2014/main" id="{C316E72B-058C-C320-D899-151F3DFDFC65}"/>
                </a:ext>
              </a:extLst>
            </p:cNvPr>
            <p:cNvSpPr/>
            <p:nvPr/>
          </p:nvSpPr>
          <p:spPr>
            <a:xfrm>
              <a:off x="4421971" y="2859117"/>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7" name="Freeform: Shape 906">
              <a:extLst>
                <a:ext uri="{FF2B5EF4-FFF2-40B4-BE49-F238E27FC236}">
                  <a16:creationId xmlns:a16="http://schemas.microsoft.com/office/drawing/2014/main" id="{077725D0-8314-5ABA-7C0D-9589E3AA6364}"/>
                </a:ext>
              </a:extLst>
            </p:cNvPr>
            <p:cNvSpPr/>
            <p:nvPr/>
          </p:nvSpPr>
          <p:spPr>
            <a:xfrm>
              <a:off x="4421971" y="295436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8" name="Freeform: Shape 907">
              <a:extLst>
                <a:ext uri="{FF2B5EF4-FFF2-40B4-BE49-F238E27FC236}">
                  <a16:creationId xmlns:a16="http://schemas.microsoft.com/office/drawing/2014/main" id="{B1CC39B5-DEE6-96CE-F6ED-C93297DF48F6}"/>
                </a:ext>
              </a:extLst>
            </p:cNvPr>
            <p:cNvSpPr/>
            <p:nvPr/>
          </p:nvSpPr>
          <p:spPr>
            <a:xfrm>
              <a:off x="4593421" y="333536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9" name="Freeform: Shape 908">
              <a:extLst>
                <a:ext uri="{FF2B5EF4-FFF2-40B4-BE49-F238E27FC236}">
                  <a16:creationId xmlns:a16="http://schemas.microsoft.com/office/drawing/2014/main" id="{388919CC-F5EE-2FAE-F48E-53E74A735655}"/>
                </a:ext>
              </a:extLst>
            </p:cNvPr>
            <p:cNvSpPr/>
            <p:nvPr/>
          </p:nvSpPr>
          <p:spPr>
            <a:xfrm>
              <a:off x="4612471" y="343061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0" name="Freeform: Shape 909">
              <a:extLst>
                <a:ext uri="{FF2B5EF4-FFF2-40B4-BE49-F238E27FC236}">
                  <a16:creationId xmlns:a16="http://schemas.microsoft.com/office/drawing/2014/main" id="{30837989-40A9-15A1-7730-03B32C449E60}"/>
                </a:ext>
              </a:extLst>
            </p:cNvPr>
            <p:cNvSpPr/>
            <p:nvPr/>
          </p:nvSpPr>
          <p:spPr>
            <a:xfrm>
              <a:off x="4726771" y="354491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1" name="Freeform: Shape 910">
              <a:extLst>
                <a:ext uri="{FF2B5EF4-FFF2-40B4-BE49-F238E27FC236}">
                  <a16:creationId xmlns:a16="http://schemas.microsoft.com/office/drawing/2014/main" id="{91FB551C-2EAB-9C40-3066-5F37F7D3EA77}"/>
                </a:ext>
              </a:extLst>
            </p:cNvPr>
            <p:cNvSpPr/>
            <p:nvPr/>
          </p:nvSpPr>
          <p:spPr>
            <a:xfrm>
              <a:off x="4780771" y="354807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2" name="Freeform: Shape 911">
              <a:extLst>
                <a:ext uri="{FF2B5EF4-FFF2-40B4-BE49-F238E27FC236}">
                  <a16:creationId xmlns:a16="http://schemas.microsoft.com/office/drawing/2014/main" id="{47B384A1-2068-03D9-CD97-178AE1D9ABCF}"/>
                </a:ext>
              </a:extLst>
            </p:cNvPr>
            <p:cNvSpPr/>
            <p:nvPr/>
          </p:nvSpPr>
          <p:spPr>
            <a:xfrm>
              <a:off x="4876021" y="354807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3" name="Freeform: Shape 912">
              <a:extLst>
                <a:ext uri="{FF2B5EF4-FFF2-40B4-BE49-F238E27FC236}">
                  <a16:creationId xmlns:a16="http://schemas.microsoft.com/office/drawing/2014/main" id="{F0EE59E6-CE5B-CFA5-4406-85958055EE89}"/>
                </a:ext>
              </a:extLst>
            </p:cNvPr>
            <p:cNvSpPr/>
            <p:nvPr/>
          </p:nvSpPr>
          <p:spPr>
            <a:xfrm>
              <a:off x="5085568" y="371952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4" name="Freeform: Shape 913">
              <a:extLst>
                <a:ext uri="{FF2B5EF4-FFF2-40B4-BE49-F238E27FC236}">
                  <a16:creationId xmlns:a16="http://schemas.microsoft.com/office/drawing/2014/main" id="{C927B03B-5AD3-8E36-3736-D61DF303EBCD}"/>
                </a:ext>
              </a:extLst>
            </p:cNvPr>
            <p:cNvSpPr/>
            <p:nvPr/>
          </p:nvSpPr>
          <p:spPr>
            <a:xfrm>
              <a:off x="5447518" y="398622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5" name="Freeform: Shape 914">
              <a:extLst>
                <a:ext uri="{FF2B5EF4-FFF2-40B4-BE49-F238E27FC236}">
                  <a16:creationId xmlns:a16="http://schemas.microsoft.com/office/drawing/2014/main" id="{4305A2F1-69A3-A0DE-983C-0E4A22A295EA}"/>
                </a:ext>
              </a:extLst>
            </p:cNvPr>
            <p:cNvSpPr/>
            <p:nvPr/>
          </p:nvSpPr>
          <p:spPr>
            <a:xfrm>
              <a:off x="5657068" y="408147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6" name="Freeform: Shape 915">
              <a:extLst>
                <a:ext uri="{FF2B5EF4-FFF2-40B4-BE49-F238E27FC236}">
                  <a16:creationId xmlns:a16="http://schemas.microsoft.com/office/drawing/2014/main" id="{84DB045F-C683-B972-1F09-008784BC7235}"/>
                </a:ext>
              </a:extLst>
            </p:cNvPr>
            <p:cNvSpPr/>
            <p:nvPr/>
          </p:nvSpPr>
          <p:spPr>
            <a:xfrm>
              <a:off x="5904728" y="42338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7" name="Freeform: Shape 916">
              <a:extLst>
                <a:ext uri="{FF2B5EF4-FFF2-40B4-BE49-F238E27FC236}">
                  <a16:creationId xmlns:a16="http://schemas.microsoft.com/office/drawing/2014/main" id="{1A2D10D3-29BE-6D96-D0D1-BAF514D86587}"/>
                </a:ext>
              </a:extLst>
            </p:cNvPr>
            <p:cNvSpPr/>
            <p:nvPr/>
          </p:nvSpPr>
          <p:spPr>
            <a:xfrm>
              <a:off x="5942828" y="42338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8" name="Freeform: Shape 917">
              <a:extLst>
                <a:ext uri="{FF2B5EF4-FFF2-40B4-BE49-F238E27FC236}">
                  <a16:creationId xmlns:a16="http://schemas.microsoft.com/office/drawing/2014/main" id="{C524D032-A7F5-2B84-12F4-668555DEECB0}"/>
                </a:ext>
              </a:extLst>
            </p:cNvPr>
            <p:cNvSpPr/>
            <p:nvPr/>
          </p:nvSpPr>
          <p:spPr>
            <a:xfrm>
              <a:off x="5999978" y="42719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9" name="Freeform: Shape 918">
              <a:extLst>
                <a:ext uri="{FF2B5EF4-FFF2-40B4-BE49-F238E27FC236}">
                  <a16:creationId xmlns:a16="http://schemas.microsoft.com/office/drawing/2014/main" id="{83E2A641-AA16-D6CB-2FAC-330A1174B78C}"/>
                </a:ext>
              </a:extLst>
            </p:cNvPr>
            <p:cNvSpPr/>
            <p:nvPr/>
          </p:nvSpPr>
          <p:spPr>
            <a:xfrm>
              <a:off x="6114278" y="43672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0" name="Freeform: Shape 919">
              <a:extLst>
                <a:ext uri="{FF2B5EF4-FFF2-40B4-BE49-F238E27FC236}">
                  <a16:creationId xmlns:a16="http://schemas.microsoft.com/office/drawing/2014/main" id="{A1B3193A-0C69-C7FA-E55A-E2A56514421C}"/>
                </a:ext>
              </a:extLst>
            </p:cNvPr>
            <p:cNvSpPr/>
            <p:nvPr/>
          </p:nvSpPr>
          <p:spPr>
            <a:xfrm>
              <a:off x="6285728" y="43672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1" name="Freeform: Shape 920">
              <a:extLst>
                <a:ext uri="{FF2B5EF4-FFF2-40B4-BE49-F238E27FC236}">
                  <a16:creationId xmlns:a16="http://schemas.microsoft.com/office/drawing/2014/main" id="{969C40CC-4EB4-9FC6-05CB-6631E69A4218}"/>
                </a:ext>
              </a:extLst>
            </p:cNvPr>
            <p:cNvSpPr/>
            <p:nvPr/>
          </p:nvSpPr>
          <p:spPr>
            <a:xfrm>
              <a:off x="6971528"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2" name="Freeform: Shape 921">
              <a:extLst>
                <a:ext uri="{FF2B5EF4-FFF2-40B4-BE49-F238E27FC236}">
                  <a16:creationId xmlns:a16="http://schemas.microsoft.com/office/drawing/2014/main" id="{31202607-22C7-9B96-ED85-47BAB55C6A85}"/>
                </a:ext>
              </a:extLst>
            </p:cNvPr>
            <p:cNvSpPr/>
            <p:nvPr/>
          </p:nvSpPr>
          <p:spPr>
            <a:xfrm>
              <a:off x="7028678"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3" name="Freeform: Shape 922">
              <a:extLst>
                <a:ext uri="{FF2B5EF4-FFF2-40B4-BE49-F238E27FC236}">
                  <a16:creationId xmlns:a16="http://schemas.microsoft.com/office/drawing/2014/main" id="{7C2261BA-6B31-E594-4DA2-230CCB9D9AF4}"/>
                </a:ext>
              </a:extLst>
            </p:cNvPr>
            <p:cNvSpPr/>
            <p:nvPr/>
          </p:nvSpPr>
          <p:spPr>
            <a:xfrm>
              <a:off x="7219178"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4" name="Freeform: Shape 923">
              <a:extLst>
                <a:ext uri="{FF2B5EF4-FFF2-40B4-BE49-F238E27FC236}">
                  <a16:creationId xmlns:a16="http://schemas.microsoft.com/office/drawing/2014/main" id="{ED00FC7E-BFB5-BBC2-AF7E-D8F7B9CB6B59}"/>
                </a:ext>
              </a:extLst>
            </p:cNvPr>
            <p:cNvSpPr/>
            <p:nvPr/>
          </p:nvSpPr>
          <p:spPr>
            <a:xfrm>
              <a:off x="7390637"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5" name="Freeform: Shape 924">
              <a:extLst>
                <a:ext uri="{FF2B5EF4-FFF2-40B4-BE49-F238E27FC236}">
                  <a16:creationId xmlns:a16="http://schemas.microsoft.com/office/drawing/2014/main" id="{85EF3820-91E2-791F-65BB-8C50FC04B6E6}"/>
                </a:ext>
              </a:extLst>
            </p:cNvPr>
            <p:cNvSpPr/>
            <p:nvPr/>
          </p:nvSpPr>
          <p:spPr>
            <a:xfrm>
              <a:off x="7466837"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6" name="Freeform: Shape 925">
              <a:extLst>
                <a:ext uri="{FF2B5EF4-FFF2-40B4-BE49-F238E27FC236}">
                  <a16:creationId xmlns:a16="http://schemas.microsoft.com/office/drawing/2014/main" id="{8B809E0F-983A-CE75-08F7-FBD6E47D96F4}"/>
                </a:ext>
              </a:extLst>
            </p:cNvPr>
            <p:cNvSpPr/>
            <p:nvPr/>
          </p:nvSpPr>
          <p:spPr>
            <a:xfrm>
              <a:off x="7523987"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7" name="Freeform: Shape 926">
              <a:extLst>
                <a:ext uri="{FF2B5EF4-FFF2-40B4-BE49-F238E27FC236}">
                  <a16:creationId xmlns:a16="http://schemas.microsoft.com/office/drawing/2014/main" id="{AA9D93B4-ED3F-CE39-2981-849719D26295}"/>
                </a:ext>
              </a:extLst>
            </p:cNvPr>
            <p:cNvSpPr/>
            <p:nvPr/>
          </p:nvSpPr>
          <p:spPr>
            <a:xfrm>
              <a:off x="8019287" y="48053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8" name="Freeform: Shape 927">
              <a:extLst>
                <a:ext uri="{FF2B5EF4-FFF2-40B4-BE49-F238E27FC236}">
                  <a16:creationId xmlns:a16="http://schemas.microsoft.com/office/drawing/2014/main" id="{FD930A72-4CE3-435C-EA20-E119C029D6DF}"/>
                </a:ext>
              </a:extLst>
            </p:cNvPr>
            <p:cNvSpPr/>
            <p:nvPr/>
          </p:nvSpPr>
          <p:spPr>
            <a:xfrm>
              <a:off x="8190737" y="48053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grpSp>
        <p:nvGrpSpPr>
          <p:cNvPr id="929" name="Group 928">
            <a:extLst>
              <a:ext uri="{FF2B5EF4-FFF2-40B4-BE49-F238E27FC236}">
                <a16:creationId xmlns:a16="http://schemas.microsoft.com/office/drawing/2014/main" id="{7937B92E-03AB-2B21-11EB-09512D0B3C70}"/>
              </a:ext>
            </a:extLst>
          </p:cNvPr>
          <p:cNvGrpSpPr/>
          <p:nvPr/>
        </p:nvGrpSpPr>
        <p:grpSpPr>
          <a:xfrm>
            <a:off x="7511222" y="2201152"/>
            <a:ext cx="4464000" cy="3314432"/>
            <a:chOff x="3790950" y="1771650"/>
            <a:chExt cx="4606890" cy="3314432"/>
          </a:xfrm>
        </p:grpSpPr>
        <p:sp>
          <p:nvSpPr>
            <p:cNvPr id="930" name="Freeform: Shape 929">
              <a:extLst>
                <a:ext uri="{FF2B5EF4-FFF2-40B4-BE49-F238E27FC236}">
                  <a16:creationId xmlns:a16="http://schemas.microsoft.com/office/drawing/2014/main" id="{F2CE4442-8344-73AA-01EC-BAE56EAAE6D7}"/>
                </a:ext>
              </a:extLst>
            </p:cNvPr>
            <p:cNvSpPr/>
            <p:nvPr/>
          </p:nvSpPr>
          <p:spPr>
            <a:xfrm>
              <a:off x="3790950" y="1813635"/>
              <a:ext cx="4606890" cy="3272447"/>
            </a:xfrm>
            <a:custGeom>
              <a:avLst/>
              <a:gdLst>
                <a:gd name="connsiteX0" fmla="*/ 4606890 w 4606890"/>
                <a:gd name="connsiteY0" fmla="*/ 3272448 h 3272447"/>
                <a:gd name="connsiteX1" fmla="*/ 4606890 w 4606890"/>
                <a:gd name="connsiteY1" fmla="*/ 3050830 h 3272447"/>
                <a:gd name="connsiteX2" fmla="*/ 3050829 w 4606890"/>
                <a:gd name="connsiteY2" fmla="*/ 3050830 h 3272447"/>
                <a:gd name="connsiteX3" fmla="*/ 3050829 w 4606890"/>
                <a:gd name="connsiteY3" fmla="*/ 2998957 h 3272447"/>
                <a:gd name="connsiteX4" fmla="*/ 2555719 w 4606890"/>
                <a:gd name="connsiteY4" fmla="*/ 2998957 h 3272447"/>
                <a:gd name="connsiteX5" fmla="*/ 2555719 w 4606890"/>
                <a:gd name="connsiteY5" fmla="*/ 2970668 h 3272447"/>
                <a:gd name="connsiteX6" fmla="*/ 2461412 w 4606890"/>
                <a:gd name="connsiteY6" fmla="*/ 2970668 h 3272447"/>
                <a:gd name="connsiteX7" fmla="*/ 2461412 w 4606890"/>
                <a:gd name="connsiteY7" fmla="*/ 2951808 h 3272447"/>
                <a:gd name="connsiteX8" fmla="*/ 2253939 w 4606890"/>
                <a:gd name="connsiteY8" fmla="*/ 2951808 h 3272447"/>
                <a:gd name="connsiteX9" fmla="*/ 2253939 w 4606890"/>
                <a:gd name="connsiteY9" fmla="*/ 2904650 h 3272447"/>
                <a:gd name="connsiteX10" fmla="*/ 1985162 w 4606890"/>
                <a:gd name="connsiteY10" fmla="*/ 2904650 h 3272447"/>
                <a:gd name="connsiteX11" fmla="*/ 1985162 w 4606890"/>
                <a:gd name="connsiteY11" fmla="*/ 2824497 h 3272447"/>
                <a:gd name="connsiteX12" fmla="*/ 1678667 w 4606890"/>
                <a:gd name="connsiteY12" fmla="*/ 2824497 h 3272447"/>
                <a:gd name="connsiteX13" fmla="*/ 1678667 w 4606890"/>
                <a:gd name="connsiteY13" fmla="*/ 2796198 h 3272447"/>
                <a:gd name="connsiteX14" fmla="*/ 1650368 w 4606890"/>
                <a:gd name="connsiteY14" fmla="*/ 2796198 h 3272447"/>
                <a:gd name="connsiteX15" fmla="*/ 1650368 w 4606890"/>
                <a:gd name="connsiteY15" fmla="*/ 2734905 h 3272447"/>
                <a:gd name="connsiteX16" fmla="*/ 1358017 w 4606890"/>
                <a:gd name="connsiteY16" fmla="*/ 2734905 h 3272447"/>
                <a:gd name="connsiteX17" fmla="*/ 1358017 w 4606890"/>
                <a:gd name="connsiteY17" fmla="*/ 2687746 h 3272447"/>
                <a:gd name="connsiteX18" fmla="*/ 1306154 w 4606890"/>
                <a:gd name="connsiteY18" fmla="*/ 2687746 h 3272447"/>
                <a:gd name="connsiteX19" fmla="*/ 1306154 w 4606890"/>
                <a:gd name="connsiteY19" fmla="*/ 2546291 h 3272447"/>
                <a:gd name="connsiteX20" fmla="*/ 1268425 w 4606890"/>
                <a:gd name="connsiteY20" fmla="*/ 2546291 h 3272447"/>
                <a:gd name="connsiteX21" fmla="*/ 1268425 w 4606890"/>
                <a:gd name="connsiteY21" fmla="*/ 2513277 h 3272447"/>
                <a:gd name="connsiteX22" fmla="*/ 1122255 w 4606890"/>
                <a:gd name="connsiteY22" fmla="*/ 2513277 h 3272447"/>
                <a:gd name="connsiteX23" fmla="*/ 1122255 w 4606890"/>
                <a:gd name="connsiteY23" fmla="*/ 2480273 h 3272447"/>
                <a:gd name="connsiteX24" fmla="*/ 1051522 w 4606890"/>
                <a:gd name="connsiteY24" fmla="*/ 2480273 h 3272447"/>
                <a:gd name="connsiteX25" fmla="*/ 1051522 w 4606890"/>
                <a:gd name="connsiteY25" fmla="*/ 2414255 h 3272447"/>
                <a:gd name="connsiteX26" fmla="*/ 994934 w 4606890"/>
                <a:gd name="connsiteY26" fmla="*/ 2414255 h 3272447"/>
                <a:gd name="connsiteX27" fmla="*/ 994934 w 4606890"/>
                <a:gd name="connsiteY27" fmla="*/ 2385966 h 3272447"/>
                <a:gd name="connsiteX28" fmla="*/ 910062 w 4606890"/>
                <a:gd name="connsiteY28" fmla="*/ 2385966 h 3272447"/>
                <a:gd name="connsiteX29" fmla="*/ 910062 w 4606890"/>
                <a:gd name="connsiteY29" fmla="*/ 2310518 h 3272447"/>
                <a:gd name="connsiteX30" fmla="*/ 881770 w 4606890"/>
                <a:gd name="connsiteY30" fmla="*/ 2310518 h 3272447"/>
                <a:gd name="connsiteX31" fmla="*/ 881770 w 4606890"/>
                <a:gd name="connsiteY31" fmla="*/ 2268084 h 3272447"/>
                <a:gd name="connsiteX32" fmla="*/ 858193 w 4606890"/>
                <a:gd name="connsiteY32" fmla="*/ 2268084 h 3272447"/>
                <a:gd name="connsiteX33" fmla="*/ 858193 w 4606890"/>
                <a:gd name="connsiteY33" fmla="*/ 2225641 h 3272447"/>
                <a:gd name="connsiteX34" fmla="*/ 834617 w 4606890"/>
                <a:gd name="connsiteY34" fmla="*/ 2225641 h 3272447"/>
                <a:gd name="connsiteX35" fmla="*/ 834617 w 4606890"/>
                <a:gd name="connsiteY35" fmla="*/ 2169063 h 3272447"/>
                <a:gd name="connsiteX36" fmla="*/ 806325 w 4606890"/>
                <a:gd name="connsiteY36" fmla="*/ 2169063 h 3272447"/>
                <a:gd name="connsiteX37" fmla="*/ 806325 w 4606890"/>
                <a:gd name="connsiteY37" fmla="*/ 2060611 h 3272447"/>
                <a:gd name="connsiteX38" fmla="*/ 792178 w 4606890"/>
                <a:gd name="connsiteY38" fmla="*/ 2060611 h 3272447"/>
                <a:gd name="connsiteX39" fmla="*/ 792178 w 4606890"/>
                <a:gd name="connsiteY39" fmla="*/ 1938005 h 3272447"/>
                <a:gd name="connsiteX40" fmla="*/ 707302 w 4606890"/>
                <a:gd name="connsiteY40" fmla="*/ 1938005 h 3272447"/>
                <a:gd name="connsiteX41" fmla="*/ 707302 w 4606890"/>
                <a:gd name="connsiteY41" fmla="*/ 1857843 h 3272447"/>
                <a:gd name="connsiteX42" fmla="*/ 660148 w 4606890"/>
                <a:gd name="connsiteY42" fmla="*/ 1857843 h 3272447"/>
                <a:gd name="connsiteX43" fmla="*/ 660148 w 4606890"/>
                <a:gd name="connsiteY43" fmla="*/ 1754106 h 3272447"/>
                <a:gd name="connsiteX44" fmla="*/ 664864 w 4606890"/>
                <a:gd name="connsiteY44" fmla="*/ 1754106 h 3272447"/>
                <a:gd name="connsiteX45" fmla="*/ 664864 w 4606890"/>
                <a:gd name="connsiteY45" fmla="*/ 1612650 h 3272447"/>
                <a:gd name="connsiteX46" fmla="*/ 622425 w 4606890"/>
                <a:gd name="connsiteY46" fmla="*/ 1612650 h 3272447"/>
                <a:gd name="connsiteX47" fmla="*/ 622425 w 4606890"/>
                <a:gd name="connsiteY47" fmla="*/ 1556062 h 3272447"/>
                <a:gd name="connsiteX48" fmla="*/ 570557 w 4606890"/>
                <a:gd name="connsiteY48" fmla="*/ 1556062 h 3272447"/>
                <a:gd name="connsiteX49" fmla="*/ 570557 w 4606890"/>
                <a:gd name="connsiteY49" fmla="*/ 1518343 h 3272447"/>
                <a:gd name="connsiteX50" fmla="*/ 537549 w 4606890"/>
                <a:gd name="connsiteY50" fmla="*/ 1518343 h 3272447"/>
                <a:gd name="connsiteX51" fmla="*/ 537549 w 4606890"/>
                <a:gd name="connsiteY51" fmla="*/ 1433466 h 3272447"/>
                <a:gd name="connsiteX52" fmla="*/ 509257 w 4606890"/>
                <a:gd name="connsiteY52" fmla="*/ 1433466 h 3272447"/>
                <a:gd name="connsiteX53" fmla="*/ 509257 w 4606890"/>
                <a:gd name="connsiteY53" fmla="*/ 1372163 h 3272447"/>
                <a:gd name="connsiteX54" fmla="*/ 509257 w 4606890"/>
                <a:gd name="connsiteY54" fmla="*/ 1372163 h 3272447"/>
                <a:gd name="connsiteX55" fmla="*/ 509257 w 4606890"/>
                <a:gd name="connsiteY55" fmla="*/ 1216562 h 3272447"/>
                <a:gd name="connsiteX56" fmla="*/ 462103 w 4606890"/>
                <a:gd name="connsiteY56" fmla="*/ 1216562 h 3272447"/>
                <a:gd name="connsiteX57" fmla="*/ 462103 w 4606890"/>
                <a:gd name="connsiteY57" fmla="*/ 1159974 h 3272447"/>
                <a:gd name="connsiteX58" fmla="*/ 405520 w 4606890"/>
                <a:gd name="connsiteY58" fmla="*/ 1159974 h 3272447"/>
                <a:gd name="connsiteX59" fmla="*/ 405520 w 4606890"/>
                <a:gd name="connsiteY59" fmla="*/ 1056238 h 3272447"/>
                <a:gd name="connsiteX60" fmla="*/ 344220 w 4606890"/>
                <a:gd name="connsiteY60" fmla="*/ 1056238 h 3272447"/>
                <a:gd name="connsiteX61" fmla="*/ 344220 w 4606890"/>
                <a:gd name="connsiteY61" fmla="*/ 726163 h 3272447"/>
                <a:gd name="connsiteX62" fmla="*/ 301783 w 4606890"/>
                <a:gd name="connsiteY62" fmla="*/ 726163 h 3272447"/>
                <a:gd name="connsiteX63" fmla="*/ 301783 w 4606890"/>
                <a:gd name="connsiteY63" fmla="*/ 636572 h 3272447"/>
                <a:gd name="connsiteX64" fmla="*/ 264060 w 4606890"/>
                <a:gd name="connsiteY64" fmla="*/ 636572 h 3272447"/>
                <a:gd name="connsiteX65" fmla="*/ 264060 w 4606890"/>
                <a:gd name="connsiteY65" fmla="*/ 594133 h 3272447"/>
                <a:gd name="connsiteX66" fmla="*/ 207475 w 4606890"/>
                <a:gd name="connsiteY66" fmla="*/ 594133 h 3272447"/>
                <a:gd name="connsiteX67" fmla="*/ 207475 w 4606890"/>
                <a:gd name="connsiteY67" fmla="*/ 556411 h 3272447"/>
                <a:gd name="connsiteX68" fmla="*/ 193329 w 4606890"/>
                <a:gd name="connsiteY68" fmla="*/ 556411 h 3272447"/>
                <a:gd name="connsiteX69" fmla="*/ 193329 w 4606890"/>
                <a:gd name="connsiteY69" fmla="*/ 499826 h 3272447"/>
                <a:gd name="connsiteX70" fmla="*/ 160322 w 4606890"/>
                <a:gd name="connsiteY70" fmla="*/ 499826 h 3272447"/>
                <a:gd name="connsiteX71" fmla="*/ 160322 w 4606890"/>
                <a:gd name="connsiteY71" fmla="*/ 198045 h 3272447"/>
                <a:gd name="connsiteX72" fmla="*/ 155606 w 4606890"/>
                <a:gd name="connsiteY72" fmla="*/ 198045 h 3272447"/>
                <a:gd name="connsiteX73" fmla="*/ 155606 w 4606890"/>
                <a:gd name="connsiteY73" fmla="*/ 127314 h 3272447"/>
                <a:gd name="connsiteX74" fmla="*/ 132030 w 4606890"/>
                <a:gd name="connsiteY74" fmla="*/ 127314 h 3272447"/>
                <a:gd name="connsiteX75" fmla="*/ 132030 w 4606890"/>
                <a:gd name="connsiteY75" fmla="*/ 89591 h 3272447"/>
                <a:gd name="connsiteX76" fmla="*/ 89592 w 4606890"/>
                <a:gd name="connsiteY76" fmla="*/ 89591 h 3272447"/>
                <a:gd name="connsiteX77" fmla="*/ 89592 w 4606890"/>
                <a:gd name="connsiteY77" fmla="*/ 66015 h 3272447"/>
                <a:gd name="connsiteX78" fmla="*/ 47154 w 4606890"/>
                <a:gd name="connsiteY78" fmla="*/ 66015 h 3272447"/>
                <a:gd name="connsiteX79" fmla="*/ 47154 w 4606890"/>
                <a:gd name="connsiteY79" fmla="*/ 0 h 3272447"/>
                <a:gd name="connsiteX80" fmla="*/ 0 w 4606890"/>
                <a:gd name="connsiteY80" fmla="*/ 0 h 3272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606890" h="3272447">
                  <a:moveTo>
                    <a:pt x="4606890" y="3272448"/>
                  </a:moveTo>
                  <a:lnTo>
                    <a:pt x="4606890" y="3050830"/>
                  </a:lnTo>
                  <a:lnTo>
                    <a:pt x="3050829" y="3050830"/>
                  </a:lnTo>
                  <a:lnTo>
                    <a:pt x="3050829" y="2998957"/>
                  </a:lnTo>
                  <a:lnTo>
                    <a:pt x="2555719" y="2998957"/>
                  </a:lnTo>
                  <a:lnTo>
                    <a:pt x="2555719" y="2970668"/>
                  </a:lnTo>
                  <a:lnTo>
                    <a:pt x="2461412" y="2970668"/>
                  </a:lnTo>
                  <a:lnTo>
                    <a:pt x="2461412" y="2951808"/>
                  </a:lnTo>
                  <a:lnTo>
                    <a:pt x="2253939" y="2951808"/>
                  </a:lnTo>
                  <a:lnTo>
                    <a:pt x="2253939" y="2904650"/>
                  </a:lnTo>
                  <a:lnTo>
                    <a:pt x="1985162" y="2904650"/>
                  </a:lnTo>
                  <a:lnTo>
                    <a:pt x="1985162" y="2824497"/>
                  </a:lnTo>
                  <a:lnTo>
                    <a:pt x="1678667" y="2824497"/>
                  </a:lnTo>
                  <a:lnTo>
                    <a:pt x="1678667" y="2796198"/>
                  </a:lnTo>
                  <a:lnTo>
                    <a:pt x="1650368" y="2796198"/>
                  </a:lnTo>
                  <a:lnTo>
                    <a:pt x="1650368" y="2734905"/>
                  </a:lnTo>
                  <a:lnTo>
                    <a:pt x="1358017" y="2734905"/>
                  </a:lnTo>
                  <a:lnTo>
                    <a:pt x="1358017" y="2687746"/>
                  </a:lnTo>
                  <a:lnTo>
                    <a:pt x="1306154" y="2687746"/>
                  </a:lnTo>
                  <a:lnTo>
                    <a:pt x="1306154" y="2546291"/>
                  </a:lnTo>
                  <a:lnTo>
                    <a:pt x="1268425" y="2546291"/>
                  </a:lnTo>
                  <a:lnTo>
                    <a:pt x="1268425" y="2513277"/>
                  </a:lnTo>
                  <a:lnTo>
                    <a:pt x="1122255" y="2513277"/>
                  </a:lnTo>
                  <a:lnTo>
                    <a:pt x="1122255" y="2480273"/>
                  </a:lnTo>
                  <a:lnTo>
                    <a:pt x="1051522" y="2480273"/>
                  </a:lnTo>
                  <a:lnTo>
                    <a:pt x="1051522" y="2414255"/>
                  </a:lnTo>
                  <a:lnTo>
                    <a:pt x="994934" y="2414255"/>
                  </a:lnTo>
                  <a:lnTo>
                    <a:pt x="994934" y="2385966"/>
                  </a:lnTo>
                  <a:lnTo>
                    <a:pt x="910062" y="2385966"/>
                  </a:lnTo>
                  <a:lnTo>
                    <a:pt x="910062" y="2310518"/>
                  </a:lnTo>
                  <a:lnTo>
                    <a:pt x="881770" y="2310518"/>
                  </a:lnTo>
                  <a:lnTo>
                    <a:pt x="881770" y="2268084"/>
                  </a:lnTo>
                  <a:lnTo>
                    <a:pt x="858193" y="2268084"/>
                  </a:lnTo>
                  <a:lnTo>
                    <a:pt x="858193" y="2225641"/>
                  </a:lnTo>
                  <a:lnTo>
                    <a:pt x="834617" y="2225641"/>
                  </a:lnTo>
                  <a:lnTo>
                    <a:pt x="834617" y="2169063"/>
                  </a:lnTo>
                  <a:lnTo>
                    <a:pt x="806325" y="2169063"/>
                  </a:lnTo>
                  <a:lnTo>
                    <a:pt x="806325" y="2060611"/>
                  </a:lnTo>
                  <a:lnTo>
                    <a:pt x="792178" y="2060611"/>
                  </a:lnTo>
                  <a:lnTo>
                    <a:pt x="792178" y="1938005"/>
                  </a:lnTo>
                  <a:lnTo>
                    <a:pt x="707302" y="1938005"/>
                  </a:lnTo>
                  <a:lnTo>
                    <a:pt x="707302" y="1857843"/>
                  </a:lnTo>
                  <a:lnTo>
                    <a:pt x="660148" y="1857843"/>
                  </a:lnTo>
                  <a:lnTo>
                    <a:pt x="660148" y="1754106"/>
                  </a:lnTo>
                  <a:lnTo>
                    <a:pt x="664864" y="1754106"/>
                  </a:lnTo>
                  <a:lnTo>
                    <a:pt x="664864" y="1612650"/>
                  </a:lnTo>
                  <a:lnTo>
                    <a:pt x="622425" y="1612650"/>
                  </a:lnTo>
                  <a:lnTo>
                    <a:pt x="622425" y="1556062"/>
                  </a:lnTo>
                  <a:lnTo>
                    <a:pt x="570557" y="1556062"/>
                  </a:lnTo>
                  <a:lnTo>
                    <a:pt x="570557" y="1518343"/>
                  </a:lnTo>
                  <a:lnTo>
                    <a:pt x="537549" y="1518343"/>
                  </a:lnTo>
                  <a:lnTo>
                    <a:pt x="537549" y="1433466"/>
                  </a:lnTo>
                  <a:lnTo>
                    <a:pt x="509257" y="1433466"/>
                  </a:lnTo>
                  <a:lnTo>
                    <a:pt x="509257" y="1372163"/>
                  </a:lnTo>
                  <a:lnTo>
                    <a:pt x="509257" y="1372163"/>
                  </a:lnTo>
                  <a:lnTo>
                    <a:pt x="509257" y="1216562"/>
                  </a:lnTo>
                  <a:lnTo>
                    <a:pt x="462103" y="1216562"/>
                  </a:lnTo>
                  <a:lnTo>
                    <a:pt x="462103" y="1159974"/>
                  </a:lnTo>
                  <a:lnTo>
                    <a:pt x="405520" y="1159974"/>
                  </a:lnTo>
                  <a:lnTo>
                    <a:pt x="405520" y="1056238"/>
                  </a:lnTo>
                  <a:lnTo>
                    <a:pt x="344220" y="1056238"/>
                  </a:lnTo>
                  <a:lnTo>
                    <a:pt x="344220" y="726163"/>
                  </a:lnTo>
                  <a:lnTo>
                    <a:pt x="301783" y="726163"/>
                  </a:lnTo>
                  <a:lnTo>
                    <a:pt x="301783" y="636572"/>
                  </a:lnTo>
                  <a:lnTo>
                    <a:pt x="264060" y="636572"/>
                  </a:lnTo>
                  <a:lnTo>
                    <a:pt x="264060" y="594133"/>
                  </a:lnTo>
                  <a:lnTo>
                    <a:pt x="207475" y="594133"/>
                  </a:lnTo>
                  <a:lnTo>
                    <a:pt x="207475" y="556411"/>
                  </a:lnTo>
                  <a:lnTo>
                    <a:pt x="193329" y="556411"/>
                  </a:lnTo>
                  <a:lnTo>
                    <a:pt x="193329" y="499826"/>
                  </a:lnTo>
                  <a:lnTo>
                    <a:pt x="160322" y="499826"/>
                  </a:lnTo>
                  <a:lnTo>
                    <a:pt x="160322" y="198045"/>
                  </a:lnTo>
                  <a:lnTo>
                    <a:pt x="155606" y="198045"/>
                  </a:lnTo>
                  <a:lnTo>
                    <a:pt x="155606" y="127314"/>
                  </a:lnTo>
                  <a:lnTo>
                    <a:pt x="132030" y="127314"/>
                  </a:lnTo>
                  <a:lnTo>
                    <a:pt x="132030" y="89591"/>
                  </a:lnTo>
                  <a:lnTo>
                    <a:pt x="89592" y="89591"/>
                  </a:lnTo>
                  <a:lnTo>
                    <a:pt x="89592" y="66015"/>
                  </a:lnTo>
                  <a:lnTo>
                    <a:pt x="47154" y="66015"/>
                  </a:lnTo>
                  <a:lnTo>
                    <a:pt x="47154" y="0"/>
                  </a:lnTo>
                  <a:lnTo>
                    <a:pt x="0" y="0"/>
                  </a:lnTo>
                </a:path>
              </a:pathLst>
            </a:custGeom>
            <a:noFill/>
            <a:ln w="19050" cap="flat">
              <a:solidFill>
                <a:schemeClr val="accent2"/>
              </a:solidFill>
              <a:prstDash val="solid"/>
              <a:miter/>
            </a:ln>
          </p:spPr>
          <p:txBody>
            <a:bodyPr rtlCol="0" anchor="ctr"/>
            <a:lstStyle/>
            <a:p>
              <a:pPr rtl="0"/>
              <a:endParaRPr lang="en-GB"/>
            </a:p>
          </p:txBody>
        </p:sp>
        <p:sp>
          <p:nvSpPr>
            <p:cNvPr id="931" name="Freeform: Shape 930">
              <a:extLst>
                <a:ext uri="{FF2B5EF4-FFF2-40B4-BE49-F238E27FC236}">
                  <a16:creationId xmlns:a16="http://schemas.microsoft.com/office/drawing/2014/main" id="{7768E96D-7D61-454C-9198-DD497D6F0BED}"/>
                </a:ext>
              </a:extLst>
            </p:cNvPr>
            <p:cNvSpPr/>
            <p:nvPr/>
          </p:nvSpPr>
          <p:spPr>
            <a:xfrm>
              <a:off x="3806604" y="1771650"/>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932" name="Freeform: Shape 931">
              <a:extLst>
                <a:ext uri="{FF2B5EF4-FFF2-40B4-BE49-F238E27FC236}">
                  <a16:creationId xmlns:a16="http://schemas.microsoft.com/office/drawing/2014/main" id="{281DDB93-89C6-3F1D-70D9-5C04FEC88117}"/>
                </a:ext>
              </a:extLst>
            </p:cNvPr>
            <p:cNvSpPr/>
            <p:nvPr/>
          </p:nvSpPr>
          <p:spPr>
            <a:xfrm>
              <a:off x="3882804" y="1866900"/>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933" name="Freeform: Shape 932">
              <a:extLst>
                <a:ext uri="{FF2B5EF4-FFF2-40B4-BE49-F238E27FC236}">
                  <a16:creationId xmlns:a16="http://schemas.microsoft.com/office/drawing/2014/main" id="{06D282E0-F043-EF8A-53D4-1A62EC2CBF20}"/>
                </a:ext>
              </a:extLst>
            </p:cNvPr>
            <p:cNvSpPr/>
            <p:nvPr/>
          </p:nvSpPr>
          <p:spPr>
            <a:xfrm>
              <a:off x="4076455" y="2625754"/>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4" name="Freeform: Shape 933">
              <a:extLst>
                <a:ext uri="{FF2B5EF4-FFF2-40B4-BE49-F238E27FC236}">
                  <a16:creationId xmlns:a16="http://schemas.microsoft.com/office/drawing/2014/main" id="{0617FD21-69CB-ACF8-2FDE-829EE885D8E7}"/>
                </a:ext>
              </a:extLst>
            </p:cNvPr>
            <p:cNvSpPr/>
            <p:nvPr/>
          </p:nvSpPr>
          <p:spPr>
            <a:xfrm>
              <a:off x="4247905" y="306390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5" name="Freeform: Shape 934">
              <a:extLst>
                <a:ext uri="{FF2B5EF4-FFF2-40B4-BE49-F238E27FC236}">
                  <a16:creationId xmlns:a16="http://schemas.microsoft.com/office/drawing/2014/main" id="{B8B3FEF0-066E-DD40-18BF-49E38E2AC1A8}"/>
                </a:ext>
              </a:extLst>
            </p:cNvPr>
            <p:cNvSpPr/>
            <p:nvPr/>
          </p:nvSpPr>
          <p:spPr>
            <a:xfrm>
              <a:off x="4247905" y="315915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6" name="Freeform: Shape 935">
              <a:extLst>
                <a:ext uri="{FF2B5EF4-FFF2-40B4-BE49-F238E27FC236}">
                  <a16:creationId xmlns:a16="http://schemas.microsoft.com/office/drawing/2014/main" id="{CDA13E71-D1EB-AB34-8625-099CD3AD7C28}"/>
                </a:ext>
              </a:extLst>
            </p:cNvPr>
            <p:cNvSpPr/>
            <p:nvPr/>
          </p:nvSpPr>
          <p:spPr>
            <a:xfrm>
              <a:off x="4247905" y="323535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7" name="Freeform: Shape 936">
              <a:extLst>
                <a:ext uri="{FF2B5EF4-FFF2-40B4-BE49-F238E27FC236}">
                  <a16:creationId xmlns:a16="http://schemas.microsoft.com/office/drawing/2014/main" id="{AFC13F90-42AB-26CA-EA27-595DA630A385}"/>
                </a:ext>
              </a:extLst>
            </p:cNvPr>
            <p:cNvSpPr/>
            <p:nvPr/>
          </p:nvSpPr>
          <p:spPr>
            <a:xfrm>
              <a:off x="4400305" y="357825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8" name="Freeform: Shape 937">
              <a:extLst>
                <a:ext uri="{FF2B5EF4-FFF2-40B4-BE49-F238E27FC236}">
                  <a16:creationId xmlns:a16="http://schemas.microsoft.com/office/drawing/2014/main" id="{4DC641B5-FB93-4446-8860-97F5B18A416E}"/>
                </a:ext>
              </a:extLst>
            </p:cNvPr>
            <p:cNvSpPr/>
            <p:nvPr/>
          </p:nvSpPr>
          <p:spPr>
            <a:xfrm>
              <a:off x="4781302" y="4225966"/>
              <a:ext cx="108004" cy="9525"/>
            </a:xfrm>
            <a:custGeom>
              <a:avLst/>
              <a:gdLst>
                <a:gd name="connsiteX0" fmla="*/ 108004 w 108004"/>
                <a:gd name="connsiteY0" fmla="*/ 0 h 9525"/>
                <a:gd name="connsiteX1" fmla="*/ 0 w 108004"/>
                <a:gd name="connsiteY1" fmla="*/ 0 h 9525"/>
              </a:gdLst>
              <a:ahLst/>
              <a:cxnLst>
                <a:cxn ang="0">
                  <a:pos x="connsiteX0" y="connsiteY0"/>
                </a:cxn>
                <a:cxn ang="0">
                  <a:pos x="connsiteX1" y="connsiteY1"/>
                </a:cxn>
              </a:cxnLst>
              <a:rect l="l" t="t" r="r" b="b"/>
              <a:pathLst>
                <a:path w="108004" h="9525">
                  <a:moveTo>
                    <a:pt x="108004"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9" name="Freeform: Shape 938">
              <a:extLst>
                <a:ext uri="{FF2B5EF4-FFF2-40B4-BE49-F238E27FC236}">
                  <a16:creationId xmlns:a16="http://schemas.microsoft.com/office/drawing/2014/main" id="{C8DA31B3-D97B-496F-0093-B748A1894331}"/>
                </a:ext>
              </a:extLst>
            </p:cNvPr>
            <p:cNvSpPr/>
            <p:nvPr/>
          </p:nvSpPr>
          <p:spPr>
            <a:xfrm>
              <a:off x="4854359" y="42291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0" name="Freeform: Shape 939">
              <a:extLst>
                <a:ext uri="{FF2B5EF4-FFF2-40B4-BE49-F238E27FC236}">
                  <a16:creationId xmlns:a16="http://schemas.microsoft.com/office/drawing/2014/main" id="{8ACFA7A1-7ED9-E56A-4933-4B63412ABF21}"/>
                </a:ext>
              </a:extLst>
            </p:cNvPr>
            <p:cNvSpPr/>
            <p:nvPr/>
          </p:nvSpPr>
          <p:spPr>
            <a:xfrm>
              <a:off x="48924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1" name="Freeform: Shape 940">
              <a:extLst>
                <a:ext uri="{FF2B5EF4-FFF2-40B4-BE49-F238E27FC236}">
                  <a16:creationId xmlns:a16="http://schemas.microsoft.com/office/drawing/2014/main" id="{BB5FAAFC-4089-EB23-7F7B-64F32FD47210}"/>
                </a:ext>
              </a:extLst>
            </p:cNvPr>
            <p:cNvSpPr/>
            <p:nvPr/>
          </p:nvSpPr>
          <p:spPr>
            <a:xfrm>
              <a:off x="49305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2" name="Freeform: Shape 941">
              <a:extLst>
                <a:ext uri="{FF2B5EF4-FFF2-40B4-BE49-F238E27FC236}">
                  <a16:creationId xmlns:a16="http://schemas.microsoft.com/office/drawing/2014/main" id="{F45F7691-1F50-0D8E-4089-6B477AA19DC1}"/>
                </a:ext>
              </a:extLst>
            </p:cNvPr>
            <p:cNvSpPr/>
            <p:nvPr/>
          </p:nvSpPr>
          <p:spPr>
            <a:xfrm>
              <a:off x="49686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3" name="Freeform: Shape 942">
              <a:extLst>
                <a:ext uri="{FF2B5EF4-FFF2-40B4-BE49-F238E27FC236}">
                  <a16:creationId xmlns:a16="http://schemas.microsoft.com/office/drawing/2014/main" id="{B5D88B2A-68A0-E9E3-BFE6-A07A95A16975}"/>
                </a:ext>
              </a:extLst>
            </p:cNvPr>
            <p:cNvSpPr/>
            <p:nvPr/>
          </p:nvSpPr>
          <p:spPr>
            <a:xfrm>
              <a:off x="50067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4" name="Freeform: Shape 943">
              <a:extLst>
                <a:ext uri="{FF2B5EF4-FFF2-40B4-BE49-F238E27FC236}">
                  <a16:creationId xmlns:a16="http://schemas.microsoft.com/office/drawing/2014/main" id="{607DA42B-34FC-4144-C0BD-AC8C6E8851CA}"/>
                </a:ext>
              </a:extLst>
            </p:cNvPr>
            <p:cNvSpPr/>
            <p:nvPr/>
          </p:nvSpPr>
          <p:spPr>
            <a:xfrm>
              <a:off x="5235359" y="44958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5" name="Freeform: Shape 944">
              <a:extLst>
                <a:ext uri="{FF2B5EF4-FFF2-40B4-BE49-F238E27FC236}">
                  <a16:creationId xmlns:a16="http://schemas.microsoft.com/office/drawing/2014/main" id="{93815D53-81CB-7F48-18EE-7EF7D7110ABC}"/>
                </a:ext>
              </a:extLst>
            </p:cNvPr>
            <p:cNvSpPr/>
            <p:nvPr/>
          </p:nvSpPr>
          <p:spPr>
            <a:xfrm>
              <a:off x="5768759" y="459106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6" name="Freeform: Shape 945">
              <a:extLst>
                <a:ext uri="{FF2B5EF4-FFF2-40B4-BE49-F238E27FC236}">
                  <a16:creationId xmlns:a16="http://schemas.microsoft.com/office/drawing/2014/main" id="{8C87DE85-0C39-8081-76B7-FF8459DE4DCB}"/>
                </a:ext>
              </a:extLst>
            </p:cNvPr>
            <p:cNvSpPr/>
            <p:nvPr/>
          </p:nvSpPr>
          <p:spPr>
            <a:xfrm>
              <a:off x="7769018" y="4800619"/>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2"/>
              </a:solidFill>
              <a:prstDash val="solid"/>
              <a:miter/>
            </a:ln>
          </p:spPr>
          <p:txBody>
            <a:bodyPr rtlCol="0" anchor="ctr"/>
            <a:lstStyle/>
            <a:p>
              <a:pPr rtl="0"/>
              <a:endParaRPr lang="en-GB"/>
            </a:p>
          </p:txBody>
        </p:sp>
      </p:grpSp>
      <p:grpSp>
        <p:nvGrpSpPr>
          <p:cNvPr id="3" name="Group 2">
            <a:extLst>
              <a:ext uri="{FF2B5EF4-FFF2-40B4-BE49-F238E27FC236}">
                <a16:creationId xmlns:a16="http://schemas.microsoft.com/office/drawing/2014/main" id="{B673C95E-42C3-0A2D-178D-D05FD8418A0D}"/>
              </a:ext>
            </a:extLst>
          </p:cNvPr>
          <p:cNvGrpSpPr/>
          <p:nvPr/>
        </p:nvGrpSpPr>
        <p:grpSpPr>
          <a:xfrm>
            <a:off x="1130563" y="1286924"/>
            <a:ext cx="5450882" cy="5279599"/>
            <a:chOff x="206750" y="993007"/>
            <a:chExt cx="5450882" cy="5279599"/>
          </a:xfrm>
        </p:grpSpPr>
        <p:sp>
          <p:nvSpPr>
            <p:cNvPr id="6" name="TextBox 5">
              <a:extLst>
                <a:ext uri="{FF2B5EF4-FFF2-40B4-BE49-F238E27FC236}">
                  <a16:creationId xmlns:a16="http://schemas.microsoft.com/office/drawing/2014/main" id="{40A6F20B-6BEE-6593-C911-E21F85E4C5EB}"/>
                </a:ext>
              </a:extLst>
            </p:cNvPr>
            <p:cNvSpPr txBox="1"/>
            <p:nvPr/>
          </p:nvSpPr>
          <p:spPr>
            <a:xfrm>
              <a:off x="1311346" y="993007"/>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全生存期間（</a:t>
              </a:r>
              <a:r>
                <a:rPr lang="ja-jp" sz="1600" b="1" kern="0">
                  <a:solidFill>
                    <a:srgbClr val="363636"/>
                  </a:solidFill>
                  <a:latin typeface="Arial" panose="020B0604020202020204" pitchFamily="34" charset="0"/>
                  <a:ea typeface="+mj-ea"/>
                  <a:cs typeface="Arial" panose="020B0604020202020204" pitchFamily="34" charset="0"/>
                  <a:sym typeface="Helvetica"/>
                </a:rPr>
                <a:t>フル解析セット）</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 name="TextBox 8">
              <a:extLst>
                <a:ext uri="{FF2B5EF4-FFF2-40B4-BE49-F238E27FC236}">
                  <a16:creationId xmlns:a16="http://schemas.microsoft.com/office/drawing/2014/main" id="{69E6481A-5738-214B-4AAB-B4FB505DAE31}"/>
                </a:ext>
              </a:extLst>
            </p:cNvPr>
            <p:cNvSpPr txBox="1"/>
            <p:nvPr/>
          </p:nvSpPr>
          <p:spPr>
            <a:xfrm rot="16200000">
              <a:off x="8619" y="3429228"/>
              <a:ext cx="704039"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OS、%</a:t>
              </a:r>
            </a:p>
          </p:txBody>
        </p:sp>
        <p:sp>
          <p:nvSpPr>
            <p:cNvPr id="10" name="TextBox 9">
              <a:extLst>
                <a:ext uri="{FF2B5EF4-FFF2-40B4-BE49-F238E27FC236}">
                  <a16:creationId xmlns:a16="http://schemas.microsoft.com/office/drawing/2014/main" id="{2DCB6120-2026-8A0C-A451-FF0782C6A8B3}"/>
                </a:ext>
              </a:extLst>
            </p:cNvPr>
            <p:cNvSpPr txBox="1"/>
            <p:nvPr/>
          </p:nvSpPr>
          <p:spPr>
            <a:xfrm>
              <a:off x="317843" y="1738325"/>
              <a:ext cx="482825" cy="389583"/>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100</a:t>
              </a:r>
            </a:p>
          </p:txBody>
        </p:sp>
        <p:sp>
          <p:nvSpPr>
            <p:cNvPr id="11" name="Line 6">
              <a:extLst>
                <a:ext uri="{FF2B5EF4-FFF2-40B4-BE49-F238E27FC236}">
                  <a16:creationId xmlns:a16="http://schemas.microsoft.com/office/drawing/2014/main" id="{160AD7F2-31A0-EC56-61A4-B692CAE55CA7}"/>
                </a:ext>
              </a:extLst>
            </p:cNvPr>
            <p:cNvSpPr>
              <a:spLocks noChangeShapeType="1"/>
            </p:cNvSpPr>
            <p:nvPr/>
          </p:nvSpPr>
          <p:spPr bwMode="auto">
            <a:xfrm>
              <a:off x="784024" y="193662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2" name="Line 7">
              <a:extLst>
                <a:ext uri="{FF2B5EF4-FFF2-40B4-BE49-F238E27FC236}">
                  <a16:creationId xmlns:a16="http://schemas.microsoft.com/office/drawing/2014/main" id="{1107CC2C-4781-8A55-AB10-AD204A05B577}"/>
                </a:ext>
              </a:extLst>
            </p:cNvPr>
            <p:cNvSpPr>
              <a:spLocks noChangeShapeType="1"/>
            </p:cNvSpPr>
            <p:nvPr/>
          </p:nvSpPr>
          <p:spPr bwMode="auto">
            <a:xfrm>
              <a:off x="784024" y="259763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8">
              <a:extLst>
                <a:ext uri="{FF2B5EF4-FFF2-40B4-BE49-F238E27FC236}">
                  <a16:creationId xmlns:a16="http://schemas.microsoft.com/office/drawing/2014/main" id="{057BBCD1-F8DB-D693-8144-511A901BD38C}"/>
                </a:ext>
              </a:extLst>
            </p:cNvPr>
            <p:cNvSpPr>
              <a:spLocks noChangeShapeType="1"/>
            </p:cNvSpPr>
            <p:nvPr/>
          </p:nvSpPr>
          <p:spPr bwMode="auto">
            <a:xfrm>
              <a:off x="784024" y="322896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9">
              <a:extLst>
                <a:ext uri="{FF2B5EF4-FFF2-40B4-BE49-F238E27FC236}">
                  <a16:creationId xmlns:a16="http://schemas.microsoft.com/office/drawing/2014/main" id="{5B6232E8-DE94-3A76-230B-1054E6B1FD37}"/>
                </a:ext>
              </a:extLst>
            </p:cNvPr>
            <p:cNvSpPr>
              <a:spLocks noChangeShapeType="1"/>
            </p:cNvSpPr>
            <p:nvPr/>
          </p:nvSpPr>
          <p:spPr bwMode="auto">
            <a:xfrm>
              <a:off x="784024" y="38806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10">
              <a:extLst>
                <a:ext uri="{FF2B5EF4-FFF2-40B4-BE49-F238E27FC236}">
                  <a16:creationId xmlns:a16="http://schemas.microsoft.com/office/drawing/2014/main" id="{A7AC1FC5-AB94-F32D-338C-166C1675D02B}"/>
                </a:ext>
              </a:extLst>
            </p:cNvPr>
            <p:cNvSpPr>
              <a:spLocks noChangeShapeType="1"/>
            </p:cNvSpPr>
            <p:nvPr/>
          </p:nvSpPr>
          <p:spPr bwMode="auto">
            <a:xfrm>
              <a:off x="784024" y="451882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1">
              <a:extLst>
                <a:ext uri="{FF2B5EF4-FFF2-40B4-BE49-F238E27FC236}">
                  <a16:creationId xmlns:a16="http://schemas.microsoft.com/office/drawing/2014/main" id="{A0ACC6A7-0F45-2B67-0C06-6456350F3927}"/>
                </a:ext>
              </a:extLst>
            </p:cNvPr>
            <p:cNvSpPr>
              <a:spLocks noChangeShapeType="1"/>
            </p:cNvSpPr>
            <p:nvPr/>
          </p:nvSpPr>
          <p:spPr bwMode="auto">
            <a:xfrm>
              <a:off x="784024" y="516376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TextBox 16">
              <a:extLst>
                <a:ext uri="{FF2B5EF4-FFF2-40B4-BE49-F238E27FC236}">
                  <a16:creationId xmlns:a16="http://schemas.microsoft.com/office/drawing/2014/main" id="{BAD2EB26-6AE4-F90F-7707-1526BCD8F9A1}"/>
                </a:ext>
              </a:extLst>
            </p:cNvPr>
            <p:cNvSpPr txBox="1"/>
            <p:nvPr/>
          </p:nvSpPr>
          <p:spPr>
            <a:xfrm>
              <a:off x="417235" y="2401778"/>
              <a:ext cx="383438" cy="389583"/>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18" name="TextBox 17">
              <a:extLst>
                <a:ext uri="{FF2B5EF4-FFF2-40B4-BE49-F238E27FC236}">
                  <a16:creationId xmlns:a16="http://schemas.microsoft.com/office/drawing/2014/main" id="{66669716-20CA-2C7A-5173-5BAAEC648434}"/>
                </a:ext>
              </a:extLst>
            </p:cNvPr>
            <p:cNvSpPr txBox="1"/>
            <p:nvPr/>
          </p:nvSpPr>
          <p:spPr>
            <a:xfrm>
              <a:off x="417235" y="3032817"/>
              <a:ext cx="383438" cy="389583"/>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60</a:t>
              </a:r>
            </a:p>
          </p:txBody>
        </p:sp>
        <p:sp>
          <p:nvSpPr>
            <p:cNvPr id="19" name="TextBox 18">
              <a:extLst>
                <a:ext uri="{FF2B5EF4-FFF2-40B4-BE49-F238E27FC236}">
                  <a16:creationId xmlns:a16="http://schemas.microsoft.com/office/drawing/2014/main" id="{DAB86940-CF5F-0ECE-C607-61C142498016}"/>
                </a:ext>
              </a:extLst>
            </p:cNvPr>
            <p:cNvSpPr txBox="1"/>
            <p:nvPr/>
          </p:nvSpPr>
          <p:spPr>
            <a:xfrm>
              <a:off x="417235" y="3684263"/>
              <a:ext cx="383438" cy="389583"/>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40</a:t>
              </a:r>
            </a:p>
          </p:txBody>
        </p:sp>
        <p:sp>
          <p:nvSpPr>
            <p:cNvPr id="20" name="TextBox 19">
              <a:extLst>
                <a:ext uri="{FF2B5EF4-FFF2-40B4-BE49-F238E27FC236}">
                  <a16:creationId xmlns:a16="http://schemas.microsoft.com/office/drawing/2014/main" id="{59023832-9AD4-42DD-06A3-27A915B39A2E}"/>
                </a:ext>
              </a:extLst>
            </p:cNvPr>
            <p:cNvSpPr txBox="1"/>
            <p:nvPr/>
          </p:nvSpPr>
          <p:spPr>
            <a:xfrm>
              <a:off x="417235" y="4322102"/>
              <a:ext cx="383438" cy="389583"/>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21" name="TextBox 20">
              <a:extLst>
                <a:ext uri="{FF2B5EF4-FFF2-40B4-BE49-F238E27FC236}">
                  <a16:creationId xmlns:a16="http://schemas.microsoft.com/office/drawing/2014/main" id="{2034DE77-D76F-D575-CF9B-B9044BCAE8D5}"/>
                </a:ext>
              </a:extLst>
            </p:cNvPr>
            <p:cNvSpPr txBox="1"/>
            <p:nvPr/>
          </p:nvSpPr>
          <p:spPr>
            <a:xfrm>
              <a:off x="516629" y="4966742"/>
              <a:ext cx="284052" cy="389583"/>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grpSp>
          <p:nvGrpSpPr>
            <p:cNvPr id="22" name="Group 21">
              <a:extLst>
                <a:ext uri="{FF2B5EF4-FFF2-40B4-BE49-F238E27FC236}">
                  <a16:creationId xmlns:a16="http://schemas.microsoft.com/office/drawing/2014/main" id="{009A4018-879B-DC7E-A96C-0F3EDAB8D865}"/>
                </a:ext>
              </a:extLst>
            </p:cNvPr>
            <p:cNvGrpSpPr/>
            <p:nvPr/>
          </p:nvGrpSpPr>
          <p:grpSpPr>
            <a:xfrm>
              <a:off x="538499" y="1919624"/>
              <a:ext cx="5119133" cy="4352982"/>
              <a:chOff x="538499" y="1919624"/>
              <a:chExt cx="5119133" cy="4352982"/>
            </a:xfrm>
          </p:grpSpPr>
          <p:sp>
            <p:nvSpPr>
              <p:cNvPr id="23" name="Freeform 21">
                <a:extLst>
                  <a:ext uri="{FF2B5EF4-FFF2-40B4-BE49-F238E27FC236}">
                    <a16:creationId xmlns:a16="http://schemas.microsoft.com/office/drawing/2014/main" id="{EDDF1F0F-2796-4B88-DFC2-48430BB363EB}"/>
                  </a:ext>
                </a:extLst>
              </p:cNvPr>
              <p:cNvSpPr>
                <a:spLocks/>
              </p:cNvSpPr>
              <p:nvPr/>
            </p:nvSpPr>
            <p:spPr bwMode="auto">
              <a:xfrm>
                <a:off x="873748" y="1927415"/>
                <a:ext cx="4680000" cy="342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24" name="TextBox 23">
                <a:extLst>
                  <a:ext uri="{FF2B5EF4-FFF2-40B4-BE49-F238E27FC236}">
                    <a16:creationId xmlns:a16="http://schemas.microsoft.com/office/drawing/2014/main" id="{47392D2A-5739-E4D8-D548-607B48A31EB0}"/>
                  </a:ext>
                </a:extLst>
              </p:cNvPr>
              <p:cNvSpPr txBox="1"/>
              <p:nvPr/>
            </p:nvSpPr>
            <p:spPr>
              <a:xfrm>
                <a:off x="2718653" y="5587276"/>
                <a:ext cx="1268296"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期間、月</a:t>
                </a:r>
              </a:p>
            </p:txBody>
          </p:sp>
          <p:grpSp>
            <p:nvGrpSpPr>
              <p:cNvPr id="25" name="Group 24">
                <a:extLst>
                  <a:ext uri="{FF2B5EF4-FFF2-40B4-BE49-F238E27FC236}">
                    <a16:creationId xmlns:a16="http://schemas.microsoft.com/office/drawing/2014/main" id="{2BADAAB0-5D85-4D06-C4E0-08A09E8E627A}"/>
                  </a:ext>
                </a:extLst>
              </p:cNvPr>
              <p:cNvGrpSpPr/>
              <p:nvPr/>
            </p:nvGrpSpPr>
            <p:grpSpPr>
              <a:xfrm>
                <a:off x="843307" y="5354394"/>
                <a:ext cx="4814325" cy="360147"/>
                <a:chOff x="1284739" y="4356522"/>
                <a:chExt cx="1634681" cy="360147"/>
              </a:xfrm>
            </p:grpSpPr>
            <p:sp>
              <p:nvSpPr>
                <p:cNvPr id="1137" name="Line 21">
                  <a:extLst>
                    <a:ext uri="{FF2B5EF4-FFF2-40B4-BE49-F238E27FC236}">
                      <a16:creationId xmlns:a16="http://schemas.microsoft.com/office/drawing/2014/main" id="{DD575974-3113-991B-F96F-B591CE47097E}"/>
                    </a:ext>
                  </a:extLst>
                </p:cNvPr>
                <p:cNvSpPr>
                  <a:spLocks noChangeShapeType="1"/>
                </p:cNvSpPr>
                <p:nvPr/>
              </p:nvSpPr>
              <p:spPr bwMode="auto">
                <a:xfrm>
                  <a:off x="28764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38" name="TextBox 1137">
                  <a:extLst>
                    <a:ext uri="{FF2B5EF4-FFF2-40B4-BE49-F238E27FC236}">
                      <a16:creationId xmlns:a16="http://schemas.microsoft.com/office/drawing/2014/main" id="{6D4B2952-A29D-A8CD-B8D8-E0CDBC45A85B}"/>
                    </a:ext>
                  </a:extLst>
                </p:cNvPr>
                <p:cNvSpPr txBox="1"/>
                <p:nvPr/>
              </p:nvSpPr>
              <p:spPr>
                <a:xfrm>
                  <a:off x="2827242"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40</a:t>
                  </a:r>
                </a:p>
              </p:txBody>
            </p:sp>
            <p:sp>
              <p:nvSpPr>
                <p:cNvPr id="1139" name="Line 21">
                  <a:extLst>
                    <a:ext uri="{FF2B5EF4-FFF2-40B4-BE49-F238E27FC236}">
                      <a16:creationId xmlns:a16="http://schemas.microsoft.com/office/drawing/2014/main" id="{8E1EABEE-284E-664A-25E0-BE395896C5E6}"/>
                    </a:ext>
                  </a:extLst>
                </p:cNvPr>
                <p:cNvSpPr>
                  <a:spLocks noChangeShapeType="1"/>
                </p:cNvSpPr>
                <p:nvPr/>
              </p:nvSpPr>
              <p:spPr bwMode="auto">
                <a:xfrm>
                  <a:off x="25008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0" name="TextBox 1139">
                  <a:extLst>
                    <a:ext uri="{FF2B5EF4-FFF2-40B4-BE49-F238E27FC236}">
                      <a16:creationId xmlns:a16="http://schemas.microsoft.com/office/drawing/2014/main" id="{41460B7C-2736-73CD-BF66-5BB60AF68625}"/>
                    </a:ext>
                  </a:extLst>
                </p:cNvPr>
                <p:cNvSpPr txBox="1"/>
                <p:nvPr/>
              </p:nvSpPr>
              <p:spPr>
                <a:xfrm>
                  <a:off x="2451605"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30</a:t>
                  </a:r>
                </a:p>
              </p:txBody>
            </p:sp>
            <p:sp>
              <p:nvSpPr>
                <p:cNvPr id="1141" name="Line 21">
                  <a:extLst>
                    <a:ext uri="{FF2B5EF4-FFF2-40B4-BE49-F238E27FC236}">
                      <a16:creationId xmlns:a16="http://schemas.microsoft.com/office/drawing/2014/main" id="{4D293CCD-2A7B-AB34-02B4-7D3E8E00B32D}"/>
                    </a:ext>
                  </a:extLst>
                </p:cNvPr>
                <p:cNvSpPr>
                  <a:spLocks noChangeShapeType="1"/>
                </p:cNvSpPr>
                <p:nvPr/>
              </p:nvSpPr>
              <p:spPr bwMode="auto">
                <a:xfrm>
                  <a:off x="21251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2" name="TextBox 1141">
                  <a:extLst>
                    <a:ext uri="{FF2B5EF4-FFF2-40B4-BE49-F238E27FC236}">
                      <a16:creationId xmlns:a16="http://schemas.microsoft.com/office/drawing/2014/main" id="{163E3C59-0BF8-0A7B-6800-87D0F43CE46F}"/>
                    </a:ext>
                  </a:extLst>
                </p:cNvPr>
                <p:cNvSpPr txBox="1"/>
                <p:nvPr/>
              </p:nvSpPr>
              <p:spPr>
                <a:xfrm>
                  <a:off x="2075968"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20</a:t>
                  </a:r>
                </a:p>
              </p:txBody>
            </p:sp>
            <p:sp>
              <p:nvSpPr>
                <p:cNvPr id="1143" name="Line 21">
                  <a:extLst>
                    <a:ext uri="{FF2B5EF4-FFF2-40B4-BE49-F238E27FC236}">
                      <a16:creationId xmlns:a16="http://schemas.microsoft.com/office/drawing/2014/main" id="{2BB6FCB5-2A31-A76E-B66F-768BD2D805BE}"/>
                    </a:ext>
                  </a:extLst>
                </p:cNvPr>
                <p:cNvSpPr>
                  <a:spLocks noChangeShapeType="1"/>
                </p:cNvSpPr>
                <p:nvPr/>
              </p:nvSpPr>
              <p:spPr bwMode="auto">
                <a:xfrm>
                  <a:off x="17495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4" name="TextBox 1143">
                  <a:extLst>
                    <a:ext uri="{FF2B5EF4-FFF2-40B4-BE49-F238E27FC236}">
                      <a16:creationId xmlns:a16="http://schemas.microsoft.com/office/drawing/2014/main" id="{DE5E133C-0F0C-8021-C4F7-CE2B6DDF874F}"/>
                    </a:ext>
                  </a:extLst>
                </p:cNvPr>
                <p:cNvSpPr txBox="1"/>
                <p:nvPr/>
              </p:nvSpPr>
              <p:spPr>
                <a:xfrm>
                  <a:off x="1700331" y="4428522"/>
                  <a:ext cx="9217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10</a:t>
                  </a:r>
                </a:p>
              </p:txBody>
            </p:sp>
            <p:sp>
              <p:nvSpPr>
                <p:cNvPr id="1145" name="Line 21">
                  <a:extLst>
                    <a:ext uri="{FF2B5EF4-FFF2-40B4-BE49-F238E27FC236}">
                      <a16:creationId xmlns:a16="http://schemas.microsoft.com/office/drawing/2014/main" id="{75524D46-6729-9E16-EF1E-88667EA9DB43}"/>
                    </a:ext>
                  </a:extLst>
                </p:cNvPr>
                <p:cNvSpPr>
                  <a:spLocks noChangeShapeType="1"/>
                </p:cNvSpPr>
                <p:nvPr/>
              </p:nvSpPr>
              <p:spPr bwMode="auto">
                <a:xfrm>
                  <a:off x="13738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6" name="TextBox 1145">
                  <a:extLst>
                    <a:ext uri="{FF2B5EF4-FFF2-40B4-BE49-F238E27FC236}">
                      <a16:creationId xmlns:a16="http://schemas.microsoft.com/office/drawing/2014/main" id="{AB30ADC9-F3DF-CA8B-8E78-30DCEBDEA2B1}"/>
                    </a:ext>
                  </a:extLst>
                </p:cNvPr>
                <p:cNvSpPr txBox="1"/>
                <p:nvPr/>
              </p:nvSpPr>
              <p:spPr>
                <a:xfrm>
                  <a:off x="1284739"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sp>
            <p:nvSpPr>
              <p:cNvPr id="26" name="TextBox 25">
                <a:extLst>
                  <a:ext uri="{FF2B5EF4-FFF2-40B4-BE49-F238E27FC236}">
                    <a16:creationId xmlns:a16="http://schemas.microsoft.com/office/drawing/2014/main" id="{5D75B90C-BE42-40EA-DAC1-C6D79D54C241}"/>
                  </a:ext>
                </a:extLst>
              </p:cNvPr>
              <p:cNvSpPr txBox="1"/>
              <p:nvPr/>
            </p:nvSpPr>
            <p:spPr>
              <a:xfrm>
                <a:off x="538499" y="5655960"/>
                <a:ext cx="877163" cy="276999"/>
              </a:xfrm>
              <a:prstGeom prst="rect">
                <a:avLst/>
              </a:prstGeom>
              <a:noFill/>
            </p:spPr>
            <p:txBody>
              <a:bodyPr wrap="none" rtlCol="0">
                <a:spAutoFit/>
              </a:bodyPr>
              <a:lstStyle/>
              <a:p>
                <a:pPr algn="r" rtl="0"/>
                <a:r>
                  <a:rPr lang="ja-jp" sz="1200" dirty="0">
                    <a:solidFill>
                      <a:srgbClr val="000000"/>
                    </a:solidFill>
                    <a:latin typeface="+mn-lt"/>
                  </a:rPr>
                  <a:t>リスクに晒されていた患者数</a:t>
                </a:r>
              </a:p>
            </p:txBody>
          </p:sp>
          <p:grpSp>
            <p:nvGrpSpPr>
              <p:cNvPr id="27" name="Group 26">
                <a:extLst>
                  <a:ext uri="{FF2B5EF4-FFF2-40B4-BE49-F238E27FC236}">
                    <a16:creationId xmlns:a16="http://schemas.microsoft.com/office/drawing/2014/main" id="{9BA94827-8C06-1272-971F-0F7215576F82}"/>
                  </a:ext>
                </a:extLst>
              </p:cNvPr>
              <p:cNvGrpSpPr/>
              <p:nvPr/>
            </p:nvGrpSpPr>
            <p:grpSpPr>
              <a:xfrm>
                <a:off x="932927" y="5844607"/>
                <a:ext cx="4667798" cy="257369"/>
                <a:chOff x="1042797" y="6006910"/>
                <a:chExt cx="4667798" cy="257369"/>
              </a:xfrm>
            </p:grpSpPr>
            <p:sp>
              <p:nvSpPr>
                <p:cNvPr id="1132" name="TextBox 1131">
                  <a:extLst>
                    <a:ext uri="{FF2B5EF4-FFF2-40B4-BE49-F238E27FC236}">
                      <a16:creationId xmlns:a16="http://schemas.microsoft.com/office/drawing/2014/main" id="{32EE7237-C7A8-FC7B-26C9-23F7A1D44D8C}"/>
                    </a:ext>
                  </a:extLst>
                </p:cNvPr>
                <p:cNvSpPr txBox="1"/>
                <p:nvPr/>
              </p:nvSpPr>
              <p:spPr>
                <a:xfrm>
                  <a:off x="5552933" y="6006910"/>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0</a:t>
                  </a:r>
                </a:p>
              </p:txBody>
            </p:sp>
            <p:sp>
              <p:nvSpPr>
                <p:cNvPr id="1133" name="TextBox 1132">
                  <a:extLst>
                    <a:ext uri="{FF2B5EF4-FFF2-40B4-BE49-F238E27FC236}">
                      <a16:creationId xmlns:a16="http://schemas.microsoft.com/office/drawing/2014/main" id="{BC75B20C-FE74-6E74-7070-693F9A12B1DD}"/>
                    </a:ext>
                  </a:extLst>
                </p:cNvPr>
                <p:cNvSpPr txBox="1"/>
                <p:nvPr/>
              </p:nvSpPr>
              <p:spPr>
                <a:xfrm>
                  <a:off x="4404160" y="6006910"/>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19</a:t>
                  </a:r>
                </a:p>
              </p:txBody>
            </p:sp>
            <p:sp>
              <p:nvSpPr>
                <p:cNvPr id="1134" name="TextBox 1133">
                  <a:extLst>
                    <a:ext uri="{FF2B5EF4-FFF2-40B4-BE49-F238E27FC236}">
                      <a16:creationId xmlns:a16="http://schemas.microsoft.com/office/drawing/2014/main" id="{7C36D41C-31E5-5241-9902-BADD761F6091}"/>
                    </a:ext>
                  </a:extLst>
                </p:cNvPr>
                <p:cNvSpPr txBox="1"/>
                <p:nvPr/>
              </p:nvSpPr>
              <p:spPr>
                <a:xfrm>
                  <a:off x="3297865" y="6006910"/>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34</a:t>
                  </a:r>
                </a:p>
              </p:txBody>
            </p:sp>
            <p:sp>
              <p:nvSpPr>
                <p:cNvPr id="1135" name="TextBox 1134">
                  <a:extLst>
                    <a:ext uri="{FF2B5EF4-FFF2-40B4-BE49-F238E27FC236}">
                      <a16:creationId xmlns:a16="http://schemas.microsoft.com/office/drawing/2014/main" id="{16F46630-EF33-B368-43C7-83F8E4435656}"/>
                    </a:ext>
                  </a:extLst>
                </p:cNvPr>
                <p:cNvSpPr txBox="1"/>
                <p:nvPr/>
              </p:nvSpPr>
              <p:spPr>
                <a:xfrm>
                  <a:off x="2191571" y="6006910"/>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87</a:t>
                  </a:r>
                </a:p>
              </p:txBody>
            </p:sp>
            <p:sp>
              <p:nvSpPr>
                <p:cNvPr id="1136" name="TextBox 1135">
                  <a:extLst>
                    <a:ext uri="{FF2B5EF4-FFF2-40B4-BE49-F238E27FC236}">
                      <a16:creationId xmlns:a16="http://schemas.microsoft.com/office/drawing/2014/main" id="{F61663F9-DBE6-7E12-70BC-D18B39C8347F}"/>
                    </a:ext>
                  </a:extLst>
                </p:cNvPr>
                <p:cNvSpPr txBox="1"/>
                <p:nvPr/>
              </p:nvSpPr>
              <p:spPr>
                <a:xfrm>
                  <a:off x="1042797" y="6006910"/>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mn-lt"/>
                      <a:cs typeface="Arial" panose="020B0604020202020204" pitchFamily="34" charset="0"/>
                    </a:rPr>
                    <a:t>143</a:t>
                  </a:r>
                </a:p>
              </p:txBody>
            </p:sp>
          </p:grpSp>
          <p:grpSp>
            <p:nvGrpSpPr>
              <p:cNvPr id="28" name="Group 27">
                <a:extLst>
                  <a:ext uri="{FF2B5EF4-FFF2-40B4-BE49-F238E27FC236}">
                    <a16:creationId xmlns:a16="http://schemas.microsoft.com/office/drawing/2014/main" id="{056D2BE3-BFB9-CD97-8C63-787EFB704ED6}"/>
                  </a:ext>
                </a:extLst>
              </p:cNvPr>
              <p:cNvGrpSpPr/>
              <p:nvPr/>
            </p:nvGrpSpPr>
            <p:grpSpPr>
              <a:xfrm>
                <a:off x="932927" y="6015237"/>
                <a:ext cx="4667798" cy="257369"/>
                <a:chOff x="1042797" y="5876278"/>
                <a:chExt cx="4667798" cy="257369"/>
              </a:xfrm>
            </p:grpSpPr>
            <p:sp>
              <p:nvSpPr>
                <p:cNvPr id="1127" name="TextBox 1126">
                  <a:extLst>
                    <a:ext uri="{FF2B5EF4-FFF2-40B4-BE49-F238E27FC236}">
                      <a16:creationId xmlns:a16="http://schemas.microsoft.com/office/drawing/2014/main" id="{53AE4D43-5AB0-62BD-6421-02D975864264}"/>
                    </a:ext>
                  </a:extLst>
                </p:cNvPr>
                <p:cNvSpPr txBox="1"/>
                <p:nvPr/>
              </p:nvSpPr>
              <p:spPr>
                <a:xfrm>
                  <a:off x="5552933" y="5876278"/>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1128" name="TextBox 1127">
                  <a:extLst>
                    <a:ext uri="{FF2B5EF4-FFF2-40B4-BE49-F238E27FC236}">
                      <a16:creationId xmlns:a16="http://schemas.microsoft.com/office/drawing/2014/main" id="{E723111F-FEC9-3BF8-95DC-01CA4203E1A4}"/>
                    </a:ext>
                  </a:extLst>
                </p:cNvPr>
                <p:cNvSpPr txBox="1"/>
                <p:nvPr/>
              </p:nvSpPr>
              <p:spPr>
                <a:xfrm>
                  <a:off x="4404160" y="5876278"/>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10</a:t>
                  </a:r>
                </a:p>
              </p:txBody>
            </p:sp>
            <p:sp>
              <p:nvSpPr>
                <p:cNvPr id="1129" name="TextBox 1128">
                  <a:extLst>
                    <a:ext uri="{FF2B5EF4-FFF2-40B4-BE49-F238E27FC236}">
                      <a16:creationId xmlns:a16="http://schemas.microsoft.com/office/drawing/2014/main" id="{77C0F6EC-6AAA-86EA-E605-BCE9A7A8701D}"/>
                    </a:ext>
                  </a:extLst>
                </p:cNvPr>
                <p:cNvSpPr txBox="1"/>
                <p:nvPr/>
              </p:nvSpPr>
              <p:spPr>
                <a:xfrm>
                  <a:off x="3297865" y="5876278"/>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23</a:t>
                  </a:r>
                </a:p>
              </p:txBody>
            </p:sp>
            <p:sp>
              <p:nvSpPr>
                <p:cNvPr id="1130" name="TextBox 1129">
                  <a:extLst>
                    <a:ext uri="{FF2B5EF4-FFF2-40B4-BE49-F238E27FC236}">
                      <a16:creationId xmlns:a16="http://schemas.microsoft.com/office/drawing/2014/main" id="{643E1ED5-E986-0194-1F22-5ABBC2071D73}"/>
                    </a:ext>
                  </a:extLst>
                </p:cNvPr>
                <p:cNvSpPr txBox="1"/>
                <p:nvPr/>
              </p:nvSpPr>
              <p:spPr>
                <a:xfrm>
                  <a:off x="2191571" y="5876278"/>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72</a:t>
                  </a:r>
                </a:p>
              </p:txBody>
            </p:sp>
            <p:sp>
              <p:nvSpPr>
                <p:cNvPr id="1131" name="TextBox 1130">
                  <a:extLst>
                    <a:ext uri="{FF2B5EF4-FFF2-40B4-BE49-F238E27FC236}">
                      <a16:creationId xmlns:a16="http://schemas.microsoft.com/office/drawing/2014/main" id="{1B5FE242-A612-BA84-4548-F264B43634B4}"/>
                    </a:ext>
                  </a:extLst>
                </p:cNvPr>
                <p:cNvSpPr txBox="1"/>
                <p:nvPr/>
              </p:nvSpPr>
              <p:spPr>
                <a:xfrm>
                  <a:off x="1042797" y="5876278"/>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149</a:t>
                  </a:r>
                </a:p>
              </p:txBody>
            </p:sp>
          </p:grpSp>
          <p:cxnSp>
            <p:nvCxnSpPr>
              <p:cNvPr id="29" name="Straight Connector 28">
                <a:extLst>
                  <a:ext uri="{FF2B5EF4-FFF2-40B4-BE49-F238E27FC236}">
                    <a16:creationId xmlns:a16="http://schemas.microsoft.com/office/drawing/2014/main" id="{F83ECDAD-5982-B85B-409C-D108E3CDAEAD}"/>
                  </a:ext>
                </a:extLst>
              </p:cNvPr>
              <p:cNvCxnSpPr>
                <a:cxnSpLocks/>
              </p:cNvCxnSpPr>
              <p:nvPr/>
            </p:nvCxnSpPr>
            <p:spPr>
              <a:xfrm>
                <a:off x="882502" y="3518884"/>
                <a:ext cx="4692499"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EC6028B-43F4-B6CB-9897-6D1BABE177FF}"/>
                  </a:ext>
                </a:extLst>
              </p:cNvPr>
              <p:cNvCxnSpPr/>
              <p:nvPr/>
            </p:nvCxnSpPr>
            <p:spPr>
              <a:xfrm>
                <a:off x="2424223" y="2785728"/>
                <a:ext cx="0" cy="25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F16C654-4FF5-2583-77B9-1A860ED8EEAA}"/>
                  </a:ext>
                </a:extLst>
              </p:cNvPr>
              <p:cNvCxnSpPr/>
              <p:nvPr/>
            </p:nvCxnSpPr>
            <p:spPr>
              <a:xfrm>
                <a:off x="3746204" y="3150779"/>
                <a:ext cx="0" cy="219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293A9097-6D3D-CD39-49B6-60DEDB0CCA68}"/>
                  </a:ext>
                </a:extLst>
              </p:cNvPr>
              <p:cNvSpPr txBox="1"/>
              <p:nvPr/>
            </p:nvSpPr>
            <p:spPr>
              <a:xfrm>
                <a:off x="2471358" y="2587870"/>
                <a:ext cx="692818" cy="307777"/>
              </a:xfrm>
              <a:prstGeom prst="rect">
                <a:avLst/>
              </a:prstGeom>
              <a:noFill/>
            </p:spPr>
            <p:txBody>
              <a:bodyPr wrap="none" rtlCol="0">
                <a:spAutoFit/>
              </a:bodyPr>
              <a:lstStyle/>
              <a:p>
                <a:pPr rtl="0"/>
                <a:r>
                  <a:rPr lang="ja-jp" sz="1400">
                    <a:solidFill>
                      <a:schemeClr val="accent1"/>
                    </a:solidFill>
                  </a:rPr>
                  <a:t>75.6%</a:t>
                </a:r>
              </a:p>
            </p:txBody>
          </p:sp>
          <p:sp>
            <p:nvSpPr>
              <p:cNvPr id="35" name="TextBox 34">
                <a:extLst>
                  <a:ext uri="{FF2B5EF4-FFF2-40B4-BE49-F238E27FC236}">
                    <a16:creationId xmlns:a16="http://schemas.microsoft.com/office/drawing/2014/main" id="{0E3EAD43-6DD0-F7C4-3053-81D0AE02BF40}"/>
                  </a:ext>
                </a:extLst>
              </p:cNvPr>
              <p:cNvSpPr txBox="1"/>
              <p:nvPr/>
            </p:nvSpPr>
            <p:spPr>
              <a:xfrm>
                <a:off x="3768114" y="2952018"/>
                <a:ext cx="692818" cy="307777"/>
              </a:xfrm>
              <a:prstGeom prst="rect">
                <a:avLst/>
              </a:prstGeom>
              <a:noFill/>
            </p:spPr>
            <p:txBody>
              <a:bodyPr wrap="none" rtlCol="0">
                <a:spAutoFit/>
              </a:bodyPr>
              <a:lstStyle/>
              <a:p>
                <a:pPr rtl="0"/>
                <a:r>
                  <a:rPr lang="ja-jp" sz="1400">
                    <a:solidFill>
                      <a:schemeClr val="accent1"/>
                    </a:solidFill>
                  </a:rPr>
                  <a:t>59.0%</a:t>
                </a:r>
              </a:p>
            </p:txBody>
          </p:sp>
          <p:sp>
            <p:nvSpPr>
              <p:cNvPr id="36" name="TextBox 35">
                <a:extLst>
                  <a:ext uri="{FF2B5EF4-FFF2-40B4-BE49-F238E27FC236}">
                    <a16:creationId xmlns:a16="http://schemas.microsoft.com/office/drawing/2014/main" id="{728D7F54-A989-663D-BE1B-21ECEF7E5BEB}"/>
                  </a:ext>
                </a:extLst>
              </p:cNvPr>
              <p:cNvSpPr txBox="1"/>
              <p:nvPr/>
            </p:nvSpPr>
            <p:spPr>
              <a:xfrm>
                <a:off x="3720639" y="3763651"/>
                <a:ext cx="692818" cy="307777"/>
              </a:xfrm>
              <a:prstGeom prst="rect">
                <a:avLst/>
              </a:prstGeom>
              <a:noFill/>
            </p:spPr>
            <p:txBody>
              <a:bodyPr wrap="none" rtlCol="0">
                <a:spAutoFit/>
              </a:bodyPr>
              <a:lstStyle/>
              <a:p>
                <a:pPr rtl="0"/>
                <a:r>
                  <a:rPr lang="ja-jp" sz="1400">
                    <a:solidFill>
                      <a:schemeClr val="accent2"/>
                    </a:solidFill>
                  </a:rPr>
                  <a:t>36.3%</a:t>
                </a:r>
              </a:p>
            </p:txBody>
          </p:sp>
          <p:sp>
            <p:nvSpPr>
              <p:cNvPr id="37" name="TextBox 36">
                <a:extLst>
                  <a:ext uri="{FF2B5EF4-FFF2-40B4-BE49-F238E27FC236}">
                    <a16:creationId xmlns:a16="http://schemas.microsoft.com/office/drawing/2014/main" id="{B0630C34-A9B9-F347-75D1-90B09CF1665D}"/>
                  </a:ext>
                </a:extLst>
              </p:cNvPr>
              <p:cNvSpPr txBox="1"/>
              <p:nvPr/>
            </p:nvSpPr>
            <p:spPr>
              <a:xfrm>
                <a:off x="2602805" y="3188064"/>
                <a:ext cx="692818" cy="307777"/>
              </a:xfrm>
              <a:prstGeom prst="rect">
                <a:avLst/>
              </a:prstGeom>
              <a:noFill/>
            </p:spPr>
            <p:txBody>
              <a:bodyPr wrap="none" rtlCol="0">
                <a:spAutoFit/>
              </a:bodyPr>
              <a:lstStyle/>
              <a:p>
                <a:pPr rtl="0"/>
                <a:r>
                  <a:rPr lang="ja-jp" sz="1400">
                    <a:solidFill>
                      <a:schemeClr val="accent2"/>
                    </a:solidFill>
                  </a:rPr>
                  <a:t>59.6%</a:t>
                </a:r>
              </a:p>
            </p:txBody>
          </p:sp>
          <p:grpSp>
            <p:nvGrpSpPr>
              <p:cNvPr id="38" name="Group 37">
                <a:extLst>
                  <a:ext uri="{FF2B5EF4-FFF2-40B4-BE49-F238E27FC236}">
                    <a16:creationId xmlns:a16="http://schemas.microsoft.com/office/drawing/2014/main" id="{63519DE4-1AA1-8334-D78D-117161CE5B10}"/>
                  </a:ext>
                </a:extLst>
              </p:cNvPr>
              <p:cNvGrpSpPr/>
              <p:nvPr/>
            </p:nvGrpSpPr>
            <p:grpSpPr>
              <a:xfrm>
                <a:off x="1102360" y="1919624"/>
                <a:ext cx="4117924" cy="1593912"/>
                <a:chOff x="1102360" y="1983422"/>
                <a:chExt cx="4117924" cy="1593912"/>
              </a:xfrm>
            </p:grpSpPr>
            <p:sp>
              <p:nvSpPr>
                <p:cNvPr id="660" name="Freeform: Shape 659">
                  <a:extLst>
                    <a:ext uri="{FF2B5EF4-FFF2-40B4-BE49-F238E27FC236}">
                      <a16:creationId xmlns:a16="http://schemas.microsoft.com/office/drawing/2014/main" id="{79F27137-8A53-7C70-064A-5964BA93E50D}"/>
                    </a:ext>
                  </a:extLst>
                </p:cNvPr>
                <p:cNvSpPr/>
                <p:nvPr/>
              </p:nvSpPr>
              <p:spPr>
                <a:xfrm>
                  <a:off x="1102360" y="2021626"/>
                  <a:ext cx="4117924" cy="1514970"/>
                </a:xfrm>
                <a:custGeom>
                  <a:avLst/>
                  <a:gdLst>
                    <a:gd name="connsiteX0" fmla="*/ 4117924 w 4117924"/>
                    <a:gd name="connsiteY0" fmla="*/ 1514970 h 1514970"/>
                    <a:gd name="connsiteX1" fmla="*/ 3719675 w 4117924"/>
                    <a:gd name="connsiteY1" fmla="*/ 1514970 h 1514970"/>
                    <a:gd name="connsiteX2" fmla="*/ 3719675 w 4117924"/>
                    <a:gd name="connsiteY2" fmla="*/ 1371276 h 1514970"/>
                    <a:gd name="connsiteX3" fmla="*/ 2845184 w 4117924"/>
                    <a:gd name="connsiteY3" fmla="*/ 1371276 h 1514970"/>
                    <a:gd name="connsiteX4" fmla="*/ 2845184 w 4117924"/>
                    <a:gd name="connsiteY4" fmla="*/ 1305582 h 1514970"/>
                    <a:gd name="connsiteX5" fmla="*/ 2451049 w 4117924"/>
                    <a:gd name="connsiteY5" fmla="*/ 1305582 h 1514970"/>
                    <a:gd name="connsiteX6" fmla="*/ 2451049 w 4117924"/>
                    <a:gd name="connsiteY6" fmla="*/ 1231678 h 1514970"/>
                    <a:gd name="connsiteX7" fmla="*/ 2286819 w 4117924"/>
                    <a:gd name="connsiteY7" fmla="*/ 1231678 h 1514970"/>
                    <a:gd name="connsiteX8" fmla="*/ 2286819 w 4117924"/>
                    <a:gd name="connsiteY8" fmla="*/ 1165994 h 1514970"/>
                    <a:gd name="connsiteX9" fmla="*/ 1790043 w 4117924"/>
                    <a:gd name="connsiteY9" fmla="*/ 1165994 h 1514970"/>
                    <a:gd name="connsiteX10" fmla="*/ 1790043 w 4117924"/>
                    <a:gd name="connsiteY10" fmla="*/ 1112615 h 1514970"/>
                    <a:gd name="connsiteX11" fmla="*/ 1691507 w 4117924"/>
                    <a:gd name="connsiteY11" fmla="*/ 1112615 h 1514970"/>
                    <a:gd name="connsiteX12" fmla="*/ 1691507 w 4117924"/>
                    <a:gd name="connsiteY12" fmla="*/ 1022299 h 1514970"/>
                    <a:gd name="connsiteX13" fmla="*/ 1560128 w 4117924"/>
                    <a:gd name="connsiteY13" fmla="*/ 1022299 h 1514970"/>
                    <a:gd name="connsiteX14" fmla="*/ 1560128 w 4117924"/>
                    <a:gd name="connsiteY14" fmla="*/ 931974 h 1514970"/>
                    <a:gd name="connsiteX15" fmla="*/ 1379487 w 4117924"/>
                    <a:gd name="connsiteY15" fmla="*/ 931974 h 1514970"/>
                    <a:gd name="connsiteX16" fmla="*/ 1379487 w 4117924"/>
                    <a:gd name="connsiteY16" fmla="*/ 895022 h 1514970"/>
                    <a:gd name="connsiteX17" fmla="*/ 1334319 w 4117924"/>
                    <a:gd name="connsiteY17" fmla="*/ 895022 h 1514970"/>
                    <a:gd name="connsiteX18" fmla="*/ 1334319 w 4117924"/>
                    <a:gd name="connsiteY18" fmla="*/ 796487 h 1514970"/>
                    <a:gd name="connsiteX19" fmla="*/ 1133151 w 4117924"/>
                    <a:gd name="connsiteY19" fmla="*/ 796487 h 1514970"/>
                    <a:gd name="connsiteX20" fmla="*/ 1133151 w 4117924"/>
                    <a:gd name="connsiteY20" fmla="*/ 710270 h 1514970"/>
                    <a:gd name="connsiteX21" fmla="*/ 989447 w 4117924"/>
                    <a:gd name="connsiteY21" fmla="*/ 710270 h 1514970"/>
                    <a:gd name="connsiteX22" fmla="*/ 989447 w 4117924"/>
                    <a:gd name="connsiteY22" fmla="*/ 595313 h 1514970"/>
                    <a:gd name="connsiteX23" fmla="*/ 878599 w 4117924"/>
                    <a:gd name="connsiteY23" fmla="*/ 595313 h 1514970"/>
                    <a:gd name="connsiteX24" fmla="*/ 878599 w 4117924"/>
                    <a:gd name="connsiteY24" fmla="*/ 533729 h 1514970"/>
                    <a:gd name="connsiteX25" fmla="*/ 796487 w 4117924"/>
                    <a:gd name="connsiteY25" fmla="*/ 533729 h 1514970"/>
                    <a:gd name="connsiteX26" fmla="*/ 796487 w 4117924"/>
                    <a:gd name="connsiteY26" fmla="*/ 521412 h 1514970"/>
                    <a:gd name="connsiteX27" fmla="*/ 739009 w 4117924"/>
                    <a:gd name="connsiteY27" fmla="*/ 521412 h 1514970"/>
                    <a:gd name="connsiteX28" fmla="*/ 739009 w 4117924"/>
                    <a:gd name="connsiteY28" fmla="*/ 468039 h 1514970"/>
                    <a:gd name="connsiteX29" fmla="*/ 669213 w 4117924"/>
                    <a:gd name="connsiteY29" fmla="*/ 468039 h 1514970"/>
                    <a:gd name="connsiteX30" fmla="*/ 669213 w 4117924"/>
                    <a:gd name="connsiteY30" fmla="*/ 435194 h 1514970"/>
                    <a:gd name="connsiteX31" fmla="*/ 615841 w 4117924"/>
                    <a:gd name="connsiteY31" fmla="*/ 435194 h 1514970"/>
                    <a:gd name="connsiteX32" fmla="*/ 615841 w 4117924"/>
                    <a:gd name="connsiteY32" fmla="*/ 390033 h 1514970"/>
                    <a:gd name="connsiteX33" fmla="*/ 570679 w 4117924"/>
                    <a:gd name="connsiteY33" fmla="*/ 390033 h 1514970"/>
                    <a:gd name="connsiteX34" fmla="*/ 570679 w 4117924"/>
                    <a:gd name="connsiteY34" fmla="*/ 299709 h 1514970"/>
                    <a:gd name="connsiteX35" fmla="*/ 459828 w 4117924"/>
                    <a:gd name="connsiteY35" fmla="*/ 299709 h 1514970"/>
                    <a:gd name="connsiteX36" fmla="*/ 459828 w 4117924"/>
                    <a:gd name="connsiteY36" fmla="*/ 266864 h 1514970"/>
                    <a:gd name="connsiteX37" fmla="*/ 295604 w 4117924"/>
                    <a:gd name="connsiteY37" fmla="*/ 266864 h 1514970"/>
                    <a:gd name="connsiteX38" fmla="*/ 295604 w 4117924"/>
                    <a:gd name="connsiteY38" fmla="*/ 221702 h 1514970"/>
                    <a:gd name="connsiteX39" fmla="*/ 266864 w 4117924"/>
                    <a:gd name="connsiteY39" fmla="*/ 221702 h 1514970"/>
                    <a:gd name="connsiteX40" fmla="*/ 266864 w 4117924"/>
                    <a:gd name="connsiteY40" fmla="*/ 160118 h 1514970"/>
                    <a:gd name="connsiteX41" fmla="*/ 234020 w 4117924"/>
                    <a:gd name="connsiteY41" fmla="*/ 160118 h 1514970"/>
                    <a:gd name="connsiteX42" fmla="*/ 234020 w 4117924"/>
                    <a:gd name="connsiteY42" fmla="*/ 127274 h 1514970"/>
                    <a:gd name="connsiteX43" fmla="*/ 197068 w 4117924"/>
                    <a:gd name="connsiteY43" fmla="*/ 127274 h 1514970"/>
                    <a:gd name="connsiteX44" fmla="*/ 197068 w 4117924"/>
                    <a:gd name="connsiteY44" fmla="*/ 110851 h 1514970"/>
                    <a:gd name="connsiteX45" fmla="*/ 114957 w 4117924"/>
                    <a:gd name="connsiteY45" fmla="*/ 110851 h 1514970"/>
                    <a:gd name="connsiteX46" fmla="*/ 114957 w 4117924"/>
                    <a:gd name="connsiteY46" fmla="*/ 73901 h 1514970"/>
                    <a:gd name="connsiteX47" fmla="*/ 53373 w 4117924"/>
                    <a:gd name="connsiteY47" fmla="*/ 73901 h 1514970"/>
                    <a:gd name="connsiteX48" fmla="*/ 53373 w 4117924"/>
                    <a:gd name="connsiteY48" fmla="*/ 0 h 1514970"/>
                    <a:gd name="connsiteX49" fmla="*/ 0 w 4117924"/>
                    <a:gd name="connsiteY49" fmla="*/ 0 h 1514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117924" h="1514970">
                      <a:moveTo>
                        <a:pt x="4117924" y="1514970"/>
                      </a:moveTo>
                      <a:lnTo>
                        <a:pt x="3719675" y="1514970"/>
                      </a:lnTo>
                      <a:lnTo>
                        <a:pt x="3719675" y="1371276"/>
                      </a:lnTo>
                      <a:lnTo>
                        <a:pt x="2845184" y="1371276"/>
                      </a:lnTo>
                      <a:lnTo>
                        <a:pt x="2845184" y="1305582"/>
                      </a:lnTo>
                      <a:lnTo>
                        <a:pt x="2451049" y="1305582"/>
                      </a:lnTo>
                      <a:lnTo>
                        <a:pt x="2451049" y="1231678"/>
                      </a:lnTo>
                      <a:lnTo>
                        <a:pt x="2286819" y="1231678"/>
                      </a:lnTo>
                      <a:lnTo>
                        <a:pt x="2286819" y="1165994"/>
                      </a:lnTo>
                      <a:lnTo>
                        <a:pt x="1790043" y="1165994"/>
                      </a:lnTo>
                      <a:lnTo>
                        <a:pt x="1790043" y="1112615"/>
                      </a:lnTo>
                      <a:lnTo>
                        <a:pt x="1691507" y="1112615"/>
                      </a:lnTo>
                      <a:lnTo>
                        <a:pt x="1691507" y="1022299"/>
                      </a:lnTo>
                      <a:lnTo>
                        <a:pt x="1560128" y="1022299"/>
                      </a:lnTo>
                      <a:lnTo>
                        <a:pt x="1560128" y="931974"/>
                      </a:lnTo>
                      <a:lnTo>
                        <a:pt x="1379487" y="931974"/>
                      </a:lnTo>
                      <a:lnTo>
                        <a:pt x="1379487" y="895022"/>
                      </a:lnTo>
                      <a:lnTo>
                        <a:pt x="1334319" y="895022"/>
                      </a:lnTo>
                      <a:lnTo>
                        <a:pt x="1334319" y="796487"/>
                      </a:lnTo>
                      <a:lnTo>
                        <a:pt x="1133151" y="796487"/>
                      </a:lnTo>
                      <a:lnTo>
                        <a:pt x="1133151" y="710270"/>
                      </a:lnTo>
                      <a:lnTo>
                        <a:pt x="989447" y="710270"/>
                      </a:lnTo>
                      <a:lnTo>
                        <a:pt x="989447" y="595313"/>
                      </a:lnTo>
                      <a:lnTo>
                        <a:pt x="878599" y="595313"/>
                      </a:lnTo>
                      <a:lnTo>
                        <a:pt x="878599" y="533729"/>
                      </a:lnTo>
                      <a:lnTo>
                        <a:pt x="796487" y="533729"/>
                      </a:lnTo>
                      <a:lnTo>
                        <a:pt x="796487" y="521412"/>
                      </a:lnTo>
                      <a:lnTo>
                        <a:pt x="739009" y="521412"/>
                      </a:lnTo>
                      <a:lnTo>
                        <a:pt x="739009" y="468039"/>
                      </a:lnTo>
                      <a:lnTo>
                        <a:pt x="669213" y="468039"/>
                      </a:lnTo>
                      <a:lnTo>
                        <a:pt x="669213" y="435194"/>
                      </a:lnTo>
                      <a:lnTo>
                        <a:pt x="615841" y="435194"/>
                      </a:lnTo>
                      <a:lnTo>
                        <a:pt x="615841" y="390033"/>
                      </a:lnTo>
                      <a:lnTo>
                        <a:pt x="570679" y="390033"/>
                      </a:lnTo>
                      <a:lnTo>
                        <a:pt x="570679" y="299709"/>
                      </a:lnTo>
                      <a:lnTo>
                        <a:pt x="459828" y="299709"/>
                      </a:lnTo>
                      <a:lnTo>
                        <a:pt x="459828" y="266864"/>
                      </a:lnTo>
                      <a:lnTo>
                        <a:pt x="295604" y="266864"/>
                      </a:lnTo>
                      <a:lnTo>
                        <a:pt x="295604" y="221702"/>
                      </a:lnTo>
                      <a:lnTo>
                        <a:pt x="266864" y="221702"/>
                      </a:lnTo>
                      <a:lnTo>
                        <a:pt x="266864" y="160118"/>
                      </a:lnTo>
                      <a:lnTo>
                        <a:pt x="234020" y="160118"/>
                      </a:lnTo>
                      <a:lnTo>
                        <a:pt x="234020" y="127274"/>
                      </a:lnTo>
                      <a:lnTo>
                        <a:pt x="197068" y="127274"/>
                      </a:lnTo>
                      <a:lnTo>
                        <a:pt x="197068" y="110851"/>
                      </a:lnTo>
                      <a:lnTo>
                        <a:pt x="114957" y="110851"/>
                      </a:lnTo>
                      <a:lnTo>
                        <a:pt x="114957" y="73901"/>
                      </a:lnTo>
                      <a:lnTo>
                        <a:pt x="53373" y="73901"/>
                      </a:lnTo>
                      <a:lnTo>
                        <a:pt x="53373" y="0"/>
                      </a:lnTo>
                      <a:lnTo>
                        <a:pt x="0" y="0"/>
                      </a:lnTo>
                    </a:path>
                  </a:pathLst>
                </a:custGeom>
                <a:noFill/>
                <a:ln w="19050" cap="flat">
                  <a:solidFill>
                    <a:schemeClr val="accent1"/>
                  </a:solidFill>
                  <a:prstDash val="solid"/>
                  <a:miter/>
                </a:ln>
              </p:spPr>
              <p:txBody>
                <a:bodyPr rtlCol="0" anchor="ctr"/>
                <a:lstStyle/>
                <a:p>
                  <a:pPr rtl="0"/>
                  <a:endParaRPr lang="en-GB"/>
                </a:p>
              </p:txBody>
            </p:sp>
            <p:sp>
              <p:nvSpPr>
                <p:cNvPr id="661" name="Freeform: Shape 660">
                  <a:extLst>
                    <a:ext uri="{FF2B5EF4-FFF2-40B4-BE49-F238E27FC236}">
                      <a16:creationId xmlns:a16="http://schemas.microsoft.com/office/drawing/2014/main" id="{A4D53440-CF12-13D2-39A4-AA2A0829F567}"/>
                    </a:ext>
                  </a:extLst>
                </p:cNvPr>
                <p:cNvSpPr/>
                <p:nvPr/>
              </p:nvSpPr>
              <p:spPr>
                <a:xfrm>
                  <a:off x="1120753" y="198342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2" name="Freeform: Shape 661">
                  <a:extLst>
                    <a:ext uri="{FF2B5EF4-FFF2-40B4-BE49-F238E27FC236}">
                      <a16:creationId xmlns:a16="http://schemas.microsoft.com/office/drawing/2014/main" id="{CCB1B17A-58B6-8D90-EEDC-F5AE3A9C57A7}"/>
                    </a:ext>
                  </a:extLst>
                </p:cNvPr>
                <p:cNvSpPr/>
                <p:nvPr/>
              </p:nvSpPr>
              <p:spPr>
                <a:xfrm>
                  <a:off x="1177903" y="2040572"/>
                  <a:ext cx="9525" cy="107999"/>
                </a:xfrm>
                <a:custGeom>
                  <a:avLst/>
                  <a:gdLst>
                    <a:gd name="connsiteX0" fmla="*/ 0 w 9525"/>
                    <a:gd name="connsiteY0" fmla="*/ 0 h 107999"/>
                    <a:gd name="connsiteX1" fmla="*/ 0 w 9525"/>
                    <a:gd name="connsiteY1" fmla="*/ 108000 h 107999"/>
                  </a:gdLst>
                  <a:ahLst/>
                  <a:cxnLst>
                    <a:cxn ang="0">
                      <a:pos x="connsiteX0" y="connsiteY0"/>
                    </a:cxn>
                    <a:cxn ang="0">
                      <a:pos x="connsiteX1" y="connsiteY1"/>
                    </a:cxn>
                  </a:cxnLst>
                  <a:rect l="l" t="t" r="r" b="b"/>
                  <a:pathLst>
                    <a:path w="9525" h="107999">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3" name="Freeform: Shape 662">
                  <a:extLst>
                    <a:ext uri="{FF2B5EF4-FFF2-40B4-BE49-F238E27FC236}">
                      <a16:creationId xmlns:a16="http://schemas.microsoft.com/office/drawing/2014/main" id="{032E4EB7-5A15-4EC5-9CEA-0E57322EB7B7}"/>
                    </a:ext>
                  </a:extLst>
                </p:cNvPr>
                <p:cNvSpPr/>
                <p:nvPr/>
              </p:nvSpPr>
              <p:spPr>
                <a:xfrm>
                  <a:off x="1216003" y="2078672"/>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4" name="Freeform: Shape 663">
                  <a:extLst>
                    <a:ext uri="{FF2B5EF4-FFF2-40B4-BE49-F238E27FC236}">
                      <a16:creationId xmlns:a16="http://schemas.microsoft.com/office/drawing/2014/main" id="{D4A375E6-2EBD-9503-D115-93B88A1A63AC}"/>
                    </a:ext>
                  </a:extLst>
                </p:cNvPr>
                <p:cNvSpPr/>
                <p:nvPr/>
              </p:nvSpPr>
              <p:spPr>
                <a:xfrm>
                  <a:off x="1235053" y="2078672"/>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5" name="Freeform: Shape 664">
                  <a:extLst>
                    <a:ext uri="{FF2B5EF4-FFF2-40B4-BE49-F238E27FC236}">
                      <a16:creationId xmlns:a16="http://schemas.microsoft.com/office/drawing/2014/main" id="{DA997DE7-112F-2180-AC27-A7D27341758C}"/>
                    </a:ext>
                  </a:extLst>
                </p:cNvPr>
                <p:cNvSpPr/>
                <p:nvPr/>
              </p:nvSpPr>
              <p:spPr>
                <a:xfrm>
                  <a:off x="1254103" y="2078672"/>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6" name="Freeform: Shape 665">
                  <a:extLst>
                    <a:ext uri="{FF2B5EF4-FFF2-40B4-BE49-F238E27FC236}">
                      <a16:creationId xmlns:a16="http://schemas.microsoft.com/office/drawing/2014/main" id="{F7264FCC-072E-F986-47C4-A207F805D16F}"/>
                    </a:ext>
                  </a:extLst>
                </p:cNvPr>
                <p:cNvSpPr/>
                <p:nvPr/>
              </p:nvSpPr>
              <p:spPr>
                <a:xfrm>
                  <a:off x="1292203" y="211677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7" name="Freeform: Shape 666">
                  <a:extLst>
                    <a:ext uri="{FF2B5EF4-FFF2-40B4-BE49-F238E27FC236}">
                      <a16:creationId xmlns:a16="http://schemas.microsoft.com/office/drawing/2014/main" id="{4CD640B0-E3A1-7DD6-CA5C-0E7182BBBEF9}"/>
                    </a:ext>
                  </a:extLst>
                </p:cNvPr>
                <p:cNvSpPr/>
                <p:nvPr/>
              </p:nvSpPr>
              <p:spPr>
                <a:xfrm>
                  <a:off x="1330303" y="211677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8" name="Freeform: Shape 667">
                  <a:extLst>
                    <a:ext uri="{FF2B5EF4-FFF2-40B4-BE49-F238E27FC236}">
                      <a16:creationId xmlns:a16="http://schemas.microsoft.com/office/drawing/2014/main" id="{2C221B2A-10C8-6893-A0E2-0D972F8CE79F}"/>
                    </a:ext>
                  </a:extLst>
                </p:cNvPr>
                <p:cNvSpPr/>
                <p:nvPr/>
              </p:nvSpPr>
              <p:spPr>
                <a:xfrm>
                  <a:off x="1387453" y="2231073"/>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9" name="Freeform: Shape 668">
                  <a:extLst>
                    <a:ext uri="{FF2B5EF4-FFF2-40B4-BE49-F238E27FC236}">
                      <a16:creationId xmlns:a16="http://schemas.microsoft.com/office/drawing/2014/main" id="{B0323530-1151-B7B7-DD10-418A3C9A5E22}"/>
                    </a:ext>
                  </a:extLst>
                </p:cNvPr>
                <p:cNvSpPr/>
                <p:nvPr/>
              </p:nvSpPr>
              <p:spPr>
                <a:xfrm>
                  <a:off x="1482703" y="2231073"/>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70" name="Freeform: Shape 669">
                  <a:extLst>
                    <a:ext uri="{FF2B5EF4-FFF2-40B4-BE49-F238E27FC236}">
                      <a16:creationId xmlns:a16="http://schemas.microsoft.com/office/drawing/2014/main" id="{7CD7B6BD-03DF-2721-4498-27C26F7D630E}"/>
                    </a:ext>
                  </a:extLst>
                </p:cNvPr>
                <p:cNvSpPr/>
                <p:nvPr/>
              </p:nvSpPr>
              <p:spPr>
                <a:xfrm>
                  <a:off x="1520803" y="2231073"/>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71" name="Freeform: Shape 670">
                  <a:extLst>
                    <a:ext uri="{FF2B5EF4-FFF2-40B4-BE49-F238E27FC236}">
                      <a16:creationId xmlns:a16="http://schemas.microsoft.com/office/drawing/2014/main" id="{2A0F0C86-D067-03BA-91E0-B698EA2D44AD}"/>
                    </a:ext>
                  </a:extLst>
                </p:cNvPr>
                <p:cNvSpPr/>
                <p:nvPr/>
              </p:nvSpPr>
              <p:spPr>
                <a:xfrm>
                  <a:off x="1616053" y="2269173"/>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2" name="Freeform: Shape 671">
                  <a:extLst>
                    <a:ext uri="{FF2B5EF4-FFF2-40B4-BE49-F238E27FC236}">
                      <a16:creationId xmlns:a16="http://schemas.microsoft.com/office/drawing/2014/main" id="{4C7A2624-9705-7D0C-3811-2E53FB560198}"/>
                    </a:ext>
                  </a:extLst>
                </p:cNvPr>
                <p:cNvSpPr/>
                <p:nvPr/>
              </p:nvSpPr>
              <p:spPr>
                <a:xfrm>
                  <a:off x="1730353" y="240252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3" name="Freeform: Shape 672">
                  <a:extLst>
                    <a:ext uri="{FF2B5EF4-FFF2-40B4-BE49-F238E27FC236}">
                      <a16:creationId xmlns:a16="http://schemas.microsoft.com/office/drawing/2014/main" id="{DA6AB406-0CE2-29AA-BCA1-D0357725D354}"/>
                    </a:ext>
                  </a:extLst>
                </p:cNvPr>
                <p:cNvSpPr/>
                <p:nvPr/>
              </p:nvSpPr>
              <p:spPr>
                <a:xfrm>
                  <a:off x="1787503" y="244062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4" name="Freeform: Shape 673">
                  <a:extLst>
                    <a:ext uri="{FF2B5EF4-FFF2-40B4-BE49-F238E27FC236}">
                      <a16:creationId xmlns:a16="http://schemas.microsoft.com/office/drawing/2014/main" id="{E9D35251-502E-BD5D-AF81-3648A8A14D38}"/>
                    </a:ext>
                  </a:extLst>
                </p:cNvPr>
                <p:cNvSpPr/>
                <p:nvPr/>
              </p:nvSpPr>
              <p:spPr>
                <a:xfrm>
                  <a:off x="1825603" y="249777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5" name="Freeform: Shape 674">
                  <a:extLst>
                    <a:ext uri="{FF2B5EF4-FFF2-40B4-BE49-F238E27FC236}">
                      <a16:creationId xmlns:a16="http://schemas.microsoft.com/office/drawing/2014/main" id="{E7A56668-A0EB-9740-546B-EAB4A0975E50}"/>
                    </a:ext>
                  </a:extLst>
                </p:cNvPr>
                <p:cNvSpPr/>
                <p:nvPr/>
              </p:nvSpPr>
              <p:spPr>
                <a:xfrm>
                  <a:off x="1882753" y="249777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7" name="Freeform: Shape 676">
                  <a:extLst>
                    <a:ext uri="{FF2B5EF4-FFF2-40B4-BE49-F238E27FC236}">
                      <a16:creationId xmlns:a16="http://schemas.microsoft.com/office/drawing/2014/main" id="{A019DC89-0CC6-3089-6ACF-9BE9A30DAA1C}"/>
                    </a:ext>
                  </a:extLst>
                </p:cNvPr>
                <p:cNvSpPr/>
                <p:nvPr/>
              </p:nvSpPr>
              <p:spPr>
                <a:xfrm>
                  <a:off x="1920853" y="249777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8" name="Freeform: Shape 677">
                  <a:extLst>
                    <a:ext uri="{FF2B5EF4-FFF2-40B4-BE49-F238E27FC236}">
                      <a16:creationId xmlns:a16="http://schemas.microsoft.com/office/drawing/2014/main" id="{1E1DE58F-7B6A-F281-BDC7-D01714AAD68A}"/>
                    </a:ext>
                  </a:extLst>
                </p:cNvPr>
                <p:cNvSpPr/>
                <p:nvPr/>
              </p:nvSpPr>
              <p:spPr>
                <a:xfrm>
                  <a:off x="1939903" y="2516825"/>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79" name="Freeform: Shape 678">
                  <a:extLst>
                    <a:ext uri="{FF2B5EF4-FFF2-40B4-BE49-F238E27FC236}">
                      <a16:creationId xmlns:a16="http://schemas.microsoft.com/office/drawing/2014/main" id="{4C1CA2C7-77A3-10BD-5E08-53F04C34E1B1}"/>
                    </a:ext>
                  </a:extLst>
                </p:cNvPr>
                <p:cNvSpPr/>
                <p:nvPr/>
              </p:nvSpPr>
              <p:spPr>
                <a:xfrm>
                  <a:off x="1978003" y="255492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0" name="Freeform: Shape 679">
                  <a:extLst>
                    <a:ext uri="{FF2B5EF4-FFF2-40B4-BE49-F238E27FC236}">
                      <a16:creationId xmlns:a16="http://schemas.microsoft.com/office/drawing/2014/main" id="{18492EDA-613D-5BEF-03C6-7D9232DC34A1}"/>
                    </a:ext>
                  </a:extLst>
                </p:cNvPr>
                <p:cNvSpPr/>
                <p:nvPr/>
              </p:nvSpPr>
              <p:spPr>
                <a:xfrm>
                  <a:off x="2035153" y="255492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1" name="Freeform: Shape 680">
                  <a:extLst>
                    <a:ext uri="{FF2B5EF4-FFF2-40B4-BE49-F238E27FC236}">
                      <a16:creationId xmlns:a16="http://schemas.microsoft.com/office/drawing/2014/main" id="{FBCBE88A-451B-27E9-5474-0F1F84F57B41}"/>
                    </a:ext>
                  </a:extLst>
                </p:cNvPr>
                <p:cNvSpPr/>
                <p:nvPr/>
              </p:nvSpPr>
              <p:spPr>
                <a:xfrm>
                  <a:off x="207325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2" name="Freeform: Shape 681">
                  <a:extLst>
                    <a:ext uri="{FF2B5EF4-FFF2-40B4-BE49-F238E27FC236}">
                      <a16:creationId xmlns:a16="http://schemas.microsoft.com/office/drawing/2014/main" id="{83B8F313-3DE5-B4B1-FA28-B68F86349975}"/>
                    </a:ext>
                  </a:extLst>
                </p:cNvPr>
                <p:cNvSpPr/>
                <p:nvPr/>
              </p:nvSpPr>
              <p:spPr>
                <a:xfrm>
                  <a:off x="211135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3" name="Freeform: Shape 682">
                  <a:extLst>
                    <a:ext uri="{FF2B5EF4-FFF2-40B4-BE49-F238E27FC236}">
                      <a16:creationId xmlns:a16="http://schemas.microsoft.com/office/drawing/2014/main" id="{7F2AD13A-D4DB-86F5-B99B-646958FF18F1}"/>
                    </a:ext>
                  </a:extLst>
                </p:cNvPr>
                <p:cNvSpPr/>
                <p:nvPr/>
              </p:nvSpPr>
              <p:spPr>
                <a:xfrm>
                  <a:off x="214945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4" name="Freeform: Shape 683">
                  <a:extLst>
                    <a:ext uri="{FF2B5EF4-FFF2-40B4-BE49-F238E27FC236}">
                      <a16:creationId xmlns:a16="http://schemas.microsoft.com/office/drawing/2014/main" id="{EAA611CA-433D-7A38-65D3-08765E4178BE}"/>
                    </a:ext>
                  </a:extLst>
                </p:cNvPr>
                <p:cNvSpPr/>
                <p:nvPr/>
              </p:nvSpPr>
              <p:spPr>
                <a:xfrm>
                  <a:off x="220660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5" name="Freeform: Shape 684">
                  <a:extLst>
                    <a:ext uri="{FF2B5EF4-FFF2-40B4-BE49-F238E27FC236}">
                      <a16:creationId xmlns:a16="http://schemas.microsoft.com/office/drawing/2014/main" id="{2BDC422D-32D8-2152-3126-74A97E4FECD1}"/>
                    </a:ext>
                  </a:extLst>
                </p:cNvPr>
                <p:cNvSpPr/>
                <p:nvPr/>
              </p:nvSpPr>
              <p:spPr>
                <a:xfrm>
                  <a:off x="224470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6" name="Freeform: Shape 685">
                  <a:extLst>
                    <a:ext uri="{FF2B5EF4-FFF2-40B4-BE49-F238E27FC236}">
                      <a16:creationId xmlns:a16="http://schemas.microsoft.com/office/drawing/2014/main" id="{C43B1E6A-7A97-47E2-B794-B85495E7EA8E}"/>
                    </a:ext>
                  </a:extLst>
                </p:cNvPr>
                <p:cNvSpPr/>
                <p:nvPr/>
              </p:nvSpPr>
              <p:spPr>
                <a:xfrm>
                  <a:off x="230185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7" name="Freeform: Shape 686">
                  <a:extLst>
                    <a:ext uri="{FF2B5EF4-FFF2-40B4-BE49-F238E27FC236}">
                      <a16:creationId xmlns:a16="http://schemas.microsoft.com/office/drawing/2014/main" id="{497D93C2-B56A-4ED4-8F8D-90DBBBF2F2BA}"/>
                    </a:ext>
                  </a:extLst>
                </p:cNvPr>
                <p:cNvSpPr/>
                <p:nvPr/>
              </p:nvSpPr>
              <p:spPr>
                <a:xfrm>
                  <a:off x="235900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8" name="Freeform: Shape 687">
                  <a:extLst>
                    <a:ext uri="{FF2B5EF4-FFF2-40B4-BE49-F238E27FC236}">
                      <a16:creationId xmlns:a16="http://schemas.microsoft.com/office/drawing/2014/main" id="{BDB83731-4D14-0D58-BF6F-82D5D89FCD18}"/>
                    </a:ext>
                  </a:extLst>
                </p:cNvPr>
                <p:cNvSpPr/>
                <p:nvPr/>
              </p:nvSpPr>
              <p:spPr>
                <a:xfrm>
                  <a:off x="243520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9" name="Freeform: Shape 688">
                  <a:extLst>
                    <a:ext uri="{FF2B5EF4-FFF2-40B4-BE49-F238E27FC236}">
                      <a16:creationId xmlns:a16="http://schemas.microsoft.com/office/drawing/2014/main" id="{2A3472F7-0DD4-B1D2-7D9D-F836A51D7707}"/>
                    </a:ext>
                  </a:extLst>
                </p:cNvPr>
                <p:cNvSpPr/>
                <p:nvPr/>
              </p:nvSpPr>
              <p:spPr>
                <a:xfrm>
                  <a:off x="2492352" y="2897827"/>
                  <a:ext cx="9525" cy="107998"/>
                </a:xfrm>
                <a:custGeom>
                  <a:avLst/>
                  <a:gdLst>
                    <a:gd name="connsiteX0" fmla="*/ 0 w 9525"/>
                    <a:gd name="connsiteY0" fmla="*/ 0 h 107998"/>
                    <a:gd name="connsiteX1" fmla="*/ 0 w 9525"/>
                    <a:gd name="connsiteY1" fmla="*/ 107998 h 107998"/>
                  </a:gdLst>
                  <a:ahLst/>
                  <a:cxnLst>
                    <a:cxn ang="0">
                      <a:pos x="connsiteX0" y="connsiteY0"/>
                    </a:cxn>
                    <a:cxn ang="0">
                      <a:pos x="connsiteX1" y="connsiteY1"/>
                    </a:cxn>
                  </a:cxnLst>
                  <a:rect l="l" t="t" r="r" b="b"/>
                  <a:pathLst>
                    <a:path w="9525" h="107998">
                      <a:moveTo>
                        <a:pt x="0" y="0"/>
                      </a:moveTo>
                      <a:lnTo>
                        <a:pt x="0" y="107998"/>
                      </a:lnTo>
                    </a:path>
                  </a:pathLst>
                </a:custGeom>
                <a:noFill/>
                <a:ln w="19050" cap="flat">
                  <a:solidFill>
                    <a:schemeClr val="accent1"/>
                  </a:solidFill>
                  <a:prstDash val="solid"/>
                  <a:miter/>
                </a:ln>
              </p:spPr>
              <p:txBody>
                <a:bodyPr rtlCol="0" anchor="ctr"/>
                <a:lstStyle/>
                <a:p>
                  <a:pPr rtl="0"/>
                  <a:endParaRPr lang="en-GB"/>
                </a:p>
              </p:txBody>
            </p:sp>
            <p:sp>
              <p:nvSpPr>
                <p:cNvPr id="690" name="Freeform: Shape 689">
                  <a:extLst>
                    <a:ext uri="{FF2B5EF4-FFF2-40B4-BE49-F238E27FC236}">
                      <a16:creationId xmlns:a16="http://schemas.microsoft.com/office/drawing/2014/main" id="{95C017A3-D939-A4F3-3960-AA80348381F1}"/>
                    </a:ext>
                  </a:extLst>
                </p:cNvPr>
                <p:cNvSpPr/>
                <p:nvPr/>
              </p:nvSpPr>
              <p:spPr>
                <a:xfrm>
                  <a:off x="2568552" y="2897827"/>
                  <a:ext cx="9525" cy="107998"/>
                </a:xfrm>
                <a:custGeom>
                  <a:avLst/>
                  <a:gdLst>
                    <a:gd name="connsiteX0" fmla="*/ 0 w 9525"/>
                    <a:gd name="connsiteY0" fmla="*/ 0 h 107998"/>
                    <a:gd name="connsiteX1" fmla="*/ 0 w 9525"/>
                    <a:gd name="connsiteY1" fmla="*/ 107998 h 107998"/>
                  </a:gdLst>
                  <a:ahLst/>
                  <a:cxnLst>
                    <a:cxn ang="0">
                      <a:pos x="connsiteX0" y="connsiteY0"/>
                    </a:cxn>
                    <a:cxn ang="0">
                      <a:pos x="connsiteX1" y="connsiteY1"/>
                    </a:cxn>
                  </a:cxnLst>
                  <a:rect l="l" t="t" r="r" b="b"/>
                  <a:pathLst>
                    <a:path w="9525" h="107998">
                      <a:moveTo>
                        <a:pt x="0" y="0"/>
                      </a:moveTo>
                      <a:lnTo>
                        <a:pt x="0" y="107998"/>
                      </a:lnTo>
                    </a:path>
                  </a:pathLst>
                </a:custGeom>
                <a:noFill/>
                <a:ln w="19050" cap="flat">
                  <a:solidFill>
                    <a:schemeClr val="accent1"/>
                  </a:solidFill>
                  <a:prstDash val="solid"/>
                  <a:miter/>
                </a:ln>
              </p:spPr>
              <p:txBody>
                <a:bodyPr rtlCol="0" anchor="ctr"/>
                <a:lstStyle/>
                <a:p>
                  <a:pPr rtl="0"/>
                  <a:endParaRPr lang="en-GB"/>
                </a:p>
              </p:txBody>
            </p:sp>
            <p:sp>
              <p:nvSpPr>
                <p:cNvPr id="691" name="Freeform: Shape 690">
                  <a:extLst>
                    <a:ext uri="{FF2B5EF4-FFF2-40B4-BE49-F238E27FC236}">
                      <a16:creationId xmlns:a16="http://schemas.microsoft.com/office/drawing/2014/main" id="{452841E5-9E3D-952F-49D6-D29BE8027F7E}"/>
                    </a:ext>
                  </a:extLst>
                </p:cNvPr>
                <p:cNvSpPr/>
                <p:nvPr/>
              </p:nvSpPr>
              <p:spPr>
                <a:xfrm>
                  <a:off x="2682852" y="29930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2" name="Freeform: Shape 691">
                  <a:extLst>
                    <a:ext uri="{FF2B5EF4-FFF2-40B4-BE49-F238E27FC236}">
                      <a16:creationId xmlns:a16="http://schemas.microsoft.com/office/drawing/2014/main" id="{CD312E04-5404-F3C5-5239-6C46D7726D27}"/>
                    </a:ext>
                  </a:extLst>
                </p:cNvPr>
                <p:cNvSpPr/>
                <p:nvPr/>
              </p:nvSpPr>
              <p:spPr>
                <a:xfrm>
                  <a:off x="2740002" y="29930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693" name="Freeform: Shape 692">
                  <a:extLst>
                    <a:ext uri="{FF2B5EF4-FFF2-40B4-BE49-F238E27FC236}">
                      <a16:creationId xmlns:a16="http://schemas.microsoft.com/office/drawing/2014/main" id="{1387C965-8BEE-1FEA-CEF2-EF6150F131FA}"/>
                    </a:ext>
                  </a:extLst>
                </p:cNvPr>
                <p:cNvSpPr/>
                <p:nvPr/>
              </p:nvSpPr>
              <p:spPr>
                <a:xfrm>
                  <a:off x="2797152" y="30883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694" name="Freeform: Shape 693">
                  <a:extLst>
                    <a:ext uri="{FF2B5EF4-FFF2-40B4-BE49-F238E27FC236}">
                      <a16:creationId xmlns:a16="http://schemas.microsoft.com/office/drawing/2014/main" id="{BEA638A3-7BAE-CC45-40D4-E2E714F6003E}"/>
                    </a:ext>
                  </a:extLst>
                </p:cNvPr>
                <p:cNvSpPr/>
                <p:nvPr/>
              </p:nvSpPr>
              <p:spPr>
                <a:xfrm>
                  <a:off x="2854302" y="30883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695" name="Freeform: Shape 694">
                  <a:extLst>
                    <a:ext uri="{FF2B5EF4-FFF2-40B4-BE49-F238E27FC236}">
                      <a16:creationId xmlns:a16="http://schemas.microsoft.com/office/drawing/2014/main" id="{82E23BBF-5667-DE46-32BC-CB27EC2D9AAC}"/>
                    </a:ext>
                  </a:extLst>
                </p:cNvPr>
                <p:cNvSpPr/>
                <p:nvPr/>
              </p:nvSpPr>
              <p:spPr>
                <a:xfrm>
                  <a:off x="29305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6" name="Freeform: Shape 695">
                  <a:extLst>
                    <a:ext uri="{FF2B5EF4-FFF2-40B4-BE49-F238E27FC236}">
                      <a16:creationId xmlns:a16="http://schemas.microsoft.com/office/drawing/2014/main" id="{330C1A0E-38C6-D541-EBEE-AAC4BC7A3DB1}"/>
                    </a:ext>
                  </a:extLst>
                </p:cNvPr>
                <p:cNvSpPr/>
                <p:nvPr/>
              </p:nvSpPr>
              <p:spPr>
                <a:xfrm>
                  <a:off x="29686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7" name="Freeform: Shape 696">
                  <a:extLst>
                    <a:ext uri="{FF2B5EF4-FFF2-40B4-BE49-F238E27FC236}">
                      <a16:creationId xmlns:a16="http://schemas.microsoft.com/office/drawing/2014/main" id="{CF3072BD-CC70-DCAC-9332-A4103EEE2352}"/>
                    </a:ext>
                  </a:extLst>
                </p:cNvPr>
                <p:cNvSpPr/>
                <p:nvPr/>
              </p:nvSpPr>
              <p:spPr>
                <a:xfrm>
                  <a:off x="30067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8" name="Freeform: Shape 697">
                  <a:extLst>
                    <a:ext uri="{FF2B5EF4-FFF2-40B4-BE49-F238E27FC236}">
                      <a16:creationId xmlns:a16="http://schemas.microsoft.com/office/drawing/2014/main" id="{5D280967-A28A-4B80-8439-2CA9DCAE7B24}"/>
                    </a:ext>
                  </a:extLst>
                </p:cNvPr>
                <p:cNvSpPr/>
                <p:nvPr/>
              </p:nvSpPr>
              <p:spPr>
                <a:xfrm>
                  <a:off x="30448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9" name="Freeform: Shape 698">
                  <a:extLst>
                    <a:ext uri="{FF2B5EF4-FFF2-40B4-BE49-F238E27FC236}">
                      <a16:creationId xmlns:a16="http://schemas.microsoft.com/office/drawing/2014/main" id="{FA9C01EA-7B2F-712F-EC2A-61CD03D852A8}"/>
                    </a:ext>
                  </a:extLst>
                </p:cNvPr>
                <p:cNvSpPr/>
                <p:nvPr/>
              </p:nvSpPr>
              <p:spPr>
                <a:xfrm>
                  <a:off x="30829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0" name="Freeform: Shape 699">
                  <a:extLst>
                    <a:ext uri="{FF2B5EF4-FFF2-40B4-BE49-F238E27FC236}">
                      <a16:creationId xmlns:a16="http://schemas.microsoft.com/office/drawing/2014/main" id="{65D909D3-6814-B842-7542-FE3929BB9929}"/>
                    </a:ext>
                  </a:extLst>
                </p:cNvPr>
                <p:cNvSpPr/>
                <p:nvPr/>
              </p:nvSpPr>
              <p:spPr>
                <a:xfrm>
                  <a:off x="31210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1" name="Freeform: Shape 700">
                  <a:extLst>
                    <a:ext uri="{FF2B5EF4-FFF2-40B4-BE49-F238E27FC236}">
                      <a16:creationId xmlns:a16="http://schemas.microsoft.com/office/drawing/2014/main" id="{82A6BEBC-C16B-5C4A-E941-021265BD2E6E}"/>
                    </a:ext>
                  </a:extLst>
                </p:cNvPr>
                <p:cNvSpPr/>
                <p:nvPr/>
              </p:nvSpPr>
              <p:spPr>
                <a:xfrm>
                  <a:off x="31972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2" name="Freeform: Shape 701">
                  <a:extLst>
                    <a:ext uri="{FF2B5EF4-FFF2-40B4-BE49-F238E27FC236}">
                      <a16:creationId xmlns:a16="http://schemas.microsoft.com/office/drawing/2014/main" id="{0A6BA0A4-4732-2D13-8EBC-54959EE6353D}"/>
                    </a:ext>
                  </a:extLst>
                </p:cNvPr>
                <p:cNvSpPr/>
                <p:nvPr/>
              </p:nvSpPr>
              <p:spPr>
                <a:xfrm>
                  <a:off x="32734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3" name="Freeform: Shape 702">
                  <a:extLst>
                    <a:ext uri="{FF2B5EF4-FFF2-40B4-BE49-F238E27FC236}">
                      <a16:creationId xmlns:a16="http://schemas.microsoft.com/office/drawing/2014/main" id="{B1FFEE52-BA31-121B-9235-9321BE158CD5}"/>
                    </a:ext>
                  </a:extLst>
                </p:cNvPr>
                <p:cNvSpPr/>
                <p:nvPr/>
              </p:nvSpPr>
              <p:spPr>
                <a:xfrm>
                  <a:off x="33115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1108" name="Freeform: Shape 1107">
                  <a:extLst>
                    <a:ext uri="{FF2B5EF4-FFF2-40B4-BE49-F238E27FC236}">
                      <a16:creationId xmlns:a16="http://schemas.microsoft.com/office/drawing/2014/main" id="{EC58ED48-C797-B98C-B749-9A13A82D390F}"/>
                    </a:ext>
                  </a:extLst>
                </p:cNvPr>
                <p:cNvSpPr/>
                <p:nvPr/>
              </p:nvSpPr>
              <p:spPr>
                <a:xfrm>
                  <a:off x="33496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1109" name="Freeform: Shape 1108">
                  <a:extLst>
                    <a:ext uri="{FF2B5EF4-FFF2-40B4-BE49-F238E27FC236}">
                      <a16:creationId xmlns:a16="http://schemas.microsoft.com/office/drawing/2014/main" id="{B61B2940-DF66-2176-F611-CB917D7D1E1B}"/>
                    </a:ext>
                  </a:extLst>
                </p:cNvPr>
                <p:cNvSpPr/>
                <p:nvPr/>
              </p:nvSpPr>
              <p:spPr>
                <a:xfrm>
                  <a:off x="3406752" y="32026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0" name="Freeform: Shape 1109">
                  <a:extLst>
                    <a:ext uri="{FF2B5EF4-FFF2-40B4-BE49-F238E27FC236}">
                      <a16:creationId xmlns:a16="http://schemas.microsoft.com/office/drawing/2014/main" id="{A752AFE3-7F09-DF74-39DF-645E8F35EE89}"/>
                    </a:ext>
                  </a:extLst>
                </p:cNvPr>
                <p:cNvSpPr/>
                <p:nvPr/>
              </p:nvSpPr>
              <p:spPr>
                <a:xfrm>
                  <a:off x="3578212" y="32788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1" name="Freeform: Shape 1110">
                  <a:extLst>
                    <a:ext uri="{FF2B5EF4-FFF2-40B4-BE49-F238E27FC236}">
                      <a16:creationId xmlns:a16="http://schemas.microsoft.com/office/drawing/2014/main" id="{B37A298C-DFC3-6101-C39E-C6BDABC2281A}"/>
                    </a:ext>
                  </a:extLst>
                </p:cNvPr>
                <p:cNvSpPr/>
                <p:nvPr/>
              </p:nvSpPr>
              <p:spPr>
                <a:xfrm>
                  <a:off x="3654412" y="32788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2" name="Freeform: Shape 1111">
                  <a:extLst>
                    <a:ext uri="{FF2B5EF4-FFF2-40B4-BE49-F238E27FC236}">
                      <a16:creationId xmlns:a16="http://schemas.microsoft.com/office/drawing/2014/main" id="{20C49312-268C-7ABD-A891-6D6AF77C515C}"/>
                    </a:ext>
                  </a:extLst>
                </p:cNvPr>
                <p:cNvSpPr/>
                <p:nvPr/>
              </p:nvSpPr>
              <p:spPr>
                <a:xfrm>
                  <a:off x="3883012" y="32788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3" name="Freeform: Shape 1112">
                  <a:extLst>
                    <a:ext uri="{FF2B5EF4-FFF2-40B4-BE49-F238E27FC236}">
                      <a16:creationId xmlns:a16="http://schemas.microsoft.com/office/drawing/2014/main" id="{174F8B7E-9E2E-3294-E53E-B045679AABB2}"/>
                    </a:ext>
                  </a:extLst>
                </p:cNvPr>
                <p:cNvSpPr/>
                <p:nvPr/>
              </p:nvSpPr>
              <p:spPr>
                <a:xfrm>
                  <a:off x="40544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4" name="Freeform: Shape 1113">
                  <a:extLst>
                    <a:ext uri="{FF2B5EF4-FFF2-40B4-BE49-F238E27FC236}">
                      <a16:creationId xmlns:a16="http://schemas.microsoft.com/office/drawing/2014/main" id="{2331A9C3-FA2C-4403-2CD1-162F1138663E}"/>
                    </a:ext>
                  </a:extLst>
                </p:cNvPr>
                <p:cNvSpPr/>
                <p:nvPr/>
              </p:nvSpPr>
              <p:spPr>
                <a:xfrm>
                  <a:off x="41687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5" name="Freeform: Shape 1114">
                  <a:extLst>
                    <a:ext uri="{FF2B5EF4-FFF2-40B4-BE49-F238E27FC236}">
                      <a16:creationId xmlns:a16="http://schemas.microsoft.com/office/drawing/2014/main" id="{D64D7FF4-379B-3B2A-9C50-44315B2C7A02}"/>
                    </a:ext>
                  </a:extLst>
                </p:cNvPr>
                <p:cNvSpPr/>
                <p:nvPr/>
              </p:nvSpPr>
              <p:spPr>
                <a:xfrm>
                  <a:off x="43592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6" name="Freeform: Shape 1115">
                  <a:extLst>
                    <a:ext uri="{FF2B5EF4-FFF2-40B4-BE49-F238E27FC236}">
                      <a16:creationId xmlns:a16="http://schemas.microsoft.com/office/drawing/2014/main" id="{B0A47F99-4939-F9EF-355A-ABABD449D5D2}"/>
                    </a:ext>
                  </a:extLst>
                </p:cNvPr>
                <p:cNvSpPr/>
                <p:nvPr/>
              </p:nvSpPr>
              <p:spPr>
                <a:xfrm>
                  <a:off x="43973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7" name="Freeform: Shape 1116">
                  <a:extLst>
                    <a:ext uri="{FF2B5EF4-FFF2-40B4-BE49-F238E27FC236}">
                      <a16:creationId xmlns:a16="http://schemas.microsoft.com/office/drawing/2014/main" id="{EE0DBF94-7D39-4085-7B51-CCA57408EBA1}"/>
                    </a:ext>
                  </a:extLst>
                </p:cNvPr>
                <p:cNvSpPr/>
                <p:nvPr/>
              </p:nvSpPr>
              <p:spPr>
                <a:xfrm>
                  <a:off x="44735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8" name="Freeform: Shape 1117">
                  <a:extLst>
                    <a:ext uri="{FF2B5EF4-FFF2-40B4-BE49-F238E27FC236}">
                      <a16:creationId xmlns:a16="http://schemas.microsoft.com/office/drawing/2014/main" id="{3CD042A8-CA5C-DEA4-A7AC-6F6EA7454B81}"/>
                    </a:ext>
                  </a:extLst>
                </p:cNvPr>
                <p:cNvSpPr/>
                <p:nvPr/>
              </p:nvSpPr>
              <p:spPr>
                <a:xfrm>
                  <a:off x="45116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9" name="Freeform: Shape 1118">
                  <a:extLst>
                    <a:ext uri="{FF2B5EF4-FFF2-40B4-BE49-F238E27FC236}">
                      <a16:creationId xmlns:a16="http://schemas.microsoft.com/office/drawing/2014/main" id="{F97F3B47-13EC-7F96-D612-6D77EA407E4D}"/>
                    </a:ext>
                  </a:extLst>
                </p:cNvPr>
                <p:cNvSpPr/>
                <p:nvPr/>
              </p:nvSpPr>
              <p:spPr>
                <a:xfrm>
                  <a:off x="479741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20" name="Freeform: Shape 1119">
                  <a:extLst>
                    <a:ext uri="{FF2B5EF4-FFF2-40B4-BE49-F238E27FC236}">
                      <a16:creationId xmlns:a16="http://schemas.microsoft.com/office/drawing/2014/main" id="{DA0BB290-7F1C-6083-86B0-ED00BEDAFEC5}"/>
                    </a:ext>
                  </a:extLst>
                </p:cNvPr>
                <p:cNvSpPr/>
                <p:nvPr/>
              </p:nvSpPr>
              <p:spPr>
                <a:xfrm>
                  <a:off x="483551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1" name="Freeform: Shape 1120">
                  <a:extLst>
                    <a:ext uri="{FF2B5EF4-FFF2-40B4-BE49-F238E27FC236}">
                      <a16:creationId xmlns:a16="http://schemas.microsoft.com/office/drawing/2014/main" id="{82DCCEA9-D361-CA9E-3A87-D72909CCCD15}"/>
                    </a:ext>
                  </a:extLst>
                </p:cNvPr>
                <p:cNvSpPr/>
                <p:nvPr/>
              </p:nvSpPr>
              <p:spPr>
                <a:xfrm>
                  <a:off x="489266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2" name="Freeform: Shape 1121">
                  <a:extLst>
                    <a:ext uri="{FF2B5EF4-FFF2-40B4-BE49-F238E27FC236}">
                      <a16:creationId xmlns:a16="http://schemas.microsoft.com/office/drawing/2014/main" id="{1E676478-5112-51BE-B9AC-86DD4E06FA23}"/>
                    </a:ext>
                  </a:extLst>
                </p:cNvPr>
                <p:cNvSpPr/>
                <p:nvPr/>
              </p:nvSpPr>
              <p:spPr>
                <a:xfrm>
                  <a:off x="494981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3" name="Freeform: Shape 1122">
                  <a:extLst>
                    <a:ext uri="{FF2B5EF4-FFF2-40B4-BE49-F238E27FC236}">
                      <a16:creationId xmlns:a16="http://schemas.microsoft.com/office/drawing/2014/main" id="{D20C26F5-0C7B-FE71-D018-2649101EE887}"/>
                    </a:ext>
                  </a:extLst>
                </p:cNvPr>
                <p:cNvSpPr/>
                <p:nvPr/>
              </p:nvSpPr>
              <p:spPr>
                <a:xfrm>
                  <a:off x="500696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4" name="Freeform: Shape 1123">
                  <a:extLst>
                    <a:ext uri="{FF2B5EF4-FFF2-40B4-BE49-F238E27FC236}">
                      <a16:creationId xmlns:a16="http://schemas.microsoft.com/office/drawing/2014/main" id="{9B02CC23-6514-4FB3-38F5-92EFE88F66B2}"/>
                    </a:ext>
                  </a:extLst>
                </p:cNvPr>
                <p:cNvSpPr/>
                <p:nvPr/>
              </p:nvSpPr>
              <p:spPr>
                <a:xfrm>
                  <a:off x="5064121"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5" name="Freeform: Shape 1124">
                  <a:extLst>
                    <a:ext uri="{FF2B5EF4-FFF2-40B4-BE49-F238E27FC236}">
                      <a16:creationId xmlns:a16="http://schemas.microsoft.com/office/drawing/2014/main" id="{D006635A-2B92-D61E-FFC3-EEE29202D55F}"/>
                    </a:ext>
                  </a:extLst>
                </p:cNvPr>
                <p:cNvSpPr/>
                <p:nvPr/>
              </p:nvSpPr>
              <p:spPr>
                <a:xfrm>
                  <a:off x="5121271"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6" name="Freeform: Shape 1125">
                  <a:extLst>
                    <a:ext uri="{FF2B5EF4-FFF2-40B4-BE49-F238E27FC236}">
                      <a16:creationId xmlns:a16="http://schemas.microsoft.com/office/drawing/2014/main" id="{FCFF8F53-52E1-DB7D-1602-A95A26704232}"/>
                    </a:ext>
                  </a:extLst>
                </p:cNvPr>
                <p:cNvSpPr/>
                <p:nvPr/>
              </p:nvSpPr>
              <p:spPr>
                <a:xfrm>
                  <a:off x="5197471"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grpSp>
          <p:grpSp>
            <p:nvGrpSpPr>
              <p:cNvPr id="39" name="Group 38">
                <a:extLst>
                  <a:ext uri="{FF2B5EF4-FFF2-40B4-BE49-F238E27FC236}">
                    <a16:creationId xmlns:a16="http://schemas.microsoft.com/office/drawing/2014/main" id="{19C0ED6E-CAF8-60F5-5E4F-683862522E87}"/>
                  </a:ext>
                </a:extLst>
              </p:cNvPr>
              <p:cNvGrpSpPr/>
              <p:nvPr/>
            </p:nvGrpSpPr>
            <p:grpSpPr>
              <a:xfrm>
                <a:off x="1093240" y="1939736"/>
                <a:ext cx="4376146" cy="2516219"/>
                <a:chOff x="3910012" y="2171699"/>
                <a:chExt cx="4376146" cy="2516219"/>
              </a:xfrm>
            </p:grpSpPr>
            <p:sp>
              <p:nvSpPr>
                <p:cNvPr id="40" name="Freeform: Shape 39">
                  <a:extLst>
                    <a:ext uri="{FF2B5EF4-FFF2-40B4-BE49-F238E27FC236}">
                      <a16:creationId xmlns:a16="http://schemas.microsoft.com/office/drawing/2014/main" id="{D3AC7DB3-AD8E-E1D3-DCFA-766595B79271}"/>
                    </a:ext>
                  </a:extLst>
                </p:cNvPr>
                <p:cNvSpPr/>
                <p:nvPr/>
              </p:nvSpPr>
              <p:spPr>
                <a:xfrm>
                  <a:off x="3910012" y="2171699"/>
                  <a:ext cx="4376146" cy="2467318"/>
                </a:xfrm>
                <a:custGeom>
                  <a:avLst/>
                  <a:gdLst>
                    <a:gd name="connsiteX0" fmla="*/ 4376147 w 4376146"/>
                    <a:gd name="connsiteY0" fmla="*/ 2467318 h 2467318"/>
                    <a:gd name="connsiteX1" fmla="*/ 3419818 w 4376146"/>
                    <a:gd name="connsiteY1" fmla="*/ 2467318 h 2467318"/>
                    <a:gd name="connsiteX2" fmla="*/ 3419818 w 4376146"/>
                    <a:gd name="connsiteY2" fmla="*/ 2371687 h 2467318"/>
                    <a:gd name="connsiteX3" fmla="*/ 2895752 w 4376146"/>
                    <a:gd name="connsiteY3" fmla="*/ 2371687 h 2467318"/>
                    <a:gd name="connsiteX4" fmla="*/ 2895752 w 4376146"/>
                    <a:gd name="connsiteY4" fmla="*/ 2276056 h 2467318"/>
                    <a:gd name="connsiteX5" fmla="*/ 2803950 w 4376146"/>
                    <a:gd name="connsiteY5" fmla="*/ 2276056 h 2467318"/>
                    <a:gd name="connsiteX6" fmla="*/ 2803950 w 4376146"/>
                    <a:gd name="connsiteY6" fmla="*/ 2161299 h 2467318"/>
                    <a:gd name="connsiteX7" fmla="*/ 2700661 w 4376146"/>
                    <a:gd name="connsiteY7" fmla="*/ 2161299 h 2467318"/>
                    <a:gd name="connsiteX8" fmla="*/ 2700661 w 4376146"/>
                    <a:gd name="connsiteY8" fmla="*/ 2077136 h 2467318"/>
                    <a:gd name="connsiteX9" fmla="*/ 2429066 w 4376146"/>
                    <a:gd name="connsiteY9" fmla="*/ 2077136 h 2467318"/>
                    <a:gd name="connsiteX10" fmla="*/ 2429066 w 4376146"/>
                    <a:gd name="connsiteY10" fmla="*/ 2015938 h 2467318"/>
                    <a:gd name="connsiteX11" fmla="*/ 2283705 w 4376146"/>
                    <a:gd name="connsiteY11" fmla="*/ 2015938 h 2467318"/>
                    <a:gd name="connsiteX12" fmla="*/ 2283705 w 4376146"/>
                    <a:gd name="connsiteY12" fmla="*/ 1962379 h 2467318"/>
                    <a:gd name="connsiteX13" fmla="*/ 2138344 w 4376146"/>
                    <a:gd name="connsiteY13" fmla="*/ 1962379 h 2467318"/>
                    <a:gd name="connsiteX14" fmla="*/ 2138344 w 4376146"/>
                    <a:gd name="connsiteY14" fmla="*/ 1920297 h 2467318"/>
                    <a:gd name="connsiteX15" fmla="*/ 2061839 w 4376146"/>
                    <a:gd name="connsiteY15" fmla="*/ 1920297 h 2467318"/>
                    <a:gd name="connsiteX16" fmla="*/ 2061839 w 4376146"/>
                    <a:gd name="connsiteY16" fmla="*/ 1859099 h 2467318"/>
                    <a:gd name="connsiteX17" fmla="*/ 1859099 w 4376146"/>
                    <a:gd name="connsiteY17" fmla="*/ 1859099 h 2467318"/>
                    <a:gd name="connsiteX18" fmla="*/ 1859099 w 4376146"/>
                    <a:gd name="connsiteY18" fmla="*/ 1801720 h 2467318"/>
                    <a:gd name="connsiteX19" fmla="*/ 1744342 w 4376146"/>
                    <a:gd name="connsiteY19" fmla="*/ 1801720 h 2467318"/>
                    <a:gd name="connsiteX20" fmla="*/ 1744342 w 4376146"/>
                    <a:gd name="connsiteY20" fmla="*/ 1729035 h 2467318"/>
                    <a:gd name="connsiteX21" fmla="*/ 1729035 w 4376146"/>
                    <a:gd name="connsiteY21" fmla="*/ 1729035 h 2467318"/>
                    <a:gd name="connsiteX22" fmla="*/ 1729035 w 4376146"/>
                    <a:gd name="connsiteY22" fmla="*/ 1648701 h 2467318"/>
                    <a:gd name="connsiteX23" fmla="*/ 1664008 w 4376146"/>
                    <a:gd name="connsiteY23" fmla="*/ 1648701 h 2467318"/>
                    <a:gd name="connsiteX24" fmla="*/ 1664008 w 4376146"/>
                    <a:gd name="connsiteY24" fmla="*/ 1583674 h 2467318"/>
                    <a:gd name="connsiteX25" fmla="*/ 1579845 w 4376146"/>
                    <a:gd name="connsiteY25" fmla="*/ 1583674 h 2467318"/>
                    <a:gd name="connsiteX26" fmla="*/ 1579845 w 4376146"/>
                    <a:gd name="connsiteY26" fmla="*/ 1549251 h 2467318"/>
                    <a:gd name="connsiteX27" fmla="*/ 1526296 w 4376146"/>
                    <a:gd name="connsiteY27" fmla="*/ 1549251 h 2467318"/>
                    <a:gd name="connsiteX28" fmla="*/ 1526296 w 4376146"/>
                    <a:gd name="connsiteY28" fmla="*/ 1503340 h 2467318"/>
                    <a:gd name="connsiteX29" fmla="*/ 1480395 w 4376146"/>
                    <a:gd name="connsiteY29" fmla="*/ 1503340 h 2467318"/>
                    <a:gd name="connsiteX30" fmla="*/ 1480395 w 4376146"/>
                    <a:gd name="connsiteY30" fmla="*/ 1453610 h 2467318"/>
                    <a:gd name="connsiteX31" fmla="*/ 1430665 w 4376146"/>
                    <a:gd name="connsiteY31" fmla="*/ 1453610 h 2467318"/>
                    <a:gd name="connsiteX32" fmla="*/ 1430665 w 4376146"/>
                    <a:gd name="connsiteY32" fmla="*/ 1407709 h 2467318"/>
                    <a:gd name="connsiteX33" fmla="*/ 1380935 w 4376146"/>
                    <a:gd name="connsiteY33" fmla="*/ 1407709 h 2467318"/>
                    <a:gd name="connsiteX34" fmla="*/ 1380935 w 4376146"/>
                    <a:gd name="connsiteY34" fmla="*/ 1319727 h 2467318"/>
                    <a:gd name="connsiteX35" fmla="*/ 1285304 w 4376146"/>
                    <a:gd name="connsiteY35" fmla="*/ 1319727 h 2467318"/>
                    <a:gd name="connsiteX36" fmla="*/ 1285304 w 4376146"/>
                    <a:gd name="connsiteY36" fmla="*/ 1243222 h 2467318"/>
                    <a:gd name="connsiteX37" fmla="*/ 1132294 w 4376146"/>
                    <a:gd name="connsiteY37" fmla="*/ 1243222 h 2467318"/>
                    <a:gd name="connsiteX38" fmla="*/ 1132294 w 4376146"/>
                    <a:gd name="connsiteY38" fmla="*/ 1147591 h 2467318"/>
                    <a:gd name="connsiteX39" fmla="*/ 1063438 w 4376146"/>
                    <a:gd name="connsiteY39" fmla="*/ 1147591 h 2467318"/>
                    <a:gd name="connsiteX40" fmla="*/ 1063438 w 4376146"/>
                    <a:gd name="connsiteY40" fmla="*/ 1082564 h 2467318"/>
                    <a:gd name="connsiteX41" fmla="*/ 1009879 w 4376146"/>
                    <a:gd name="connsiteY41" fmla="*/ 1082564 h 2467318"/>
                    <a:gd name="connsiteX42" fmla="*/ 1009879 w 4376146"/>
                    <a:gd name="connsiteY42" fmla="*/ 1048131 h 2467318"/>
                    <a:gd name="connsiteX43" fmla="*/ 925723 w 4376146"/>
                    <a:gd name="connsiteY43" fmla="*/ 1048131 h 2467318"/>
                    <a:gd name="connsiteX44" fmla="*/ 925723 w 4376146"/>
                    <a:gd name="connsiteY44" fmla="*/ 998401 h 2467318"/>
                    <a:gd name="connsiteX45" fmla="*/ 895120 w 4376146"/>
                    <a:gd name="connsiteY45" fmla="*/ 998401 h 2467318"/>
                    <a:gd name="connsiteX46" fmla="*/ 895120 w 4376146"/>
                    <a:gd name="connsiteY46" fmla="*/ 929549 h 2467318"/>
                    <a:gd name="connsiteX47" fmla="*/ 868343 w 4376146"/>
                    <a:gd name="connsiteY47" fmla="*/ 929549 h 2467318"/>
                    <a:gd name="connsiteX48" fmla="*/ 868343 w 4376146"/>
                    <a:gd name="connsiteY48" fmla="*/ 887470 h 2467318"/>
                    <a:gd name="connsiteX49" fmla="*/ 814789 w 4376146"/>
                    <a:gd name="connsiteY49" fmla="*/ 887470 h 2467318"/>
                    <a:gd name="connsiteX50" fmla="*/ 814789 w 4376146"/>
                    <a:gd name="connsiteY50" fmla="*/ 826265 h 2467318"/>
                    <a:gd name="connsiteX51" fmla="*/ 784187 w 4376146"/>
                    <a:gd name="connsiteY51" fmla="*/ 826265 h 2467318"/>
                    <a:gd name="connsiteX52" fmla="*/ 784187 w 4376146"/>
                    <a:gd name="connsiteY52" fmla="*/ 795662 h 2467318"/>
                    <a:gd name="connsiteX53" fmla="*/ 768886 w 4376146"/>
                    <a:gd name="connsiteY53" fmla="*/ 795662 h 2467318"/>
                    <a:gd name="connsiteX54" fmla="*/ 768886 w 4376146"/>
                    <a:gd name="connsiteY54" fmla="*/ 776536 h 2467318"/>
                    <a:gd name="connsiteX55" fmla="*/ 680903 w 4376146"/>
                    <a:gd name="connsiteY55" fmla="*/ 776536 h 2467318"/>
                    <a:gd name="connsiteX56" fmla="*/ 680903 w 4376146"/>
                    <a:gd name="connsiteY56" fmla="*/ 707681 h 2467318"/>
                    <a:gd name="connsiteX57" fmla="*/ 661777 w 4376146"/>
                    <a:gd name="connsiteY57" fmla="*/ 707681 h 2467318"/>
                    <a:gd name="connsiteX58" fmla="*/ 661777 w 4376146"/>
                    <a:gd name="connsiteY58" fmla="*/ 654127 h 2467318"/>
                    <a:gd name="connsiteX59" fmla="*/ 635000 w 4376146"/>
                    <a:gd name="connsiteY59" fmla="*/ 654127 h 2467318"/>
                    <a:gd name="connsiteX60" fmla="*/ 635000 w 4376146"/>
                    <a:gd name="connsiteY60" fmla="*/ 638826 h 2467318"/>
                    <a:gd name="connsiteX61" fmla="*/ 604397 w 4376146"/>
                    <a:gd name="connsiteY61" fmla="*/ 638826 h 2467318"/>
                    <a:gd name="connsiteX62" fmla="*/ 604397 w 4376146"/>
                    <a:gd name="connsiteY62" fmla="*/ 608223 h 2467318"/>
                    <a:gd name="connsiteX63" fmla="*/ 531717 w 4376146"/>
                    <a:gd name="connsiteY63" fmla="*/ 608223 h 2467318"/>
                    <a:gd name="connsiteX64" fmla="*/ 531717 w 4376146"/>
                    <a:gd name="connsiteY64" fmla="*/ 543193 h 2467318"/>
                    <a:gd name="connsiteX65" fmla="*/ 470512 w 4376146"/>
                    <a:gd name="connsiteY65" fmla="*/ 543193 h 2467318"/>
                    <a:gd name="connsiteX66" fmla="*/ 470512 w 4376146"/>
                    <a:gd name="connsiteY66" fmla="*/ 474337 h 2467318"/>
                    <a:gd name="connsiteX67" fmla="*/ 451385 w 4376146"/>
                    <a:gd name="connsiteY67" fmla="*/ 474337 h 2467318"/>
                    <a:gd name="connsiteX68" fmla="*/ 451385 w 4376146"/>
                    <a:gd name="connsiteY68" fmla="*/ 436085 h 2467318"/>
                    <a:gd name="connsiteX69" fmla="*/ 428434 w 4376146"/>
                    <a:gd name="connsiteY69" fmla="*/ 436085 h 2467318"/>
                    <a:gd name="connsiteX70" fmla="*/ 428434 w 4376146"/>
                    <a:gd name="connsiteY70" fmla="*/ 405482 h 2467318"/>
                    <a:gd name="connsiteX71" fmla="*/ 401657 w 4376146"/>
                    <a:gd name="connsiteY71" fmla="*/ 405482 h 2467318"/>
                    <a:gd name="connsiteX72" fmla="*/ 401657 w 4376146"/>
                    <a:gd name="connsiteY72" fmla="*/ 348103 h 2467318"/>
                    <a:gd name="connsiteX73" fmla="*/ 363404 w 4376146"/>
                    <a:gd name="connsiteY73" fmla="*/ 348103 h 2467318"/>
                    <a:gd name="connsiteX74" fmla="*/ 363404 w 4376146"/>
                    <a:gd name="connsiteY74" fmla="*/ 321326 h 2467318"/>
                    <a:gd name="connsiteX75" fmla="*/ 332801 w 4376146"/>
                    <a:gd name="connsiteY75" fmla="*/ 321326 h 2467318"/>
                    <a:gd name="connsiteX76" fmla="*/ 332801 w 4376146"/>
                    <a:gd name="connsiteY76" fmla="*/ 294548 h 2467318"/>
                    <a:gd name="connsiteX77" fmla="*/ 294548 w 4376146"/>
                    <a:gd name="connsiteY77" fmla="*/ 294548 h 2467318"/>
                    <a:gd name="connsiteX78" fmla="*/ 294548 w 4376146"/>
                    <a:gd name="connsiteY78" fmla="*/ 240994 h 2467318"/>
                    <a:gd name="connsiteX79" fmla="*/ 229518 w 4376146"/>
                    <a:gd name="connsiteY79" fmla="*/ 240994 h 2467318"/>
                    <a:gd name="connsiteX80" fmla="*/ 229518 w 4376146"/>
                    <a:gd name="connsiteY80" fmla="*/ 210392 h 2467318"/>
                    <a:gd name="connsiteX81" fmla="*/ 187440 w 4376146"/>
                    <a:gd name="connsiteY81" fmla="*/ 210392 h 2467318"/>
                    <a:gd name="connsiteX82" fmla="*/ 187440 w 4376146"/>
                    <a:gd name="connsiteY82" fmla="*/ 195090 h 2467318"/>
                    <a:gd name="connsiteX83" fmla="*/ 156838 w 4376146"/>
                    <a:gd name="connsiteY83" fmla="*/ 195090 h 2467318"/>
                    <a:gd name="connsiteX84" fmla="*/ 156838 w 4376146"/>
                    <a:gd name="connsiteY84" fmla="*/ 164488 h 2467318"/>
                    <a:gd name="connsiteX85" fmla="*/ 133885 w 4376146"/>
                    <a:gd name="connsiteY85" fmla="*/ 164488 h 2467318"/>
                    <a:gd name="connsiteX86" fmla="*/ 133885 w 4376146"/>
                    <a:gd name="connsiteY86" fmla="*/ 87982 h 2467318"/>
                    <a:gd name="connsiteX87" fmla="*/ 87982 w 4376146"/>
                    <a:gd name="connsiteY87" fmla="*/ 87982 h 2467318"/>
                    <a:gd name="connsiteX88" fmla="*/ 87982 w 4376146"/>
                    <a:gd name="connsiteY88" fmla="*/ 0 h 2467318"/>
                    <a:gd name="connsiteX89" fmla="*/ 0 w 4376146"/>
                    <a:gd name="connsiteY89" fmla="*/ 0 h 246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376146" h="2467318">
                      <a:moveTo>
                        <a:pt x="4376147" y="2467318"/>
                      </a:moveTo>
                      <a:lnTo>
                        <a:pt x="3419818" y="2467318"/>
                      </a:lnTo>
                      <a:lnTo>
                        <a:pt x="3419818" y="2371687"/>
                      </a:lnTo>
                      <a:lnTo>
                        <a:pt x="2895752" y="2371687"/>
                      </a:lnTo>
                      <a:lnTo>
                        <a:pt x="2895752" y="2276056"/>
                      </a:lnTo>
                      <a:lnTo>
                        <a:pt x="2803950" y="2276056"/>
                      </a:lnTo>
                      <a:lnTo>
                        <a:pt x="2803950" y="2161299"/>
                      </a:lnTo>
                      <a:lnTo>
                        <a:pt x="2700661" y="2161299"/>
                      </a:lnTo>
                      <a:lnTo>
                        <a:pt x="2700661" y="2077136"/>
                      </a:lnTo>
                      <a:lnTo>
                        <a:pt x="2429066" y="2077136"/>
                      </a:lnTo>
                      <a:lnTo>
                        <a:pt x="2429066" y="2015938"/>
                      </a:lnTo>
                      <a:lnTo>
                        <a:pt x="2283705" y="2015938"/>
                      </a:lnTo>
                      <a:lnTo>
                        <a:pt x="2283705" y="1962379"/>
                      </a:lnTo>
                      <a:lnTo>
                        <a:pt x="2138344" y="1962379"/>
                      </a:lnTo>
                      <a:lnTo>
                        <a:pt x="2138344" y="1920297"/>
                      </a:lnTo>
                      <a:lnTo>
                        <a:pt x="2061839" y="1920297"/>
                      </a:lnTo>
                      <a:lnTo>
                        <a:pt x="2061839" y="1859099"/>
                      </a:lnTo>
                      <a:lnTo>
                        <a:pt x="1859099" y="1859099"/>
                      </a:lnTo>
                      <a:lnTo>
                        <a:pt x="1859099" y="1801720"/>
                      </a:lnTo>
                      <a:lnTo>
                        <a:pt x="1744342" y="1801720"/>
                      </a:lnTo>
                      <a:lnTo>
                        <a:pt x="1744342" y="1729035"/>
                      </a:lnTo>
                      <a:lnTo>
                        <a:pt x="1729035" y="1729035"/>
                      </a:lnTo>
                      <a:lnTo>
                        <a:pt x="1729035" y="1648701"/>
                      </a:lnTo>
                      <a:lnTo>
                        <a:pt x="1664008" y="1648701"/>
                      </a:lnTo>
                      <a:lnTo>
                        <a:pt x="1664008" y="1583674"/>
                      </a:lnTo>
                      <a:lnTo>
                        <a:pt x="1579845" y="1583674"/>
                      </a:lnTo>
                      <a:lnTo>
                        <a:pt x="1579845" y="1549251"/>
                      </a:lnTo>
                      <a:lnTo>
                        <a:pt x="1526296" y="1549251"/>
                      </a:lnTo>
                      <a:lnTo>
                        <a:pt x="1526296" y="1503340"/>
                      </a:lnTo>
                      <a:lnTo>
                        <a:pt x="1480395" y="1503340"/>
                      </a:lnTo>
                      <a:lnTo>
                        <a:pt x="1480395" y="1453610"/>
                      </a:lnTo>
                      <a:lnTo>
                        <a:pt x="1430665" y="1453610"/>
                      </a:lnTo>
                      <a:lnTo>
                        <a:pt x="1430665" y="1407709"/>
                      </a:lnTo>
                      <a:lnTo>
                        <a:pt x="1380935" y="1407709"/>
                      </a:lnTo>
                      <a:lnTo>
                        <a:pt x="1380935" y="1319727"/>
                      </a:lnTo>
                      <a:lnTo>
                        <a:pt x="1285304" y="1319727"/>
                      </a:lnTo>
                      <a:lnTo>
                        <a:pt x="1285304" y="1243222"/>
                      </a:lnTo>
                      <a:lnTo>
                        <a:pt x="1132294" y="1243222"/>
                      </a:lnTo>
                      <a:lnTo>
                        <a:pt x="1132294" y="1147591"/>
                      </a:lnTo>
                      <a:lnTo>
                        <a:pt x="1063438" y="1147591"/>
                      </a:lnTo>
                      <a:lnTo>
                        <a:pt x="1063438" y="1082564"/>
                      </a:lnTo>
                      <a:lnTo>
                        <a:pt x="1009879" y="1082564"/>
                      </a:lnTo>
                      <a:lnTo>
                        <a:pt x="1009879" y="1048131"/>
                      </a:lnTo>
                      <a:lnTo>
                        <a:pt x="925723" y="1048131"/>
                      </a:lnTo>
                      <a:lnTo>
                        <a:pt x="925723" y="998401"/>
                      </a:lnTo>
                      <a:lnTo>
                        <a:pt x="895120" y="998401"/>
                      </a:lnTo>
                      <a:lnTo>
                        <a:pt x="895120" y="929549"/>
                      </a:lnTo>
                      <a:lnTo>
                        <a:pt x="868343" y="929549"/>
                      </a:lnTo>
                      <a:lnTo>
                        <a:pt x="868343" y="887470"/>
                      </a:lnTo>
                      <a:lnTo>
                        <a:pt x="814789" y="887470"/>
                      </a:lnTo>
                      <a:lnTo>
                        <a:pt x="814789" y="826265"/>
                      </a:lnTo>
                      <a:lnTo>
                        <a:pt x="784187" y="826265"/>
                      </a:lnTo>
                      <a:lnTo>
                        <a:pt x="784187" y="795662"/>
                      </a:lnTo>
                      <a:lnTo>
                        <a:pt x="768886" y="795662"/>
                      </a:lnTo>
                      <a:lnTo>
                        <a:pt x="768886" y="776536"/>
                      </a:lnTo>
                      <a:lnTo>
                        <a:pt x="680903" y="776536"/>
                      </a:lnTo>
                      <a:lnTo>
                        <a:pt x="680903" y="707681"/>
                      </a:lnTo>
                      <a:lnTo>
                        <a:pt x="661777" y="707681"/>
                      </a:lnTo>
                      <a:lnTo>
                        <a:pt x="661777" y="654127"/>
                      </a:lnTo>
                      <a:lnTo>
                        <a:pt x="635000" y="654127"/>
                      </a:lnTo>
                      <a:lnTo>
                        <a:pt x="635000" y="638826"/>
                      </a:lnTo>
                      <a:lnTo>
                        <a:pt x="604397" y="638826"/>
                      </a:lnTo>
                      <a:lnTo>
                        <a:pt x="604397" y="608223"/>
                      </a:lnTo>
                      <a:lnTo>
                        <a:pt x="531717" y="608223"/>
                      </a:lnTo>
                      <a:lnTo>
                        <a:pt x="531717" y="543193"/>
                      </a:lnTo>
                      <a:lnTo>
                        <a:pt x="470512" y="543193"/>
                      </a:lnTo>
                      <a:lnTo>
                        <a:pt x="470512" y="474337"/>
                      </a:lnTo>
                      <a:lnTo>
                        <a:pt x="451385" y="474337"/>
                      </a:lnTo>
                      <a:lnTo>
                        <a:pt x="451385" y="436085"/>
                      </a:lnTo>
                      <a:lnTo>
                        <a:pt x="428434" y="436085"/>
                      </a:lnTo>
                      <a:lnTo>
                        <a:pt x="428434" y="405482"/>
                      </a:lnTo>
                      <a:lnTo>
                        <a:pt x="401657" y="405482"/>
                      </a:lnTo>
                      <a:lnTo>
                        <a:pt x="401657" y="348103"/>
                      </a:lnTo>
                      <a:lnTo>
                        <a:pt x="363404" y="348103"/>
                      </a:lnTo>
                      <a:lnTo>
                        <a:pt x="363404" y="321326"/>
                      </a:lnTo>
                      <a:lnTo>
                        <a:pt x="332801" y="321326"/>
                      </a:lnTo>
                      <a:lnTo>
                        <a:pt x="332801" y="294548"/>
                      </a:lnTo>
                      <a:lnTo>
                        <a:pt x="294548" y="294548"/>
                      </a:lnTo>
                      <a:lnTo>
                        <a:pt x="294548" y="240994"/>
                      </a:lnTo>
                      <a:lnTo>
                        <a:pt x="229518" y="240994"/>
                      </a:lnTo>
                      <a:lnTo>
                        <a:pt x="229518" y="210392"/>
                      </a:lnTo>
                      <a:lnTo>
                        <a:pt x="187440" y="210392"/>
                      </a:lnTo>
                      <a:lnTo>
                        <a:pt x="187440" y="195090"/>
                      </a:lnTo>
                      <a:lnTo>
                        <a:pt x="156838" y="195090"/>
                      </a:lnTo>
                      <a:lnTo>
                        <a:pt x="156838" y="164488"/>
                      </a:lnTo>
                      <a:lnTo>
                        <a:pt x="133885" y="164488"/>
                      </a:lnTo>
                      <a:lnTo>
                        <a:pt x="133885" y="87982"/>
                      </a:lnTo>
                      <a:lnTo>
                        <a:pt x="87982" y="87982"/>
                      </a:lnTo>
                      <a:lnTo>
                        <a:pt x="87982" y="0"/>
                      </a:lnTo>
                      <a:lnTo>
                        <a:pt x="0" y="0"/>
                      </a:lnTo>
                    </a:path>
                  </a:pathLst>
                </a:custGeom>
                <a:noFill/>
                <a:ln w="19050" cap="flat">
                  <a:solidFill>
                    <a:schemeClr val="accent2"/>
                  </a:solidFill>
                  <a:prstDash val="solid"/>
                  <a:miter/>
                </a:ln>
              </p:spPr>
              <p:txBody>
                <a:bodyPr rtlCol="0" anchor="ctr"/>
                <a:lstStyle/>
                <a:p>
                  <a:pPr rtl="0"/>
                  <a:endParaRPr lang="en-GB"/>
                </a:p>
              </p:txBody>
            </p:sp>
            <p:sp>
              <p:nvSpPr>
                <p:cNvPr id="41" name="Freeform: Shape 40">
                  <a:extLst>
                    <a:ext uri="{FF2B5EF4-FFF2-40B4-BE49-F238E27FC236}">
                      <a16:creationId xmlns:a16="http://schemas.microsoft.com/office/drawing/2014/main" id="{D5863E0F-E15E-154A-EE33-05F49E9A3CDD}"/>
                    </a:ext>
                  </a:extLst>
                </p:cNvPr>
                <p:cNvSpPr/>
                <p:nvPr/>
              </p:nvSpPr>
              <p:spPr>
                <a:xfrm>
                  <a:off x="4078325" y="231295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2" name="Freeform: Shape 41">
                  <a:extLst>
                    <a:ext uri="{FF2B5EF4-FFF2-40B4-BE49-F238E27FC236}">
                      <a16:creationId xmlns:a16="http://schemas.microsoft.com/office/drawing/2014/main" id="{4A767A2C-0A9D-5A5B-C03D-7FBB42CDECAA}"/>
                    </a:ext>
                  </a:extLst>
                </p:cNvPr>
                <p:cNvSpPr/>
                <p:nvPr/>
              </p:nvSpPr>
              <p:spPr>
                <a:xfrm>
                  <a:off x="4154525" y="237010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3" name="Freeform: Shape 42">
                  <a:extLst>
                    <a:ext uri="{FF2B5EF4-FFF2-40B4-BE49-F238E27FC236}">
                      <a16:creationId xmlns:a16="http://schemas.microsoft.com/office/drawing/2014/main" id="{B6B0790C-676F-C1D1-1BFF-E96307E4A9F6}"/>
                    </a:ext>
                  </a:extLst>
                </p:cNvPr>
                <p:cNvSpPr/>
                <p:nvPr/>
              </p:nvSpPr>
              <p:spPr>
                <a:xfrm>
                  <a:off x="4211675" y="242725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4" name="Freeform: Shape 43">
                  <a:extLst>
                    <a:ext uri="{FF2B5EF4-FFF2-40B4-BE49-F238E27FC236}">
                      <a16:creationId xmlns:a16="http://schemas.microsoft.com/office/drawing/2014/main" id="{AED87AC2-0D01-29DF-AB52-5D83D65A36A9}"/>
                    </a:ext>
                  </a:extLst>
                </p:cNvPr>
                <p:cNvSpPr/>
                <p:nvPr/>
              </p:nvSpPr>
              <p:spPr>
                <a:xfrm>
                  <a:off x="4306925" y="252250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5" name="Freeform: Shape 44">
                  <a:extLst>
                    <a:ext uri="{FF2B5EF4-FFF2-40B4-BE49-F238E27FC236}">
                      <a16:creationId xmlns:a16="http://schemas.microsoft.com/office/drawing/2014/main" id="{1346588A-31E8-E1A8-96FB-A4D183553C67}"/>
                    </a:ext>
                  </a:extLst>
                </p:cNvPr>
                <p:cNvSpPr/>
                <p:nvPr/>
              </p:nvSpPr>
              <p:spPr>
                <a:xfrm>
                  <a:off x="4402175" y="2655857"/>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6" name="Freeform: Shape 45">
                  <a:extLst>
                    <a:ext uri="{FF2B5EF4-FFF2-40B4-BE49-F238E27FC236}">
                      <a16:creationId xmlns:a16="http://schemas.microsoft.com/office/drawing/2014/main" id="{5131CACD-53CE-D43C-243F-788E75F94021}"/>
                    </a:ext>
                  </a:extLst>
                </p:cNvPr>
                <p:cNvSpPr/>
                <p:nvPr/>
              </p:nvSpPr>
              <p:spPr>
                <a:xfrm>
                  <a:off x="4630775" y="2884459"/>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7" name="Freeform: Shape 46">
                  <a:extLst>
                    <a:ext uri="{FF2B5EF4-FFF2-40B4-BE49-F238E27FC236}">
                      <a16:creationId xmlns:a16="http://schemas.microsoft.com/office/drawing/2014/main" id="{D5928741-5FE2-288A-3CE5-49F016ED4E41}"/>
                    </a:ext>
                  </a:extLst>
                </p:cNvPr>
                <p:cNvSpPr/>
                <p:nvPr/>
              </p:nvSpPr>
              <p:spPr>
                <a:xfrm>
                  <a:off x="4706975" y="2998759"/>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48" name="Freeform: Shape 47">
                  <a:extLst>
                    <a:ext uri="{FF2B5EF4-FFF2-40B4-BE49-F238E27FC236}">
                      <a16:creationId xmlns:a16="http://schemas.microsoft.com/office/drawing/2014/main" id="{A3CE4CDA-EFCB-D725-E65A-4FFFEDBFC152}"/>
                    </a:ext>
                  </a:extLst>
                </p:cNvPr>
                <p:cNvSpPr/>
                <p:nvPr/>
              </p:nvSpPr>
              <p:spPr>
                <a:xfrm>
                  <a:off x="4783175" y="3055909"/>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49" name="Freeform: Shape 48">
                  <a:extLst>
                    <a:ext uri="{FF2B5EF4-FFF2-40B4-BE49-F238E27FC236}">
                      <a16:creationId xmlns:a16="http://schemas.microsoft.com/office/drawing/2014/main" id="{41880A0B-99DA-1349-5FDD-642D1EE790FE}"/>
                    </a:ext>
                  </a:extLst>
                </p:cNvPr>
                <p:cNvSpPr/>
                <p:nvPr/>
              </p:nvSpPr>
              <p:spPr>
                <a:xfrm>
                  <a:off x="4821275" y="3113059"/>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50" name="Freeform: Shape 49">
                  <a:extLst>
                    <a:ext uri="{FF2B5EF4-FFF2-40B4-BE49-F238E27FC236}">
                      <a16:creationId xmlns:a16="http://schemas.microsoft.com/office/drawing/2014/main" id="{1E405810-AFB9-5CC3-2BD2-A64741B84E20}"/>
                    </a:ext>
                  </a:extLst>
                </p:cNvPr>
                <p:cNvSpPr/>
                <p:nvPr/>
              </p:nvSpPr>
              <p:spPr>
                <a:xfrm>
                  <a:off x="4878428" y="317021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1" name="Freeform: Shape 50">
                  <a:extLst>
                    <a:ext uri="{FF2B5EF4-FFF2-40B4-BE49-F238E27FC236}">
                      <a16:creationId xmlns:a16="http://schemas.microsoft.com/office/drawing/2014/main" id="{716D1233-8CF1-0A15-DB49-1BAEA8827F54}"/>
                    </a:ext>
                  </a:extLst>
                </p:cNvPr>
                <p:cNvSpPr/>
                <p:nvPr/>
              </p:nvSpPr>
              <p:spPr>
                <a:xfrm>
                  <a:off x="4916528" y="318926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2" name="Freeform: Shape 51">
                  <a:extLst>
                    <a:ext uri="{FF2B5EF4-FFF2-40B4-BE49-F238E27FC236}">
                      <a16:creationId xmlns:a16="http://schemas.microsoft.com/office/drawing/2014/main" id="{B9310BC1-7BA3-E6E6-0A50-1525C5677CC1}"/>
                    </a:ext>
                  </a:extLst>
                </p:cNvPr>
                <p:cNvSpPr/>
                <p:nvPr/>
              </p:nvSpPr>
              <p:spPr>
                <a:xfrm>
                  <a:off x="4954628" y="320831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3" name="Freeform: Shape 52">
                  <a:extLst>
                    <a:ext uri="{FF2B5EF4-FFF2-40B4-BE49-F238E27FC236}">
                      <a16:creationId xmlns:a16="http://schemas.microsoft.com/office/drawing/2014/main" id="{39C33923-C5D4-6D6C-1C18-5DFFAF79E145}"/>
                    </a:ext>
                  </a:extLst>
                </p:cNvPr>
                <p:cNvSpPr/>
                <p:nvPr/>
              </p:nvSpPr>
              <p:spPr>
                <a:xfrm>
                  <a:off x="4992728" y="326546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4" name="Freeform: Shape 53">
                  <a:extLst>
                    <a:ext uri="{FF2B5EF4-FFF2-40B4-BE49-F238E27FC236}">
                      <a16:creationId xmlns:a16="http://schemas.microsoft.com/office/drawing/2014/main" id="{AF653357-5D90-E44E-A64A-2E6B7DD2FAB4}"/>
                    </a:ext>
                  </a:extLst>
                </p:cNvPr>
                <p:cNvSpPr/>
                <p:nvPr/>
              </p:nvSpPr>
              <p:spPr>
                <a:xfrm>
                  <a:off x="5068928" y="336071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5" name="Freeform: Shape 54">
                  <a:extLst>
                    <a:ext uri="{FF2B5EF4-FFF2-40B4-BE49-F238E27FC236}">
                      <a16:creationId xmlns:a16="http://schemas.microsoft.com/office/drawing/2014/main" id="{4B3179DC-F46E-5A69-251E-DB8AA4AB8C47}"/>
                    </a:ext>
                  </a:extLst>
                </p:cNvPr>
                <p:cNvSpPr/>
                <p:nvPr/>
              </p:nvSpPr>
              <p:spPr>
                <a:xfrm>
                  <a:off x="5240378" y="343691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6" name="Freeform: Shape 55">
                  <a:extLst>
                    <a:ext uri="{FF2B5EF4-FFF2-40B4-BE49-F238E27FC236}">
                      <a16:creationId xmlns:a16="http://schemas.microsoft.com/office/drawing/2014/main" id="{43A3F9B6-FB77-0481-5665-4278D33D667E}"/>
                    </a:ext>
                  </a:extLst>
                </p:cNvPr>
                <p:cNvSpPr/>
                <p:nvPr/>
              </p:nvSpPr>
              <p:spPr>
                <a:xfrm>
                  <a:off x="5297528" y="351311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7" name="Freeform: Shape 56">
                  <a:extLst>
                    <a:ext uri="{FF2B5EF4-FFF2-40B4-BE49-F238E27FC236}">
                      <a16:creationId xmlns:a16="http://schemas.microsoft.com/office/drawing/2014/main" id="{B04F9D6B-50B3-DD22-2F65-679A99742CF2}"/>
                    </a:ext>
                  </a:extLst>
                </p:cNvPr>
                <p:cNvSpPr/>
                <p:nvPr/>
              </p:nvSpPr>
              <p:spPr>
                <a:xfrm>
                  <a:off x="5526128" y="368456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8" name="Freeform: Shape 57">
                  <a:extLst>
                    <a:ext uri="{FF2B5EF4-FFF2-40B4-BE49-F238E27FC236}">
                      <a16:creationId xmlns:a16="http://schemas.microsoft.com/office/drawing/2014/main" id="{35383E25-E6DA-C008-C654-FF8389528672}"/>
                    </a:ext>
                  </a:extLst>
                </p:cNvPr>
                <p:cNvSpPr/>
                <p:nvPr/>
              </p:nvSpPr>
              <p:spPr>
                <a:xfrm>
                  <a:off x="5449928" y="364646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9" name="Freeform: Shape 58">
                  <a:extLst>
                    <a:ext uri="{FF2B5EF4-FFF2-40B4-BE49-F238E27FC236}">
                      <a16:creationId xmlns:a16="http://schemas.microsoft.com/office/drawing/2014/main" id="{6DA17097-E10D-F346-659E-2FC73AEADDBA}"/>
                    </a:ext>
                  </a:extLst>
                </p:cNvPr>
                <p:cNvSpPr/>
                <p:nvPr/>
              </p:nvSpPr>
              <p:spPr>
                <a:xfrm>
                  <a:off x="5411828" y="357026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60" name="Freeform: Shape 59">
                  <a:extLst>
                    <a:ext uri="{FF2B5EF4-FFF2-40B4-BE49-F238E27FC236}">
                      <a16:creationId xmlns:a16="http://schemas.microsoft.com/office/drawing/2014/main" id="{6D3C50C3-8E01-95D1-68BF-6230CA49C798}"/>
                    </a:ext>
                  </a:extLst>
                </p:cNvPr>
                <p:cNvSpPr/>
                <p:nvPr/>
              </p:nvSpPr>
              <p:spPr>
                <a:xfrm>
                  <a:off x="5659478" y="39131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1" name="Freeform: Shape 60">
                  <a:extLst>
                    <a:ext uri="{FF2B5EF4-FFF2-40B4-BE49-F238E27FC236}">
                      <a16:creationId xmlns:a16="http://schemas.microsoft.com/office/drawing/2014/main" id="{BD687AE0-DF59-FF9A-1F39-FB3269CACC49}"/>
                    </a:ext>
                  </a:extLst>
                </p:cNvPr>
                <p:cNvSpPr/>
                <p:nvPr/>
              </p:nvSpPr>
              <p:spPr>
                <a:xfrm>
                  <a:off x="5697578" y="39131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2" name="Freeform: Shape 61">
                  <a:extLst>
                    <a:ext uri="{FF2B5EF4-FFF2-40B4-BE49-F238E27FC236}">
                      <a16:creationId xmlns:a16="http://schemas.microsoft.com/office/drawing/2014/main" id="{72B70895-D38D-1061-AB29-F767485C4467}"/>
                    </a:ext>
                  </a:extLst>
                </p:cNvPr>
                <p:cNvSpPr/>
                <p:nvPr/>
              </p:nvSpPr>
              <p:spPr>
                <a:xfrm>
                  <a:off x="5735678" y="39322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3" name="Freeform: Shape 62">
                  <a:extLst>
                    <a:ext uri="{FF2B5EF4-FFF2-40B4-BE49-F238E27FC236}">
                      <a16:creationId xmlns:a16="http://schemas.microsoft.com/office/drawing/2014/main" id="{37112A39-2A07-B911-6CA8-8BA5C43C4662}"/>
                    </a:ext>
                  </a:extLst>
                </p:cNvPr>
                <p:cNvSpPr/>
                <p:nvPr/>
              </p:nvSpPr>
              <p:spPr>
                <a:xfrm>
                  <a:off x="57737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0" name="Freeform: Shape 639">
                  <a:extLst>
                    <a:ext uri="{FF2B5EF4-FFF2-40B4-BE49-F238E27FC236}">
                      <a16:creationId xmlns:a16="http://schemas.microsoft.com/office/drawing/2014/main" id="{76055C25-FE18-B564-6127-76A054A08206}"/>
                    </a:ext>
                  </a:extLst>
                </p:cNvPr>
                <p:cNvSpPr/>
                <p:nvPr/>
              </p:nvSpPr>
              <p:spPr>
                <a:xfrm>
                  <a:off x="579282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1" name="Freeform: Shape 640">
                  <a:extLst>
                    <a:ext uri="{FF2B5EF4-FFF2-40B4-BE49-F238E27FC236}">
                      <a16:creationId xmlns:a16="http://schemas.microsoft.com/office/drawing/2014/main" id="{0D409F30-EA9D-1367-38E4-70C0CC1B6377}"/>
                    </a:ext>
                  </a:extLst>
                </p:cNvPr>
                <p:cNvSpPr/>
                <p:nvPr/>
              </p:nvSpPr>
              <p:spPr>
                <a:xfrm>
                  <a:off x="58118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2" name="Freeform: Shape 641">
                  <a:extLst>
                    <a:ext uri="{FF2B5EF4-FFF2-40B4-BE49-F238E27FC236}">
                      <a16:creationId xmlns:a16="http://schemas.microsoft.com/office/drawing/2014/main" id="{5C63756B-66AA-6A4B-E892-33A7C1FA5C7D}"/>
                    </a:ext>
                  </a:extLst>
                </p:cNvPr>
                <p:cNvSpPr/>
                <p:nvPr/>
              </p:nvSpPr>
              <p:spPr>
                <a:xfrm>
                  <a:off x="58499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3" name="Freeform: Shape 642">
                  <a:extLst>
                    <a:ext uri="{FF2B5EF4-FFF2-40B4-BE49-F238E27FC236}">
                      <a16:creationId xmlns:a16="http://schemas.microsoft.com/office/drawing/2014/main" id="{5716F0F5-083A-D69B-7859-30CAB3F6C665}"/>
                    </a:ext>
                  </a:extLst>
                </p:cNvPr>
                <p:cNvSpPr/>
                <p:nvPr/>
              </p:nvSpPr>
              <p:spPr>
                <a:xfrm>
                  <a:off x="58880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4" name="Freeform: Shape 643">
                  <a:extLst>
                    <a:ext uri="{FF2B5EF4-FFF2-40B4-BE49-F238E27FC236}">
                      <a16:creationId xmlns:a16="http://schemas.microsoft.com/office/drawing/2014/main" id="{34DB278D-E03F-EC7D-B034-A4852EBA5481}"/>
                    </a:ext>
                  </a:extLst>
                </p:cNvPr>
                <p:cNvSpPr/>
                <p:nvPr/>
              </p:nvSpPr>
              <p:spPr>
                <a:xfrm>
                  <a:off x="59261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5" name="Freeform: Shape 644">
                  <a:extLst>
                    <a:ext uri="{FF2B5EF4-FFF2-40B4-BE49-F238E27FC236}">
                      <a16:creationId xmlns:a16="http://schemas.microsoft.com/office/drawing/2014/main" id="{78F9A459-F397-8855-E606-6A0505354FE9}"/>
                    </a:ext>
                  </a:extLst>
                </p:cNvPr>
                <p:cNvSpPr/>
                <p:nvPr/>
              </p:nvSpPr>
              <p:spPr>
                <a:xfrm>
                  <a:off x="6097628" y="40846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6" name="Freeform: Shape 645">
                  <a:extLst>
                    <a:ext uri="{FF2B5EF4-FFF2-40B4-BE49-F238E27FC236}">
                      <a16:creationId xmlns:a16="http://schemas.microsoft.com/office/drawing/2014/main" id="{3C3C6F93-3ECE-456F-E993-68C28540477C}"/>
                    </a:ext>
                  </a:extLst>
                </p:cNvPr>
                <p:cNvSpPr/>
                <p:nvPr/>
              </p:nvSpPr>
              <p:spPr>
                <a:xfrm>
                  <a:off x="6192878" y="41417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7" name="Freeform: Shape 646">
                  <a:extLst>
                    <a:ext uri="{FF2B5EF4-FFF2-40B4-BE49-F238E27FC236}">
                      <a16:creationId xmlns:a16="http://schemas.microsoft.com/office/drawing/2014/main" id="{FE4E7A0D-0D0A-A4A9-3E99-29D93EBC8D06}"/>
                    </a:ext>
                  </a:extLst>
                </p:cNvPr>
                <p:cNvSpPr/>
                <p:nvPr/>
              </p:nvSpPr>
              <p:spPr>
                <a:xfrm>
                  <a:off x="6345278" y="4198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8" name="Freeform: Shape 647">
                  <a:extLst>
                    <a:ext uri="{FF2B5EF4-FFF2-40B4-BE49-F238E27FC236}">
                      <a16:creationId xmlns:a16="http://schemas.microsoft.com/office/drawing/2014/main" id="{F4ECFC79-E659-FE4E-1911-85BDF8E3C202}"/>
                    </a:ext>
                  </a:extLst>
                </p:cNvPr>
                <p:cNvSpPr/>
                <p:nvPr/>
              </p:nvSpPr>
              <p:spPr>
                <a:xfrm>
                  <a:off x="6516728" y="4198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3E898298-76F3-A926-CE8A-9AE940F8CCFC}"/>
                    </a:ext>
                  </a:extLst>
                </p:cNvPr>
                <p:cNvSpPr/>
                <p:nvPr/>
              </p:nvSpPr>
              <p:spPr>
                <a:xfrm>
                  <a:off x="6631028" y="42751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EB21257D-901B-72CA-5E2D-CB3CDF94BA7F}"/>
                    </a:ext>
                  </a:extLst>
                </p:cNvPr>
                <p:cNvSpPr/>
                <p:nvPr/>
              </p:nvSpPr>
              <p:spPr>
                <a:xfrm>
                  <a:off x="6669128" y="42751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C95AB99B-648B-AD78-9FC0-8BEB73A6E1B8}"/>
                    </a:ext>
                  </a:extLst>
                </p:cNvPr>
                <p:cNvSpPr/>
                <p:nvPr/>
              </p:nvSpPr>
              <p:spPr>
                <a:xfrm>
                  <a:off x="6745328" y="43894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C15BCE42-AB13-8033-A8C7-826C5F85D658}"/>
                    </a:ext>
                  </a:extLst>
                </p:cNvPr>
                <p:cNvSpPr/>
                <p:nvPr/>
              </p:nvSpPr>
              <p:spPr>
                <a:xfrm>
                  <a:off x="6802478" y="44846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3FA31989-D461-C2CD-91D6-51430A3AFBA2}"/>
                    </a:ext>
                  </a:extLst>
                </p:cNvPr>
                <p:cNvSpPr/>
                <p:nvPr/>
              </p:nvSpPr>
              <p:spPr>
                <a:xfrm>
                  <a:off x="73358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0D85EB83-DF34-7044-0D7B-2B77FCDBCB79}"/>
                    </a:ext>
                  </a:extLst>
                </p:cNvPr>
                <p:cNvSpPr/>
                <p:nvPr/>
              </p:nvSpPr>
              <p:spPr>
                <a:xfrm>
                  <a:off x="750733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3DF6B8BF-E8B1-B6F7-C37E-79871B6CD101}"/>
                    </a:ext>
                  </a:extLst>
                </p:cNvPr>
                <p:cNvSpPr/>
                <p:nvPr/>
              </p:nvSpPr>
              <p:spPr>
                <a:xfrm>
                  <a:off x="754543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CB42860C-33BA-EC99-BC22-55701E94FCCC}"/>
                    </a:ext>
                  </a:extLst>
                </p:cNvPr>
                <p:cNvSpPr/>
                <p:nvPr/>
              </p:nvSpPr>
              <p:spPr>
                <a:xfrm>
                  <a:off x="78311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7" name="Freeform: Shape 656">
                  <a:extLst>
                    <a:ext uri="{FF2B5EF4-FFF2-40B4-BE49-F238E27FC236}">
                      <a16:creationId xmlns:a16="http://schemas.microsoft.com/office/drawing/2014/main" id="{CBE7F4AA-C233-3C7C-839F-7EA2BC7FC175}"/>
                    </a:ext>
                  </a:extLst>
                </p:cNvPr>
                <p:cNvSpPr/>
                <p:nvPr/>
              </p:nvSpPr>
              <p:spPr>
                <a:xfrm>
                  <a:off x="78692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8" name="Freeform: Shape 657">
                  <a:extLst>
                    <a:ext uri="{FF2B5EF4-FFF2-40B4-BE49-F238E27FC236}">
                      <a16:creationId xmlns:a16="http://schemas.microsoft.com/office/drawing/2014/main" id="{75A15D2B-7F01-36F5-2110-AA291DD7C6EB}"/>
                    </a:ext>
                  </a:extLst>
                </p:cNvPr>
                <p:cNvSpPr/>
                <p:nvPr/>
              </p:nvSpPr>
              <p:spPr>
                <a:xfrm>
                  <a:off x="79454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9" name="Freeform: Shape 658">
                  <a:extLst>
                    <a:ext uri="{FF2B5EF4-FFF2-40B4-BE49-F238E27FC236}">
                      <a16:creationId xmlns:a16="http://schemas.microsoft.com/office/drawing/2014/main" id="{49ADA481-D43B-A874-1BBE-8D11C5AF1ED2}"/>
                    </a:ext>
                  </a:extLst>
                </p:cNvPr>
                <p:cNvSpPr/>
                <p:nvPr/>
              </p:nvSpPr>
              <p:spPr>
                <a:xfrm>
                  <a:off x="82121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grpSp>
        </p:grpSp>
      </p:grpSp>
      <p:graphicFrame>
        <p:nvGraphicFramePr>
          <p:cNvPr id="1147" name="Table 1146">
            <a:extLst>
              <a:ext uri="{FF2B5EF4-FFF2-40B4-BE49-F238E27FC236}">
                <a16:creationId xmlns:a16="http://schemas.microsoft.com/office/drawing/2014/main" id="{ED2BC8F7-F564-5AFF-41CB-609098C68264}"/>
              </a:ext>
            </a:extLst>
          </p:cNvPr>
          <p:cNvGraphicFramePr>
            <a:graphicFrameLocks noGrp="1"/>
          </p:cNvGraphicFramePr>
          <p:nvPr>
            <p:extLst>
              <p:ext uri="{D42A27DB-BD31-4B8C-83A1-F6EECF244321}">
                <p14:modId xmlns:p14="http://schemas.microsoft.com/office/powerpoint/2010/main" val="88333683"/>
              </p:ext>
            </p:extLst>
          </p:nvPr>
        </p:nvGraphicFramePr>
        <p:xfrm>
          <a:off x="2824112" y="1614360"/>
          <a:ext cx="3887888" cy="1050000"/>
        </p:xfrm>
        <a:graphic>
          <a:graphicData uri="http://schemas.openxmlformats.org/drawingml/2006/table">
            <a:tbl>
              <a:tblPr firstRow="1" bandRow="1">
                <a:tableStyleId>{69012ECD-51FC-41F1-AA8D-1B2483CD663E}</a:tableStyleId>
              </a:tblPr>
              <a:tblGrid>
                <a:gridCol w="1267388">
                  <a:extLst>
                    <a:ext uri="{9D8B030D-6E8A-4147-A177-3AD203B41FA5}">
                      <a16:colId xmlns:a16="http://schemas.microsoft.com/office/drawing/2014/main" val="4145058486"/>
                    </a:ext>
                  </a:extLst>
                </a:gridCol>
                <a:gridCol w="1476937">
                  <a:extLst>
                    <a:ext uri="{9D8B030D-6E8A-4147-A177-3AD203B41FA5}">
                      <a16:colId xmlns:a16="http://schemas.microsoft.com/office/drawing/2014/main" val="2651943681"/>
                    </a:ext>
                  </a:extLst>
                </a:gridCol>
                <a:gridCol w="1143563">
                  <a:extLst>
                    <a:ext uri="{9D8B030D-6E8A-4147-A177-3AD203B41FA5}">
                      <a16:colId xmlns:a16="http://schemas.microsoft.com/office/drawing/2014/main" val="4127043475"/>
                    </a:ext>
                  </a:extLst>
                </a:gridCol>
              </a:tblGrid>
              <a:tr h="187855">
                <a:tc>
                  <a:txBody>
                    <a:bodyPr/>
                    <a:lstStyle/>
                    <a:p>
                      <a:pPr algn="l" rtl="0"/>
                      <a:endParaRPr lang="en-GB" sz="1000" dirty="0"/>
                    </a:p>
                  </a:txBody>
                  <a:tcPr marL="36000" marR="36000" marT="36000" marB="36000" anchor="ctr"/>
                </a:tc>
                <a:tc>
                  <a:txBody>
                    <a:bodyPr/>
                    <a:lstStyle/>
                    <a:p>
                      <a:pPr algn="ctr" rtl="0"/>
                      <a:r>
                        <a:rPr lang="ja-jp" sz="1000">
                          <a:solidFill>
                            <a:schemeClr val="tx2"/>
                          </a:solidFill>
                        </a:rPr>
                        <a:t>プロルゴリマブ+化学療法</a:t>
                      </a:r>
                    </a:p>
                    <a:p>
                      <a:pPr algn="ctr" rtl="0"/>
                      <a:r>
                        <a:rPr lang="ja-jp" sz="1000">
                          <a:solidFill>
                            <a:schemeClr val="tx2"/>
                          </a:solidFill>
                        </a:rPr>
                        <a:t>(n=143)</a:t>
                      </a:r>
                    </a:p>
                  </a:txBody>
                  <a:tcPr marL="36000" marR="36000" marT="36000" marB="36000" anchor="ctr"/>
                </a:tc>
                <a:tc>
                  <a:txBody>
                    <a:bodyPr/>
                    <a:lstStyle/>
                    <a:p>
                      <a:pPr algn="ctr" rtl="0"/>
                      <a:r>
                        <a:rPr lang="ja-jp" sz="1000">
                          <a:solidFill>
                            <a:schemeClr val="tx2"/>
                          </a:solidFill>
                        </a:rPr>
                        <a:t>プラセボ+化学療法</a:t>
                      </a:r>
                    </a:p>
                    <a:p>
                      <a:pPr algn="ctr" rtl="0"/>
                      <a:r>
                        <a:rPr lang="ja-jp" sz="1000">
                          <a:solidFill>
                            <a:schemeClr val="tx2"/>
                          </a:solidFill>
                        </a:rPr>
                        <a:t>(n=149)</a:t>
                      </a:r>
                    </a:p>
                  </a:txBody>
                  <a:tcPr marL="36000" marR="36000" marT="36000" marB="36000" anchor="ctr"/>
                </a:tc>
                <a:extLst>
                  <a:ext uri="{0D108BD9-81ED-4DB2-BD59-A6C34878D82A}">
                    <a16:rowId xmlns:a16="http://schemas.microsoft.com/office/drawing/2014/main" val="1085849560"/>
                  </a:ext>
                </a:extLst>
              </a:tr>
              <a:tr h="187855">
                <a:tc>
                  <a:txBody>
                    <a:bodyPr/>
                    <a:lstStyle/>
                    <a:p>
                      <a:pPr algn="l" rtl="0"/>
                      <a:r>
                        <a:rPr lang="ja-jp" sz="1000">
                          <a:solidFill>
                            <a:srgbClr val="363636"/>
                          </a:solidFill>
                        </a:rPr>
                        <a:t>事象、n (%)</a:t>
                      </a:r>
                    </a:p>
                  </a:txBody>
                  <a:tcPr marL="36000" marR="36000" marT="36000" marB="36000" anchor="ctr"/>
                </a:tc>
                <a:tc>
                  <a:txBody>
                    <a:bodyPr/>
                    <a:lstStyle/>
                    <a:p>
                      <a:pPr algn="ctr" rtl="0"/>
                      <a:r>
                        <a:rPr lang="ja-jp" sz="1000">
                          <a:solidFill>
                            <a:srgbClr val="363636"/>
                          </a:solidFill>
                        </a:rPr>
                        <a:t>48 (33.6)</a:t>
                      </a:r>
                    </a:p>
                  </a:txBody>
                  <a:tcPr marL="36000" marR="36000" marT="36000" marB="36000" anchor="ctr"/>
                </a:tc>
                <a:tc>
                  <a:txBody>
                    <a:bodyPr/>
                    <a:lstStyle/>
                    <a:p>
                      <a:pPr algn="ctr" rtl="0"/>
                      <a:r>
                        <a:rPr lang="ja-jp" sz="1000">
                          <a:solidFill>
                            <a:srgbClr val="363636"/>
                          </a:solidFill>
                        </a:rPr>
                        <a:t>80 (53.7)</a:t>
                      </a:r>
                    </a:p>
                  </a:txBody>
                  <a:tcPr marL="36000" marR="36000" marT="36000" marB="36000" anchor="ctr"/>
                </a:tc>
                <a:extLst>
                  <a:ext uri="{0D108BD9-81ED-4DB2-BD59-A6C34878D82A}">
                    <a16:rowId xmlns:a16="http://schemas.microsoft.com/office/drawing/2014/main" val="3010051965"/>
                  </a:ext>
                </a:extLst>
              </a:tr>
              <a:tr h="187855">
                <a:tc>
                  <a:txBody>
                    <a:bodyPr/>
                    <a:lstStyle/>
                    <a:p>
                      <a:pPr algn="l" rtl="0"/>
                      <a:r>
                        <a:rPr lang="ja-jp" sz="1000">
                          <a:solidFill>
                            <a:srgbClr val="363636"/>
                          </a:solidFill>
                        </a:rPr>
                        <a:t>mOS、月数(95%CI)</a:t>
                      </a:r>
                    </a:p>
                  </a:txBody>
                  <a:tcPr marL="36000" marR="36000" marT="36000" marB="36000" anchor="ctr"/>
                </a:tc>
                <a:tc>
                  <a:txBody>
                    <a:bodyPr/>
                    <a:lstStyle/>
                    <a:p>
                      <a:pPr algn="ctr" rtl="0"/>
                      <a:r>
                        <a:rPr lang="ja-jp" sz="1000">
                          <a:solidFill>
                            <a:srgbClr val="363636"/>
                          </a:solidFill>
                        </a:rPr>
                        <a:t>NR (22.3、NR)</a:t>
                      </a:r>
                    </a:p>
                  </a:txBody>
                  <a:tcPr marL="36000" marR="36000" marT="36000" marB="36000" anchor="ctr"/>
                </a:tc>
                <a:tc>
                  <a:txBody>
                    <a:bodyPr/>
                    <a:lstStyle/>
                    <a:p>
                      <a:pPr algn="ctr" rtl="0"/>
                      <a:r>
                        <a:rPr lang="ja-jp" sz="1000">
                          <a:solidFill>
                            <a:srgbClr val="363636"/>
                          </a:solidFill>
                        </a:rPr>
                        <a:t>14.8 (11.7、19.2)</a:t>
                      </a:r>
                    </a:p>
                  </a:txBody>
                  <a:tcPr marL="36000" marR="36000" marT="36000" marB="36000" anchor="ctr"/>
                </a:tc>
                <a:extLst>
                  <a:ext uri="{0D108BD9-81ED-4DB2-BD59-A6C34878D82A}">
                    <a16:rowId xmlns:a16="http://schemas.microsoft.com/office/drawing/2014/main" val="3058009017"/>
                  </a:ext>
                </a:extLst>
              </a:tr>
              <a:tr h="131058">
                <a:tc>
                  <a:txBody>
                    <a:bodyPr/>
                    <a:lstStyle/>
                    <a:p>
                      <a:pPr algn="l" rtl="0"/>
                      <a:r>
                        <a:rPr lang="ja-jp" sz="1000">
                          <a:solidFill>
                            <a:srgbClr val="363636"/>
                          </a:solidFill>
                        </a:rPr>
                        <a:t>HR (95%CI)；p値</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dirty="0">
                          <a:solidFill>
                            <a:srgbClr val="363636"/>
                          </a:solidFill>
                        </a:rPr>
                        <a:t>0.51 (0.35、0.73)；0.0001</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2343553119"/>
                  </a:ext>
                </a:extLst>
              </a:tr>
            </a:tbl>
          </a:graphicData>
        </a:graphic>
      </p:graphicFrame>
      <p:sp>
        <p:nvSpPr>
          <p:cNvPr id="1149" name="TextBox 1148">
            <a:extLst>
              <a:ext uri="{FF2B5EF4-FFF2-40B4-BE49-F238E27FC236}">
                <a16:creationId xmlns:a16="http://schemas.microsoft.com/office/drawing/2014/main" id="{DF756131-AE42-4D73-9A7D-7D39CA6180C6}"/>
              </a:ext>
            </a:extLst>
          </p:cNvPr>
          <p:cNvSpPr txBox="1"/>
          <p:nvPr/>
        </p:nvSpPr>
        <p:spPr>
          <a:xfrm>
            <a:off x="112090" y="6128767"/>
            <a:ext cx="1826196" cy="276999"/>
          </a:xfrm>
          <a:prstGeom prst="rect">
            <a:avLst/>
          </a:prstGeom>
          <a:noFill/>
        </p:spPr>
        <p:txBody>
          <a:bodyPr wrap="square" rtlCol="0">
            <a:spAutoFit/>
          </a:bodyPr>
          <a:lstStyle/>
          <a:p>
            <a:pPr algn="r" rtl="0"/>
            <a:r>
              <a:rPr lang="ja-jp" sz="1200" dirty="0">
                <a:solidFill>
                  <a:schemeClr val="accent1"/>
                </a:solidFill>
              </a:rPr>
              <a:t>プロルゴリマブ+化学療法</a:t>
            </a:r>
          </a:p>
        </p:txBody>
      </p:sp>
      <p:sp>
        <p:nvSpPr>
          <p:cNvPr id="1151" name="TextBox 1150">
            <a:extLst>
              <a:ext uri="{FF2B5EF4-FFF2-40B4-BE49-F238E27FC236}">
                <a16:creationId xmlns:a16="http://schemas.microsoft.com/office/drawing/2014/main" id="{08377443-B04D-C65C-A3B9-89A01517498F}"/>
              </a:ext>
            </a:extLst>
          </p:cNvPr>
          <p:cNvSpPr txBox="1"/>
          <p:nvPr/>
        </p:nvSpPr>
        <p:spPr>
          <a:xfrm>
            <a:off x="412715" y="6305733"/>
            <a:ext cx="1525570" cy="276999"/>
          </a:xfrm>
          <a:prstGeom prst="rect">
            <a:avLst/>
          </a:prstGeom>
          <a:noFill/>
        </p:spPr>
        <p:txBody>
          <a:bodyPr wrap="square" rtlCol="0">
            <a:spAutoFit/>
          </a:bodyPr>
          <a:lstStyle/>
          <a:p>
            <a:pPr algn="r" rtl="0"/>
            <a:r>
              <a:rPr lang="ja-jp" sz="1200" dirty="0">
                <a:solidFill>
                  <a:schemeClr val="accent2"/>
                </a:solidFill>
              </a:rPr>
              <a:t>プラセボ+化学療法</a:t>
            </a:r>
          </a:p>
        </p:txBody>
      </p:sp>
      <p:graphicFrame>
        <p:nvGraphicFramePr>
          <p:cNvPr id="832" name="Table 831">
            <a:extLst>
              <a:ext uri="{FF2B5EF4-FFF2-40B4-BE49-F238E27FC236}">
                <a16:creationId xmlns:a16="http://schemas.microsoft.com/office/drawing/2014/main" id="{5D5DD204-CBAF-27B4-7257-61E127BCA03D}"/>
              </a:ext>
            </a:extLst>
          </p:cNvPr>
          <p:cNvGraphicFramePr>
            <a:graphicFrameLocks noGrp="1"/>
          </p:cNvGraphicFramePr>
          <p:nvPr>
            <p:extLst>
              <p:ext uri="{D42A27DB-BD31-4B8C-83A1-F6EECF244321}">
                <p14:modId xmlns:p14="http://schemas.microsoft.com/office/powerpoint/2010/main" val="1964462267"/>
              </p:ext>
            </p:extLst>
          </p:nvPr>
        </p:nvGraphicFramePr>
        <p:xfrm>
          <a:off x="8199623" y="1614360"/>
          <a:ext cx="3887888" cy="1050000"/>
        </p:xfrm>
        <a:graphic>
          <a:graphicData uri="http://schemas.openxmlformats.org/drawingml/2006/table">
            <a:tbl>
              <a:tblPr firstRow="1" bandRow="1">
                <a:tableStyleId>{69012ECD-51FC-41F1-AA8D-1B2483CD663E}</a:tableStyleId>
              </a:tblPr>
              <a:tblGrid>
                <a:gridCol w="1267388">
                  <a:extLst>
                    <a:ext uri="{9D8B030D-6E8A-4147-A177-3AD203B41FA5}">
                      <a16:colId xmlns:a16="http://schemas.microsoft.com/office/drawing/2014/main" val="4145058486"/>
                    </a:ext>
                  </a:extLst>
                </a:gridCol>
                <a:gridCol w="1476937">
                  <a:extLst>
                    <a:ext uri="{9D8B030D-6E8A-4147-A177-3AD203B41FA5}">
                      <a16:colId xmlns:a16="http://schemas.microsoft.com/office/drawing/2014/main" val="2651943681"/>
                    </a:ext>
                  </a:extLst>
                </a:gridCol>
                <a:gridCol w="1143563">
                  <a:extLst>
                    <a:ext uri="{9D8B030D-6E8A-4147-A177-3AD203B41FA5}">
                      <a16:colId xmlns:a16="http://schemas.microsoft.com/office/drawing/2014/main" val="4127043475"/>
                    </a:ext>
                  </a:extLst>
                </a:gridCol>
              </a:tblGrid>
              <a:tr h="187855">
                <a:tc>
                  <a:txBody>
                    <a:bodyPr/>
                    <a:lstStyle/>
                    <a:p>
                      <a:pPr algn="l" rtl="0"/>
                      <a:endParaRPr lang="en-GB" sz="1000" dirty="0"/>
                    </a:p>
                  </a:txBody>
                  <a:tcPr marL="36000" marR="36000" marT="36000" marB="36000" anchor="ctr"/>
                </a:tc>
                <a:tc>
                  <a:txBody>
                    <a:bodyPr/>
                    <a:lstStyle/>
                    <a:p>
                      <a:pPr algn="ctr" rtl="0"/>
                      <a:r>
                        <a:rPr lang="ja-jp" sz="1000">
                          <a:solidFill>
                            <a:schemeClr val="tx2"/>
                          </a:solidFill>
                        </a:rPr>
                        <a:t>プロルゴリマブ+化学療法</a:t>
                      </a:r>
                    </a:p>
                    <a:p>
                      <a:pPr algn="ctr" rtl="0"/>
                      <a:r>
                        <a:rPr lang="ja-jp" sz="1000">
                          <a:solidFill>
                            <a:schemeClr val="tx2"/>
                          </a:solidFill>
                        </a:rPr>
                        <a:t>(n=143)</a:t>
                      </a:r>
                    </a:p>
                  </a:txBody>
                  <a:tcPr marL="36000" marR="36000" marT="36000" marB="36000" anchor="ctr"/>
                </a:tc>
                <a:tc>
                  <a:txBody>
                    <a:bodyPr/>
                    <a:lstStyle/>
                    <a:p>
                      <a:pPr algn="ctr" rtl="0"/>
                      <a:r>
                        <a:rPr lang="ja-jp" sz="1000">
                          <a:solidFill>
                            <a:schemeClr val="tx2"/>
                          </a:solidFill>
                        </a:rPr>
                        <a:t>プラセボ+化学療法</a:t>
                      </a:r>
                    </a:p>
                    <a:p>
                      <a:pPr algn="ctr" rtl="0"/>
                      <a:r>
                        <a:rPr lang="ja-jp" sz="1000">
                          <a:solidFill>
                            <a:schemeClr val="tx2"/>
                          </a:solidFill>
                        </a:rPr>
                        <a:t>(n=149)</a:t>
                      </a:r>
                    </a:p>
                  </a:txBody>
                  <a:tcPr marL="36000" marR="36000" marT="36000" marB="36000" anchor="ctr"/>
                </a:tc>
                <a:extLst>
                  <a:ext uri="{0D108BD9-81ED-4DB2-BD59-A6C34878D82A}">
                    <a16:rowId xmlns:a16="http://schemas.microsoft.com/office/drawing/2014/main" val="1085849560"/>
                  </a:ext>
                </a:extLst>
              </a:tr>
              <a:tr h="187855">
                <a:tc>
                  <a:txBody>
                    <a:bodyPr/>
                    <a:lstStyle/>
                    <a:p>
                      <a:pPr algn="l" rtl="0"/>
                      <a:r>
                        <a:rPr lang="ja-jp" sz="1000">
                          <a:solidFill>
                            <a:srgbClr val="363636"/>
                          </a:solidFill>
                        </a:rPr>
                        <a:t>事象、n (%)</a:t>
                      </a:r>
                    </a:p>
                  </a:txBody>
                  <a:tcPr marL="36000" marR="36000" marT="36000" marB="36000" anchor="ctr"/>
                </a:tc>
                <a:tc>
                  <a:txBody>
                    <a:bodyPr/>
                    <a:lstStyle/>
                    <a:p>
                      <a:pPr algn="ctr" rtl="0"/>
                      <a:r>
                        <a:rPr lang="ja-jp" sz="1000">
                          <a:solidFill>
                            <a:srgbClr val="363636"/>
                          </a:solidFill>
                        </a:rPr>
                        <a:t>96 (67.1)</a:t>
                      </a:r>
                    </a:p>
                  </a:txBody>
                  <a:tcPr marL="36000" marR="36000" marT="36000" marB="36000" anchor="ctr"/>
                </a:tc>
                <a:tc>
                  <a:txBody>
                    <a:bodyPr/>
                    <a:lstStyle/>
                    <a:p>
                      <a:pPr algn="ctr" rtl="0"/>
                      <a:r>
                        <a:rPr lang="ja-jp" sz="1000">
                          <a:solidFill>
                            <a:srgbClr val="363636"/>
                          </a:solidFill>
                        </a:rPr>
                        <a:t>119 (79.9)</a:t>
                      </a:r>
                    </a:p>
                  </a:txBody>
                  <a:tcPr marL="36000" marR="36000" marT="36000" marB="36000" anchor="ctr"/>
                </a:tc>
                <a:extLst>
                  <a:ext uri="{0D108BD9-81ED-4DB2-BD59-A6C34878D82A}">
                    <a16:rowId xmlns:a16="http://schemas.microsoft.com/office/drawing/2014/main" val="3010051965"/>
                  </a:ext>
                </a:extLst>
              </a:tr>
              <a:tr h="187855">
                <a:tc>
                  <a:txBody>
                    <a:bodyPr/>
                    <a:lstStyle/>
                    <a:p>
                      <a:pPr algn="l" rtl="0"/>
                      <a:r>
                        <a:rPr lang="ja-jp" sz="1000">
                          <a:solidFill>
                            <a:srgbClr val="363636"/>
                          </a:solidFill>
                        </a:rPr>
                        <a:t>mPFS、月数 (95%CI)</a:t>
                      </a:r>
                    </a:p>
                  </a:txBody>
                  <a:tcPr marL="36000" marR="36000" marT="36000" marB="36000" anchor="ctr"/>
                </a:tc>
                <a:tc>
                  <a:txBody>
                    <a:bodyPr/>
                    <a:lstStyle/>
                    <a:p>
                      <a:pPr algn="ctr" rtl="0"/>
                      <a:r>
                        <a:rPr lang="ja-jp" sz="1000">
                          <a:solidFill>
                            <a:srgbClr val="363636"/>
                          </a:solidFill>
                        </a:rPr>
                        <a:t>7.7 (5.6、11.1)</a:t>
                      </a:r>
                    </a:p>
                  </a:txBody>
                  <a:tcPr marL="36000" marR="36000" marT="36000" marB="36000" anchor="ctr"/>
                </a:tc>
                <a:tc>
                  <a:txBody>
                    <a:bodyPr/>
                    <a:lstStyle/>
                    <a:p>
                      <a:pPr algn="ctr" rtl="0"/>
                      <a:r>
                        <a:rPr lang="ja-jp" sz="1000">
                          <a:solidFill>
                            <a:srgbClr val="363636"/>
                          </a:solidFill>
                        </a:rPr>
                        <a:t>5.5 (4.2、6.1)</a:t>
                      </a:r>
                    </a:p>
                  </a:txBody>
                  <a:tcPr marL="36000" marR="36000" marT="36000" marB="36000" anchor="ctr"/>
                </a:tc>
                <a:extLst>
                  <a:ext uri="{0D108BD9-81ED-4DB2-BD59-A6C34878D82A}">
                    <a16:rowId xmlns:a16="http://schemas.microsoft.com/office/drawing/2014/main" val="3058009017"/>
                  </a:ext>
                </a:extLst>
              </a:tr>
              <a:tr h="131058">
                <a:tc>
                  <a:txBody>
                    <a:bodyPr/>
                    <a:lstStyle/>
                    <a:p>
                      <a:pPr algn="l" rtl="0"/>
                      <a:r>
                        <a:rPr lang="ja-jp" sz="1000">
                          <a:solidFill>
                            <a:srgbClr val="363636"/>
                          </a:solidFill>
                        </a:rPr>
                        <a:t>HR (95%CI)；p値</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dirty="0">
                          <a:solidFill>
                            <a:srgbClr val="363636"/>
                          </a:solidFill>
                        </a:rPr>
                        <a:t>0.65 (0.49、0.85)；0.0004</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2343553119"/>
                  </a:ext>
                </a:extLst>
              </a:tr>
            </a:tbl>
          </a:graphicData>
        </a:graphic>
      </p:graphicFrame>
      <p:cxnSp>
        <p:nvCxnSpPr>
          <p:cNvPr id="833" name="Straight Connector 832">
            <a:extLst>
              <a:ext uri="{FF2B5EF4-FFF2-40B4-BE49-F238E27FC236}">
                <a16:creationId xmlns:a16="http://schemas.microsoft.com/office/drawing/2014/main" id="{23CF991F-E838-962C-1F30-3D78E672375C}"/>
              </a:ext>
            </a:extLst>
          </p:cNvPr>
          <p:cNvCxnSpPr>
            <a:cxnSpLocks/>
          </p:cNvCxnSpPr>
          <p:nvPr/>
        </p:nvCxnSpPr>
        <p:spPr>
          <a:xfrm>
            <a:off x="20698" y="6444941"/>
            <a:ext cx="1425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34" name="Straight Connector 833">
            <a:extLst>
              <a:ext uri="{FF2B5EF4-FFF2-40B4-BE49-F238E27FC236}">
                <a16:creationId xmlns:a16="http://schemas.microsoft.com/office/drawing/2014/main" id="{3BCEEF2E-584C-0AF2-B506-081E887CEE64}"/>
              </a:ext>
            </a:extLst>
          </p:cNvPr>
          <p:cNvCxnSpPr>
            <a:cxnSpLocks/>
          </p:cNvCxnSpPr>
          <p:nvPr/>
        </p:nvCxnSpPr>
        <p:spPr>
          <a:xfrm>
            <a:off x="20698" y="6274268"/>
            <a:ext cx="14258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4088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OA11.05：進行非扁平上皮NSCLC患者に対する第一選択療法としての化学療法とプロルゴリマブの第III相試験の結果：DOMAJOR</a:t>
            </a:r>
            <a:r>
              <a:rPr lang="en-GB" altLang="ja-JP" dirty="0"/>
              <a:t> -</a:t>
            </a:r>
            <a:r>
              <a:rPr lang="ja-jp" dirty="0"/>
              <a:t> Laktionov K、他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主要な結果 (続き)</a:t>
            </a:r>
          </a:p>
          <a:p>
            <a:pPr rtl="0">
              <a:spcBef>
                <a:spcPts val="25200"/>
              </a:spcBef>
            </a:pPr>
            <a:r>
              <a:rPr lang="ja-jp" b="1"/>
              <a:t>結論</a:t>
            </a:r>
          </a:p>
          <a:p>
            <a:pPr lvl="1" rtl="0"/>
            <a:r>
              <a:rPr lang="ja-jp"/>
              <a:t>進行非扁平上皮NSCLC患者において、プロルゴリマブ+化学療法は、化学療法と比較して生存期間（PFSおよびOS）の有意な改善を示したが、血中クレアチニンの増加および呼吸困難の頻度が有意に高く、TRAEが増加した（データは非表示）。</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Laktionov K、他J Thorac Oncol 2024年；19（補遺）：抄録番号 OA11.05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2528285668"/>
              </p:ext>
            </p:extLst>
          </p:nvPr>
        </p:nvGraphicFramePr>
        <p:xfrm>
          <a:off x="1103730" y="1695467"/>
          <a:ext cx="4790572" cy="2959200"/>
        </p:xfrm>
        <a:graphic>
          <a:graphicData uri="http://schemas.openxmlformats.org/drawingml/2006/table">
            <a:tbl>
              <a:tblPr firstRow="1" bandRow="1">
                <a:tableStyleId>{69012ECD-51FC-41F1-AA8D-1B2483CD663E}</a:tableStyleId>
              </a:tblPr>
              <a:tblGrid>
                <a:gridCol w="1662578">
                  <a:extLst>
                    <a:ext uri="{9D8B030D-6E8A-4147-A177-3AD203B41FA5}">
                      <a16:colId xmlns:a16="http://schemas.microsoft.com/office/drawing/2014/main" val="1987913234"/>
                    </a:ext>
                  </a:extLst>
                </a:gridCol>
                <a:gridCol w="1563997">
                  <a:extLst>
                    <a:ext uri="{9D8B030D-6E8A-4147-A177-3AD203B41FA5}">
                      <a16:colId xmlns:a16="http://schemas.microsoft.com/office/drawing/2014/main" val="2996158103"/>
                    </a:ext>
                  </a:extLst>
                </a:gridCol>
                <a:gridCol w="1563997">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転帰</a:t>
                      </a:r>
                    </a:p>
                  </a:txBody>
                  <a:tcPr marL="90000" marB="18000" anchor="b"/>
                </a:tc>
                <a:tc>
                  <a:txBody>
                    <a:bodyPr/>
                    <a:lstStyle/>
                    <a:p>
                      <a:pPr algn="ctr" rtl="0"/>
                      <a:r>
                        <a:rPr lang="ja-jp" sz="1200" b="1" noProof="0">
                          <a:solidFill>
                            <a:schemeClr val="tx2"/>
                          </a:solidFill>
                        </a:rPr>
                        <a:t>プロルゴリマブ＋CT</a:t>
                      </a:r>
                    </a:p>
                  </a:txBody>
                  <a:tcPr marB="18000" anchor="b"/>
                </a:tc>
                <a:tc>
                  <a:txBody>
                    <a:bodyPr/>
                    <a:lstStyle/>
                    <a:p>
                      <a:pPr algn="ctr" rtl="0"/>
                      <a:r>
                        <a:rPr lang="ja-jp" sz="1200" b="1" noProof="0">
                          <a:solidFill>
                            <a:schemeClr val="tx2"/>
                          </a:solidFill>
                        </a:rPr>
                        <a:t>プラセボ</a:t>
                      </a:r>
                      <a:endParaRPr lang="en-US" sz="1400" dirty="0"/>
                    </a:p>
                  </a:txBody>
                  <a:tcPr marB="18000" anchor="b"/>
                </a:tc>
                <a:extLst>
                  <a:ext uri="{0D108BD9-81ED-4DB2-BD59-A6C34878D82A}">
                    <a16:rowId xmlns:a16="http://schemas.microsoft.com/office/drawing/2014/main" val="4111249997"/>
                  </a:ext>
                </a:extLst>
              </a:tr>
              <a:tr h="0">
                <a:tc>
                  <a:txBody>
                    <a:bodyPr/>
                    <a:lstStyle/>
                    <a:p>
                      <a:pPr rtl="0"/>
                      <a:r>
                        <a:rPr lang="ja-jp" sz="1200" b="0" noProof="0">
                          <a:latin typeface="+mn-lt"/>
                        </a:rPr>
                        <a:t>BOR、%</a:t>
                      </a:r>
                    </a:p>
                  </a:txBody>
                  <a:tcPr marL="90000" marB="18000"/>
                </a:tc>
                <a:tc>
                  <a:txBody>
                    <a:bodyPr/>
                    <a:lstStyle/>
                    <a:p>
                      <a:pPr algn="ctr" rtl="0"/>
                      <a:endParaRPr lang="en-US" sz="1200" noProof="0" dirty="0"/>
                    </a:p>
                  </a:txBody>
                  <a:tcPr marL="90000" marB="18000"/>
                </a:tc>
                <a:tc>
                  <a:txBody>
                    <a:bodyPr/>
                    <a:lstStyle/>
                    <a:p>
                      <a:pPr algn="ctr" rtl="0"/>
                      <a:endParaRPr lang="en-US" sz="1200" noProof="0" dirty="0"/>
                    </a:p>
                  </a:txBody>
                  <a:tcPr marL="90000" marB="18000"/>
                </a:tc>
                <a:extLst>
                  <a:ext uri="{0D108BD9-81ED-4DB2-BD59-A6C34878D82A}">
                    <a16:rowId xmlns:a16="http://schemas.microsoft.com/office/drawing/2014/main" val="3093402527"/>
                  </a:ext>
                </a:extLst>
              </a:tr>
              <a:tr h="0">
                <a:tc>
                  <a:txBody>
                    <a:bodyPr/>
                    <a:lstStyle/>
                    <a:p>
                      <a:pPr marL="84138" indent="0" rtl="0"/>
                      <a:r>
                        <a:rPr lang="ja-jp" sz="1200" b="0">
                          <a:latin typeface="+mn-lt"/>
                        </a:rPr>
                        <a:t>CR</a:t>
                      </a:r>
                    </a:p>
                  </a:txBody>
                  <a:tcPr marL="90000" marB="18000"/>
                </a:tc>
                <a:tc>
                  <a:txBody>
                    <a:bodyPr/>
                    <a:lstStyle/>
                    <a:p>
                      <a:pPr algn="ctr" rtl="0"/>
                      <a:r>
                        <a:rPr lang="ja-jp" sz="1200" noProof="0"/>
                        <a:t>0.7</a:t>
                      </a:r>
                    </a:p>
                  </a:txBody>
                  <a:tcPr marL="90000" marB="18000"/>
                </a:tc>
                <a:tc>
                  <a:txBody>
                    <a:bodyPr/>
                    <a:lstStyle/>
                    <a:p>
                      <a:pPr algn="ctr" rtl="0"/>
                      <a:r>
                        <a:rPr lang="ja-jp" sz="1200" noProof="0"/>
                        <a:t>0</a:t>
                      </a:r>
                    </a:p>
                  </a:txBody>
                  <a:tcPr marL="90000" marB="18000"/>
                </a:tc>
                <a:extLst>
                  <a:ext uri="{0D108BD9-81ED-4DB2-BD59-A6C34878D82A}">
                    <a16:rowId xmlns:a16="http://schemas.microsoft.com/office/drawing/2014/main" val="938311612"/>
                  </a:ext>
                </a:extLst>
              </a:tr>
              <a:tr h="0">
                <a:tc>
                  <a:txBody>
                    <a:bodyPr/>
                    <a:lstStyle/>
                    <a:p>
                      <a:pPr marL="84138" indent="0" rtl="0"/>
                      <a:r>
                        <a:rPr lang="ja-jp" sz="1200" b="0" noProof="0">
                          <a:latin typeface="+mn-lt"/>
                        </a:rPr>
                        <a:t>PR</a:t>
                      </a:r>
                    </a:p>
                  </a:txBody>
                  <a:tcPr marL="90000" marB="18000"/>
                </a:tc>
                <a:tc>
                  <a:txBody>
                    <a:bodyPr/>
                    <a:lstStyle/>
                    <a:p>
                      <a:pPr algn="ctr" rtl="0"/>
                      <a:r>
                        <a:rPr lang="ja-jp" sz="1200" noProof="0"/>
                        <a:t>49.7</a:t>
                      </a:r>
                    </a:p>
                  </a:txBody>
                  <a:tcPr marL="90000" marB="18000"/>
                </a:tc>
                <a:tc>
                  <a:txBody>
                    <a:bodyPr/>
                    <a:lstStyle/>
                    <a:p>
                      <a:pPr algn="ctr" rtl="0"/>
                      <a:r>
                        <a:rPr lang="ja-jp" sz="1200" noProof="0"/>
                        <a:t>27.5</a:t>
                      </a:r>
                    </a:p>
                  </a:txBody>
                  <a:tcPr marL="90000" marB="18000"/>
                </a:tc>
                <a:extLst>
                  <a:ext uri="{0D108BD9-81ED-4DB2-BD59-A6C34878D82A}">
                    <a16:rowId xmlns:a16="http://schemas.microsoft.com/office/drawing/2014/main" val="3113293845"/>
                  </a:ext>
                </a:extLst>
              </a:tr>
              <a:tr h="0">
                <a:tc>
                  <a:txBody>
                    <a:bodyPr/>
                    <a:lstStyle/>
                    <a:p>
                      <a:pPr marL="84138" indent="0" rtl="0"/>
                      <a:r>
                        <a:rPr lang="ja-jp" sz="1200" b="0" noProof="0">
                          <a:latin typeface="+mn-lt"/>
                        </a:rPr>
                        <a:t>SD</a:t>
                      </a:r>
                    </a:p>
                  </a:txBody>
                  <a:tcPr marL="90000" marB="18000"/>
                </a:tc>
                <a:tc>
                  <a:txBody>
                    <a:bodyPr/>
                    <a:lstStyle/>
                    <a:p>
                      <a:pPr algn="ctr" rtl="0"/>
                      <a:r>
                        <a:rPr lang="ja-jp" sz="1200" noProof="0"/>
                        <a:t>30.1</a:t>
                      </a:r>
                    </a:p>
                  </a:txBody>
                  <a:tcPr marL="90000" marB="18000"/>
                </a:tc>
                <a:tc>
                  <a:txBody>
                    <a:bodyPr/>
                    <a:lstStyle/>
                    <a:p>
                      <a:pPr algn="ctr" rtl="0"/>
                      <a:r>
                        <a:rPr lang="ja-jp" sz="1200" noProof="0"/>
                        <a:t>46.3</a:t>
                      </a:r>
                    </a:p>
                  </a:txBody>
                  <a:tcPr marL="90000" marB="18000"/>
                </a:tc>
                <a:extLst>
                  <a:ext uri="{0D108BD9-81ED-4DB2-BD59-A6C34878D82A}">
                    <a16:rowId xmlns:a16="http://schemas.microsoft.com/office/drawing/2014/main" val="919345016"/>
                  </a:ext>
                </a:extLst>
              </a:tr>
              <a:tr h="0">
                <a:tc>
                  <a:txBody>
                    <a:bodyPr/>
                    <a:lstStyle/>
                    <a:p>
                      <a:pPr marL="84138" indent="0" rtl="0"/>
                      <a:r>
                        <a:rPr lang="ja-jp" sz="1200" b="0" noProof="0">
                          <a:latin typeface="+mn-lt"/>
                        </a:rPr>
                        <a:t>非CR/非PD</a:t>
                      </a:r>
                    </a:p>
                  </a:txBody>
                  <a:tcPr marL="90000" marB="18000"/>
                </a:tc>
                <a:tc>
                  <a:txBody>
                    <a:bodyPr/>
                    <a:lstStyle/>
                    <a:p>
                      <a:pPr algn="ctr" rtl="0"/>
                      <a:r>
                        <a:rPr lang="ja-jp" sz="1200" noProof="0"/>
                        <a:t>0</a:t>
                      </a:r>
                    </a:p>
                  </a:txBody>
                  <a:tcPr marL="90000" marB="18000"/>
                </a:tc>
                <a:tc>
                  <a:txBody>
                    <a:bodyPr/>
                    <a:lstStyle/>
                    <a:p>
                      <a:pPr algn="ctr" rtl="0"/>
                      <a:r>
                        <a:rPr lang="ja-jp" sz="1200" noProof="0"/>
                        <a:t>0.7</a:t>
                      </a:r>
                    </a:p>
                  </a:txBody>
                  <a:tcPr marL="90000" marB="18000"/>
                </a:tc>
                <a:extLst>
                  <a:ext uri="{0D108BD9-81ED-4DB2-BD59-A6C34878D82A}">
                    <a16:rowId xmlns:a16="http://schemas.microsoft.com/office/drawing/2014/main" val="3263152404"/>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PD</a:t>
                      </a:r>
                    </a:p>
                  </a:txBody>
                  <a:tcPr marL="90000" marB="18000"/>
                </a:tc>
                <a:tc>
                  <a:txBody>
                    <a:bodyPr/>
                    <a:lstStyle/>
                    <a:p>
                      <a:pPr algn="ctr" rtl="0"/>
                      <a:r>
                        <a:rPr lang="ja-jp" sz="1200" noProof="0"/>
                        <a:t>11.2</a:t>
                      </a:r>
                    </a:p>
                  </a:txBody>
                  <a:tcPr marL="90000" marB="18000"/>
                </a:tc>
                <a:tc>
                  <a:txBody>
                    <a:bodyPr/>
                    <a:lstStyle/>
                    <a:p>
                      <a:pPr algn="ctr" rtl="0"/>
                      <a:r>
                        <a:rPr lang="ja-jp" sz="1200" noProof="0"/>
                        <a:t>12.8</a:t>
                      </a:r>
                    </a:p>
                  </a:txBody>
                  <a:tcPr marL="90000" marB="18000"/>
                </a:tc>
                <a:extLst>
                  <a:ext uri="{0D108BD9-81ED-4DB2-BD59-A6C34878D82A}">
                    <a16:rowId xmlns:a16="http://schemas.microsoft.com/office/drawing/2014/main" val="347887180"/>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NE</a:t>
                      </a:r>
                    </a:p>
                  </a:txBody>
                  <a:tcPr marL="90000" marB="18000"/>
                </a:tc>
                <a:tc>
                  <a:txBody>
                    <a:bodyPr/>
                    <a:lstStyle/>
                    <a:p>
                      <a:pPr algn="ctr" rtl="0"/>
                      <a:r>
                        <a:rPr lang="ja-jp" sz="1200" noProof="0"/>
                        <a:t>7.7</a:t>
                      </a:r>
                    </a:p>
                  </a:txBody>
                  <a:tcPr marL="90000" marB="18000"/>
                </a:tc>
                <a:tc>
                  <a:txBody>
                    <a:bodyPr/>
                    <a:lstStyle/>
                    <a:p>
                      <a:pPr algn="ctr" rtl="0"/>
                      <a:r>
                        <a:rPr lang="ja-jp" sz="1200" noProof="0"/>
                        <a:t>12.8</a:t>
                      </a:r>
                    </a:p>
                  </a:txBody>
                  <a:tcPr marL="90000" marB="18000"/>
                </a:tc>
                <a:extLst>
                  <a:ext uri="{0D108BD9-81ED-4DB2-BD59-A6C34878D82A}">
                    <a16:rowId xmlns:a16="http://schemas.microsoft.com/office/drawing/2014/main" val="4090529526"/>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ND</a:t>
                      </a:r>
                    </a:p>
                  </a:txBody>
                  <a:tcPr marL="90000" marB="18000"/>
                </a:tc>
                <a:tc>
                  <a:txBody>
                    <a:bodyPr/>
                    <a:lstStyle/>
                    <a:p>
                      <a:pPr algn="ctr" rtl="0"/>
                      <a:r>
                        <a:rPr lang="ja-jp" sz="1200" noProof="0"/>
                        <a:t>0.7</a:t>
                      </a:r>
                    </a:p>
                  </a:txBody>
                  <a:tcPr marL="90000" marB="18000"/>
                </a:tc>
                <a:tc>
                  <a:txBody>
                    <a:bodyPr/>
                    <a:lstStyle/>
                    <a:p>
                      <a:pPr algn="ctr" rtl="0"/>
                      <a:r>
                        <a:rPr lang="ja-jp" sz="1200" noProof="0"/>
                        <a:t>0</a:t>
                      </a:r>
                    </a:p>
                  </a:txBody>
                  <a:tcPr marL="90000" marB="18000"/>
                </a:tc>
                <a:extLst>
                  <a:ext uri="{0D108BD9-81ED-4DB2-BD59-A6C34878D82A}">
                    <a16:rowId xmlns:a16="http://schemas.microsoft.com/office/drawing/2014/main" val="292249371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DCR、%</a:t>
                      </a:r>
                    </a:p>
                  </a:txBody>
                  <a:tcPr marL="90000" marB="18000"/>
                </a:tc>
                <a:tc>
                  <a:txBody>
                    <a:bodyPr/>
                    <a:lstStyle/>
                    <a:p>
                      <a:pPr algn="ctr" rtl="0"/>
                      <a:r>
                        <a:rPr lang="ja-jp" sz="1200" noProof="0"/>
                        <a:t>80.4</a:t>
                      </a:r>
                    </a:p>
                  </a:txBody>
                  <a:tcPr marL="90000" marB="18000"/>
                </a:tc>
                <a:tc>
                  <a:txBody>
                    <a:bodyPr/>
                    <a:lstStyle/>
                    <a:p>
                      <a:pPr algn="ctr" rtl="0"/>
                      <a:r>
                        <a:rPr lang="ja-jp" sz="1200" noProof="0"/>
                        <a:t>73.8</a:t>
                      </a:r>
                    </a:p>
                  </a:txBody>
                  <a:tcPr marL="90000" marB="18000"/>
                </a:tc>
                <a:extLst>
                  <a:ext uri="{0D108BD9-81ED-4DB2-BD59-A6C34878D82A}">
                    <a16:rowId xmlns:a16="http://schemas.microsoft.com/office/drawing/2014/main" val="86584544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mDoR、月数 (95%CI)</a:t>
                      </a:r>
                    </a:p>
                  </a:txBody>
                  <a:tcPr marL="90000" marB="18000"/>
                </a:tc>
                <a:tc>
                  <a:txBody>
                    <a:bodyPr/>
                    <a:lstStyle/>
                    <a:p>
                      <a:pPr algn="ctr" rtl="0"/>
                      <a:r>
                        <a:rPr lang="ja-jp" sz="1200" noProof="0"/>
                        <a:t>12.5 (8.4、15.0)</a:t>
                      </a:r>
                    </a:p>
                  </a:txBody>
                  <a:tcPr marL="90000" marB="18000"/>
                </a:tc>
                <a:tc>
                  <a:txBody>
                    <a:bodyPr/>
                    <a:lstStyle/>
                    <a:p>
                      <a:pPr algn="ctr" rtl="0"/>
                      <a:r>
                        <a:rPr lang="ja-jp" sz="1200" noProof="0"/>
                        <a:t>5.6 (3.5、8.6)</a:t>
                      </a:r>
                    </a:p>
                  </a:txBody>
                  <a:tcPr marL="90000" marB="18000"/>
                </a:tc>
                <a:extLst>
                  <a:ext uri="{0D108BD9-81ED-4DB2-BD59-A6C34878D82A}">
                    <a16:rowId xmlns:a16="http://schemas.microsoft.com/office/drawing/2014/main" val="4798782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mTTR、月数（95%CI）</a:t>
                      </a:r>
                    </a:p>
                  </a:txBody>
                  <a:tcPr marL="90000" marB="18000"/>
                </a:tc>
                <a:tc>
                  <a:txBody>
                    <a:bodyPr/>
                    <a:lstStyle/>
                    <a:p>
                      <a:pPr algn="ctr" rtl="0"/>
                      <a:r>
                        <a:rPr lang="ja-jp" sz="1200" noProof="0"/>
                        <a:t>2.3 (1.6、2.8)</a:t>
                      </a:r>
                    </a:p>
                  </a:txBody>
                  <a:tcPr marL="90000" marB="18000"/>
                </a:tc>
                <a:tc>
                  <a:txBody>
                    <a:bodyPr/>
                    <a:lstStyle/>
                    <a:p>
                      <a:pPr algn="ctr" rtl="0"/>
                      <a:r>
                        <a:rPr lang="ja-jp" sz="1200" noProof="0" dirty="0"/>
                        <a:t>2.8 (1.6、2.9)</a:t>
                      </a:r>
                    </a:p>
                  </a:txBody>
                  <a:tcPr marL="90000" marB="18000"/>
                </a:tc>
                <a:extLst>
                  <a:ext uri="{0D108BD9-81ED-4DB2-BD59-A6C34878D82A}">
                    <a16:rowId xmlns:a16="http://schemas.microsoft.com/office/drawing/2014/main" val="4059410029"/>
                  </a:ext>
                </a:extLst>
              </a:tr>
            </a:tbl>
          </a:graphicData>
        </a:graphic>
      </p:graphicFrame>
      <p:graphicFrame>
        <p:nvGraphicFramePr>
          <p:cNvPr id="3" name="Table 3">
            <a:extLst>
              <a:ext uri="{FF2B5EF4-FFF2-40B4-BE49-F238E27FC236}">
                <a16:creationId xmlns:a16="http://schemas.microsoft.com/office/drawing/2014/main" id="{626761C9-911C-A790-DB1F-614B21E979FF}"/>
              </a:ext>
            </a:extLst>
          </p:cNvPr>
          <p:cNvGraphicFramePr>
            <a:graphicFrameLocks noGrp="1"/>
          </p:cNvGraphicFramePr>
          <p:nvPr>
            <p:extLst>
              <p:ext uri="{D42A27DB-BD31-4B8C-83A1-F6EECF244321}">
                <p14:modId xmlns:p14="http://schemas.microsoft.com/office/powerpoint/2010/main" val="2786321818"/>
              </p:ext>
            </p:extLst>
          </p:nvPr>
        </p:nvGraphicFramePr>
        <p:xfrm>
          <a:off x="6076783" y="1695467"/>
          <a:ext cx="5283322" cy="2895480"/>
        </p:xfrm>
        <a:graphic>
          <a:graphicData uri="http://schemas.openxmlformats.org/drawingml/2006/table">
            <a:tbl>
              <a:tblPr firstRow="1" bandRow="1">
                <a:tableStyleId>{69012ECD-51FC-41F1-AA8D-1B2483CD663E}</a:tableStyleId>
              </a:tblPr>
              <a:tblGrid>
                <a:gridCol w="1785133">
                  <a:extLst>
                    <a:ext uri="{9D8B030D-6E8A-4147-A177-3AD203B41FA5}">
                      <a16:colId xmlns:a16="http://schemas.microsoft.com/office/drawing/2014/main" val="1987913234"/>
                    </a:ext>
                  </a:extLst>
                </a:gridCol>
                <a:gridCol w="1930717">
                  <a:extLst>
                    <a:ext uri="{9D8B030D-6E8A-4147-A177-3AD203B41FA5}">
                      <a16:colId xmlns:a16="http://schemas.microsoft.com/office/drawing/2014/main" val="2996158103"/>
                    </a:ext>
                  </a:extLst>
                </a:gridCol>
                <a:gridCol w="1567472">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AE、n (%)</a:t>
                      </a:r>
                    </a:p>
                  </a:txBody>
                  <a:tcPr marL="90000" marB="18000" anchor="b"/>
                </a:tc>
                <a:tc>
                  <a:txBody>
                    <a:bodyPr/>
                    <a:lstStyle/>
                    <a:p>
                      <a:pPr algn="ctr" rtl="0"/>
                      <a:r>
                        <a:rPr lang="ja-jp" sz="1200" b="1" noProof="0">
                          <a:solidFill>
                            <a:schemeClr val="tx2"/>
                          </a:solidFill>
                        </a:rPr>
                        <a:t>プロルゴリマブ＋化学療法</a:t>
                      </a:r>
                      <a:br>
                        <a:rPr lang="en-US" sz="1200" b="1" noProof="0" dirty="0">
                          <a:solidFill>
                            <a:schemeClr val="tx2"/>
                          </a:solidFill>
                        </a:rPr>
                      </a:br>
                      <a:r>
                        <a:rPr lang="ja-jp" sz="1200" b="1" noProof="0">
                          <a:solidFill>
                            <a:schemeClr val="tx2"/>
                          </a:solidFill>
                        </a:rPr>
                        <a:t>(n=143)</a:t>
                      </a:r>
                    </a:p>
                  </a:txBody>
                  <a:tcPr marB="18000" anchor="b"/>
                </a:tc>
                <a:tc>
                  <a:txBody>
                    <a:bodyPr/>
                    <a:lstStyle/>
                    <a:p>
                      <a:pPr algn="ctr" rtl="0"/>
                      <a:r>
                        <a:rPr lang="ja-jp" sz="1200" b="1" noProof="0">
                          <a:solidFill>
                            <a:schemeClr val="tx2"/>
                          </a:solidFill>
                        </a:rPr>
                        <a:t>プラセボ</a:t>
                      </a:r>
                      <a:br>
                        <a:rPr lang="en-US" sz="1200" b="1" noProof="0" dirty="0">
                          <a:solidFill>
                            <a:schemeClr val="tx2"/>
                          </a:solidFill>
                        </a:rPr>
                      </a:br>
                      <a:r>
                        <a:rPr lang="ja-jp" sz="1200" b="1" noProof="0">
                          <a:solidFill>
                            <a:schemeClr val="tx2"/>
                          </a:solidFill>
                        </a:rPr>
                        <a:t>(n=149)</a:t>
                      </a:r>
                      <a:endParaRPr lang="en-US" sz="1400" dirty="0"/>
                    </a:p>
                  </a:txBody>
                  <a:tcPr marB="18000" anchor="b"/>
                </a:tc>
                <a:extLst>
                  <a:ext uri="{0D108BD9-81ED-4DB2-BD59-A6C34878D82A}">
                    <a16:rowId xmlns:a16="http://schemas.microsoft.com/office/drawing/2014/main" val="4111249997"/>
                  </a:ext>
                </a:extLst>
              </a:tr>
              <a:tr h="0">
                <a:tc>
                  <a:txBody>
                    <a:bodyPr/>
                    <a:lstStyle/>
                    <a:p>
                      <a:pPr rtl="0"/>
                      <a:r>
                        <a:rPr lang="ja-jp" sz="1200" b="0" noProof="0">
                          <a:latin typeface="+mn-lt"/>
                        </a:rPr>
                        <a:t>すべてのTEAE</a:t>
                      </a:r>
                    </a:p>
                  </a:txBody>
                  <a:tcPr marL="90000" marB="18000"/>
                </a:tc>
                <a:tc>
                  <a:txBody>
                    <a:bodyPr/>
                    <a:lstStyle/>
                    <a:p>
                      <a:pPr algn="ctr" rtl="0"/>
                      <a:r>
                        <a:rPr lang="ja-jp" sz="1200" noProof="0"/>
                        <a:t>139 (97.2)</a:t>
                      </a:r>
                    </a:p>
                  </a:txBody>
                  <a:tcPr marL="90000" marB="18000"/>
                </a:tc>
                <a:tc>
                  <a:txBody>
                    <a:bodyPr/>
                    <a:lstStyle/>
                    <a:p>
                      <a:pPr algn="ctr" rtl="0"/>
                      <a:r>
                        <a:rPr lang="ja-jp" sz="1200" noProof="0"/>
                        <a:t>132 (89.2)</a:t>
                      </a:r>
                    </a:p>
                  </a:txBody>
                  <a:tcPr marL="90000" marB="18000"/>
                </a:tc>
                <a:extLst>
                  <a:ext uri="{0D108BD9-81ED-4DB2-BD59-A6C34878D82A}">
                    <a16:rowId xmlns:a16="http://schemas.microsoft.com/office/drawing/2014/main" val="3093402527"/>
                  </a:ext>
                </a:extLst>
              </a:tr>
              <a:tr h="0">
                <a:tc>
                  <a:txBody>
                    <a:bodyPr/>
                    <a:lstStyle/>
                    <a:p>
                      <a:pPr marL="84138" indent="0" rtl="0"/>
                      <a:r>
                        <a:rPr lang="ja-jp" sz="1200" b="0">
                          <a:latin typeface="+mn-lt"/>
                        </a:rPr>
                        <a:t>グレード3/4 </a:t>
                      </a:r>
                    </a:p>
                  </a:txBody>
                  <a:tcPr marL="90000" marB="18000"/>
                </a:tc>
                <a:tc>
                  <a:txBody>
                    <a:bodyPr/>
                    <a:lstStyle/>
                    <a:p>
                      <a:pPr algn="ctr" rtl="0"/>
                      <a:r>
                        <a:rPr lang="ja-jp" sz="1200" noProof="0"/>
                        <a:t>81 (56.6)</a:t>
                      </a:r>
                    </a:p>
                  </a:txBody>
                  <a:tcPr marL="90000" marB="18000"/>
                </a:tc>
                <a:tc>
                  <a:txBody>
                    <a:bodyPr/>
                    <a:lstStyle/>
                    <a:p>
                      <a:pPr algn="ctr" rtl="0"/>
                      <a:r>
                        <a:rPr lang="ja-jp" sz="1200" noProof="0"/>
                        <a:t>55 (37.2)</a:t>
                      </a:r>
                    </a:p>
                  </a:txBody>
                  <a:tcPr marL="90000" marB="18000"/>
                </a:tc>
                <a:extLst>
                  <a:ext uri="{0D108BD9-81ED-4DB2-BD59-A6C34878D82A}">
                    <a16:rowId xmlns:a16="http://schemas.microsoft.com/office/drawing/2014/main" val="938311612"/>
                  </a:ext>
                </a:extLst>
              </a:tr>
              <a:tr h="0">
                <a:tc>
                  <a:txBody>
                    <a:bodyPr/>
                    <a:lstStyle/>
                    <a:p>
                      <a:pPr marL="84138" indent="0" rtl="0"/>
                      <a:r>
                        <a:rPr lang="ja-jp" sz="1200" b="0">
                          <a:latin typeface="+mn-lt"/>
                        </a:rPr>
                        <a:t>グレード5</a:t>
                      </a:r>
                    </a:p>
                  </a:txBody>
                  <a:tcPr marL="90000" marB="18000"/>
                </a:tc>
                <a:tc>
                  <a:txBody>
                    <a:bodyPr/>
                    <a:lstStyle/>
                    <a:p>
                      <a:pPr algn="ctr" rtl="0"/>
                      <a:r>
                        <a:rPr lang="ja-jp" sz="1200" noProof="0"/>
                        <a:t>12 (8.4)</a:t>
                      </a:r>
                    </a:p>
                  </a:txBody>
                  <a:tcPr marL="90000" marB="18000"/>
                </a:tc>
                <a:tc>
                  <a:txBody>
                    <a:bodyPr/>
                    <a:lstStyle/>
                    <a:p>
                      <a:pPr algn="ctr" rtl="0"/>
                      <a:r>
                        <a:rPr lang="ja-jp" sz="1200" noProof="0"/>
                        <a:t>16 (10.8)</a:t>
                      </a:r>
                    </a:p>
                  </a:txBody>
                  <a:tcPr marL="90000" marB="18000"/>
                </a:tc>
                <a:extLst>
                  <a:ext uri="{0D108BD9-81ED-4DB2-BD59-A6C34878D82A}">
                    <a16:rowId xmlns:a16="http://schemas.microsoft.com/office/drawing/2014/main" val="3534217354"/>
                  </a:ext>
                </a:extLst>
              </a:tr>
              <a:tr h="0">
                <a:tc>
                  <a:txBody>
                    <a:bodyPr/>
                    <a:lstStyle/>
                    <a:p>
                      <a:pPr marL="84138" indent="0" rtl="0"/>
                      <a:r>
                        <a:rPr lang="ja-jp" sz="1200" b="0">
                          <a:latin typeface="+mn-lt"/>
                        </a:rPr>
                        <a:t>中止に至った</a:t>
                      </a:r>
                    </a:p>
                  </a:txBody>
                  <a:tcPr marL="90000" marB="18000"/>
                </a:tc>
                <a:tc>
                  <a:txBody>
                    <a:bodyPr/>
                    <a:lstStyle/>
                    <a:p>
                      <a:pPr algn="ctr" rtl="0"/>
                      <a:r>
                        <a:rPr lang="ja-jp" sz="1200" noProof="0"/>
                        <a:t>14 (9.8)</a:t>
                      </a:r>
                    </a:p>
                  </a:txBody>
                  <a:tcPr marL="90000" marB="18000"/>
                </a:tc>
                <a:tc>
                  <a:txBody>
                    <a:bodyPr/>
                    <a:lstStyle/>
                    <a:p>
                      <a:pPr algn="ctr" rtl="0"/>
                      <a:r>
                        <a:rPr lang="ja-jp" sz="1200" noProof="0"/>
                        <a:t>12 (8.1)</a:t>
                      </a:r>
                    </a:p>
                  </a:txBody>
                  <a:tcPr marL="90000" marB="18000"/>
                </a:tc>
                <a:extLst>
                  <a:ext uri="{0D108BD9-81ED-4DB2-BD59-A6C34878D82A}">
                    <a16:rowId xmlns:a16="http://schemas.microsoft.com/office/drawing/2014/main" val="3671512791"/>
                  </a:ext>
                </a:extLst>
              </a:tr>
              <a:tr h="0">
                <a:tc>
                  <a:txBody>
                    <a:bodyPr/>
                    <a:lstStyle/>
                    <a:p>
                      <a:pPr marL="0" indent="0" rtl="0"/>
                      <a:r>
                        <a:rPr lang="ja-jp" sz="1200" b="0" noProof="0">
                          <a:latin typeface="+mn-lt"/>
                        </a:rPr>
                        <a:t>すべてのTRAE</a:t>
                      </a:r>
                    </a:p>
                  </a:txBody>
                  <a:tcPr marL="90000" marB="18000"/>
                </a:tc>
                <a:tc>
                  <a:txBody>
                    <a:bodyPr/>
                    <a:lstStyle/>
                    <a:p>
                      <a:pPr algn="ctr" rtl="0"/>
                      <a:r>
                        <a:rPr lang="ja-jp" sz="1200" noProof="0"/>
                        <a:t>92 (64.3)</a:t>
                      </a:r>
                    </a:p>
                  </a:txBody>
                  <a:tcPr marL="90000" marB="18000"/>
                </a:tc>
                <a:tc>
                  <a:txBody>
                    <a:bodyPr/>
                    <a:lstStyle/>
                    <a:p>
                      <a:pPr algn="ctr" rtl="0"/>
                      <a:r>
                        <a:rPr lang="ja-jp" sz="1200" noProof="0"/>
                        <a:t>74 (50.0)</a:t>
                      </a:r>
                    </a:p>
                  </a:txBody>
                  <a:tcPr marL="90000" marB="18000"/>
                </a:tc>
                <a:extLst>
                  <a:ext uri="{0D108BD9-81ED-4DB2-BD59-A6C34878D82A}">
                    <a16:rowId xmlns:a16="http://schemas.microsoft.com/office/drawing/2014/main" val="3113293845"/>
                  </a:ext>
                </a:extLst>
              </a:tr>
              <a:tr h="0">
                <a:tc>
                  <a:txBody>
                    <a:bodyPr/>
                    <a:lstStyle/>
                    <a:p>
                      <a:pPr marL="84138" indent="0" rtl="0"/>
                      <a:r>
                        <a:rPr lang="ja-jp" sz="1200" b="0" noProof="0">
                          <a:latin typeface="+mn-lt"/>
                        </a:rPr>
                        <a:t>グレード3/4 </a:t>
                      </a:r>
                    </a:p>
                  </a:txBody>
                  <a:tcPr marL="90000" marB="18000"/>
                </a:tc>
                <a:tc>
                  <a:txBody>
                    <a:bodyPr/>
                    <a:lstStyle/>
                    <a:p>
                      <a:pPr algn="ctr" rtl="0"/>
                      <a:r>
                        <a:rPr lang="ja-jp" sz="1200" noProof="0"/>
                        <a:t>29 (20.3)</a:t>
                      </a:r>
                    </a:p>
                  </a:txBody>
                  <a:tcPr marL="90000" marB="18000"/>
                </a:tc>
                <a:tc>
                  <a:txBody>
                    <a:bodyPr/>
                    <a:lstStyle/>
                    <a:p>
                      <a:pPr algn="ctr" rtl="0"/>
                      <a:r>
                        <a:rPr lang="ja-jp" sz="1200" noProof="0"/>
                        <a:t>12 (8.1)</a:t>
                      </a:r>
                    </a:p>
                  </a:txBody>
                  <a:tcPr marL="90000" marB="18000"/>
                </a:tc>
                <a:extLst>
                  <a:ext uri="{0D108BD9-81ED-4DB2-BD59-A6C34878D82A}">
                    <a16:rowId xmlns:a16="http://schemas.microsoft.com/office/drawing/2014/main" val="919345016"/>
                  </a:ext>
                </a:extLst>
              </a:tr>
              <a:tr h="0">
                <a:tc>
                  <a:txBody>
                    <a:bodyPr/>
                    <a:lstStyle/>
                    <a:p>
                      <a:pPr marL="84138" indent="0" rtl="0"/>
                      <a:r>
                        <a:rPr lang="ja-jp" sz="1200" b="0" noProof="0">
                          <a:latin typeface="+mn-lt"/>
                        </a:rPr>
                        <a:t>グレード5</a:t>
                      </a:r>
                    </a:p>
                  </a:txBody>
                  <a:tcPr marL="90000" marB="18000"/>
                </a:tc>
                <a:tc>
                  <a:txBody>
                    <a:bodyPr/>
                    <a:lstStyle/>
                    <a:p>
                      <a:pPr algn="ctr" rtl="0"/>
                      <a:r>
                        <a:rPr lang="ja-jp" sz="1200" noProof="0"/>
                        <a:t>1 (0.7)</a:t>
                      </a:r>
                    </a:p>
                  </a:txBody>
                  <a:tcPr marL="90000" marB="18000"/>
                </a:tc>
                <a:tc>
                  <a:txBody>
                    <a:bodyPr/>
                    <a:lstStyle/>
                    <a:p>
                      <a:pPr algn="ctr" rtl="0"/>
                      <a:r>
                        <a:rPr lang="ja-jp" sz="1200" noProof="0"/>
                        <a:t>0</a:t>
                      </a:r>
                    </a:p>
                  </a:txBody>
                  <a:tcPr marL="90000" marB="18000"/>
                </a:tc>
                <a:extLst>
                  <a:ext uri="{0D108BD9-81ED-4DB2-BD59-A6C34878D82A}">
                    <a16:rowId xmlns:a16="http://schemas.microsoft.com/office/drawing/2014/main" val="4103360738"/>
                  </a:ext>
                </a:extLst>
              </a:tr>
              <a:tr h="0">
                <a:tc>
                  <a:txBody>
                    <a:bodyPr/>
                    <a:lstStyle/>
                    <a:p>
                      <a:pPr marL="84138" indent="0" rtl="0"/>
                      <a:r>
                        <a:rPr lang="ja-jp" sz="1200" b="0" noProof="0">
                          <a:latin typeface="+mn-lt"/>
                        </a:rPr>
                        <a:t>重篤</a:t>
                      </a:r>
                    </a:p>
                  </a:txBody>
                  <a:tcPr marL="90000" marB="18000"/>
                </a:tc>
                <a:tc>
                  <a:txBody>
                    <a:bodyPr/>
                    <a:lstStyle/>
                    <a:p>
                      <a:pPr algn="ctr" rtl="0"/>
                      <a:r>
                        <a:rPr lang="ja-jp" sz="1200" noProof="0"/>
                        <a:t>12 (8.4)</a:t>
                      </a:r>
                    </a:p>
                  </a:txBody>
                  <a:tcPr marL="90000" marB="18000"/>
                </a:tc>
                <a:tc>
                  <a:txBody>
                    <a:bodyPr/>
                    <a:lstStyle/>
                    <a:p>
                      <a:pPr algn="ctr" rtl="0"/>
                      <a:r>
                        <a:rPr lang="ja-jp" sz="1200" noProof="0"/>
                        <a:t>4 (2.7)</a:t>
                      </a:r>
                    </a:p>
                  </a:txBody>
                  <a:tcPr marL="90000" marB="18000"/>
                </a:tc>
                <a:extLst>
                  <a:ext uri="{0D108BD9-81ED-4DB2-BD59-A6C34878D82A}">
                    <a16:rowId xmlns:a16="http://schemas.microsoft.com/office/drawing/2014/main" val="728685246"/>
                  </a:ext>
                </a:extLst>
              </a:tr>
              <a:tr h="0">
                <a:tc>
                  <a:txBody>
                    <a:bodyPr/>
                    <a:lstStyle/>
                    <a:p>
                      <a:pPr marL="0" indent="0" rtl="0"/>
                      <a:r>
                        <a:rPr lang="ja-jp" sz="1200" b="0" noProof="0">
                          <a:latin typeface="+mn-lt"/>
                        </a:rPr>
                        <a:t>irAE</a:t>
                      </a:r>
                    </a:p>
                  </a:txBody>
                  <a:tcPr marL="90000" marB="18000"/>
                </a:tc>
                <a:tc>
                  <a:txBody>
                    <a:bodyPr/>
                    <a:lstStyle/>
                    <a:p>
                      <a:pPr algn="ctr" rtl="0"/>
                      <a:r>
                        <a:rPr lang="ja-jp" sz="1200" noProof="0"/>
                        <a:t>49 (34.3)</a:t>
                      </a:r>
                    </a:p>
                  </a:txBody>
                  <a:tcPr marL="90000" marB="18000"/>
                </a:tc>
                <a:tc>
                  <a:txBody>
                    <a:bodyPr/>
                    <a:lstStyle/>
                    <a:p>
                      <a:pPr algn="ctr" rtl="0"/>
                      <a:r>
                        <a:rPr lang="ja-jp" sz="1200" noProof="0"/>
                        <a:t>22 (14.9)</a:t>
                      </a:r>
                    </a:p>
                  </a:txBody>
                  <a:tcPr marL="90000" marB="18000"/>
                </a:tc>
                <a:extLst>
                  <a:ext uri="{0D108BD9-81ED-4DB2-BD59-A6C34878D82A}">
                    <a16:rowId xmlns:a16="http://schemas.microsoft.com/office/drawing/2014/main" val="3263152404"/>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グレード3/4 </a:t>
                      </a:r>
                    </a:p>
                  </a:txBody>
                  <a:tcPr marL="90000" marB="18000"/>
                </a:tc>
                <a:tc>
                  <a:txBody>
                    <a:bodyPr/>
                    <a:lstStyle/>
                    <a:p>
                      <a:pPr algn="ctr" rtl="0"/>
                      <a:r>
                        <a:rPr lang="ja-jp" sz="1200" noProof="0"/>
                        <a:t>12 (8.4)</a:t>
                      </a:r>
                    </a:p>
                  </a:txBody>
                  <a:tcPr marL="90000" marB="18000"/>
                </a:tc>
                <a:tc>
                  <a:txBody>
                    <a:bodyPr/>
                    <a:lstStyle/>
                    <a:p>
                      <a:pPr algn="ctr" rtl="0"/>
                      <a:r>
                        <a:rPr lang="ja-jp" sz="1200" noProof="0" dirty="0"/>
                        <a:t>4 (2.7)</a:t>
                      </a:r>
                    </a:p>
                  </a:txBody>
                  <a:tcPr marL="90000" marB="18000"/>
                </a:tc>
                <a:extLst>
                  <a:ext uri="{0D108BD9-81ED-4DB2-BD59-A6C34878D82A}">
                    <a16:rowId xmlns:a16="http://schemas.microsoft.com/office/drawing/2014/main" val="347887180"/>
                  </a:ext>
                </a:extLst>
              </a:tr>
            </a:tbl>
          </a:graphicData>
        </a:graphic>
      </p:graphicFrame>
    </p:spTree>
    <p:extLst>
      <p:ext uri="{BB962C8B-B14F-4D97-AF65-F5344CB8AC3E}">
        <p14:creationId xmlns:p14="http://schemas.microsoft.com/office/powerpoint/2010/main" val="3729014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0EAEB57A-8513-7343-C154-52A8ED5C2394}"/>
              </a:ext>
            </a:extLst>
          </p:cNvPr>
          <p:cNvSpPr>
            <a:spLocks noGrp="1"/>
          </p:cNvSpPr>
          <p:nvPr>
            <p:ph type="title"/>
          </p:nvPr>
        </p:nvSpPr>
        <p:spPr/>
        <p:txBody>
          <a:bodyPr/>
          <a:lstStyle/>
          <a:p>
            <a:r>
              <a:rPr lang="ja-jp" dirty="0"/>
              <a:t>OA11.06:PD-L1発現50%以上の進行NSCLC患者に対する一次治療としてのセミプリマブ単剤療法：EMPOWER-Lung 1の5年転帰 - Kilickap S、他</a:t>
            </a:r>
            <a:endParaRPr lang="en-US" dirty="0"/>
          </a:p>
        </p:txBody>
      </p:sp>
      <p:sp>
        <p:nvSpPr>
          <p:cNvPr id="29" name="Content Placeholder 28">
            <a:extLst>
              <a:ext uri="{FF2B5EF4-FFF2-40B4-BE49-F238E27FC236}">
                <a16:creationId xmlns:a16="http://schemas.microsoft.com/office/drawing/2014/main" id="{256549DC-123B-B7B1-8B99-CFB51B9597BC}"/>
              </a:ext>
            </a:extLst>
          </p:cNvPr>
          <p:cNvSpPr>
            <a:spLocks noGrp="1"/>
          </p:cNvSpPr>
          <p:nvPr>
            <p:ph idx="1"/>
          </p:nvPr>
        </p:nvSpPr>
        <p:spPr/>
        <p:txBody>
          <a:bodyPr/>
          <a:lstStyle/>
          <a:p>
            <a:pPr hangingPunct="1"/>
            <a:r>
              <a:rPr lang="ja-jp" b="1" dirty="0"/>
              <a:t>治験の目的</a:t>
            </a:r>
          </a:p>
          <a:p>
            <a:pPr lvl="1" hangingPunct="1"/>
            <a:r>
              <a:rPr lang="ja-jp" dirty="0"/>
              <a:t>PD-L1発現が50%以上の進行NSCLC患者を対象とした、第Ⅲ相EMPOWER-Lung 1試験において、1Lセミプリマブの5年転帰を評価すること</a:t>
            </a:r>
            <a:endParaRPr lang="en-US" dirty="0"/>
          </a:p>
        </p:txBody>
      </p:sp>
      <p:sp>
        <p:nvSpPr>
          <p:cNvPr id="33" name="Text Placeholder 4">
            <a:extLst>
              <a:ext uri="{FF2B5EF4-FFF2-40B4-BE49-F238E27FC236}">
                <a16:creationId xmlns:a16="http://schemas.microsoft.com/office/drawing/2014/main" id="{D15A66E4-AA49-0457-A247-DEC9E267AAFF}"/>
              </a:ext>
            </a:extLst>
          </p:cNvPr>
          <p:cNvSpPr txBox="1">
            <a:spLocks/>
          </p:cNvSpPr>
          <p:nvPr/>
        </p:nvSpPr>
        <p:spPr bwMode="auto">
          <a:xfrm>
            <a:off x="6372017" y="6536794"/>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ja-jp" dirty="0"/>
              <a:t>プレゼンター：Ana Baramidze</a:t>
            </a:r>
            <a:br>
              <a:rPr lang="en-GB" dirty="0"/>
            </a:br>
            <a:r>
              <a:rPr lang="ja-jp" dirty="0"/>
              <a:t>Kilickap S、他J Thorac Oncol 2024年；19（補遺）：抄録番号 OA11.06</a:t>
            </a:r>
          </a:p>
        </p:txBody>
      </p:sp>
      <p:sp>
        <p:nvSpPr>
          <p:cNvPr id="34" name="Rectangle 9">
            <a:extLst>
              <a:ext uri="{FF2B5EF4-FFF2-40B4-BE49-F238E27FC236}">
                <a16:creationId xmlns:a16="http://schemas.microsoft.com/office/drawing/2014/main" id="{4E34E5E8-D592-6C26-748B-55FFB127145F}"/>
              </a:ext>
            </a:extLst>
          </p:cNvPr>
          <p:cNvSpPr txBox="1">
            <a:spLocks noChangeArrowheads="1"/>
          </p:cNvSpPr>
          <p:nvPr/>
        </p:nvSpPr>
        <p:spPr bwMode="auto">
          <a:xfrm>
            <a:off x="1933902" y="5621639"/>
            <a:ext cx="4267200" cy="722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0">
              <a:lnSpc>
                <a:spcPct val="100000"/>
              </a:lnSpc>
              <a:spcBef>
                <a:spcPts val="0"/>
              </a:spcBef>
              <a:spcAft>
                <a:spcPts val="600"/>
              </a:spcAft>
              <a:buClr>
                <a:srgbClr val="002850"/>
              </a:buClr>
              <a:buSzPct val="110000"/>
              <a:buFontTx/>
              <a:buNone/>
              <a:tabLst/>
              <a:defRPr/>
            </a:pPr>
            <a:r>
              <a:rPr lang="ja-jp" sz="1600" b="1" i="0" u="none" strike="noStrike" kern="0" cap="none" spc="0" normalizeH="0" noProof="0">
                <a:ln>
                  <a:noFill/>
                </a:ln>
                <a:solidFill>
                  <a:srgbClr val="363636"/>
                </a:solidFill>
                <a:effectLst/>
                <a:uLnTx/>
                <a:uFillTx/>
                <a:latin typeface="Arial" panose="020B0604020202020204"/>
                <a:ea typeface="+mn-ea"/>
                <a:cs typeface="+mn-cs"/>
                <a:sym typeface="Helvetica"/>
              </a:rPr>
              <a:t>主要評価項目</a:t>
            </a:r>
          </a:p>
          <a:p>
            <a:pPr marL="250825" marR="0" lvl="0" indent="-250825" algn="l" defTabSz="914400" rtl="0" eaLnBrk="1" fontAlgn="base" latinLnBrk="0" hangingPunct="0">
              <a:lnSpc>
                <a:spcPct val="100000"/>
              </a:lnSpc>
              <a:spcBef>
                <a:spcPts val="0"/>
              </a:spcBef>
              <a:spcAft>
                <a:spcPts val="600"/>
              </a:spcAft>
              <a:buClr>
                <a:srgbClr val="002850"/>
              </a:buClr>
              <a:buSzPct val="110000"/>
              <a:buFontTx/>
              <a:buChar char="•"/>
              <a:tabLst/>
              <a:defRPr/>
            </a:pPr>
            <a:r>
              <a:rPr lang="ja-jp" sz="1600" b="0" i="0" u="none" strike="noStrike" kern="0" cap="none" spc="0" normalizeH="0" noProof="0">
                <a:ln>
                  <a:noFill/>
                </a:ln>
                <a:solidFill>
                  <a:srgbClr val="363636"/>
                </a:solidFill>
                <a:effectLst/>
                <a:uLnTx/>
                <a:uFillTx/>
                <a:latin typeface="Arial" panose="020B0604020202020204"/>
                <a:ea typeface="+mn-ea"/>
                <a:cs typeface="+mn-cs"/>
                <a:sym typeface="Helvetica"/>
              </a:rPr>
              <a:t>OS、PFS</a:t>
            </a:r>
          </a:p>
        </p:txBody>
      </p:sp>
      <p:sp>
        <p:nvSpPr>
          <p:cNvPr id="35" name="Content Placeholder 26">
            <a:extLst>
              <a:ext uri="{FF2B5EF4-FFF2-40B4-BE49-F238E27FC236}">
                <a16:creationId xmlns:a16="http://schemas.microsoft.com/office/drawing/2014/main" id="{29F7D683-B5B5-E229-54DC-DB7714DB2E31}"/>
              </a:ext>
            </a:extLst>
          </p:cNvPr>
          <p:cNvSpPr txBox="1">
            <a:spLocks/>
          </p:cNvSpPr>
          <p:nvPr/>
        </p:nvSpPr>
        <p:spPr>
          <a:xfrm>
            <a:off x="5877910" y="5621639"/>
            <a:ext cx="4267200" cy="722223"/>
          </a:xfrm>
          <a:prstGeom prst="rect">
            <a:avLst/>
          </a:prstGeom>
        </p:spPr>
        <p:txBody>
          <a:bodyPr rtlCol="0"/>
          <a:lstStyle>
            <a:lvl1pPr marL="250825" indent="-250825" algn="l" rtl="0" fontAlgn="base">
              <a:spcBef>
                <a:spcPct val="200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ct val="20000"/>
              </a:spcBef>
              <a:spcAft>
                <a:spcPct val="0"/>
              </a:spcAft>
              <a:buClr>
                <a:schemeClr val="bg1"/>
              </a:buClr>
              <a:buChar char="–"/>
              <a:defRPr sz="1800">
                <a:solidFill>
                  <a:schemeClr val="tx1"/>
                </a:solidFill>
                <a:latin typeface="+mn-lt"/>
                <a:cs typeface="+mn-cs"/>
              </a:defRPr>
            </a:lvl2pPr>
            <a:lvl3pPr marL="812800" indent="-249238" algn="l" rtl="0" fontAlgn="base">
              <a:spcBef>
                <a:spcPct val="20000"/>
              </a:spcBef>
              <a:spcAft>
                <a:spcPct val="0"/>
              </a:spcAft>
              <a:buClr>
                <a:schemeClr val="bg1"/>
              </a:buClr>
              <a:buChar char="•"/>
              <a:defRPr sz="1800">
                <a:solidFill>
                  <a:schemeClr val="tx1"/>
                </a:solidFill>
                <a:latin typeface="+mn-lt"/>
                <a:cs typeface="+mn-cs"/>
              </a:defRPr>
            </a:lvl3pPr>
            <a:lvl4pPr marL="1101725" indent="-287338" algn="l" rtl="0" fontAlgn="base">
              <a:spcBef>
                <a:spcPct val="20000"/>
              </a:spcBef>
              <a:spcAft>
                <a:spcPct val="0"/>
              </a:spcAft>
              <a:buClr>
                <a:schemeClr val="bg1"/>
              </a:buClr>
              <a:buChar char="–"/>
              <a:defRPr sz="1800">
                <a:solidFill>
                  <a:schemeClr val="tx1"/>
                </a:solidFill>
                <a:latin typeface="+mn-lt"/>
                <a:cs typeface="+mn-cs"/>
              </a:defRPr>
            </a:lvl4pPr>
            <a:lvl5pPr marL="1390650" indent="-287338" algn="l" rtl="0" fontAlgn="base">
              <a:spcBef>
                <a:spcPct val="200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0">
              <a:lnSpc>
                <a:spcPct val="100000"/>
              </a:lnSpc>
              <a:spcBef>
                <a:spcPct val="20000"/>
              </a:spcBef>
              <a:spcAft>
                <a:spcPct val="0"/>
              </a:spcAft>
              <a:buClr>
                <a:srgbClr val="002850"/>
              </a:buClr>
              <a:buSzPct val="110000"/>
              <a:buFontTx/>
              <a:buNone/>
              <a:tabLst/>
              <a:defRPr/>
            </a:pPr>
            <a:r>
              <a:rPr lang="ja-jp" sz="1600" b="1" i="0" u="none" strike="noStrike" kern="0" cap="none" spc="0" normalizeH="0" noProof="0">
                <a:ln>
                  <a:noFill/>
                </a:ln>
                <a:solidFill>
                  <a:srgbClr val="363636"/>
                </a:solidFill>
                <a:effectLst/>
                <a:uLnTx/>
                <a:uFillTx/>
                <a:latin typeface="Arial" panose="020B0604020202020204"/>
                <a:ea typeface="+mn-ea"/>
                <a:cs typeface="+mn-cs"/>
                <a:sym typeface="Helvetica"/>
              </a:rPr>
              <a:t>副次評価項目</a:t>
            </a:r>
          </a:p>
          <a:p>
            <a:pPr marL="250825" marR="0" lvl="0" indent="-250825" algn="l" defTabSz="914400" rtl="0" eaLnBrk="1" fontAlgn="base" latinLnBrk="0" hangingPunct="0">
              <a:lnSpc>
                <a:spcPct val="100000"/>
              </a:lnSpc>
              <a:spcBef>
                <a:spcPct val="20000"/>
              </a:spcBef>
              <a:spcAft>
                <a:spcPct val="0"/>
              </a:spcAft>
              <a:buClr>
                <a:srgbClr val="002850"/>
              </a:buClr>
              <a:buSzPct val="110000"/>
              <a:buFontTx/>
              <a:buChar char="•"/>
              <a:tabLst/>
              <a:defRPr/>
            </a:pPr>
            <a:r>
              <a:rPr lang="ja-jp" sz="1600" b="0" i="0" u="none" strike="noStrike" kern="0" cap="none" spc="0" normalizeH="0" noProof="0">
                <a:ln>
                  <a:noFill/>
                </a:ln>
                <a:solidFill>
                  <a:srgbClr val="363636"/>
                </a:solidFill>
                <a:effectLst/>
                <a:uLnTx/>
                <a:uFillTx/>
                <a:latin typeface="Arial" panose="020B0604020202020204"/>
                <a:ea typeface="+mn-ea"/>
                <a:cs typeface="+mn-cs"/>
                <a:sym typeface="Helvetica"/>
              </a:rPr>
              <a:t>ORR、DoR、HRQoL、安全性</a:t>
            </a:r>
          </a:p>
        </p:txBody>
      </p:sp>
      <p:sp>
        <p:nvSpPr>
          <p:cNvPr id="36" name="Oval 14">
            <a:extLst>
              <a:ext uri="{FF2B5EF4-FFF2-40B4-BE49-F238E27FC236}">
                <a16:creationId xmlns:a16="http://schemas.microsoft.com/office/drawing/2014/main" id="{5B8CF74A-38DC-EACF-796F-ECB45A55BADF}"/>
              </a:ext>
            </a:extLst>
          </p:cNvPr>
          <p:cNvSpPr>
            <a:spLocks noChangeArrowheads="1"/>
          </p:cNvSpPr>
          <p:nvPr/>
        </p:nvSpPr>
        <p:spPr bwMode="auto">
          <a:xfrm>
            <a:off x="4434997" y="3712057"/>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Helvetica"/>
              </a:rPr>
              <a:t>1:1</a:t>
            </a:r>
          </a:p>
        </p:txBody>
      </p:sp>
      <p:cxnSp>
        <p:nvCxnSpPr>
          <p:cNvPr id="37" name="AutoShape 15">
            <a:extLst>
              <a:ext uri="{FF2B5EF4-FFF2-40B4-BE49-F238E27FC236}">
                <a16:creationId xmlns:a16="http://schemas.microsoft.com/office/drawing/2014/main" id="{0462CEA1-B333-53A3-2B80-42EDDC863F76}"/>
              </a:ext>
            </a:extLst>
          </p:cNvPr>
          <p:cNvCxnSpPr>
            <a:cxnSpLocks noChangeShapeType="1"/>
            <a:stCxn id="36" idx="0"/>
            <a:endCxn id="67" idx="1"/>
          </p:cNvCxnSpPr>
          <p:nvPr/>
        </p:nvCxnSpPr>
        <p:spPr bwMode="auto">
          <a:xfrm rot="5400000" flipH="1" flipV="1">
            <a:off x="4541766" y="3230912"/>
            <a:ext cx="666174" cy="296116"/>
          </a:xfrm>
          <a:prstGeom prst="bentConnector2">
            <a:avLst/>
          </a:prstGeom>
          <a:noFill/>
          <a:ln w="38100">
            <a:solidFill>
              <a:schemeClr val="bg1"/>
            </a:solidFill>
            <a:miter lim="800000"/>
            <a:headEnd/>
            <a:tailEnd type="triangle" w="med" len="med"/>
          </a:ln>
        </p:spPr>
      </p:cxnSp>
      <p:cxnSp>
        <p:nvCxnSpPr>
          <p:cNvPr id="38" name="AutoShape 16">
            <a:extLst>
              <a:ext uri="{FF2B5EF4-FFF2-40B4-BE49-F238E27FC236}">
                <a16:creationId xmlns:a16="http://schemas.microsoft.com/office/drawing/2014/main" id="{6A8FDC2B-9A18-951F-8A66-A48E340EC265}"/>
              </a:ext>
            </a:extLst>
          </p:cNvPr>
          <p:cNvCxnSpPr>
            <a:cxnSpLocks noChangeShapeType="1"/>
            <a:stCxn id="36" idx="4"/>
            <a:endCxn id="66" idx="1"/>
          </p:cNvCxnSpPr>
          <p:nvPr/>
        </p:nvCxnSpPr>
        <p:spPr bwMode="auto">
          <a:xfrm rot="16200000" flipH="1">
            <a:off x="4530085" y="4492966"/>
            <a:ext cx="677661" cy="284241"/>
          </a:xfrm>
          <a:prstGeom prst="bentConnector2">
            <a:avLst/>
          </a:prstGeom>
          <a:noFill/>
          <a:ln w="38100">
            <a:solidFill>
              <a:schemeClr val="bg1"/>
            </a:solidFill>
            <a:miter lim="800000"/>
            <a:headEnd/>
            <a:tailEnd type="triangle" w="med" len="med"/>
          </a:ln>
        </p:spPr>
      </p:cxnSp>
      <p:sp>
        <p:nvSpPr>
          <p:cNvPr id="39" name="AutoShape 12">
            <a:extLst>
              <a:ext uri="{FF2B5EF4-FFF2-40B4-BE49-F238E27FC236}">
                <a16:creationId xmlns:a16="http://schemas.microsoft.com/office/drawing/2014/main" id="{C5B115B8-E578-CC03-E14E-F9AA31353BAA}"/>
              </a:ext>
            </a:extLst>
          </p:cNvPr>
          <p:cNvSpPr>
            <a:spLocks noChangeArrowheads="1"/>
          </p:cNvSpPr>
          <p:nvPr/>
        </p:nvSpPr>
        <p:spPr bwMode="auto">
          <a:xfrm>
            <a:off x="7670557" y="4709598"/>
            <a:ext cx="657678" cy="528638"/>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8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PD</a:t>
            </a:r>
          </a:p>
        </p:txBody>
      </p:sp>
      <p:sp>
        <p:nvSpPr>
          <p:cNvPr id="60" name="AutoShape 12">
            <a:extLst>
              <a:ext uri="{FF2B5EF4-FFF2-40B4-BE49-F238E27FC236}">
                <a16:creationId xmlns:a16="http://schemas.microsoft.com/office/drawing/2014/main" id="{A4C1359E-C767-1F63-6530-1C7EE9D7EEEE}"/>
              </a:ext>
            </a:extLst>
          </p:cNvPr>
          <p:cNvSpPr>
            <a:spLocks noChangeArrowheads="1"/>
          </p:cNvSpPr>
          <p:nvPr/>
        </p:nvSpPr>
        <p:spPr bwMode="auto">
          <a:xfrm>
            <a:off x="7670557" y="2781565"/>
            <a:ext cx="657678" cy="528637"/>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8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PD</a:t>
            </a:r>
          </a:p>
        </p:txBody>
      </p:sp>
      <p:sp>
        <p:nvSpPr>
          <p:cNvPr id="61" name="Content Placeholder 26">
            <a:extLst>
              <a:ext uri="{FF2B5EF4-FFF2-40B4-BE49-F238E27FC236}">
                <a16:creationId xmlns:a16="http://schemas.microsoft.com/office/drawing/2014/main" id="{A39D1BC2-415D-89B5-0267-71BCBC7A1A14}"/>
              </a:ext>
            </a:extLst>
          </p:cNvPr>
          <p:cNvSpPr txBox="1">
            <a:spLocks/>
          </p:cNvSpPr>
          <p:nvPr/>
        </p:nvSpPr>
        <p:spPr bwMode="auto">
          <a:xfrm>
            <a:off x="5076271" y="3540219"/>
            <a:ext cx="4275959" cy="831047"/>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dirty="0">
                <a:ln>
                  <a:noFill/>
                </a:ln>
                <a:solidFill>
                  <a:srgbClr val="363636"/>
                </a:solidFill>
                <a:effectLst/>
                <a:uLnTx/>
                <a:uFillTx/>
                <a:latin typeface="Arial"/>
                <a:ea typeface="+mj-ea"/>
                <a:cs typeface="+mj-cs"/>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dirty="0">
                <a:ln>
                  <a:noFill/>
                </a:ln>
                <a:solidFill>
                  <a:srgbClr val="363636"/>
                </a:solidFill>
                <a:effectLst/>
                <a:uLnTx/>
                <a:uFillTx/>
                <a:latin typeface="Arial"/>
                <a:ea typeface="+mj-ea"/>
                <a:cs typeface="+mj-cs"/>
                <a:sym typeface="Helvetica"/>
              </a:rPr>
              <a:t>組織学 (SQ対NSQ)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dirty="0">
                <a:ln>
                  <a:noFill/>
                </a:ln>
                <a:solidFill>
                  <a:srgbClr val="363636"/>
                </a:solidFill>
                <a:effectLst/>
                <a:uLnTx/>
                <a:uFillTx/>
                <a:latin typeface="Arial"/>
                <a:ea typeface="+mj-ea"/>
                <a:cs typeface="+mj-cs"/>
                <a:sym typeface="Helvetica"/>
              </a:rPr>
              <a:t>地域 （ヨーロッパ、アジア、世界のその他の地域）</a:t>
            </a:r>
          </a:p>
        </p:txBody>
      </p:sp>
      <p:cxnSp>
        <p:nvCxnSpPr>
          <p:cNvPr id="62" name="AutoShape 19">
            <a:extLst>
              <a:ext uri="{FF2B5EF4-FFF2-40B4-BE49-F238E27FC236}">
                <a16:creationId xmlns:a16="http://schemas.microsoft.com/office/drawing/2014/main" id="{B3B003E7-9A17-EC0B-A107-731E67900A59}"/>
              </a:ext>
            </a:extLst>
          </p:cNvPr>
          <p:cNvCxnSpPr>
            <a:cxnSpLocks noChangeShapeType="1"/>
            <a:stCxn id="65" idx="3"/>
            <a:endCxn id="36" idx="2"/>
          </p:cNvCxnSpPr>
          <p:nvPr/>
        </p:nvCxnSpPr>
        <p:spPr bwMode="auto">
          <a:xfrm>
            <a:off x="4317294" y="4004157"/>
            <a:ext cx="117703" cy="0"/>
          </a:xfrm>
          <a:prstGeom prst="straightConnector1">
            <a:avLst/>
          </a:prstGeom>
          <a:noFill/>
          <a:ln w="38100">
            <a:solidFill>
              <a:schemeClr val="bg1"/>
            </a:solidFill>
            <a:round/>
            <a:headEnd type="none" w="med" len="med"/>
            <a:tailEnd type="none" w="med" len="med"/>
          </a:ln>
        </p:spPr>
      </p:cxnSp>
      <p:cxnSp>
        <p:nvCxnSpPr>
          <p:cNvPr id="63" name="AutoShape 20">
            <a:extLst>
              <a:ext uri="{FF2B5EF4-FFF2-40B4-BE49-F238E27FC236}">
                <a16:creationId xmlns:a16="http://schemas.microsoft.com/office/drawing/2014/main" id="{DA30B29E-598B-2CBD-B5B7-6E619E94C64E}"/>
              </a:ext>
            </a:extLst>
          </p:cNvPr>
          <p:cNvCxnSpPr>
            <a:cxnSpLocks noChangeShapeType="1"/>
            <a:stCxn id="66" idx="3"/>
            <a:endCxn id="39" idx="1"/>
          </p:cNvCxnSpPr>
          <p:nvPr/>
        </p:nvCxnSpPr>
        <p:spPr bwMode="auto">
          <a:xfrm flipV="1">
            <a:off x="7440506" y="4973917"/>
            <a:ext cx="230051" cy="1"/>
          </a:xfrm>
          <a:prstGeom prst="straightConnector1">
            <a:avLst/>
          </a:prstGeom>
          <a:noFill/>
          <a:ln w="38100">
            <a:solidFill>
              <a:schemeClr val="bg1"/>
            </a:solidFill>
            <a:prstDash val="dash"/>
            <a:round/>
            <a:headEnd/>
            <a:tailEnd type="triangle" w="med" len="med"/>
          </a:ln>
        </p:spPr>
      </p:cxnSp>
      <p:cxnSp>
        <p:nvCxnSpPr>
          <p:cNvPr id="64" name="AutoShape 21">
            <a:extLst>
              <a:ext uri="{FF2B5EF4-FFF2-40B4-BE49-F238E27FC236}">
                <a16:creationId xmlns:a16="http://schemas.microsoft.com/office/drawing/2014/main" id="{97321387-EEC2-1561-6419-81285F12ABDA}"/>
              </a:ext>
            </a:extLst>
          </p:cNvPr>
          <p:cNvCxnSpPr>
            <a:cxnSpLocks noChangeShapeType="1"/>
            <a:stCxn id="67" idx="3"/>
            <a:endCxn id="60" idx="1"/>
          </p:cNvCxnSpPr>
          <p:nvPr/>
        </p:nvCxnSpPr>
        <p:spPr bwMode="auto">
          <a:xfrm>
            <a:off x="7452381" y="3045883"/>
            <a:ext cx="218176" cy="1"/>
          </a:xfrm>
          <a:prstGeom prst="straightConnector1">
            <a:avLst/>
          </a:prstGeom>
          <a:noFill/>
          <a:ln w="38100">
            <a:solidFill>
              <a:schemeClr val="bg1"/>
            </a:solidFill>
            <a:round/>
            <a:headEnd/>
            <a:tailEnd type="triangle" w="med" len="med"/>
          </a:ln>
        </p:spPr>
      </p:cxnSp>
      <p:sp>
        <p:nvSpPr>
          <p:cNvPr id="65" name="AutoShape 9">
            <a:extLst>
              <a:ext uri="{FF2B5EF4-FFF2-40B4-BE49-F238E27FC236}">
                <a16:creationId xmlns:a16="http://schemas.microsoft.com/office/drawing/2014/main" id="{67CCD679-9A28-A179-0D87-704A311BD681}"/>
              </a:ext>
            </a:extLst>
          </p:cNvPr>
          <p:cNvSpPr>
            <a:spLocks noChangeArrowheads="1"/>
          </p:cNvSpPr>
          <p:nvPr/>
        </p:nvSpPr>
        <p:spPr bwMode="auto">
          <a:xfrm>
            <a:off x="1458310" y="2655172"/>
            <a:ext cx="2858984" cy="269797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患者の主要組み入れ基準</a:t>
            </a:r>
            <a:endPar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進行性NSCLC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未治療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PD-L1 ≥50%</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EGFR、ALK、ROS1の変異なし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(n=712)</a:t>
            </a:r>
          </a:p>
        </p:txBody>
      </p:sp>
      <p:sp>
        <p:nvSpPr>
          <p:cNvPr id="66" name="AutoShape 12">
            <a:extLst>
              <a:ext uri="{FF2B5EF4-FFF2-40B4-BE49-F238E27FC236}">
                <a16:creationId xmlns:a16="http://schemas.microsoft.com/office/drawing/2014/main" id="{8F59681C-CA83-E09B-8D81-D1CC7760FCEA}"/>
              </a:ext>
            </a:extLst>
          </p:cNvPr>
          <p:cNvSpPr>
            <a:spLocks noChangeArrowheads="1"/>
          </p:cNvSpPr>
          <p:nvPr/>
        </p:nvSpPr>
        <p:spPr bwMode="auto">
          <a:xfrm>
            <a:off x="5011036" y="4442899"/>
            <a:ext cx="2429470" cy="10620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治験責任医師選択の化学療法</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(4～6サイクル)</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(n=355)</a:t>
            </a:r>
          </a:p>
        </p:txBody>
      </p:sp>
      <p:sp>
        <p:nvSpPr>
          <p:cNvPr id="67" name="AutoShape 8">
            <a:extLst>
              <a:ext uri="{FF2B5EF4-FFF2-40B4-BE49-F238E27FC236}">
                <a16:creationId xmlns:a16="http://schemas.microsoft.com/office/drawing/2014/main" id="{DD6FE9CE-6C42-5928-A271-954FBDB6A114}"/>
              </a:ext>
            </a:extLst>
          </p:cNvPr>
          <p:cNvSpPr>
            <a:spLocks noChangeArrowheads="1"/>
          </p:cNvSpPr>
          <p:nvPr/>
        </p:nvSpPr>
        <p:spPr bwMode="auto">
          <a:xfrm>
            <a:off x="5022911" y="2514864"/>
            <a:ext cx="2429470" cy="1062038"/>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セミプリマブ 350mg IV q3w、PDまでまたは</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2年間</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Helvetica"/>
              </a:rPr>
              <a:t>(n=357)</a:t>
            </a:r>
          </a:p>
        </p:txBody>
      </p:sp>
      <p:sp>
        <p:nvSpPr>
          <p:cNvPr id="68" name="AutoShape 8">
            <a:extLst>
              <a:ext uri="{FF2B5EF4-FFF2-40B4-BE49-F238E27FC236}">
                <a16:creationId xmlns:a16="http://schemas.microsoft.com/office/drawing/2014/main" id="{C16A5DB4-5B68-5DD7-0A0C-6D64F00FFF1C}"/>
              </a:ext>
            </a:extLst>
          </p:cNvPr>
          <p:cNvSpPr>
            <a:spLocks noChangeArrowheads="1"/>
          </p:cNvSpPr>
          <p:nvPr/>
        </p:nvSpPr>
        <p:spPr bwMode="auto">
          <a:xfrm>
            <a:off x="8560230" y="2516421"/>
            <a:ext cx="1727380" cy="1058925"/>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セミプリマブの任意継続+</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化学療法4サイクル</a:t>
            </a:r>
          </a:p>
        </p:txBody>
      </p:sp>
      <p:sp>
        <p:nvSpPr>
          <p:cNvPr id="69" name="AutoShape 8">
            <a:extLst>
              <a:ext uri="{FF2B5EF4-FFF2-40B4-BE49-F238E27FC236}">
                <a16:creationId xmlns:a16="http://schemas.microsoft.com/office/drawing/2014/main" id="{EB64D6EA-72B2-D8FD-5EC3-94B2C9CF373B}"/>
              </a:ext>
            </a:extLst>
          </p:cNvPr>
          <p:cNvSpPr>
            <a:spLocks noChangeArrowheads="1"/>
          </p:cNvSpPr>
          <p:nvPr/>
        </p:nvSpPr>
        <p:spPr bwMode="auto">
          <a:xfrm>
            <a:off x="8560230" y="4455929"/>
            <a:ext cx="1703630" cy="103597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任意のセミプリマブ単剤療法へのクロスオーバー </a:t>
            </a:r>
          </a:p>
        </p:txBody>
      </p:sp>
      <p:cxnSp>
        <p:nvCxnSpPr>
          <p:cNvPr id="70" name="AutoShape 21">
            <a:extLst>
              <a:ext uri="{FF2B5EF4-FFF2-40B4-BE49-F238E27FC236}">
                <a16:creationId xmlns:a16="http://schemas.microsoft.com/office/drawing/2014/main" id="{1818849E-E44E-4D51-9D2D-7E4C44ACFBE2}"/>
              </a:ext>
            </a:extLst>
          </p:cNvPr>
          <p:cNvCxnSpPr>
            <a:cxnSpLocks noChangeShapeType="1"/>
            <a:stCxn id="60" idx="3"/>
            <a:endCxn id="68" idx="1"/>
          </p:cNvCxnSpPr>
          <p:nvPr/>
        </p:nvCxnSpPr>
        <p:spPr bwMode="auto">
          <a:xfrm>
            <a:off x="8328235" y="3045884"/>
            <a:ext cx="231995" cy="0"/>
          </a:xfrm>
          <a:prstGeom prst="straightConnector1">
            <a:avLst/>
          </a:prstGeom>
          <a:noFill/>
          <a:ln w="38100">
            <a:solidFill>
              <a:schemeClr val="bg1"/>
            </a:solidFill>
            <a:round/>
            <a:headEnd/>
            <a:tailEnd type="triangle" w="med" len="med"/>
          </a:ln>
        </p:spPr>
      </p:cxnSp>
      <p:cxnSp>
        <p:nvCxnSpPr>
          <p:cNvPr id="71" name="AutoShape 20">
            <a:extLst>
              <a:ext uri="{FF2B5EF4-FFF2-40B4-BE49-F238E27FC236}">
                <a16:creationId xmlns:a16="http://schemas.microsoft.com/office/drawing/2014/main" id="{5ADA6BD3-2EBB-2EEB-3306-BDACF1B2B010}"/>
              </a:ext>
            </a:extLst>
          </p:cNvPr>
          <p:cNvCxnSpPr>
            <a:cxnSpLocks noChangeShapeType="1"/>
            <a:stCxn id="39" idx="3"/>
            <a:endCxn id="69" idx="1"/>
          </p:cNvCxnSpPr>
          <p:nvPr/>
        </p:nvCxnSpPr>
        <p:spPr bwMode="auto">
          <a:xfrm>
            <a:off x="8328235" y="4973917"/>
            <a:ext cx="231995" cy="0"/>
          </a:xfrm>
          <a:prstGeom prst="straightConnector1">
            <a:avLst/>
          </a:prstGeom>
          <a:noFill/>
          <a:ln w="38100">
            <a:solidFill>
              <a:schemeClr val="bg1"/>
            </a:solidFill>
            <a:prstDash val="dash"/>
            <a:round/>
            <a:headEnd/>
            <a:tailEnd type="triangle" w="med" len="med"/>
          </a:ln>
        </p:spPr>
      </p:cxnSp>
      <p:sp>
        <p:nvSpPr>
          <p:cNvPr id="72" name="TextBox 71">
            <a:extLst>
              <a:ext uri="{FF2B5EF4-FFF2-40B4-BE49-F238E27FC236}">
                <a16:creationId xmlns:a16="http://schemas.microsoft.com/office/drawing/2014/main" id="{7BF9904C-7EDE-EE3F-8726-3436B9F737BA}"/>
              </a:ext>
            </a:extLst>
          </p:cNvPr>
          <p:cNvSpPr txBox="1"/>
          <p:nvPr/>
        </p:nvSpPr>
        <p:spPr>
          <a:xfrm>
            <a:off x="5755307" y="2156590"/>
            <a:ext cx="891590"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a:ea typeface="+mj-ea"/>
                <a:cs typeface="+mj-cs"/>
                <a:sym typeface="Helvetica"/>
              </a:rPr>
              <a:t>期間1</a:t>
            </a:r>
          </a:p>
        </p:txBody>
      </p:sp>
      <p:sp>
        <p:nvSpPr>
          <p:cNvPr id="73" name="TextBox 72">
            <a:extLst>
              <a:ext uri="{FF2B5EF4-FFF2-40B4-BE49-F238E27FC236}">
                <a16:creationId xmlns:a16="http://schemas.microsoft.com/office/drawing/2014/main" id="{C30A6650-E168-CD4A-413B-3C12FD558454}"/>
              </a:ext>
            </a:extLst>
          </p:cNvPr>
          <p:cNvSpPr txBox="1"/>
          <p:nvPr/>
        </p:nvSpPr>
        <p:spPr>
          <a:xfrm>
            <a:off x="8978124" y="2156590"/>
            <a:ext cx="891591"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a:ea typeface="+mj-ea"/>
                <a:cs typeface="+mj-cs"/>
                <a:sym typeface="Helvetica"/>
              </a:rPr>
              <a:t>期間2</a:t>
            </a:r>
          </a:p>
        </p:txBody>
      </p:sp>
    </p:spTree>
    <p:extLst>
      <p:ext uri="{BB962C8B-B14F-4D97-AF65-F5344CB8AC3E}">
        <p14:creationId xmlns:p14="http://schemas.microsoft.com/office/powerpoint/2010/main" val="7334051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A7145BC-7EEE-6690-4332-B9537307373A}"/>
              </a:ext>
            </a:extLst>
          </p:cNvPr>
          <p:cNvSpPr>
            <a:spLocks noGrp="1"/>
          </p:cNvSpPr>
          <p:nvPr>
            <p:ph type="title"/>
          </p:nvPr>
        </p:nvSpPr>
        <p:spPr>
          <a:xfrm>
            <a:off x="304800" y="369621"/>
            <a:ext cx="11582400" cy="939801"/>
          </a:xfrm>
        </p:spPr>
        <p:txBody>
          <a:bodyPr/>
          <a:lstStyle/>
          <a:p>
            <a:r>
              <a:rPr lang="ja-jp" dirty="0"/>
              <a:t>OA11.06:PD-L1発現50%以上の進行NSCLC患者に対する一次治療としてのセミプリマブ単剤療法：EMPOWER-Lung 1の5年転帰 - Kilickap S、他</a:t>
            </a:r>
            <a:br>
              <a:rPr lang="ja-jp" dirty="0"/>
            </a:br>
            <a:endParaRPr lang="en-US" dirty="0"/>
          </a:p>
        </p:txBody>
      </p:sp>
      <p:sp>
        <p:nvSpPr>
          <p:cNvPr id="4" name="Content Placeholder 3">
            <a:extLst>
              <a:ext uri="{FF2B5EF4-FFF2-40B4-BE49-F238E27FC236}">
                <a16:creationId xmlns:a16="http://schemas.microsoft.com/office/drawing/2014/main" id="{3264A62C-3016-796F-DF3D-5C3E256007C5}"/>
              </a:ext>
            </a:extLst>
          </p:cNvPr>
          <p:cNvSpPr>
            <a:spLocks noGrp="1"/>
          </p:cNvSpPr>
          <p:nvPr>
            <p:ph idx="1"/>
          </p:nvPr>
        </p:nvSpPr>
        <p:spPr>
          <a:xfrm>
            <a:off x="288581" y="1219749"/>
            <a:ext cx="11582400" cy="5055650"/>
          </a:xfrm>
        </p:spPr>
        <p:txBody>
          <a:bodyPr/>
          <a:lstStyle/>
          <a:p>
            <a:r>
              <a:rPr lang="ja-jp" b="1" dirty="0"/>
              <a:t>主な結果</a:t>
            </a:r>
          </a:p>
          <a:p>
            <a:endParaRPr lang="en-US" dirty="0"/>
          </a:p>
        </p:txBody>
      </p:sp>
      <p:sp>
        <p:nvSpPr>
          <p:cNvPr id="10" name="Content Placeholder 7">
            <a:extLst>
              <a:ext uri="{FF2B5EF4-FFF2-40B4-BE49-F238E27FC236}">
                <a16:creationId xmlns:a16="http://schemas.microsoft.com/office/drawing/2014/main" id="{BD3773A8-CFBD-E0E4-02AF-DDB226159485}"/>
              </a:ext>
            </a:extLst>
          </p:cNvPr>
          <p:cNvSpPr txBox="1">
            <a:spLocks/>
          </p:cNvSpPr>
          <p:nvPr/>
        </p:nvSpPr>
        <p:spPr bwMode="auto">
          <a:xfrm>
            <a:off x="397774" y="1469632"/>
            <a:ext cx="11582400" cy="50556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endParaRPr lang="ja-jp" b="1" dirty="0"/>
          </a:p>
        </p:txBody>
      </p:sp>
      <p:sp>
        <p:nvSpPr>
          <p:cNvPr id="11" name="Text Placeholder 4">
            <a:extLst>
              <a:ext uri="{FF2B5EF4-FFF2-40B4-BE49-F238E27FC236}">
                <a16:creationId xmlns:a16="http://schemas.microsoft.com/office/drawing/2014/main" id="{88483115-F9D0-F34D-8786-3F2BB57ACCBE}"/>
              </a:ext>
            </a:extLst>
          </p:cNvPr>
          <p:cNvSpPr txBox="1">
            <a:spLocks/>
          </p:cNvSpPr>
          <p:nvPr/>
        </p:nvSpPr>
        <p:spPr bwMode="auto">
          <a:xfrm>
            <a:off x="6341780" y="6485575"/>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ja-jp" dirty="0"/>
              <a:t>Kilickap S、他J Thorac Oncol 2024年；19（補遺）：抄録番号 OA11.06</a:t>
            </a:r>
          </a:p>
        </p:txBody>
      </p:sp>
      <p:graphicFrame>
        <p:nvGraphicFramePr>
          <p:cNvPr id="12" name="Table 11">
            <a:extLst>
              <a:ext uri="{FF2B5EF4-FFF2-40B4-BE49-F238E27FC236}">
                <a16:creationId xmlns:a16="http://schemas.microsoft.com/office/drawing/2014/main" id="{39C36317-3C3F-01F2-7ED2-9DBEA4FF82EE}"/>
              </a:ext>
            </a:extLst>
          </p:cNvPr>
          <p:cNvGraphicFramePr>
            <a:graphicFrameLocks noGrp="1"/>
          </p:cNvGraphicFramePr>
          <p:nvPr>
            <p:extLst>
              <p:ext uri="{D42A27DB-BD31-4B8C-83A1-F6EECF244321}">
                <p14:modId xmlns:p14="http://schemas.microsoft.com/office/powerpoint/2010/main" val="1845347482"/>
              </p:ext>
            </p:extLst>
          </p:nvPr>
        </p:nvGraphicFramePr>
        <p:xfrm>
          <a:off x="8062299" y="1944831"/>
          <a:ext cx="3844459" cy="94752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103921">
                  <a:extLst>
                    <a:ext uri="{9D8B030D-6E8A-4147-A177-3AD203B41FA5}">
                      <a16:colId xmlns:a16="http://schemas.microsoft.com/office/drawing/2014/main" val="2365546301"/>
                    </a:ext>
                  </a:extLst>
                </a:gridCol>
                <a:gridCol w="1223913">
                  <a:extLst>
                    <a:ext uri="{9D8B030D-6E8A-4147-A177-3AD203B41FA5}">
                      <a16:colId xmlns:a16="http://schemas.microsoft.com/office/drawing/2014/main" val="3971410762"/>
                    </a:ext>
                  </a:extLst>
                </a:gridCol>
              </a:tblGrid>
              <a:tr h="215767">
                <a:tc>
                  <a:txBody>
                    <a:bodyPr/>
                    <a:lstStyle/>
                    <a:p>
                      <a:pPr algn="l" rtl="0"/>
                      <a:endParaRPr lang="en-GB" sz="1200" dirty="0">
                        <a:solidFill>
                          <a:srgbClr val="363636"/>
                        </a:solidFill>
                      </a:endParaRPr>
                    </a:p>
                  </a:txBody>
                  <a:tcPr marL="36000" marR="36000" marT="36000" marB="36000" anchor="ctr"/>
                </a:tc>
                <a:tc>
                  <a:txBody>
                    <a:bodyPr/>
                    <a:lstStyle/>
                    <a:p>
                      <a:pPr algn="ctr" rtl="0"/>
                      <a:r>
                        <a:rPr lang="ja-jp" sz="1200">
                          <a:solidFill>
                            <a:schemeClr val="tx2"/>
                          </a:solidFill>
                        </a:rPr>
                        <a:t>セミプリマブ</a:t>
                      </a:r>
                      <a:br>
                        <a:rPr lang="en-GB" sz="1200" dirty="0">
                          <a:solidFill>
                            <a:schemeClr val="tx2"/>
                          </a:solidFill>
                        </a:rPr>
                      </a:br>
                      <a:r>
                        <a:rPr lang="ja-jp" sz="1200">
                          <a:solidFill>
                            <a:schemeClr val="tx2"/>
                          </a:solidFill>
                        </a:rPr>
                        <a:t>(n=284)</a:t>
                      </a:r>
                    </a:p>
                  </a:txBody>
                  <a:tcPr marL="36000" marR="36000" marT="36000" marB="36000" anchor="ctr"/>
                </a:tc>
                <a:tc>
                  <a:txBody>
                    <a:bodyPr/>
                    <a:lstStyle/>
                    <a:p>
                      <a:pPr algn="ctr" rtl="0"/>
                      <a:r>
                        <a:rPr lang="ja-jp" sz="1200">
                          <a:solidFill>
                            <a:schemeClr val="tx2"/>
                          </a:solidFill>
                        </a:rPr>
                        <a:t>化学療法</a:t>
                      </a:r>
                      <a:br>
                        <a:rPr lang="en-GB" sz="1200" dirty="0">
                          <a:solidFill>
                            <a:schemeClr val="tx2"/>
                          </a:solidFill>
                        </a:rPr>
                      </a:br>
                      <a:r>
                        <a:rPr lang="ja-jp" sz="1200">
                          <a:solidFill>
                            <a:schemeClr val="tx2"/>
                          </a:solidFill>
                        </a:rPr>
                        <a:t>(n=281)</a:t>
                      </a:r>
                    </a:p>
                  </a:txBody>
                  <a:tcPr marL="36000" marR="36000" marT="36000" marB="36000" anchor="ctr"/>
                </a:tc>
                <a:extLst>
                  <a:ext uri="{0D108BD9-81ED-4DB2-BD59-A6C34878D82A}">
                    <a16:rowId xmlns:a16="http://schemas.microsoft.com/office/drawing/2014/main" val="4244728842"/>
                  </a:ext>
                </a:extLst>
              </a:tr>
              <a:tr h="167095">
                <a:tc>
                  <a:txBody>
                    <a:bodyPr/>
                    <a:lstStyle/>
                    <a:p>
                      <a:pPr marL="0" indent="0" algn="l" rtl="0"/>
                      <a:r>
                        <a:rPr lang="ja-jp" sz="1200">
                          <a:solidFill>
                            <a:srgbClr val="000000"/>
                          </a:solidFill>
                        </a:rPr>
                        <a:t>mPFS、月 (95%CI)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8.1 (6.2, 8.8)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5.3 (4.3, 6.1)</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ja-jp" sz="1200">
                          <a:solidFill>
                            <a:srgbClr val="363636"/>
                          </a:solidFill>
                        </a:rPr>
                        <a:t>HR (95%CI)、p値</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0.500 (0.409, 0.610); &lt;0.0001</a:t>
                      </a:r>
                    </a:p>
                  </a:txBody>
                  <a:tcPr marL="36000" marR="36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rgbClr val="363636"/>
                        </a:solidFill>
                      </a:endParaRPr>
                    </a:p>
                  </a:txBody>
                  <a:tcPr marL="36000" marR="36000" marT="36000" marB="36000" anchor="ctr"/>
                </a:tc>
                <a:extLst>
                  <a:ext uri="{0D108BD9-81ED-4DB2-BD59-A6C34878D82A}">
                    <a16:rowId xmlns:a16="http://schemas.microsoft.com/office/drawing/2014/main" val="3374634738"/>
                  </a:ext>
                </a:extLst>
              </a:tr>
            </a:tbl>
          </a:graphicData>
        </a:graphic>
      </p:graphicFrame>
      <p:sp>
        <p:nvSpPr>
          <p:cNvPr id="13" name="TextBox 12">
            <a:extLst>
              <a:ext uri="{FF2B5EF4-FFF2-40B4-BE49-F238E27FC236}">
                <a16:creationId xmlns:a16="http://schemas.microsoft.com/office/drawing/2014/main" id="{A402BE22-07C9-3C80-B3C8-1AC6023C7263}"/>
              </a:ext>
            </a:extLst>
          </p:cNvPr>
          <p:cNvSpPr txBox="1"/>
          <p:nvPr/>
        </p:nvSpPr>
        <p:spPr>
          <a:xfrm>
            <a:off x="1697285" y="1602686"/>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全生存率</a:t>
            </a:r>
          </a:p>
        </p:txBody>
      </p:sp>
      <p:sp>
        <p:nvSpPr>
          <p:cNvPr id="14" name="Freeform 21">
            <a:extLst>
              <a:ext uri="{FF2B5EF4-FFF2-40B4-BE49-F238E27FC236}">
                <a16:creationId xmlns:a16="http://schemas.microsoft.com/office/drawing/2014/main" id="{576FEB68-D5FC-157A-28D6-6DDC682BBC46}"/>
              </a:ext>
            </a:extLst>
          </p:cNvPr>
          <p:cNvSpPr>
            <a:spLocks/>
          </p:cNvSpPr>
          <p:nvPr/>
        </p:nvSpPr>
        <p:spPr bwMode="auto">
          <a:xfrm>
            <a:off x="1367118" y="2781331"/>
            <a:ext cx="5032210" cy="22962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15" name="Group 14">
            <a:extLst>
              <a:ext uri="{FF2B5EF4-FFF2-40B4-BE49-F238E27FC236}">
                <a16:creationId xmlns:a16="http://schemas.microsoft.com/office/drawing/2014/main" id="{2BA29B93-187F-CB12-1418-A6E78AA53653}"/>
              </a:ext>
            </a:extLst>
          </p:cNvPr>
          <p:cNvGrpSpPr/>
          <p:nvPr/>
        </p:nvGrpSpPr>
        <p:grpSpPr>
          <a:xfrm>
            <a:off x="691658" y="2648539"/>
            <a:ext cx="670688" cy="2483999"/>
            <a:chOff x="4645631" y="1322642"/>
            <a:chExt cx="670688" cy="2858278"/>
          </a:xfrm>
        </p:grpSpPr>
        <p:sp>
          <p:nvSpPr>
            <p:cNvPr id="16" name="Line 6">
              <a:extLst>
                <a:ext uri="{FF2B5EF4-FFF2-40B4-BE49-F238E27FC236}">
                  <a16:creationId xmlns:a16="http://schemas.microsoft.com/office/drawing/2014/main" id="{030061A5-D0C9-BE61-4189-91A91BACF89E}"/>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7" name="Line 7">
              <a:extLst>
                <a:ext uri="{FF2B5EF4-FFF2-40B4-BE49-F238E27FC236}">
                  <a16:creationId xmlns:a16="http://schemas.microsoft.com/office/drawing/2014/main" id="{18769292-3E67-C328-A322-F4786A3A2F04}"/>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8" name="Line 8">
              <a:extLst>
                <a:ext uri="{FF2B5EF4-FFF2-40B4-BE49-F238E27FC236}">
                  <a16:creationId xmlns:a16="http://schemas.microsoft.com/office/drawing/2014/main" id="{B44C8E5C-4740-C796-A9C7-7636A9A992DC}"/>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9" name="Line 9">
              <a:extLst>
                <a:ext uri="{FF2B5EF4-FFF2-40B4-BE49-F238E27FC236}">
                  <a16:creationId xmlns:a16="http://schemas.microsoft.com/office/drawing/2014/main" id="{A58CBD8A-B010-A389-EDFF-433481554385}"/>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20" name="Line 10">
              <a:extLst>
                <a:ext uri="{FF2B5EF4-FFF2-40B4-BE49-F238E27FC236}">
                  <a16:creationId xmlns:a16="http://schemas.microsoft.com/office/drawing/2014/main" id="{44408295-0854-6E89-A23E-6584942E5797}"/>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21" name="Line 11">
              <a:extLst>
                <a:ext uri="{FF2B5EF4-FFF2-40B4-BE49-F238E27FC236}">
                  <a16:creationId xmlns:a16="http://schemas.microsoft.com/office/drawing/2014/main" id="{EB7183BE-2F5F-B9EB-56D1-F69D8C5EA4FF}"/>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22" name="TextBox 21">
              <a:extLst>
                <a:ext uri="{FF2B5EF4-FFF2-40B4-BE49-F238E27FC236}">
                  <a16:creationId xmlns:a16="http://schemas.microsoft.com/office/drawing/2014/main" id="{7A5DFB62-5E96-61AF-BC0D-85E854C16002}"/>
                </a:ext>
              </a:extLst>
            </p:cNvPr>
            <p:cNvSpPr txBox="1"/>
            <p:nvPr/>
          </p:nvSpPr>
          <p:spPr>
            <a:xfrm rot="16200000">
              <a:off x="4017251" y="2626169"/>
              <a:ext cx="1564537"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OS確率</a:t>
              </a:r>
            </a:p>
          </p:txBody>
        </p:sp>
        <p:sp>
          <p:nvSpPr>
            <p:cNvPr id="23" name="TextBox 22">
              <a:extLst>
                <a:ext uri="{FF2B5EF4-FFF2-40B4-BE49-F238E27FC236}">
                  <a16:creationId xmlns:a16="http://schemas.microsoft.com/office/drawing/2014/main" id="{6B433CA1-95B2-3E81-A31B-185905EF55DB}"/>
                </a:ext>
              </a:extLst>
            </p:cNvPr>
            <p:cNvSpPr txBox="1"/>
            <p:nvPr/>
          </p:nvSpPr>
          <p:spPr>
            <a:xfrm>
              <a:off x="4845559" y="1322642"/>
              <a:ext cx="433131"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1.0</a:t>
              </a:r>
            </a:p>
          </p:txBody>
        </p:sp>
        <p:sp>
          <p:nvSpPr>
            <p:cNvPr id="24" name="TextBox 23">
              <a:extLst>
                <a:ext uri="{FF2B5EF4-FFF2-40B4-BE49-F238E27FC236}">
                  <a16:creationId xmlns:a16="http://schemas.microsoft.com/office/drawing/2014/main" id="{292AE9AA-3AE0-0C13-9B3F-D20824D8D7B8}"/>
                </a:ext>
              </a:extLst>
            </p:cNvPr>
            <p:cNvSpPr txBox="1"/>
            <p:nvPr/>
          </p:nvSpPr>
          <p:spPr>
            <a:xfrm>
              <a:off x="4845563" y="1846780"/>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0.8</a:t>
              </a:r>
            </a:p>
          </p:txBody>
        </p:sp>
        <p:sp>
          <p:nvSpPr>
            <p:cNvPr id="25" name="TextBox 24">
              <a:extLst>
                <a:ext uri="{FF2B5EF4-FFF2-40B4-BE49-F238E27FC236}">
                  <a16:creationId xmlns:a16="http://schemas.microsoft.com/office/drawing/2014/main" id="{9E274745-0708-783E-C493-B042B51D9D5D}"/>
                </a:ext>
              </a:extLst>
            </p:cNvPr>
            <p:cNvSpPr txBox="1"/>
            <p:nvPr/>
          </p:nvSpPr>
          <p:spPr>
            <a:xfrm>
              <a:off x="4845563" y="2345311"/>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0.6</a:t>
              </a:r>
            </a:p>
          </p:txBody>
        </p:sp>
        <p:sp>
          <p:nvSpPr>
            <p:cNvPr id="26" name="TextBox 25">
              <a:extLst>
                <a:ext uri="{FF2B5EF4-FFF2-40B4-BE49-F238E27FC236}">
                  <a16:creationId xmlns:a16="http://schemas.microsoft.com/office/drawing/2014/main" id="{A0937A5A-3CEC-8546-976B-35443D361746}"/>
                </a:ext>
              </a:extLst>
            </p:cNvPr>
            <p:cNvSpPr txBox="1"/>
            <p:nvPr/>
          </p:nvSpPr>
          <p:spPr>
            <a:xfrm>
              <a:off x="4845563" y="2859964"/>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0.4</a:t>
              </a:r>
            </a:p>
          </p:txBody>
        </p:sp>
        <p:sp>
          <p:nvSpPr>
            <p:cNvPr id="27" name="TextBox 26">
              <a:extLst>
                <a:ext uri="{FF2B5EF4-FFF2-40B4-BE49-F238E27FC236}">
                  <a16:creationId xmlns:a16="http://schemas.microsoft.com/office/drawing/2014/main" id="{57CFD777-2370-A17D-B16D-963915F85CBF}"/>
                </a:ext>
              </a:extLst>
            </p:cNvPr>
            <p:cNvSpPr txBox="1"/>
            <p:nvPr/>
          </p:nvSpPr>
          <p:spPr>
            <a:xfrm>
              <a:off x="4845563" y="3363867"/>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0.2</a:t>
              </a:r>
            </a:p>
          </p:txBody>
        </p:sp>
        <p:sp>
          <p:nvSpPr>
            <p:cNvPr id="28" name="TextBox 27">
              <a:extLst>
                <a:ext uri="{FF2B5EF4-FFF2-40B4-BE49-F238E27FC236}">
                  <a16:creationId xmlns:a16="http://schemas.microsoft.com/office/drawing/2014/main" id="{E9E3E009-C024-3819-8B2E-85E8EE5945F5}"/>
                </a:ext>
              </a:extLst>
            </p:cNvPr>
            <p:cNvSpPr txBox="1"/>
            <p:nvPr/>
          </p:nvSpPr>
          <p:spPr>
            <a:xfrm>
              <a:off x="4994651" y="3873143"/>
              <a:ext cx="28405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grpSp>
      <p:sp>
        <p:nvSpPr>
          <p:cNvPr id="29" name="TextBox 28">
            <a:extLst>
              <a:ext uri="{FF2B5EF4-FFF2-40B4-BE49-F238E27FC236}">
                <a16:creationId xmlns:a16="http://schemas.microsoft.com/office/drawing/2014/main" id="{575C142A-DD02-BDC4-C4EA-4D876A83C961}"/>
              </a:ext>
            </a:extLst>
          </p:cNvPr>
          <p:cNvSpPr txBox="1"/>
          <p:nvPr/>
        </p:nvSpPr>
        <p:spPr>
          <a:xfrm>
            <a:off x="3207376" y="5345561"/>
            <a:ext cx="1268296"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期間、月</a:t>
            </a:r>
          </a:p>
        </p:txBody>
      </p:sp>
      <p:grpSp>
        <p:nvGrpSpPr>
          <p:cNvPr id="30" name="Group 29">
            <a:extLst>
              <a:ext uri="{FF2B5EF4-FFF2-40B4-BE49-F238E27FC236}">
                <a16:creationId xmlns:a16="http://schemas.microsoft.com/office/drawing/2014/main" id="{CEFA0BDE-05D7-6E06-701E-745BFF0ECA17}"/>
              </a:ext>
            </a:extLst>
          </p:cNvPr>
          <p:cNvGrpSpPr/>
          <p:nvPr/>
        </p:nvGrpSpPr>
        <p:grpSpPr>
          <a:xfrm>
            <a:off x="1381384" y="5086267"/>
            <a:ext cx="4961152" cy="360147"/>
            <a:chOff x="1473905" y="5471106"/>
            <a:chExt cx="4722907" cy="360147"/>
          </a:xfrm>
        </p:grpSpPr>
        <p:sp>
          <p:nvSpPr>
            <p:cNvPr id="31" name="Line 21">
              <a:extLst>
                <a:ext uri="{FF2B5EF4-FFF2-40B4-BE49-F238E27FC236}">
                  <a16:creationId xmlns:a16="http://schemas.microsoft.com/office/drawing/2014/main" id="{FF951151-ACCA-76B1-779D-C1D842D93DD4}"/>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60" name="TextBox 959">
              <a:extLst>
                <a:ext uri="{FF2B5EF4-FFF2-40B4-BE49-F238E27FC236}">
                  <a16:creationId xmlns:a16="http://schemas.microsoft.com/office/drawing/2014/main" id="{AF53AD61-4168-DB8C-2C64-F4AA481C0105}"/>
                </a:ext>
              </a:extLst>
            </p:cNvPr>
            <p:cNvSpPr txBox="1"/>
            <p:nvPr/>
          </p:nvSpPr>
          <p:spPr>
            <a:xfrm>
              <a:off x="5938374"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72</a:t>
              </a:r>
            </a:p>
          </p:txBody>
        </p:sp>
        <p:sp>
          <p:nvSpPr>
            <p:cNvPr id="961" name="Line 21">
              <a:extLst>
                <a:ext uri="{FF2B5EF4-FFF2-40B4-BE49-F238E27FC236}">
                  <a16:creationId xmlns:a16="http://schemas.microsoft.com/office/drawing/2014/main" id="{06EC0016-BFB3-B995-4EEC-9858F9FB0600}"/>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62" name="TextBox 961">
              <a:extLst>
                <a:ext uri="{FF2B5EF4-FFF2-40B4-BE49-F238E27FC236}">
                  <a16:creationId xmlns:a16="http://schemas.microsoft.com/office/drawing/2014/main" id="{A1D03F83-518F-2A2F-8A33-01B19AA6F2ED}"/>
                </a:ext>
              </a:extLst>
            </p:cNvPr>
            <p:cNvSpPr txBox="1"/>
            <p:nvPr/>
          </p:nvSpPr>
          <p:spPr>
            <a:xfrm>
              <a:off x="5562737"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66</a:t>
              </a:r>
            </a:p>
          </p:txBody>
        </p:sp>
        <p:sp>
          <p:nvSpPr>
            <p:cNvPr id="963" name="Line 21">
              <a:extLst>
                <a:ext uri="{FF2B5EF4-FFF2-40B4-BE49-F238E27FC236}">
                  <a16:creationId xmlns:a16="http://schemas.microsoft.com/office/drawing/2014/main" id="{2DA0E9BD-0A62-1CE8-0DCD-F79936C80BBA}"/>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64" name="TextBox 963">
              <a:extLst>
                <a:ext uri="{FF2B5EF4-FFF2-40B4-BE49-F238E27FC236}">
                  <a16:creationId xmlns:a16="http://schemas.microsoft.com/office/drawing/2014/main" id="{8957FD9D-736F-E95D-8234-5765F070A3ED}"/>
                </a:ext>
              </a:extLst>
            </p:cNvPr>
            <p:cNvSpPr txBox="1"/>
            <p:nvPr/>
          </p:nvSpPr>
          <p:spPr>
            <a:xfrm>
              <a:off x="5187100"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60</a:t>
              </a:r>
            </a:p>
          </p:txBody>
        </p:sp>
        <p:sp>
          <p:nvSpPr>
            <p:cNvPr id="965" name="Line 21">
              <a:extLst>
                <a:ext uri="{FF2B5EF4-FFF2-40B4-BE49-F238E27FC236}">
                  <a16:creationId xmlns:a16="http://schemas.microsoft.com/office/drawing/2014/main" id="{DD2F8AF7-459D-D1F7-FD78-1D20F0F1A812}"/>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66" name="TextBox 965">
              <a:extLst>
                <a:ext uri="{FF2B5EF4-FFF2-40B4-BE49-F238E27FC236}">
                  <a16:creationId xmlns:a16="http://schemas.microsoft.com/office/drawing/2014/main" id="{CEBB20B3-820C-582E-190B-F4F8A7C69C9E}"/>
                </a:ext>
              </a:extLst>
            </p:cNvPr>
            <p:cNvSpPr txBox="1"/>
            <p:nvPr/>
          </p:nvSpPr>
          <p:spPr>
            <a:xfrm>
              <a:off x="4811463"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54</a:t>
              </a:r>
            </a:p>
          </p:txBody>
        </p:sp>
        <p:sp>
          <p:nvSpPr>
            <p:cNvPr id="967" name="Line 21">
              <a:extLst>
                <a:ext uri="{FF2B5EF4-FFF2-40B4-BE49-F238E27FC236}">
                  <a16:creationId xmlns:a16="http://schemas.microsoft.com/office/drawing/2014/main" id="{3845DA92-D257-16B4-9A9B-087D9931840D}"/>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68" name="TextBox 967">
              <a:extLst>
                <a:ext uri="{FF2B5EF4-FFF2-40B4-BE49-F238E27FC236}">
                  <a16:creationId xmlns:a16="http://schemas.microsoft.com/office/drawing/2014/main" id="{07C9A912-BD84-496A-AD8C-B885D1CD6FA8}"/>
                </a:ext>
              </a:extLst>
            </p:cNvPr>
            <p:cNvSpPr txBox="1"/>
            <p:nvPr/>
          </p:nvSpPr>
          <p:spPr>
            <a:xfrm>
              <a:off x="4435826"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48</a:t>
              </a:r>
            </a:p>
          </p:txBody>
        </p:sp>
        <p:sp>
          <p:nvSpPr>
            <p:cNvPr id="969" name="Line 21">
              <a:extLst>
                <a:ext uri="{FF2B5EF4-FFF2-40B4-BE49-F238E27FC236}">
                  <a16:creationId xmlns:a16="http://schemas.microsoft.com/office/drawing/2014/main" id="{23B26D5D-3AB5-FA2F-B053-599B00778353}"/>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70" name="TextBox 969">
              <a:extLst>
                <a:ext uri="{FF2B5EF4-FFF2-40B4-BE49-F238E27FC236}">
                  <a16:creationId xmlns:a16="http://schemas.microsoft.com/office/drawing/2014/main" id="{16DEF95D-1D55-0EE2-7E99-B104D4623081}"/>
                </a:ext>
              </a:extLst>
            </p:cNvPr>
            <p:cNvSpPr txBox="1"/>
            <p:nvPr/>
          </p:nvSpPr>
          <p:spPr>
            <a:xfrm>
              <a:off x="4060189"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42</a:t>
              </a:r>
            </a:p>
          </p:txBody>
        </p:sp>
        <p:sp>
          <p:nvSpPr>
            <p:cNvPr id="971" name="Line 21">
              <a:extLst>
                <a:ext uri="{FF2B5EF4-FFF2-40B4-BE49-F238E27FC236}">
                  <a16:creationId xmlns:a16="http://schemas.microsoft.com/office/drawing/2014/main" id="{E21ACF17-8061-0A78-4A89-31A413140A8C}"/>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72" name="TextBox 971">
              <a:extLst>
                <a:ext uri="{FF2B5EF4-FFF2-40B4-BE49-F238E27FC236}">
                  <a16:creationId xmlns:a16="http://schemas.microsoft.com/office/drawing/2014/main" id="{A1CE85C4-0A52-F064-0A6F-4988327BFED5}"/>
                </a:ext>
              </a:extLst>
            </p:cNvPr>
            <p:cNvSpPr txBox="1"/>
            <p:nvPr/>
          </p:nvSpPr>
          <p:spPr>
            <a:xfrm>
              <a:off x="3684553"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36</a:t>
              </a:r>
            </a:p>
          </p:txBody>
        </p:sp>
        <p:sp>
          <p:nvSpPr>
            <p:cNvPr id="973" name="Line 21">
              <a:extLst>
                <a:ext uri="{FF2B5EF4-FFF2-40B4-BE49-F238E27FC236}">
                  <a16:creationId xmlns:a16="http://schemas.microsoft.com/office/drawing/2014/main" id="{22DF656A-4C10-D31C-62FA-0794AC993812}"/>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74" name="TextBox 973">
              <a:extLst>
                <a:ext uri="{FF2B5EF4-FFF2-40B4-BE49-F238E27FC236}">
                  <a16:creationId xmlns:a16="http://schemas.microsoft.com/office/drawing/2014/main" id="{56DA975B-FAE1-C7AF-9AC5-34D437D6549D}"/>
                </a:ext>
              </a:extLst>
            </p:cNvPr>
            <p:cNvSpPr txBox="1"/>
            <p:nvPr/>
          </p:nvSpPr>
          <p:spPr>
            <a:xfrm>
              <a:off x="3308916"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30</a:t>
              </a:r>
            </a:p>
          </p:txBody>
        </p:sp>
        <p:sp>
          <p:nvSpPr>
            <p:cNvPr id="975" name="Line 21">
              <a:extLst>
                <a:ext uri="{FF2B5EF4-FFF2-40B4-BE49-F238E27FC236}">
                  <a16:creationId xmlns:a16="http://schemas.microsoft.com/office/drawing/2014/main" id="{4AD1F666-415C-742B-1DC2-CAA98C4C95E5}"/>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76" name="TextBox 975">
              <a:extLst>
                <a:ext uri="{FF2B5EF4-FFF2-40B4-BE49-F238E27FC236}">
                  <a16:creationId xmlns:a16="http://schemas.microsoft.com/office/drawing/2014/main" id="{065DBDD2-06EA-89EE-27EB-C8B0CD742C92}"/>
                </a:ext>
              </a:extLst>
            </p:cNvPr>
            <p:cNvSpPr txBox="1"/>
            <p:nvPr/>
          </p:nvSpPr>
          <p:spPr>
            <a:xfrm>
              <a:off x="2933278"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24</a:t>
              </a:r>
            </a:p>
          </p:txBody>
        </p:sp>
        <p:sp>
          <p:nvSpPr>
            <p:cNvPr id="977" name="Line 21">
              <a:extLst>
                <a:ext uri="{FF2B5EF4-FFF2-40B4-BE49-F238E27FC236}">
                  <a16:creationId xmlns:a16="http://schemas.microsoft.com/office/drawing/2014/main" id="{CAFC2125-2C4D-D50C-E37F-B63EC13833D5}"/>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78" name="TextBox 977">
              <a:extLst>
                <a:ext uri="{FF2B5EF4-FFF2-40B4-BE49-F238E27FC236}">
                  <a16:creationId xmlns:a16="http://schemas.microsoft.com/office/drawing/2014/main" id="{29C2D809-5E92-B12D-E677-B2AD93725958}"/>
                </a:ext>
              </a:extLst>
            </p:cNvPr>
            <p:cNvSpPr txBox="1"/>
            <p:nvPr/>
          </p:nvSpPr>
          <p:spPr>
            <a:xfrm>
              <a:off x="2557641"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18</a:t>
              </a:r>
            </a:p>
          </p:txBody>
        </p:sp>
        <p:sp>
          <p:nvSpPr>
            <p:cNvPr id="979" name="Line 21">
              <a:extLst>
                <a:ext uri="{FF2B5EF4-FFF2-40B4-BE49-F238E27FC236}">
                  <a16:creationId xmlns:a16="http://schemas.microsoft.com/office/drawing/2014/main" id="{E2486109-2BF9-D304-E2BD-C040ED372E7B}"/>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80" name="TextBox 979">
              <a:extLst>
                <a:ext uri="{FF2B5EF4-FFF2-40B4-BE49-F238E27FC236}">
                  <a16:creationId xmlns:a16="http://schemas.microsoft.com/office/drawing/2014/main" id="{4CA2D461-B24D-A9A1-5AE1-E4F92A414AC1}"/>
                </a:ext>
              </a:extLst>
            </p:cNvPr>
            <p:cNvSpPr txBox="1"/>
            <p:nvPr/>
          </p:nvSpPr>
          <p:spPr>
            <a:xfrm>
              <a:off x="2182004"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12</a:t>
              </a:r>
            </a:p>
          </p:txBody>
        </p:sp>
        <p:sp>
          <p:nvSpPr>
            <p:cNvPr id="981" name="Line 21">
              <a:extLst>
                <a:ext uri="{FF2B5EF4-FFF2-40B4-BE49-F238E27FC236}">
                  <a16:creationId xmlns:a16="http://schemas.microsoft.com/office/drawing/2014/main" id="{EC4D958F-A613-54D6-2F6E-88BF87A7D5B8}"/>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82" name="TextBox 981">
              <a:extLst>
                <a:ext uri="{FF2B5EF4-FFF2-40B4-BE49-F238E27FC236}">
                  <a16:creationId xmlns:a16="http://schemas.microsoft.com/office/drawing/2014/main" id="{CFEBF924-4599-8678-B4EF-595FB13B4B00}"/>
                </a:ext>
              </a:extLst>
            </p:cNvPr>
            <p:cNvSpPr txBox="1"/>
            <p:nvPr/>
          </p:nvSpPr>
          <p:spPr>
            <a:xfrm>
              <a:off x="1853674" y="5543106"/>
              <a:ext cx="16382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a:t>
              </a:r>
            </a:p>
          </p:txBody>
        </p:sp>
        <p:sp>
          <p:nvSpPr>
            <p:cNvPr id="1028" name="Line 21">
              <a:extLst>
                <a:ext uri="{FF2B5EF4-FFF2-40B4-BE49-F238E27FC236}">
                  <a16:creationId xmlns:a16="http://schemas.microsoft.com/office/drawing/2014/main" id="{247A72B0-0B9C-3A8B-F902-0E22EA14BB16}"/>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057" name="TextBox 1056">
              <a:extLst>
                <a:ext uri="{FF2B5EF4-FFF2-40B4-BE49-F238E27FC236}">
                  <a16:creationId xmlns:a16="http://schemas.microsoft.com/office/drawing/2014/main" id="{A24BA6F1-3619-DCA1-6315-2B18195AE9C1}"/>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grpSp>
      <p:grpSp>
        <p:nvGrpSpPr>
          <p:cNvPr id="1058" name="Group 1057">
            <a:extLst>
              <a:ext uri="{FF2B5EF4-FFF2-40B4-BE49-F238E27FC236}">
                <a16:creationId xmlns:a16="http://schemas.microsoft.com/office/drawing/2014/main" id="{4DB1C084-EA43-2E88-4DD3-6BBAD149C30B}"/>
              </a:ext>
            </a:extLst>
          </p:cNvPr>
          <p:cNvGrpSpPr/>
          <p:nvPr/>
        </p:nvGrpSpPr>
        <p:grpSpPr>
          <a:xfrm>
            <a:off x="1281998" y="5582199"/>
            <a:ext cx="5006506" cy="288147"/>
            <a:chOff x="1403669" y="5876260"/>
            <a:chExt cx="5006506" cy="288147"/>
          </a:xfrm>
        </p:grpSpPr>
        <p:sp>
          <p:nvSpPr>
            <p:cNvPr id="1226" name="TextBox 1225">
              <a:extLst>
                <a:ext uri="{FF2B5EF4-FFF2-40B4-BE49-F238E27FC236}">
                  <a16:creationId xmlns:a16="http://schemas.microsoft.com/office/drawing/2014/main" id="{062920AC-C269-6423-6BCA-F380646376FC}"/>
                </a:ext>
              </a:extLst>
            </p:cNvPr>
            <p:cNvSpPr txBox="1"/>
            <p:nvPr/>
          </p:nvSpPr>
          <p:spPr>
            <a:xfrm>
              <a:off x="6238086"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a:t>
              </a:r>
            </a:p>
          </p:txBody>
        </p:sp>
        <p:sp>
          <p:nvSpPr>
            <p:cNvPr id="1227" name="TextBox 1226">
              <a:extLst>
                <a:ext uri="{FF2B5EF4-FFF2-40B4-BE49-F238E27FC236}">
                  <a16:creationId xmlns:a16="http://schemas.microsoft.com/office/drawing/2014/main" id="{C1C3C85B-9D88-C56D-200E-02E6A85498C5}"/>
                </a:ext>
              </a:extLst>
            </p:cNvPr>
            <p:cNvSpPr txBox="1"/>
            <p:nvPr/>
          </p:nvSpPr>
          <p:spPr>
            <a:xfrm>
              <a:off x="5843500"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6</a:t>
              </a:r>
            </a:p>
          </p:txBody>
        </p:sp>
        <p:sp>
          <p:nvSpPr>
            <p:cNvPr id="1228" name="TextBox 1227">
              <a:extLst>
                <a:ext uri="{FF2B5EF4-FFF2-40B4-BE49-F238E27FC236}">
                  <a16:creationId xmlns:a16="http://schemas.microsoft.com/office/drawing/2014/main" id="{02C85797-AD43-E145-DCAC-28FF6F0FE1CB}"/>
                </a:ext>
              </a:extLst>
            </p:cNvPr>
            <p:cNvSpPr txBox="1"/>
            <p:nvPr/>
          </p:nvSpPr>
          <p:spPr>
            <a:xfrm>
              <a:off x="5399221"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19</a:t>
              </a:r>
            </a:p>
          </p:txBody>
        </p:sp>
        <p:sp>
          <p:nvSpPr>
            <p:cNvPr id="1378" name="TextBox 1377">
              <a:extLst>
                <a:ext uri="{FF2B5EF4-FFF2-40B4-BE49-F238E27FC236}">
                  <a16:creationId xmlns:a16="http://schemas.microsoft.com/office/drawing/2014/main" id="{AC95C924-DEDC-3F92-8401-ECD813999894}"/>
                </a:ext>
              </a:extLst>
            </p:cNvPr>
            <p:cNvSpPr txBox="1"/>
            <p:nvPr/>
          </p:nvSpPr>
          <p:spPr>
            <a:xfrm>
              <a:off x="5004635"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45</a:t>
              </a:r>
            </a:p>
          </p:txBody>
        </p:sp>
        <p:sp>
          <p:nvSpPr>
            <p:cNvPr id="1379" name="TextBox 1378">
              <a:extLst>
                <a:ext uri="{FF2B5EF4-FFF2-40B4-BE49-F238E27FC236}">
                  <a16:creationId xmlns:a16="http://schemas.microsoft.com/office/drawing/2014/main" id="{145DFF15-1FEE-3E99-875B-41D2C1BF911F}"/>
                </a:ext>
              </a:extLst>
            </p:cNvPr>
            <p:cNvSpPr txBox="1"/>
            <p:nvPr/>
          </p:nvSpPr>
          <p:spPr>
            <a:xfrm>
              <a:off x="4610049"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68</a:t>
              </a:r>
            </a:p>
          </p:txBody>
        </p:sp>
        <p:sp>
          <p:nvSpPr>
            <p:cNvPr id="1380" name="TextBox 1379">
              <a:extLst>
                <a:ext uri="{FF2B5EF4-FFF2-40B4-BE49-F238E27FC236}">
                  <a16:creationId xmlns:a16="http://schemas.microsoft.com/office/drawing/2014/main" id="{0A1C1596-1EF5-357D-B13D-A81674351A86}"/>
                </a:ext>
              </a:extLst>
            </p:cNvPr>
            <p:cNvSpPr txBox="1"/>
            <p:nvPr/>
          </p:nvSpPr>
          <p:spPr>
            <a:xfrm>
              <a:off x="4215463"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80</a:t>
              </a:r>
            </a:p>
          </p:txBody>
        </p:sp>
        <p:sp>
          <p:nvSpPr>
            <p:cNvPr id="1381" name="TextBox 1380">
              <a:extLst>
                <a:ext uri="{FF2B5EF4-FFF2-40B4-BE49-F238E27FC236}">
                  <a16:creationId xmlns:a16="http://schemas.microsoft.com/office/drawing/2014/main" id="{476E9D5F-A803-BE75-203A-4355B819898D}"/>
                </a:ext>
              </a:extLst>
            </p:cNvPr>
            <p:cNvSpPr txBox="1"/>
            <p:nvPr/>
          </p:nvSpPr>
          <p:spPr>
            <a:xfrm>
              <a:off x="3820877"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88</a:t>
              </a:r>
            </a:p>
          </p:txBody>
        </p:sp>
        <p:sp>
          <p:nvSpPr>
            <p:cNvPr id="1382" name="TextBox 1381">
              <a:extLst>
                <a:ext uri="{FF2B5EF4-FFF2-40B4-BE49-F238E27FC236}">
                  <a16:creationId xmlns:a16="http://schemas.microsoft.com/office/drawing/2014/main" id="{EC0160D8-75CA-1D70-BEFC-381365A9118D}"/>
                </a:ext>
              </a:extLst>
            </p:cNvPr>
            <p:cNvSpPr txBox="1"/>
            <p:nvPr/>
          </p:nvSpPr>
          <p:spPr>
            <a:xfrm>
              <a:off x="3376599"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106</a:t>
              </a:r>
            </a:p>
          </p:txBody>
        </p:sp>
        <p:sp>
          <p:nvSpPr>
            <p:cNvPr id="1383" name="TextBox 1382">
              <a:extLst>
                <a:ext uri="{FF2B5EF4-FFF2-40B4-BE49-F238E27FC236}">
                  <a16:creationId xmlns:a16="http://schemas.microsoft.com/office/drawing/2014/main" id="{8BAB7BDB-04A0-EA85-617B-61AB9DF6F151}"/>
                </a:ext>
              </a:extLst>
            </p:cNvPr>
            <p:cNvSpPr txBox="1"/>
            <p:nvPr/>
          </p:nvSpPr>
          <p:spPr>
            <a:xfrm>
              <a:off x="2982013"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126</a:t>
              </a:r>
            </a:p>
          </p:txBody>
        </p:sp>
        <p:sp>
          <p:nvSpPr>
            <p:cNvPr id="1384" name="TextBox 1383">
              <a:extLst>
                <a:ext uri="{FF2B5EF4-FFF2-40B4-BE49-F238E27FC236}">
                  <a16:creationId xmlns:a16="http://schemas.microsoft.com/office/drawing/2014/main" id="{A9A5AE15-7174-BD6D-F632-978C71CC6E2B}"/>
                </a:ext>
              </a:extLst>
            </p:cNvPr>
            <p:cNvSpPr txBox="1"/>
            <p:nvPr/>
          </p:nvSpPr>
          <p:spPr>
            <a:xfrm>
              <a:off x="2587427"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154</a:t>
              </a:r>
            </a:p>
          </p:txBody>
        </p:sp>
        <p:sp>
          <p:nvSpPr>
            <p:cNvPr id="1385" name="TextBox 1384">
              <a:extLst>
                <a:ext uri="{FF2B5EF4-FFF2-40B4-BE49-F238E27FC236}">
                  <a16:creationId xmlns:a16="http://schemas.microsoft.com/office/drawing/2014/main" id="{C8645D7A-0F1A-A2C9-3A1F-7076A943BDCF}"/>
                </a:ext>
              </a:extLst>
            </p:cNvPr>
            <p:cNvSpPr txBox="1"/>
            <p:nvPr/>
          </p:nvSpPr>
          <p:spPr>
            <a:xfrm>
              <a:off x="2192841"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178</a:t>
              </a:r>
            </a:p>
          </p:txBody>
        </p:sp>
        <p:sp>
          <p:nvSpPr>
            <p:cNvPr id="1386" name="TextBox 1385">
              <a:extLst>
                <a:ext uri="{FF2B5EF4-FFF2-40B4-BE49-F238E27FC236}">
                  <a16:creationId xmlns:a16="http://schemas.microsoft.com/office/drawing/2014/main" id="{31C9273A-0723-7E13-7FA9-BAF3E8B48CA5}"/>
                </a:ext>
              </a:extLst>
            </p:cNvPr>
            <p:cNvSpPr txBox="1"/>
            <p:nvPr/>
          </p:nvSpPr>
          <p:spPr>
            <a:xfrm>
              <a:off x="1798255"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223</a:t>
              </a:r>
            </a:p>
          </p:txBody>
        </p:sp>
        <p:sp>
          <p:nvSpPr>
            <p:cNvPr id="1387" name="TextBox 1386">
              <a:extLst>
                <a:ext uri="{FF2B5EF4-FFF2-40B4-BE49-F238E27FC236}">
                  <a16:creationId xmlns:a16="http://schemas.microsoft.com/office/drawing/2014/main" id="{C482351B-DCA2-9659-6C94-121609FEDA9B}"/>
                </a:ext>
              </a:extLst>
            </p:cNvPr>
            <p:cNvSpPr txBox="1"/>
            <p:nvPr/>
          </p:nvSpPr>
          <p:spPr>
            <a:xfrm>
              <a:off x="1403669"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284</a:t>
              </a:r>
            </a:p>
          </p:txBody>
        </p:sp>
      </p:grpSp>
      <p:grpSp>
        <p:nvGrpSpPr>
          <p:cNvPr id="1388" name="Group 1387">
            <a:extLst>
              <a:ext uri="{FF2B5EF4-FFF2-40B4-BE49-F238E27FC236}">
                <a16:creationId xmlns:a16="http://schemas.microsoft.com/office/drawing/2014/main" id="{65E421F5-46AB-8FB8-E8E8-CE050A04A6DA}"/>
              </a:ext>
            </a:extLst>
          </p:cNvPr>
          <p:cNvGrpSpPr/>
          <p:nvPr/>
        </p:nvGrpSpPr>
        <p:grpSpPr>
          <a:xfrm>
            <a:off x="1281998" y="5920347"/>
            <a:ext cx="5006506" cy="288147"/>
            <a:chOff x="1403669" y="5876260"/>
            <a:chExt cx="5006506" cy="288147"/>
          </a:xfrm>
        </p:grpSpPr>
        <p:sp>
          <p:nvSpPr>
            <p:cNvPr id="1389" name="TextBox 1388">
              <a:extLst>
                <a:ext uri="{FF2B5EF4-FFF2-40B4-BE49-F238E27FC236}">
                  <a16:creationId xmlns:a16="http://schemas.microsoft.com/office/drawing/2014/main" id="{6DBF2421-D4AC-EEE2-8ABC-52E18197F951}"/>
                </a:ext>
              </a:extLst>
            </p:cNvPr>
            <p:cNvSpPr txBox="1"/>
            <p:nvPr/>
          </p:nvSpPr>
          <p:spPr>
            <a:xfrm>
              <a:off x="6238086"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a:t>
              </a:r>
            </a:p>
          </p:txBody>
        </p:sp>
        <p:sp>
          <p:nvSpPr>
            <p:cNvPr id="1390" name="TextBox 1389">
              <a:extLst>
                <a:ext uri="{FF2B5EF4-FFF2-40B4-BE49-F238E27FC236}">
                  <a16:creationId xmlns:a16="http://schemas.microsoft.com/office/drawing/2014/main" id="{6F5126F3-2B0A-0E66-283A-03877D36932D}"/>
                </a:ext>
              </a:extLst>
            </p:cNvPr>
            <p:cNvSpPr txBox="1"/>
            <p:nvPr/>
          </p:nvSpPr>
          <p:spPr>
            <a:xfrm>
              <a:off x="5843500"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4</a:t>
              </a:r>
            </a:p>
          </p:txBody>
        </p:sp>
        <p:sp>
          <p:nvSpPr>
            <p:cNvPr id="1391" name="TextBox 1390">
              <a:extLst>
                <a:ext uri="{FF2B5EF4-FFF2-40B4-BE49-F238E27FC236}">
                  <a16:creationId xmlns:a16="http://schemas.microsoft.com/office/drawing/2014/main" id="{10B547E2-765B-62FC-52C4-56E4F28B9556}"/>
                </a:ext>
              </a:extLst>
            </p:cNvPr>
            <p:cNvSpPr txBox="1"/>
            <p:nvPr/>
          </p:nvSpPr>
          <p:spPr>
            <a:xfrm>
              <a:off x="5399221"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10</a:t>
              </a:r>
            </a:p>
          </p:txBody>
        </p:sp>
        <p:sp>
          <p:nvSpPr>
            <p:cNvPr id="1392" name="TextBox 1391">
              <a:extLst>
                <a:ext uri="{FF2B5EF4-FFF2-40B4-BE49-F238E27FC236}">
                  <a16:creationId xmlns:a16="http://schemas.microsoft.com/office/drawing/2014/main" id="{CC589B47-5178-A52E-AA49-82C2AB3F16A1}"/>
                </a:ext>
              </a:extLst>
            </p:cNvPr>
            <p:cNvSpPr txBox="1"/>
            <p:nvPr/>
          </p:nvSpPr>
          <p:spPr>
            <a:xfrm>
              <a:off x="5004635"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19</a:t>
              </a:r>
            </a:p>
          </p:txBody>
        </p:sp>
        <p:sp>
          <p:nvSpPr>
            <p:cNvPr id="1393" name="TextBox 1392">
              <a:extLst>
                <a:ext uri="{FF2B5EF4-FFF2-40B4-BE49-F238E27FC236}">
                  <a16:creationId xmlns:a16="http://schemas.microsoft.com/office/drawing/2014/main" id="{D6D2F03F-BC16-AFFA-35B7-6FFCF2FC91FB}"/>
                </a:ext>
              </a:extLst>
            </p:cNvPr>
            <p:cNvSpPr txBox="1"/>
            <p:nvPr/>
          </p:nvSpPr>
          <p:spPr>
            <a:xfrm>
              <a:off x="4610049"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28</a:t>
              </a:r>
            </a:p>
          </p:txBody>
        </p:sp>
        <p:sp>
          <p:nvSpPr>
            <p:cNvPr id="1394" name="TextBox 1393">
              <a:extLst>
                <a:ext uri="{FF2B5EF4-FFF2-40B4-BE49-F238E27FC236}">
                  <a16:creationId xmlns:a16="http://schemas.microsoft.com/office/drawing/2014/main" id="{46135AB1-D804-5000-1EF0-A502B8F0A973}"/>
                </a:ext>
              </a:extLst>
            </p:cNvPr>
            <p:cNvSpPr txBox="1"/>
            <p:nvPr/>
          </p:nvSpPr>
          <p:spPr>
            <a:xfrm>
              <a:off x="4215463"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36</a:t>
              </a:r>
            </a:p>
          </p:txBody>
        </p:sp>
        <p:sp>
          <p:nvSpPr>
            <p:cNvPr id="1395" name="TextBox 1394">
              <a:extLst>
                <a:ext uri="{FF2B5EF4-FFF2-40B4-BE49-F238E27FC236}">
                  <a16:creationId xmlns:a16="http://schemas.microsoft.com/office/drawing/2014/main" id="{2C10C781-5DC0-8540-E148-B7D6831AAAEF}"/>
                </a:ext>
              </a:extLst>
            </p:cNvPr>
            <p:cNvSpPr txBox="1"/>
            <p:nvPr/>
          </p:nvSpPr>
          <p:spPr>
            <a:xfrm>
              <a:off x="3820877"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42</a:t>
              </a:r>
            </a:p>
          </p:txBody>
        </p:sp>
        <p:sp>
          <p:nvSpPr>
            <p:cNvPr id="1396" name="TextBox 1395">
              <a:extLst>
                <a:ext uri="{FF2B5EF4-FFF2-40B4-BE49-F238E27FC236}">
                  <a16:creationId xmlns:a16="http://schemas.microsoft.com/office/drawing/2014/main" id="{C7D72B93-5AF0-7EFB-52A1-19340597F620}"/>
                </a:ext>
              </a:extLst>
            </p:cNvPr>
            <p:cNvSpPr txBox="1"/>
            <p:nvPr/>
          </p:nvSpPr>
          <p:spPr>
            <a:xfrm>
              <a:off x="3426292"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54</a:t>
              </a:r>
            </a:p>
          </p:txBody>
        </p:sp>
        <p:sp>
          <p:nvSpPr>
            <p:cNvPr id="1397" name="TextBox 1396">
              <a:extLst>
                <a:ext uri="{FF2B5EF4-FFF2-40B4-BE49-F238E27FC236}">
                  <a16:creationId xmlns:a16="http://schemas.microsoft.com/office/drawing/2014/main" id="{21026CD6-F7BA-56DC-27C1-4C01BDD8EDEE}"/>
                </a:ext>
              </a:extLst>
            </p:cNvPr>
            <p:cNvSpPr txBox="1"/>
            <p:nvPr/>
          </p:nvSpPr>
          <p:spPr>
            <a:xfrm>
              <a:off x="3031706"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69</a:t>
              </a:r>
            </a:p>
          </p:txBody>
        </p:sp>
        <p:sp>
          <p:nvSpPr>
            <p:cNvPr id="1398" name="TextBox 1397">
              <a:extLst>
                <a:ext uri="{FF2B5EF4-FFF2-40B4-BE49-F238E27FC236}">
                  <a16:creationId xmlns:a16="http://schemas.microsoft.com/office/drawing/2014/main" id="{7915789C-29F7-19E1-082B-371F3EBB1520}"/>
                </a:ext>
              </a:extLst>
            </p:cNvPr>
            <p:cNvSpPr txBox="1"/>
            <p:nvPr/>
          </p:nvSpPr>
          <p:spPr>
            <a:xfrm>
              <a:off x="2637121"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91</a:t>
              </a:r>
            </a:p>
          </p:txBody>
        </p:sp>
        <p:sp>
          <p:nvSpPr>
            <p:cNvPr id="1399" name="TextBox 1398">
              <a:extLst>
                <a:ext uri="{FF2B5EF4-FFF2-40B4-BE49-F238E27FC236}">
                  <a16:creationId xmlns:a16="http://schemas.microsoft.com/office/drawing/2014/main" id="{026DC639-F268-FDF0-6ED2-AD75CE38743D}"/>
                </a:ext>
              </a:extLst>
            </p:cNvPr>
            <p:cNvSpPr txBox="1"/>
            <p:nvPr/>
          </p:nvSpPr>
          <p:spPr>
            <a:xfrm>
              <a:off x="2192841"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124</a:t>
              </a:r>
            </a:p>
          </p:txBody>
        </p:sp>
        <p:sp>
          <p:nvSpPr>
            <p:cNvPr id="1400" name="TextBox 1399">
              <a:extLst>
                <a:ext uri="{FF2B5EF4-FFF2-40B4-BE49-F238E27FC236}">
                  <a16:creationId xmlns:a16="http://schemas.microsoft.com/office/drawing/2014/main" id="{22B66C07-D6A5-DA78-4501-17494A89E191}"/>
                </a:ext>
              </a:extLst>
            </p:cNvPr>
            <p:cNvSpPr txBox="1"/>
            <p:nvPr/>
          </p:nvSpPr>
          <p:spPr>
            <a:xfrm>
              <a:off x="1798255"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190</a:t>
              </a:r>
            </a:p>
          </p:txBody>
        </p:sp>
        <p:sp>
          <p:nvSpPr>
            <p:cNvPr id="1401" name="TextBox 1400">
              <a:extLst>
                <a:ext uri="{FF2B5EF4-FFF2-40B4-BE49-F238E27FC236}">
                  <a16:creationId xmlns:a16="http://schemas.microsoft.com/office/drawing/2014/main" id="{2491C837-CAE0-EB21-9D6A-BB70C474F711}"/>
                </a:ext>
              </a:extLst>
            </p:cNvPr>
            <p:cNvSpPr txBox="1"/>
            <p:nvPr/>
          </p:nvSpPr>
          <p:spPr>
            <a:xfrm>
              <a:off x="1403669"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281</a:t>
              </a:r>
            </a:p>
          </p:txBody>
        </p:sp>
      </p:grpSp>
      <p:grpSp>
        <p:nvGrpSpPr>
          <p:cNvPr id="1402" name="Group 1401">
            <a:extLst>
              <a:ext uri="{FF2B5EF4-FFF2-40B4-BE49-F238E27FC236}">
                <a16:creationId xmlns:a16="http://schemas.microsoft.com/office/drawing/2014/main" id="{AC8D1201-00D7-D3AD-10AC-882E964CBCEB}"/>
              </a:ext>
            </a:extLst>
          </p:cNvPr>
          <p:cNvGrpSpPr/>
          <p:nvPr/>
        </p:nvGrpSpPr>
        <p:grpSpPr>
          <a:xfrm>
            <a:off x="1458719" y="2787087"/>
            <a:ext cx="4862112" cy="1705670"/>
            <a:chOff x="3667125" y="2576512"/>
            <a:chExt cx="4862112" cy="1705670"/>
          </a:xfrm>
        </p:grpSpPr>
        <p:sp>
          <p:nvSpPr>
            <p:cNvPr id="1403" name="Freeform: Shape 1402">
              <a:extLst>
                <a:ext uri="{FF2B5EF4-FFF2-40B4-BE49-F238E27FC236}">
                  <a16:creationId xmlns:a16="http://schemas.microsoft.com/office/drawing/2014/main" id="{44DC93AC-CAA0-6EAA-3800-BCECDCE0ACA3}"/>
                </a:ext>
              </a:extLst>
            </p:cNvPr>
            <p:cNvSpPr/>
            <p:nvPr/>
          </p:nvSpPr>
          <p:spPr>
            <a:xfrm>
              <a:off x="3667125" y="2576512"/>
              <a:ext cx="4862112" cy="1649758"/>
            </a:xfrm>
            <a:custGeom>
              <a:avLst/>
              <a:gdLst>
                <a:gd name="connsiteX0" fmla="*/ 4862113 w 4862112"/>
                <a:gd name="connsiteY0" fmla="*/ 1649759 h 1649758"/>
                <a:gd name="connsiteX1" fmla="*/ 4121277 w 4862112"/>
                <a:gd name="connsiteY1" fmla="*/ 1649759 h 1649758"/>
                <a:gd name="connsiteX2" fmla="*/ 4121277 w 4862112"/>
                <a:gd name="connsiteY2" fmla="*/ 1596838 h 1649758"/>
                <a:gd name="connsiteX3" fmla="*/ 3794436 w 4862112"/>
                <a:gd name="connsiteY3" fmla="*/ 1596838 h 1649758"/>
                <a:gd name="connsiteX4" fmla="*/ 3794436 w 4862112"/>
                <a:gd name="connsiteY4" fmla="*/ 1568825 h 1649758"/>
                <a:gd name="connsiteX5" fmla="*/ 3673040 w 4862112"/>
                <a:gd name="connsiteY5" fmla="*/ 1568825 h 1649758"/>
                <a:gd name="connsiteX6" fmla="*/ 3673040 w 4862112"/>
                <a:gd name="connsiteY6" fmla="*/ 1562595 h 1649758"/>
                <a:gd name="connsiteX7" fmla="*/ 3617014 w 4862112"/>
                <a:gd name="connsiteY7" fmla="*/ 1562595 h 1649758"/>
                <a:gd name="connsiteX8" fmla="*/ 3617014 w 4862112"/>
                <a:gd name="connsiteY8" fmla="*/ 1531468 h 1649758"/>
                <a:gd name="connsiteX9" fmla="*/ 3588992 w 4862112"/>
                <a:gd name="connsiteY9" fmla="*/ 1531468 h 1649758"/>
                <a:gd name="connsiteX10" fmla="*/ 3588992 w 4862112"/>
                <a:gd name="connsiteY10" fmla="*/ 1509684 h 1649758"/>
                <a:gd name="connsiteX11" fmla="*/ 3483159 w 4862112"/>
                <a:gd name="connsiteY11" fmla="*/ 1509684 h 1649758"/>
                <a:gd name="connsiteX12" fmla="*/ 3483159 w 4862112"/>
                <a:gd name="connsiteY12" fmla="*/ 1484776 h 1649758"/>
                <a:gd name="connsiteX13" fmla="*/ 3234138 w 4862112"/>
                <a:gd name="connsiteY13" fmla="*/ 1484776 h 1649758"/>
                <a:gd name="connsiteX14" fmla="*/ 3234138 w 4862112"/>
                <a:gd name="connsiteY14" fmla="*/ 1444314 h 1649758"/>
                <a:gd name="connsiteX15" fmla="*/ 3100292 w 4862112"/>
                <a:gd name="connsiteY15" fmla="*/ 1444314 h 1649758"/>
                <a:gd name="connsiteX16" fmla="*/ 3100292 w 4862112"/>
                <a:gd name="connsiteY16" fmla="*/ 1422521 h 1649758"/>
                <a:gd name="connsiteX17" fmla="*/ 2957113 w 4862112"/>
                <a:gd name="connsiteY17" fmla="*/ 1422521 h 1649758"/>
                <a:gd name="connsiteX18" fmla="*/ 2957113 w 4862112"/>
                <a:gd name="connsiteY18" fmla="*/ 1413186 h 1649758"/>
                <a:gd name="connsiteX19" fmla="*/ 2873064 w 4862112"/>
                <a:gd name="connsiteY19" fmla="*/ 1413186 h 1649758"/>
                <a:gd name="connsiteX20" fmla="*/ 2873064 w 4862112"/>
                <a:gd name="connsiteY20" fmla="*/ 1406957 h 1649758"/>
                <a:gd name="connsiteX21" fmla="*/ 2829487 w 4862112"/>
                <a:gd name="connsiteY21" fmla="*/ 1406957 h 1649758"/>
                <a:gd name="connsiteX22" fmla="*/ 2829487 w 4862112"/>
                <a:gd name="connsiteY22" fmla="*/ 1391393 h 1649758"/>
                <a:gd name="connsiteX23" fmla="*/ 2692527 w 4862112"/>
                <a:gd name="connsiteY23" fmla="*/ 1391393 h 1649758"/>
                <a:gd name="connsiteX24" fmla="*/ 2692527 w 4862112"/>
                <a:gd name="connsiteY24" fmla="*/ 1385173 h 1649758"/>
                <a:gd name="connsiteX25" fmla="*/ 2589800 w 4862112"/>
                <a:gd name="connsiteY25" fmla="*/ 1385173 h 1649758"/>
                <a:gd name="connsiteX26" fmla="*/ 2589800 w 4862112"/>
                <a:gd name="connsiteY26" fmla="*/ 1366495 h 1649758"/>
                <a:gd name="connsiteX27" fmla="*/ 2558672 w 4862112"/>
                <a:gd name="connsiteY27" fmla="*/ 1366495 h 1649758"/>
                <a:gd name="connsiteX28" fmla="*/ 2558672 w 4862112"/>
                <a:gd name="connsiteY28" fmla="*/ 1344701 h 1649758"/>
                <a:gd name="connsiteX29" fmla="*/ 2431056 w 4862112"/>
                <a:gd name="connsiteY29" fmla="*/ 1344701 h 1649758"/>
                <a:gd name="connsiteX30" fmla="*/ 2431056 w 4862112"/>
                <a:gd name="connsiteY30" fmla="*/ 1326032 h 1649758"/>
                <a:gd name="connsiteX31" fmla="*/ 2331444 w 4862112"/>
                <a:gd name="connsiteY31" fmla="*/ 1326032 h 1649758"/>
                <a:gd name="connsiteX32" fmla="*/ 2331444 w 4862112"/>
                <a:gd name="connsiteY32" fmla="*/ 1313574 h 1649758"/>
                <a:gd name="connsiteX33" fmla="*/ 2213162 w 4862112"/>
                <a:gd name="connsiteY33" fmla="*/ 1313574 h 1649758"/>
                <a:gd name="connsiteX34" fmla="*/ 2213162 w 4862112"/>
                <a:gd name="connsiteY34" fmla="*/ 1285561 h 1649758"/>
                <a:gd name="connsiteX35" fmla="*/ 2185149 w 4862112"/>
                <a:gd name="connsiteY35" fmla="*/ 1285561 h 1649758"/>
                <a:gd name="connsiteX36" fmla="*/ 2185149 w 4862112"/>
                <a:gd name="connsiteY36" fmla="*/ 1273112 h 1649758"/>
                <a:gd name="connsiteX37" fmla="*/ 2129114 w 4862112"/>
                <a:gd name="connsiteY37" fmla="*/ 1273112 h 1649758"/>
                <a:gd name="connsiteX38" fmla="*/ 2129114 w 4862112"/>
                <a:gd name="connsiteY38" fmla="*/ 1248213 h 1649758"/>
                <a:gd name="connsiteX39" fmla="*/ 2110445 w 4862112"/>
                <a:gd name="connsiteY39" fmla="*/ 1248213 h 1649758"/>
                <a:gd name="connsiteX40" fmla="*/ 2110445 w 4862112"/>
                <a:gd name="connsiteY40" fmla="*/ 1217086 h 1649758"/>
                <a:gd name="connsiteX41" fmla="*/ 2082422 w 4862112"/>
                <a:gd name="connsiteY41" fmla="*/ 1217086 h 1649758"/>
                <a:gd name="connsiteX42" fmla="*/ 2082422 w 4862112"/>
                <a:gd name="connsiteY42" fmla="*/ 1195292 h 1649758"/>
                <a:gd name="connsiteX43" fmla="*/ 1973485 w 4862112"/>
                <a:gd name="connsiteY43" fmla="*/ 1195292 h 1649758"/>
                <a:gd name="connsiteX44" fmla="*/ 1973485 w 4862112"/>
                <a:gd name="connsiteY44" fmla="*/ 1182843 h 1649758"/>
                <a:gd name="connsiteX45" fmla="*/ 1858309 w 4862112"/>
                <a:gd name="connsiteY45" fmla="*/ 1182843 h 1649758"/>
                <a:gd name="connsiteX46" fmla="*/ 1858309 w 4862112"/>
                <a:gd name="connsiteY46" fmla="*/ 1161050 h 1649758"/>
                <a:gd name="connsiteX47" fmla="*/ 1808502 w 4862112"/>
                <a:gd name="connsiteY47" fmla="*/ 1161050 h 1649758"/>
                <a:gd name="connsiteX48" fmla="*/ 1808502 w 4862112"/>
                <a:gd name="connsiteY48" fmla="*/ 1139266 h 1649758"/>
                <a:gd name="connsiteX49" fmla="*/ 1780489 w 4862112"/>
                <a:gd name="connsiteY49" fmla="*/ 1139266 h 1649758"/>
                <a:gd name="connsiteX50" fmla="*/ 1780489 w 4862112"/>
                <a:gd name="connsiteY50" fmla="*/ 1114358 h 1649758"/>
                <a:gd name="connsiteX51" fmla="*/ 1724463 w 4862112"/>
                <a:gd name="connsiteY51" fmla="*/ 1114358 h 1649758"/>
                <a:gd name="connsiteX52" fmla="*/ 1724463 w 4862112"/>
                <a:gd name="connsiteY52" fmla="*/ 1098795 h 1649758"/>
                <a:gd name="connsiteX53" fmla="*/ 1702670 w 4862112"/>
                <a:gd name="connsiteY53" fmla="*/ 1098795 h 1649758"/>
                <a:gd name="connsiteX54" fmla="*/ 1702670 w 4862112"/>
                <a:gd name="connsiteY54" fmla="*/ 1092575 h 1649758"/>
                <a:gd name="connsiteX55" fmla="*/ 1637300 w 4862112"/>
                <a:gd name="connsiteY55" fmla="*/ 1092575 h 1649758"/>
                <a:gd name="connsiteX56" fmla="*/ 1637300 w 4862112"/>
                <a:gd name="connsiteY56" fmla="*/ 1061447 h 1649758"/>
                <a:gd name="connsiteX57" fmla="*/ 1547032 w 4862112"/>
                <a:gd name="connsiteY57" fmla="*/ 1061447 h 1649758"/>
                <a:gd name="connsiteX58" fmla="*/ 1547032 w 4862112"/>
                <a:gd name="connsiteY58" fmla="*/ 1027205 h 1649758"/>
                <a:gd name="connsiteX59" fmla="*/ 1531468 w 4862112"/>
                <a:gd name="connsiteY59" fmla="*/ 1027205 h 1649758"/>
                <a:gd name="connsiteX60" fmla="*/ 1531468 w 4862112"/>
                <a:gd name="connsiteY60" fmla="*/ 1002306 h 1649758"/>
                <a:gd name="connsiteX61" fmla="*/ 1500340 w 4862112"/>
                <a:gd name="connsiteY61" fmla="*/ 1002306 h 1649758"/>
                <a:gd name="connsiteX62" fmla="*/ 1500340 w 4862112"/>
                <a:gd name="connsiteY62" fmla="*/ 977398 h 1649758"/>
                <a:gd name="connsiteX63" fmla="*/ 1481671 w 4862112"/>
                <a:gd name="connsiteY63" fmla="*/ 977398 h 1649758"/>
                <a:gd name="connsiteX64" fmla="*/ 1481671 w 4862112"/>
                <a:gd name="connsiteY64" fmla="*/ 961835 h 1649758"/>
                <a:gd name="connsiteX65" fmla="*/ 1447429 w 4862112"/>
                <a:gd name="connsiteY65" fmla="*/ 961835 h 1649758"/>
                <a:gd name="connsiteX66" fmla="*/ 1447429 w 4862112"/>
                <a:gd name="connsiteY66" fmla="*/ 946274 h 1649758"/>
                <a:gd name="connsiteX67" fmla="*/ 1382059 w 4862112"/>
                <a:gd name="connsiteY67" fmla="*/ 946274 h 1649758"/>
                <a:gd name="connsiteX68" fmla="*/ 1382059 w 4862112"/>
                <a:gd name="connsiteY68" fmla="*/ 921372 h 1649758"/>
                <a:gd name="connsiteX69" fmla="*/ 1319803 w 4862112"/>
                <a:gd name="connsiteY69" fmla="*/ 921372 h 1649758"/>
                <a:gd name="connsiteX70" fmla="*/ 1319803 w 4862112"/>
                <a:gd name="connsiteY70" fmla="*/ 905808 h 1649758"/>
                <a:gd name="connsiteX71" fmla="*/ 1294905 w 4862112"/>
                <a:gd name="connsiteY71" fmla="*/ 905808 h 1649758"/>
                <a:gd name="connsiteX72" fmla="*/ 1294905 w 4862112"/>
                <a:gd name="connsiteY72" fmla="*/ 893357 h 1649758"/>
                <a:gd name="connsiteX73" fmla="*/ 1263777 w 4862112"/>
                <a:gd name="connsiteY73" fmla="*/ 893357 h 1649758"/>
                <a:gd name="connsiteX74" fmla="*/ 1263777 w 4862112"/>
                <a:gd name="connsiteY74" fmla="*/ 859118 h 1649758"/>
                <a:gd name="connsiteX75" fmla="*/ 1201522 w 4862112"/>
                <a:gd name="connsiteY75" fmla="*/ 859118 h 1649758"/>
                <a:gd name="connsiteX76" fmla="*/ 1201522 w 4862112"/>
                <a:gd name="connsiteY76" fmla="*/ 849780 h 1649758"/>
                <a:gd name="connsiteX77" fmla="*/ 1185958 w 4862112"/>
                <a:gd name="connsiteY77" fmla="*/ 849780 h 1649758"/>
                <a:gd name="connsiteX78" fmla="*/ 1185958 w 4862112"/>
                <a:gd name="connsiteY78" fmla="*/ 837329 h 1649758"/>
                <a:gd name="connsiteX79" fmla="*/ 1105024 w 4862112"/>
                <a:gd name="connsiteY79" fmla="*/ 837329 h 1649758"/>
                <a:gd name="connsiteX80" fmla="*/ 1105024 w 4862112"/>
                <a:gd name="connsiteY80" fmla="*/ 809314 h 1649758"/>
                <a:gd name="connsiteX81" fmla="*/ 1064562 w 4862112"/>
                <a:gd name="connsiteY81" fmla="*/ 809314 h 1649758"/>
                <a:gd name="connsiteX82" fmla="*/ 1064562 w 4862112"/>
                <a:gd name="connsiteY82" fmla="*/ 796863 h 1649758"/>
                <a:gd name="connsiteX83" fmla="*/ 1017870 w 4862112"/>
                <a:gd name="connsiteY83" fmla="*/ 796863 h 1649758"/>
                <a:gd name="connsiteX84" fmla="*/ 1017870 w 4862112"/>
                <a:gd name="connsiteY84" fmla="*/ 771960 h 1649758"/>
                <a:gd name="connsiteX85" fmla="*/ 989857 w 4862112"/>
                <a:gd name="connsiteY85" fmla="*/ 771960 h 1649758"/>
                <a:gd name="connsiteX86" fmla="*/ 989857 w 4862112"/>
                <a:gd name="connsiteY86" fmla="*/ 740834 h 1649758"/>
                <a:gd name="connsiteX87" fmla="*/ 955615 w 4862112"/>
                <a:gd name="connsiteY87" fmla="*/ 740834 h 1649758"/>
                <a:gd name="connsiteX88" fmla="*/ 955615 w 4862112"/>
                <a:gd name="connsiteY88" fmla="*/ 722157 h 1649758"/>
                <a:gd name="connsiteX89" fmla="*/ 899583 w 4862112"/>
                <a:gd name="connsiteY89" fmla="*/ 722157 h 1649758"/>
                <a:gd name="connsiteX90" fmla="*/ 899583 w 4862112"/>
                <a:gd name="connsiteY90" fmla="*/ 691029 h 1649758"/>
                <a:gd name="connsiteX91" fmla="*/ 880907 w 4862112"/>
                <a:gd name="connsiteY91" fmla="*/ 691029 h 1649758"/>
                <a:gd name="connsiteX92" fmla="*/ 880907 w 4862112"/>
                <a:gd name="connsiteY92" fmla="*/ 669240 h 1649758"/>
                <a:gd name="connsiteX93" fmla="*/ 765736 w 4862112"/>
                <a:gd name="connsiteY93" fmla="*/ 669240 h 1649758"/>
                <a:gd name="connsiteX94" fmla="*/ 765736 w 4862112"/>
                <a:gd name="connsiteY94" fmla="*/ 628775 h 1649758"/>
                <a:gd name="connsiteX95" fmla="*/ 743946 w 4862112"/>
                <a:gd name="connsiteY95" fmla="*/ 628775 h 1649758"/>
                <a:gd name="connsiteX96" fmla="*/ 743946 w 4862112"/>
                <a:gd name="connsiteY96" fmla="*/ 606985 h 1649758"/>
                <a:gd name="connsiteX97" fmla="*/ 719044 w 4862112"/>
                <a:gd name="connsiteY97" fmla="*/ 606985 h 1649758"/>
                <a:gd name="connsiteX98" fmla="*/ 719044 w 4862112"/>
                <a:gd name="connsiteY98" fmla="*/ 578971 h 1649758"/>
                <a:gd name="connsiteX99" fmla="*/ 675465 w 4862112"/>
                <a:gd name="connsiteY99" fmla="*/ 578971 h 1649758"/>
                <a:gd name="connsiteX100" fmla="*/ 675465 w 4862112"/>
                <a:gd name="connsiteY100" fmla="*/ 550956 h 1649758"/>
                <a:gd name="connsiteX101" fmla="*/ 606985 w 4862112"/>
                <a:gd name="connsiteY101" fmla="*/ 550956 h 1649758"/>
                <a:gd name="connsiteX102" fmla="*/ 606985 w 4862112"/>
                <a:gd name="connsiteY102" fmla="*/ 526054 h 1649758"/>
                <a:gd name="connsiteX103" fmla="*/ 582083 w 4862112"/>
                <a:gd name="connsiteY103" fmla="*/ 526054 h 1649758"/>
                <a:gd name="connsiteX104" fmla="*/ 582083 w 4862112"/>
                <a:gd name="connsiteY104" fmla="*/ 491814 h 1649758"/>
                <a:gd name="connsiteX105" fmla="*/ 563407 w 4862112"/>
                <a:gd name="connsiteY105" fmla="*/ 491814 h 1649758"/>
                <a:gd name="connsiteX106" fmla="*/ 563407 w 4862112"/>
                <a:gd name="connsiteY106" fmla="*/ 457573 h 1649758"/>
                <a:gd name="connsiteX107" fmla="*/ 544730 w 4862112"/>
                <a:gd name="connsiteY107" fmla="*/ 457573 h 1649758"/>
                <a:gd name="connsiteX108" fmla="*/ 544730 w 4862112"/>
                <a:gd name="connsiteY108" fmla="*/ 426446 h 1649758"/>
                <a:gd name="connsiteX109" fmla="*/ 516716 w 4862112"/>
                <a:gd name="connsiteY109" fmla="*/ 426446 h 1649758"/>
                <a:gd name="connsiteX110" fmla="*/ 516716 w 4862112"/>
                <a:gd name="connsiteY110" fmla="*/ 413995 h 1649758"/>
                <a:gd name="connsiteX111" fmla="*/ 466912 w 4862112"/>
                <a:gd name="connsiteY111" fmla="*/ 413995 h 1649758"/>
                <a:gd name="connsiteX112" fmla="*/ 466912 w 4862112"/>
                <a:gd name="connsiteY112" fmla="*/ 370417 h 1649758"/>
                <a:gd name="connsiteX113" fmla="*/ 401544 w 4862112"/>
                <a:gd name="connsiteY113" fmla="*/ 370417 h 1649758"/>
                <a:gd name="connsiteX114" fmla="*/ 401544 w 4862112"/>
                <a:gd name="connsiteY114" fmla="*/ 342402 h 1649758"/>
                <a:gd name="connsiteX115" fmla="*/ 373530 w 4862112"/>
                <a:gd name="connsiteY115" fmla="*/ 342402 h 1649758"/>
                <a:gd name="connsiteX116" fmla="*/ 373530 w 4862112"/>
                <a:gd name="connsiteY116" fmla="*/ 308161 h 1649758"/>
                <a:gd name="connsiteX117" fmla="*/ 301936 w 4862112"/>
                <a:gd name="connsiteY117" fmla="*/ 308161 h 1649758"/>
                <a:gd name="connsiteX118" fmla="*/ 301936 w 4862112"/>
                <a:gd name="connsiteY118" fmla="*/ 283260 h 1649758"/>
                <a:gd name="connsiteX119" fmla="*/ 249020 w 4862112"/>
                <a:gd name="connsiteY119" fmla="*/ 283260 h 1649758"/>
                <a:gd name="connsiteX120" fmla="*/ 249020 w 4862112"/>
                <a:gd name="connsiteY120" fmla="*/ 242794 h 1649758"/>
                <a:gd name="connsiteX121" fmla="*/ 233456 w 4862112"/>
                <a:gd name="connsiteY121" fmla="*/ 242794 h 1649758"/>
                <a:gd name="connsiteX122" fmla="*/ 233456 w 4862112"/>
                <a:gd name="connsiteY122" fmla="*/ 214779 h 1649758"/>
                <a:gd name="connsiteX123" fmla="*/ 214779 w 4862112"/>
                <a:gd name="connsiteY123" fmla="*/ 214779 h 1649758"/>
                <a:gd name="connsiteX124" fmla="*/ 214779 w 4862112"/>
                <a:gd name="connsiteY124" fmla="*/ 180540 h 1649758"/>
                <a:gd name="connsiteX125" fmla="*/ 189877 w 4862112"/>
                <a:gd name="connsiteY125" fmla="*/ 180540 h 1649758"/>
                <a:gd name="connsiteX126" fmla="*/ 189877 w 4862112"/>
                <a:gd name="connsiteY126" fmla="*/ 155638 h 1649758"/>
                <a:gd name="connsiteX127" fmla="*/ 158750 w 4862112"/>
                <a:gd name="connsiteY127" fmla="*/ 155638 h 1649758"/>
                <a:gd name="connsiteX128" fmla="*/ 158750 w 4862112"/>
                <a:gd name="connsiteY128" fmla="*/ 124510 h 1649758"/>
                <a:gd name="connsiteX129" fmla="*/ 127623 w 4862112"/>
                <a:gd name="connsiteY129" fmla="*/ 124510 h 1649758"/>
                <a:gd name="connsiteX130" fmla="*/ 127623 w 4862112"/>
                <a:gd name="connsiteY130" fmla="*/ 108946 h 1649758"/>
                <a:gd name="connsiteX131" fmla="*/ 108946 w 4862112"/>
                <a:gd name="connsiteY131" fmla="*/ 108946 h 1649758"/>
                <a:gd name="connsiteX132" fmla="*/ 108946 w 4862112"/>
                <a:gd name="connsiteY132" fmla="*/ 77819 h 1649758"/>
                <a:gd name="connsiteX133" fmla="*/ 90270 w 4862112"/>
                <a:gd name="connsiteY133" fmla="*/ 77819 h 1649758"/>
                <a:gd name="connsiteX134" fmla="*/ 90270 w 4862112"/>
                <a:gd name="connsiteY134" fmla="*/ 52917 h 1649758"/>
                <a:gd name="connsiteX135" fmla="*/ 71593 w 4862112"/>
                <a:gd name="connsiteY135" fmla="*/ 52917 h 1649758"/>
                <a:gd name="connsiteX136" fmla="*/ 71593 w 4862112"/>
                <a:gd name="connsiteY136" fmla="*/ 0 h 1649758"/>
                <a:gd name="connsiteX137" fmla="*/ 0 w 4862112"/>
                <a:gd name="connsiteY137" fmla="*/ 0 h 1649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4862112" h="1649758">
                  <a:moveTo>
                    <a:pt x="4862113" y="1649759"/>
                  </a:moveTo>
                  <a:lnTo>
                    <a:pt x="4121277" y="1649759"/>
                  </a:lnTo>
                  <a:lnTo>
                    <a:pt x="4121277" y="1596838"/>
                  </a:lnTo>
                  <a:lnTo>
                    <a:pt x="3794436" y="1596838"/>
                  </a:lnTo>
                  <a:lnTo>
                    <a:pt x="3794436" y="1568825"/>
                  </a:lnTo>
                  <a:lnTo>
                    <a:pt x="3673040" y="1568825"/>
                  </a:lnTo>
                  <a:lnTo>
                    <a:pt x="3673040" y="1562595"/>
                  </a:lnTo>
                  <a:lnTo>
                    <a:pt x="3617014" y="1562595"/>
                  </a:lnTo>
                  <a:lnTo>
                    <a:pt x="3617014" y="1531468"/>
                  </a:lnTo>
                  <a:lnTo>
                    <a:pt x="3588992" y="1531468"/>
                  </a:lnTo>
                  <a:lnTo>
                    <a:pt x="3588992" y="1509684"/>
                  </a:lnTo>
                  <a:lnTo>
                    <a:pt x="3483159" y="1509684"/>
                  </a:lnTo>
                  <a:lnTo>
                    <a:pt x="3483159" y="1484776"/>
                  </a:lnTo>
                  <a:lnTo>
                    <a:pt x="3234138" y="1484776"/>
                  </a:lnTo>
                  <a:lnTo>
                    <a:pt x="3234138" y="1444314"/>
                  </a:lnTo>
                  <a:lnTo>
                    <a:pt x="3100292" y="1444314"/>
                  </a:lnTo>
                  <a:lnTo>
                    <a:pt x="3100292" y="1422521"/>
                  </a:lnTo>
                  <a:lnTo>
                    <a:pt x="2957113" y="1422521"/>
                  </a:lnTo>
                  <a:lnTo>
                    <a:pt x="2957113" y="1413186"/>
                  </a:lnTo>
                  <a:lnTo>
                    <a:pt x="2873064" y="1413186"/>
                  </a:lnTo>
                  <a:lnTo>
                    <a:pt x="2873064" y="1406957"/>
                  </a:lnTo>
                  <a:lnTo>
                    <a:pt x="2829487" y="1406957"/>
                  </a:lnTo>
                  <a:lnTo>
                    <a:pt x="2829487" y="1391393"/>
                  </a:lnTo>
                  <a:lnTo>
                    <a:pt x="2692527" y="1391393"/>
                  </a:lnTo>
                  <a:lnTo>
                    <a:pt x="2692527" y="1385173"/>
                  </a:lnTo>
                  <a:lnTo>
                    <a:pt x="2589800" y="1385173"/>
                  </a:lnTo>
                  <a:lnTo>
                    <a:pt x="2589800" y="1366495"/>
                  </a:lnTo>
                  <a:lnTo>
                    <a:pt x="2558672" y="1366495"/>
                  </a:lnTo>
                  <a:lnTo>
                    <a:pt x="2558672" y="1344701"/>
                  </a:lnTo>
                  <a:lnTo>
                    <a:pt x="2431056" y="1344701"/>
                  </a:lnTo>
                  <a:lnTo>
                    <a:pt x="2431056" y="1326032"/>
                  </a:lnTo>
                  <a:lnTo>
                    <a:pt x="2331444" y="1326032"/>
                  </a:lnTo>
                  <a:lnTo>
                    <a:pt x="2331444" y="1313574"/>
                  </a:lnTo>
                  <a:lnTo>
                    <a:pt x="2213162" y="1313574"/>
                  </a:lnTo>
                  <a:lnTo>
                    <a:pt x="2213162" y="1285561"/>
                  </a:lnTo>
                  <a:lnTo>
                    <a:pt x="2185149" y="1285561"/>
                  </a:lnTo>
                  <a:lnTo>
                    <a:pt x="2185149" y="1273112"/>
                  </a:lnTo>
                  <a:lnTo>
                    <a:pt x="2129114" y="1273112"/>
                  </a:lnTo>
                  <a:lnTo>
                    <a:pt x="2129114" y="1248213"/>
                  </a:lnTo>
                  <a:lnTo>
                    <a:pt x="2110445" y="1248213"/>
                  </a:lnTo>
                  <a:lnTo>
                    <a:pt x="2110445" y="1217086"/>
                  </a:lnTo>
                  <a:lnTo>
                    <a:pt x="2082422" y="1217086"/>
                  </a:lnTo>
                  <a:lnTo>
                    <a:pt x="2082422" y="1195292"/>
                  </a:lnTo>
                  <a:lnTo>
                    <a:pt x="1973485" y="1195292"/>
                  </a:lnTo>
                  <a:lnTo>
                    <a:pt x="1973485" y="1182843"/>
                  </a:lnTo>
                  <a:lnTo>
                    <a:pt x="1858309" y="1182843"/>
                  </a:lnTo>
                  <a:lnTo>
                    <a:pt x="1858309" y="1161050"/>
                  </a:lnTo>
                  <a:lnTo>
                    <a:pt x="1808502" y="1161050"/>
                  </a:lnTo>
                  <a:lnTo>
                    <a:pt x="1808502" y="1139266"/>
                  </a:lnTo>
                  <a:lnTo>
                    <a:pt x="1780489" y="1139266"/>
                  </a:lnTo>
                  <a:lnTo>
                    <a:pt x="1780489" y="1114358"/>
                  </a:lnTo>
                  <a:lnTo>
                    <a:pt x="1724463" y="1114358"/>
                  </a:lnTo>
                  <a:lnTo>
                    <a:pt x="1724463" y="1098795"/>
                  </a:lnTo>
                  <a:lnTo>
                    <a:pt x="1702670" y="1098795"/>
                  </a:lnTo>
                  <a:lnTo>
                    <a:pt x="1702670" y="1092575"/>
                  </a:lnTo>
                  <a:lnTo>
                    <a:pt x="1637300" y="1092575"/>
                  </a:lnTo>
                  <a:lnTo>
                    <a:pt x="1637300" y="1061447"/>
                  </a:lnTo>
                  <a:lnTo>
                    <a:pt x="1547032" y="1061447"/>
                  </a:lnTo>
                  <a:lnTo>
                    <a:pt x="1547032" y="1027205"/>
                  </a:lnTo>
                  <a:lnTo>
                    <a:pt x="1531468" y="1027205"/>
                  </a:lnTo>
                  <a:lnTo>
                    <a:pt x="1531468" y="1002306"/>
                  </a:lnTo>
                  <a:lnTo>
                    <a:pt x="1500340" y="1002306"/>
                  </a:lnTo>
                  <a:lnTo>
                    <a:pt x="1500340" y="977398"/>
                  </a:lnTo>
                  <a:lnTo>
                    <a:pt x="1481671" y="977398"/>
                  </a:lnTo>
                  <a:lnTo>
                    <a:pt x="1481671" y="961835"/>
                  </a:lnTo>
                  <a:lnTo>
                    <a:pt x="1447429" y="961835"/>
                  </a:lnTo>
                  <a:lnTo>
                    <a:pt x="1447429" y="946274"/>
                  </a:lnTo>
                  <a:lnTo>
                    <a:pt x="1382059" y="946274"/>
                  </a:lnTo>
                  <a:lnTo>
                    <a:pt x="1382059" y="921372"/>
                  </a:lnTo>
                  <a:lnTo>
                    <a:pt x="1319803" y="921372"/>
                  </a:lnTo>
                  <a:lnTo>
                    <a:pt x="1319803" y="905808"/>
                  </a:lnTo>
                  <a:lnTo>
                    <a:pt x="1294905" y="905808"/>
                  </a:lnTo>
                  <a:lnTo>
                    <a:pt x="1294905" y="893357"/>
                  </a:lnTo>
                  <a:lnTo>
                    <a:pt x="1263777" y="893357"/>
                  </a:lnTo>
                  <a:lnTo>
                    <a:pt x="1263777" y="859118"/>
                  </a:lnTo>
                  <a:lnTo>
                    <a:pt x="1201522" y="859118"/>
                  </a:lnTo>
                  <a:lnTo>
                    <a:pt x="1201522" y="849780"/>
                  </a:lnTo>
                  <a:lnTo>
                    <a:pt x="1185958" y="849780"/>
                  </a:lnTo>
                  <a:lnTo>
                    <a:pt x="1185958" y="837329"/>
                  </a:lnTo>
                  <a:lnTo>
                    <a:pt x="1105024" y="837329"/>
                  </a:lnTo>
                  <a:lnTo>
                    <a:pt x="1105024" y="809314"/>
                  </a:lnTo>
                  <a:lnTo>
                    <a:pt x="1064562" y="809314"/>
                  </a:lnTo>
                  <a:lnTo>
                    <a:pt x="1064562" y="796863"/>
                  </a:lnTo>
                  <a:lnTo>
                    <a:pt x="1017870" y="796863"/>
                  </a:lnTo>
                  <a:lnTo>
                    <a:pt x="1017870" y="771960"/>
                  </a:lnTo>
                  <a:lnTo>
                    <a:pt x="989857" y="771960"/>
                  </a:lnTo>
                  <a:lnTo>
                    <a:pt x="989857" y="740834"/>
                  </a:lnTo>
                  <a:lnTo>
                    <a:pt x="955615" y="740834"/>
                  </a:lnTo>
                  <a:lnTo>
                    <a:pt x="955615" y="722157"/>
                  </a:lnTo>
                  <a:lnTo>
                    <a:pt x="899583" y="722157"/>
                  </a:lnTo>
                  <a:lnTo>
                    <a:pt x="899583" y="691029"/>
                  </a:lnTo>
                  <a:lnTo>
                    <a:pt x="880907" y="691029"/>
                  </a:lnTo>
                  <a:lnTo>
                    <a:pt x="880907" y="669240"/>
                  </a:lnTo>
                  <a:lnTo>
                    <a:pt x="765736" y="669240"/>
                  </a:lnTo>
                  <a:lnTo>
                    <a:pt x="765736" y="628775"/>
                  </a:lnTo>
                  <a:lnTo>
                    <a:pt x="743946" y="628775"/>
                  </a:lnTo>
                  <a:lnTo>
                    <a:pt x="743946" y="606985"/>
                  </a:lnTo>
                  <a:lnTo>
                    <a:pt x="719044" y="606985"/>
                  </a:lnTo>
                  <a:lnTo>
                    <a:pt x="719044" y="578971"/>
                  </a:lnTo>
                  <a:lnTo>
                    <a:pt x="675465" y="578971"/>
                  </a:lnTo>
                  <a:lnTo>
                    <a:pt x="675465" y="550956"/>
                  </a:lnTo>
                  <a:lnTo>
                    <a:pt x="606985" y="550956"/>
                  </a:lnTo>
                  <a:lnTo>
                    <a:pt x="606985" y="526054"/>
                  </a:lnTo>
                  <a:lnTo>
                    <a:pt x="582083" y="526054"/>
                  </a:lnTo>
                  <a:lnTo>
                    <a:pt x="582083" y="491814"/>
                  </a:lnTo>
                  <a:lnTo>
                    <a:pt x="563407" y="491814"/>
                  </a:lnTo>
                  <a:lnTo>
                    <a:pt x="563407" y="457573"/>
                  </a:lnTo>
                  <a:lnTo>
                    <a:pt x="544730" y="457573"/>
                  </a:lnTo>
                  <a:lnTo>
                    <a:pt x="544730" y="426446"/>
                  </a:lnTo>
                  <a:lnTo>
                    <a:pt x="516716" y="426446"/>
                  </a:lnTo>
                  <a:lnTo>
                    <a:pt x="516716" y="413995"/>
                  </a:lnTo>
                  <a:lnTo>
                    <a:pt x="466912" y="413995"/>
                  </a:lnTo>
                  <a:lnTo>
                    <a:pt x="466912" y="370417"/>
                  </a:lnTo>
                  <a:lnTo>
                    <a:pt x="401544" y="370417"/>
                  </a:lnTo>
                  <a:lnTo>
                    <a:pt x="401544" y="342402"/>
                  </a:lnTo>
                  <a:lnTo>
                    <a:pt x="373530" y="342402"/>
                  </a:lnTo>
                  <a:lnTo>
                    <a:pt x="373530" y="308161"/>
                  </a:lnTo>
                  <a:lnTo>
                    <a:pt x="301936" y="308161"/>
                  </a:lnTo>
                  <a:lnTo>
                    <a:pt x="301936" y="283260"/>
                  </a:lnTo>
                  <a:lnTo>
                    <a:pt x="249020" y="283260"/>
                  </a:lnTo>
                  <a:lnTo>
                    <a:pt x="249020" y="242794"/>
                  </a:lnTo>
                  <a:lnTo>
                    <a:pt x="233456" y="242794"/>
                  </a:lnTo>
                  <a:lnTo>
                    <a:pt x="233456" y="214779"/>
                  </a:lnTo>
                  <a:lnTo>
                    <a:pt x="214779" y="214779"/>
                  </a:lnTo>
                  <a:lnTo>
                    <a:pt x="214779" y="180540"/>
                  </a:lnTo>
                  <a:lnTo>
                    <a:pt x="189877" y="180540"/>
                  </a:lnTo>
                  <a:lnTo>
                    <a:pt x="189877" y="155638"/>
                  </a:lnTo>
                  <a:lnTo>
                    <a:pt x="158750" y="155638"/>
                  </a:lnTo>
                  <a:lnTo>
                    <a:pt x="158750" y="124510"/>
                  </a:lnTo>
                  <a:lnTo>
                    <a:pt x="127623" y="124510"/>
                  </a:lnTo>
                  <a:lnTo>
                    <a:pt x="127623" y="108946"/>
                  </a:lnTo>
                  <a:lnTo>
                    <a:pt x="108946" y="108946"/>
                  </a:lnTo>
                  <a:lnTo>
                    <a:pt x="108946" y="77819"/>
                  </a:lnTo>
                  <a:lnTo>
                    <a:pt x="90270" y="77819"/>
                  </a:lnTo>
                  <a:lnTo>
                    <a:pt x="90270" y="52917"/>
                  </a:lnTo>
                  <a:lnTo>
                    <a:pt x="71593" y="52917"/>
                  </a:lnTo>
                  <a:lnTo>
                    <a:pt x="71593" y="0"/>
                  </a:lnTo>
                  <a:lnTo>
                    <a:pt x="0" y="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4" name="Freeform: Shape 1403">
              <a:extLst>
                <a:ext uri="{FF2B5EF4-FFF2-40B4-BE49-F238E27FC236}">
                  <a16:creationId xmlns:a16="http://schemas.microsoft.com/office/drawing/2014/main" id="{76CA96E2-9318-811B-CD54-EC7C2D558037}"/>
                </a:ext>
              </a:extLst>
            </p:cNvPr>
            <p:cNvSpPr/>
            <p:nvPr/>
          </p:nvSpPr>
          <p:spPr>
            <a:xfrm>
              <a:off x="3756647" y="2591971"/>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5" name="Freeform: Shape 1404">
              <a:extLst>
                <a:ext uri="{FF2B5EF4-FFF2-40B4-BE49-F238E27FC236}">
                  <a16:creationId xmlns:a16="http://schemas.microsoft.com/office/drawing/2014/main" id="{6313B7C0-212B-1DD2-1B77-2C769325567E}"/>
                </a:ext>
              </a:extLst>
            </p:cNvPr>
            <p:cNvSpPr/>
            <p:nvPr/>
          </p:nvSpPr>
          <p:spPr>
            <a:xfrm>
              <a:off x="3775697" y="263007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6" name="Freeform: Shape 1405">
              <a:extLst>
                <a:ext uri="{FF2B5EF4-FFF2-40B4-BE49-F238E27FC236}">
                  <a16:creationId xmlns:a16="http://schemas.microsoft.com/office/drawing/2014/main" id="{4E5A9F78-5DFE-576B-33BD-87425006EA1D}"/>
                </a:ext>
              </a:extLst>
            </p:cNvPr>
            <p:cNvSpPr/>
            <p:nvPr/>
          </p:nvSpPr>
          <p:spPr>
            <a:xfrm>
              <a:off x="3794747" y="264912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7" name="Freeform: Shape 1406">
              <a:extLst>
                <a:ext uri="{FF2B5EF4-FFF2-40B4-BE49-F238E27FC236}">
                  <a16:creationId xmlns:a16="http://schemas.microsoft.com/office/drawing/2014/main" id="{866FC248-0B7C-16EF-28E8-B79A2E5DEF6E}"/>
                </a:ext>
              </a:extLst>
            </p:cNvPr>
            <p:cNvSpPr/>
            <p:nvPr/>
          </p:nvSpPr>
          <p:spPr>
            <a:xfrm>
              <a:off x="3813797" y="264912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72" name="Freeform: Shape 671">
              <a:extLst>
                <a:ext uri="{FF2B5EF4-FFF2-40B4-BE49-F238E27FC236}">
                  <a16:creationId xmlns:a16="http://schemas.microsoft.com/office/drawing/2014/main" id="{95A0CBB5-E300-6D6B-862B-736CA2B99B93}"/>
                </a:ext>
              </a:extLst>
            </p:cNvPr>
            <p:cNvSpPr/>
            <p:nvPr/>
          </p:nvSpPr>
          <p:spPr>
            <a:xfrm>
              <a:off x="3832847" y="268722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73" name="Freeform: Shape 672">
              <a:extLst>
                <a:ext uri="{FF2B5EF4-FFF2-40B4-BE49-F238E27FC236}">
                  <a16:creationId xmlns:a16="http://schemas.microsoft.com/office/drawing/2014/main" id="{B8BE329A-8AA1-6258-6589-2290B6E37AF1}"/>
                </a:ext>
              </a:extLst>
            </p:cNvPr>
            <p:cNvSpPr/>
            <p:nvPr/>
          </p:nvSpPr>
          <p:spPr>
            <a:xfrm>
              <a:off x="3851897" y="268722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74" name="Freeform: Shape 673">
              <a:extLst>
                <a:ext uri="{FF2B5EF4-FFF2-40B4-BE49-F238E27FC236}">
                  <a16:creationId xmlns:a16="http://schemas.microsoft.com/office/drawing/2014/main" id="{BA2CD190-BA45-9027-65E6-C5BF21AEEA40}"/>
                </a:ext>
              </a:extLst>
            </p:cNvPr>
            <p:cNvSpPr/>
            <p:nvPr/>
          </p:nvSpPr>
          <p:spPr>
            <a:xfrm>
              <a:off x="3870947" y="268722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75" name="Freeform: Shape 674">
              <a:extLst>
                <a:ext uri="{FF2B5EF4-FFF2-40B4-BE49-F238E27FC236}">
                  <a16:creationId xmlns:a16="http://schemas.microsoft.com/office/drawing/2014/main" id="{4DF28423-C67D-E44A-D399-6F0F55661F54}"/>
                </a:ext>
              </a:extLst>
            </p:cNvPr>
            <p:cNvSpPr/>
            <p:nvPr/>
          </p:nvSpPr>
          <p:spPr>
            <a:xfrm>
              <a:off x="3889997" y="2725322"/>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77" name="Freeform: Shape 676">
              <a:extLst>
                <a:ext uri="{FF2B5EF4-FFF2-40B4-BE49-F238E27FC236}">
                  <a16:creationId xmlns:a16="http://schemas.microsoft.com/office/drawing/2014/main" id="{B0D1595A-DF18-3177-211D-A76B66137DF2}"/>
                </a:ext>
              </a:extLst>
            </p:cNvPr>
            <p:cNvSpPr/>
            <p:nvPr/>
          </p:nvSpPr>
          <p:spPr>
            <a:xfrm>
              <a:off x="3909047" y="27634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78" name="Freeform: Shape 677">
              <a:extLst>
                <a:ext uri="{FF2B5EF4-FFF2-40B4-BE49-F238E27FC236}">
                  <a16:creationId xmlns:a16="http://schemas.microsoft.com/office/drawing/2014/main" id="{6FC1DE13-4C2E-CD8B-4AA9-32748645B322}"/>
                </a:ext>
              </a:extLst>
            </p:cNvPr>
            <p:cNvSpPr/>
            <p:nvPr/>
          </p:nvSpPr>
          <p:spPr>
            <a:xfrm>
              <a:off x="3928097" y="282057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79" name="Freeform: Shape 678">
              <a:extLst>
                <a:ext uri="{FF2B5EF4-FFF2-40B4-BE49-F238E27FC236}">
                  <a16:creationId xmlns:a16="http://schemas.microsoft.com/office/drawing/2014/main" id="{E87430ED-B77E-6E30-74FB-8CEA50276A2E}"/>
                </a:ext>
              </a:extLst>
            </p:cNvPr>
            <p:cNvSpPr/>
            <p:nvPr/>
          </p:nvSpPr>
          <p:spPr>
            <a:xfrm>
              <a:off x="3947147" y="282057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0" name="Freeform: Shape 679">
              <a:extLst>
                <a:ext uri="{FF2B5EF4-FFF2-40B4-BE49-F238E27FC236}">
                  <a16:creationId xmlns:a16="http://schemas.microsoft.com/office/drawing/2014/main" id="{A71E1264-AD63-82EA-34CC-A235EA2683AE}"/>
                </a:ext>
              </a:extLst>
            </p:cNvPr>
            <p:cNvSpPr/>
            <p:nvPr/>
          </p:nvSpPr>
          <p:spPr>
            <a:xfrm>
              <a:off x="3966197" y="28396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1" name="Freeform: Shape 680">
              <a:extLst>
                <a:ext uri="{FF2B5EF4-FFF2-40B4-BE49-F238E27FC236}">
                  <a16:creationId xmlns:a16="http://schemas.microsoft.com/office/drawing/2014/main" id="{B436FEB7-1A90-79E1-B619-8D3C56BF22DC}"/>
                </a:ext>
              </a:extLst>
            </p:cNvPr>
            <p:cNvSpPr/>
            <p:nvPr/>
          </p:nvSpPr>
          <p:spPr>
            <a:xfrm>
              <a:off x="3985247" y="28396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2" name="Freeform: Shape 681">
              <a:extLst>
                <a:ext uri="{FF2B5EF4-FFF2-40B4-BE49-F238E27FC236}">
                  <a16:creationId xmlns:a16="http://schemas.microsoft.com/office/drawing/2014/main" id="{61AFD2AB-5DD2-E010-7D55-633F4E15982E}"/>
                </a:ext>
              </a:extLst>
            </p:cNvPr>
            <p:cNvSpPr/>
            <p:nvPr/>
          </p:nvSpPr>
          <p:spPr>
            <a:xfrm>
              <a:off x="4004297" y="28396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3" name="Freeform: Shape 682">
              <a:extLst>
                <a:ext uri="{FF2B5EF4-FFF2-40B4-BE49-F238E27FC236}">
                  <a16:creationId xmlns:a16="http://schemas.microsoft.com/office/drawing/2014/main" id="{82760BC3-5AF6-1067-2ED9-ABC3F77F66AE}"/>
                </a:ext>
              </a:extLst>
            </p:cNvPr>
            <p:cNvSpPr/>
            <p:nvPr/>
          </p:nvSpPr>
          <p:spPr>
            <a:xfrm>
              <a:off x="4023347" y="285867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4" name="Freeform: Shape 683">
              <a:extLst>
                <a:ext uri="{FF2B5EF4-FFF2-40B4-BE49-F238E27FC236}">
                  <a16:creationId xmlns:a16="http://schemas.microsoft.com/office/drawing/2014/main" id="{841A84DE-0CBE-A391-8427-37CDDE6DCE43}"/>
                </a:ext>
              </a:extLst>
            </p:cNvPr>
            <p:cNvSpPr/>
            <p:nvPr/>
          </p:nvSpPr>
          <p:spPr>
            <a:xfrm>
              <a:off x="4042397" y="287772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5" name="Freeform: Shape 684">
              <a:extLst>
                <a:ext uri="{FF2B5EF4-FFF2-40B4-BE49-F238E27FC236}">
                  <a16:creationId xmlns:a16="http://schemas.microsoft.com/office/drawing/2014/main" id="{83B425EA-9FCF-0364-FFD0-FAF87C111F75}"/>
                </a:ext>
              </a:extLst>
            </p:cNvPr>
            <p:cNvSpPr/>
            <p:nvPr/>
          </p:nvSpPr>
          <p:spPr>
            <a:xfrm>
              <a:off x="4061447" y="289677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6" name="Freeform: Shape 685">
              <a:extLst>
                <a:ext uri="{FF2B5EF4-FFF2-40B4-BE49-F238E27FC236}">
                  <a16:creationId xmlns:a16="http://schemas.microsoft.com/office/drawing/2014/main" id="{25D9BE4C-0923-57C9-F0F8-100B3C226256}"/>
                </a:ext>
              </a:extLst>
            </p:cNvPr>
            <p:cNvSpPr/>
            <p:nvPr/>
          </p:nvSpPr>
          <p:spPr>
            <a:xfrm>
              <a:off x="4080497" y="289677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7" name="Freeform: Shape 686">
              <a:extLst>
                <a:ext uri="{FF2B5EF4-FFF2-40B4-BE49-F238E27FC236}">
                  <a16:creationId xmlns:a16="http://schemas.microsoft.com/office/drawing/2014/main" id="{709D1F2F-6B1D-85CD-4DF1-FB7B6EDC60D7}"/>
                </a:ext>
              </a:extLst>
            </p:cNvPr>
            <p:cNvSpPr/>
            <p:nvPr/>
          </p:nvSpPr>
          <p:spPr>
            <a:xfrm>
              <a:off x="4099547" y="291582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8" name="Freeform: Shape 687">
              <a:extLst>
                <a:ext uri="{FF2B5EF4-FFF2-40B4-BE49-F238E27FC236}">
                  <a16:creationId xmlns:a16="http://schemas.microsoft.com/office/drawing/2014/main" id="{140DABDA-0F08-97EF-8F5E-F4C2BDAEB8E6}"/>
                </a:ext>
              </a:extLst>
            </p:cNvPr>
            <p:cNvSpPr/>
            <p:nvPr/>
          </p:nvSpPr>
          <p:spPr>
            <a:xfrm>
              <a:off x="4118597" y="29348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89" name="Freeform: Shape 688">
              <a:extLst>
                <a:ext uri="{FF2B5EF4-FFF2-40B4-BE49-F238E27FC236}">
                  <a16:creationId xmlns:a16="http://schemas.microsoft.com/office/drawing/2014/main" id="{8E8865FE-49A2-8DBA-B329-95C6108D49BC}"/>
                </a:ext>
              </a:extLst>
            </p:cNvPr>
            <p:cNvSpPr/>
            <p:nvPr/>
          </p:nvSpPr>
          <p:spPr>
            <a:xfrm>
              <a:off x="4156697" y="29348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0" name="Freeform: Shape 689">
              <a:extLst>
                <a:ext uri="{FF2B5EF4-FFF2-40B4-BE49-F238E27FC236}">
                  <a16:creationId xmlns:a16="http://schemas.microsoft.com/office/drawing/2014/main" id="{1A2C9C64-7E39-8138-9301-82564AEF1A28}"/>
                </a:ext>
              </a:extLst>
            </p:cNvPr>
            <p:cNvSpPr/>
            <p:nvPr/>
          </p:nvSpPr>
          <p:spPr>
            <a:xfrm>
              <a:off x="4175747" y="295392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1" name="Freeform: Shape 690">
              <a:extLst>
                <a:ext uri="{FF2B5EF4-FFF2-40B4-BE49-F238E27FC236}">
                  <a16:creationId xmlns:a16="http://schemas.microsoft.com/office/drawing/2014/main" id="{B8167A94-5527-54D0-3F46-B1FAB76B6534}"/>
                </a:ext>
              </a:extLst>
            </p:cNvPr>
            <p:cNvSpPr/>
            <p:nvPr/>
          </p:nvSpPr>
          <p:spPr>
            <a:xfrm>
              <a:off x="4194797" y="299202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2" name="Freeform: Shape 691">
              <a:extLst>
                <a:ext uri="{FF2B5EF4-FFF2-40B4-BE49-F238E27FC236}">
                  <a16:creationId xmlns:a16="http://schemas.microsoft.com/office/drawing/2014/main" id="{5AA452CF-CCD4-A4A7-858E-74F2D87B7FFD}"/>
                </a:ext>
              </a:extLst>
            </p:cNvPr>
            <p:cNvSpPr/>
            <p:nvPr/>
          </p:nvSpPr>
          <p:spPr>
            <a:xfrm>
              <a:off x="4213847" y="30110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3" name="Freeform: Shape 692">
              <a:extLst>
                <a:ext uri="{FF2B5EF4-FFF2-40B4-BE49-F238E27FC236}">
                  <a16:creationId xmlns:a16="http://schemas.microsoft.com/office/drawing/2014/main" id="{290F2195-24C4-8B7C-B87D-30AAF549E15F}"/>
                </a:ext>
              </a:extLst>
            </p:cNvPr>
            <p:cNvSpPr/>
            <p:nvPr/>
          </p:nvSpPr>
          <p:spPr>
            <a:xfrm>
              <a:off x="4232897" y="3030124"/>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4" name="Freeform: Shape 693">
              <a:extLst>
                <a:ext uri="{FF2B5EF4-FFF2-40B4-BE49-F238E27FC236}">
                  <a16:creationId xmlns:a16="http://schemas.microsoft.com/office/drawing/2014/main" id="{491D8E0D-AA66-30E6-7AF2-0783ACF0954B}"/>
                </a:ext>
              </a:extLst>
            </p:cNvPr>
            <p:cNvSpPr/>
            <p:nvPr/>
          </p:nvSpPr>
          <p:spPr>
            <a:xfrm>
              <a:off x="4251947" y="3049174"/>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5" name="Freeform: Shape 694">
              <a:extLst>
                <a:ext uri="{FF2B5EF4-FFF2-40B4-BE49-F238E27FC236}">
                  <a16:creationId xmlns:a16="http://schemas.microsoft.com/office/drawing/2014/main" id="{899F65F2-4E91-F9F0-44FF-DF37AE980476}"/>
                </a:ext>
              </a:extLst>
            </p:cNvPr>
            <p:cNvSpPr/>
            <p:nvPr/>
          </p:nvSpPr>
          <p:spPr>
            <a:xfrm>
              <a:off x="4270997" y="3049174"/>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6" name="Freeform: Shape 695">
              <a:extLst>
                <a:ext uri="{FF2B5EF4-FFF2-40B4-BE49-F238E27FC236}">
                  <a16:creationId xmlns:a16="http://schemas.microsoft.com/office/drawing/2014/main" id="{D7135842-87E2-9CC2-DB8C-F5C8994C98FE}"/>
                </a:ext>
              </a:extLst>
            </p:cNvPr>
            <p:cNvSpPr/>
            <p:nvPr/>
          </p:nvSpPr>
          <p:spPr>
            <a:xfrm>
              <a:off x="4290047" y="306822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7" name="Freeform: Shape 696">
              <a:extLst>
                <a:ext uri="{FF2B5EF4-FFF2-40B4-BE49-F238E27FC236}">
                  <a16:creationId xmlns:a16="http://schemas.microsoft.com/office/drawing/2014/main" id="{D5D7AE1C-BBC9-2271-F0A8-F42AC1DA5184}"/>
                </a:ext>
              </a:extLst>
            </p:cNvPr>
            <p:cNvSpPr/>
            <p:nvPr/>
          </p:nvSpPr>
          <p:spPr>
            <a:xfrm>
              <a:off x="4309097" y="306822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8" name="Freeform: Shape 697">
              <a:extLst>
                <a:ext uri="{FF2B5EF4-FFF2-40B4-BE49-F238E27FC236}">
                  <a16:creationId xmlns:a16="http://schemas.microsoft.com/office/drawing/2014/main" id="{D7D163AD-8E78-0D4A-612D-3458404EEF6B}"/>
                </a:ext>
              </a:extLst>
            </p:cNvPr>
            <p:cNvSpPr/>
            <p:nvPr/>
          </p:nvSpPr>
          <p:spPr>
            <a:xfrm>
              <a:off x="4385297" y="312537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9" name="Freeform: Shape 698">
              <a:extLst>
                <a:ext uri="{FF2B5EF4-FFF2-40B4-BE49-F238E27FC236}">
                  <a16:creationId xmlns:a16="http://schemas.microsoft.com/office/drawing/2014/main" id="{3C229A74-F6A0-BF96-9885-6FF6E4E230CA}"/>
                </a:ext>
              </a:extLst>
            </p:cNvPr>
            <p:cNvSpPr/>
            <p:nvPr/>
          </p:nvSpPr>
          <p:spPr>
            <a:xfrm>
              <a:off x="4404347" y="316347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0" name="Freeform: Shape 699">
              <a:extLst>
                <a:ext uri="{FF2B5EF4-FFF2-40B4-BE49-F238E27FC236}">
                  <a16:creationId xmlns:a16="http://schemas.microsoft.com/office/drawing/2014/main" id="{52303311-3F2B-B3CA-4258-78BDFA426945}"/>
                </a:ext>
              </a:extLst>
            </p:cNvPr>
            <p:cNvSpPr/>
            <p:nvPr/>
          </p:nvSpPr>
          <p:spPr>
            <a:xfrm>
              <a:off x="4442447" y="320157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1" name="Freeform: Shape 700">
              <a:extLst>
                <a:ext uri="{FF2B5EF4-FFF2-40B4-BE49-F238E27FC236}">
                  <a16:creationId xmlns:a16="http://schemas.microsoft.com/office/drawing/2014/main" id="{1C34A33F-ED46-A1E1-A509-93AA7AADE527}"/>
                </a:ext>
              </a:extLst>
            </p:cNvPr>
            <p:cNvSpPr/>
            <p:nvPr/>
          </p:nvSpPr>
          <p:spPr>
            <a:xfrm>
              <a:off x="4461497" y="320157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2" name="Freeform: Shape 701">
              <a:extLst>
                <a:ext uri="{FF2B5EF4-FFF2-40B4-BE49-F238E27FC236}">
                  <a16:creationId xmlns:a16="http://schemas.microsoft.com/office/drawing/2014/main" id="{19F8BF6D-50BC-DF9D-DD3D-2794792A8E86}"/>
                </a:ext>
              </a:extLst>
            </p:cNvPr>
            <p:cNvSpPr/>
            <p:nvPr/>
          </p:nvSpPr>
          <p:spPr>
            <a:xfrm>
              <a:off x="4480547" y="320157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3" name="Freeform: Shape 702">
              <a:extLst>
                <a:ext uri="{FF2B5EF4-FFF2-40B4-BE49-F238E27FC236}">
                  <a16:creationId xmlns:a16="http://schemas.microsoft.com/office/drawing/2014/main" id="{17094E84-0D5A-2233-B796-AF4DBB55B2AE}"/>
                </a:ext>
              </a:extLst>
            </p:cNvPr>
            <p:cNvSpPr/>
            <p:nvPr/>
          </p:nvSpPr>
          <p:spPr>
            <a:xfrm>
              <a:off x="4575797" y="325872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8" name="Freeform: Shape 1407">
              <a:extLst>
                <a:ext uri="{FF2B5EF4-FFF2-40B4-BE49-F238E27FC236}">
                  <a16:creationId xmlns:a16="http://schemas.microsoft.com/office/drawing/2014/main" id="{99F87CD8-DE3F-2FD4-D96F-DB4D45442851}"/>
                </a:ext>
              </a:extLst>
            </p:cNvPr>
            <p:cNvSpPr/>
            <p:nvPr/>
          </p:nvSpPr>
          <p:spPr>
            <a:xfrm>
              <a:off x="4671050" y="331587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9" name="Freeform: Shape 1408">
              <a:extLst>
                <a:ext uri="{FF2B5EF4-FFF2-40B4-BE49-F238E27FC236}">
                  <a16:creationId xmlns:a16="http://schemas.microsoft.com/office/drawing/2014/main" id="{3882EFDA-47FD-4C22-1995-880ED674833E}"/>
                </a:ext>
              </a:extLst>
            </p:cNvPr>
            <p:cNvSpPr/>
            <p:nvPr/>
          </p:nvSpPr>
          <p:spPr>
            <a:xfrm>
              <a:off x="4785350" y="33730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0" name="Freeform: Shape 1409">
              <a:extLst>
                <a:ext uri="{FF2B5EF4-FFF2-40B4-BE49-F238E27FC236}">
                  <a16:creationId xmlns:a16="http://schemas.microsoft.com/office/drawing/2014/main" id="{A5543BE0-6D9F-6E7E-CFAB-CA8748A930ED}"/>
                </a:ext>
              </a:extLst>
            </p:cNvPr>
            <p:cNvSpPr/>
            <p:nvPr/>
          </p:nvSpPr>
          <p:spPr>
            <a:xfrm>
              <a:off x="4899650" y="339207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1" name="Freeform: Shape 1410">
              <a:extLst>
                <a:ext uri="{FF2B5EF4-FFF2-40B4-BE49-F238E27FC236}">
                  <a16:creationId xmlns:a16="http://schemas.microsoft.com/office/drawing/2014/main" id="{E11943F6-46FF-83A5-C9A5-1B1A4EBF3AFB}"/>
                </a:ext>
              </a:extLst>
            </p:cNvPr>
            <p:cNvSpPr/>
            <p:nvPr/>
          </p:nvSpPr>
          <p:spPr>
            <a:xfrm>
              <a:off x="5033000" y="3449227"/>
              <a:ext cx="9525" cy="89996"/>
            </a:xfrm>
            <a:custGeom>
              <a:avLst/>
              <a:gdLst>
                <a:gd name="connsiteX0" fmla="*/ 0 w 9525"/>
                <a:gd name="connsiteY0" fmla="*/ 0 h 89996"/>
                <a:gd name="connsiteX1" fmla="*/ 0 w 9525"/>
                <a:gd name="connsiteY1" fmla="*/ 89996 h 89996"/>
              </a:gdLst>
              <a:ahLst/>
              <a:cxnLst>
                <a:cxn ang="0">
                  <a:pos x="connsiteX0" y="connsiteY0"/>
                </a:cxn>
                <a:cxn ang="0">
                  <a:pos x="connsiteX1" y="connsiteY1"/>
                </a:cxn>
              </a:cxnLst>
              <a:rect l="l" t="t" r="r" b="b"/>
              <a:pathLst>
                <a:path w="9525" h="89996">
                  <a:moveTo>
                    <a:pt x="0" y="0"/>
                  </a:moveTo>
                  <a:lnTo>
                    <a:pt x="0" y="89996"/>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2" name="Freeform: Shape 1411">
              <a:extLst>
                <a:ext uri="{FF2B5EF4-FFF2-40B4-BE49-F238E27FC236}">
                  <a16:creationId xmlns:a16="http://schemas.microsoft.com/office/drawing/2014/main" id="{6826F477-62ED-660D-AB1B-73E3A01E228D}"/>
                </a:ext>
              </a:extLst>
            </p:cNvPr>
            <p:cNvSpPr/>
            <p:nvPr/>
          </p:nvSpPr>
          <p:spPr>
            <a:xfrm>
              <a:off x="5071100" y="3468277"/>
              <a:ext cx="9525" cy="89996"/>
            </a:xfrm>
            <a:custGeom>
              <a:avLst/>
              <a:gdLst>
                <a:gd name="connsiteX0" fmla="*/ 0 w 9525"/>
                <a:gd name="connsiteY0" fmla="*/ 0 h 89996"/>
                <a:gd name="connsiteX1" fmla="*/ 0 w 9525"/>
                <a:gd name="connsiteY1" fmla="*/ 89996 h 89996"/>
              </a:gdLst>
              <a:ahLst/>
              <a:cxnLst>
                <a:cxn ang="0">
                  <a:pos x="connsiteX0" y="connsiteY0"/>
                </a:cxn>
                <a:cxn ang="0">
                  <a:pos x="connsiteX1" y="connsiteY1"/>
                </a:cxn>
              </a:cxnLst>
              <a:rect l="l" t="t" r="r" b="b"/>
              <a:pathLst>
                <a:path w="9525" h="89996">
                  <a:moveTo>
                    <a:pt x="0" y="0"/>
                  </a:moveTo>
                  <a:lnTo>
                    <a:pt x="0" y="89996"/>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3" name="Freeform: Shape 1412">
              <a:extLst>
                <a:ext uri="{FF2B5EF4-FFF2-40B4-BE49-F238E27FC236}">
                  <a16:creationId xmlns:a16="http://schemas.microsoft.com/office/drawing/2014/main" id="{05EA6874-8471-631D-BEB1-92E1559A69DA}"/>
                </a:ext>
              </a:extLst>
            </p:cNvPr>
            <p:cNvSpPr/>
            <p:nvPr/>
          </p:nvSpPr>
          <p:spPr>
            <a:xfrm>
              <a:off x="5109200" y="3468277"/>
              <a:ext cx="9525" cy="89996"/>
            </a:xfrm>
            <a:custGeom>
              <a:avLst/>
              <a:gdLst>
                <a:gd name="connsiteX0" fmla="*/ 0 w 9525"/>
                <a:gd name="connsiteY0" fmla="*/ 0 h 89996"/>
                <a:gd name="connsiteX1" fmla="*/ 0 w 9525"/>
                <a:gd name="connsiteY1" fmla="*/ 89996 h 89996"/>
              </a:gdLst>
              <a:ahLst/>
              <a:cxnLst>
                <a:cxn ang="0">
                  <a:pos x="connsiteX0" y="connsiteY0"/>
                </a:cxn>
                <a:cxn ang="0">
                  <a:pos x="connsiteX1" y="connsiteY1"/>
                </a:cxn>
              </a:cxnLst>
              <a:rect l="l" t="t" r="r" b="b"/>
              <a:pathLst>
                <a:path w="9525" h="89996">
                  <a:moveTo>
                    <a:pt x="0" y="0"/>
                  </a:moveTo>
                  <a:lnTo>
                    <a:pt x="0" y="89996"/>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4" name="Freeform: Shape 1413">
              <a:extLst>
                <a:ext uri="{FF2B5EF4-FFF2-40B4-BE49-F238E27FC236}">
                  <a16:creationId xmlns:a16="http://schemas.microsoft.com/office/drawing/2014/main" id="{3CC00856-50B4-E03A-9D90-EBFA5C276663}"/>
                </a:ext>
              </a:extLst>
            </p:cNvPr>
            <p:cNvSpPr/>
            <p:nvPr/>
          </p:nvSpPr>
          <p:spPr>
            <a:xfrm>
              <a:off x="5242550" y="3601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5" name="Freeform: Shape 1414">
              <a:extLst>
                <a:ext uri="{FF2B5EF4-FFF2-40B4-BE49-F238E27FC236}">
                  <a16:creationId xmlns:a16="http://schemas.microsoft.com/office/drawing/2014/main" id="{1802A2D8-4C6A-42A0-C7D0-28EC0EA5AC94}"/>
                </a:ext>
              </a:extLst>
            </p:cNvPr>
            <p:cNvSpPr/>
            <p:nvPr/>
          </p:nvSpPr>
          <p:spPr>
            <a:xfrm>
              <a:off x="5280650" y="3601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6" name="Freeform: Shape 1415">
              <a:extLst>
                <a:ext uri="{FF2B5EF4-FFF2-40B4-BE49-F238E27FC236}">
                  <a16:creationId xmlns:a16="http://schemas.microsoft.com/office/drawing/2014/main" id="{AA73483F-263C-9BE6-52EA-A3F6BC79FB92}"/>
                </a:ext>
              </a:extLst>
            </p:cNvPr>
            <p:cNvSpPr/>
            <p:nvPr/>
          </p:nvSpPr>
          <p:spPr>
            <a:xfrm>
              <a:off x="5318750" y="36206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7" name="Freeform: Shape 1416">
              <a:extLst>
                <a:ext uri="{FF2B5EF4-FFF2-40B4-BE49-F238E27FC236}">
                  <a16:creationId xmlns:a16="http://schemas.microsoft.com/office/drawing/2014/main" id="{6A0AAFF8-A5BF-5436-D7C1-B9388F0A08B8}"/>
                </a:ext>
              </a:extLst>
            </p:cNvPr>
            <p:cNvSpPr/>
            <p:nvPr/>
          </p:nvSpPr>
          <p:spPr>
            <a:xfrm>
              <a:off x="5394950" y="3639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8" name="Freeform: Shape 1417">
              <a:extLst>
                <a:ext uri="{FF2B5EF4-FFF2-40B4-BE49-F238E27FC236}">
                  <a16:creationId xmlns:a16="http://schemas.microsoft.com/office/drawing/2014/main" id="{32CBCFF0-AF26-B8C7-CCAA-49EBF8713ACA}"/>
                </a:ext>
              </a:extLst>
            </p:cNvPr>
            <p:cNvSpPr/>
            <p:nvPr/>
          </p:nvSpPr>
          <p:spPr>
            <a:xfrm>
              <a:off x="5471150" y="36968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9" name="Freeform: Shape 1418">
              <a:extLst>
                <a:ext uri="{FF2B5EF4-FFF2-40B4-BE49-F238E27FC236}">
                  <a16:creationId xmlns:a16="http://schemas.microsoft.com/office/drawing/2014/main" id="{60F14EF8-4D15-F0F4-DF82-941D9EB3C091}"/>
                </a:ext>
              </a:extLst>
            </p:cNvPr>
            <p:cNvSpPr/>
            <p:nvPr/>
          </p:nvSpPr>
          <p:spPr>
            <a:xfrm>
              <a:off x="5623550" y="3715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0" name="Freeform: Shape 1419">
              <a:extLst>
                <a:ext uri="{FF2B5EF4-FFF2-40B4-BE49-F238E27FC236}">
                  <a16:creationId xmlns:a16="http://schemas.microsoft.com/office/drawing/2014/main" id="{B57F7917-4039-D7C7-802B-A2024BF0A9CC}"/>
                </a:ext>
              </a:extLst>
            </p:cNvPr>
            <p:cNvSpPr/>
            <p:nvPr/>
          </p:nvSpPr>
          <p:spPr>
            <a:xfrm>
              <a:off x="5833100" y="3811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1" name="Freeform: Shape 1420">
              <a:extLst>
                <a:ext uri="{FF2B5EF4-FFF2-40B4-BE49-F238E27FC236}">
                  <a16:creationId xmlns:a16="http://schemas.microsoft.com/office/drawing/2014/main" id="{D4AA6F75-1ABF-EF77-A0C4-E0B250A8E689}"/>
                </a:ext>
              </a:extLst>
            </p:cNvPr>
            <p:cNvSpPr/>
            <p:nvPr/>
          </p:nvSpPr>
          <p:spPr>
            <a:xfrm>
              <a:off x="5871200" y="38302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2" name="Freeform: Shape 1421">
              <a:extLst>
                <a:ext uri="{FF2B5EF4-FFF2-40B4-BE49-F238E27FC236}">
                  <a16:creationId xmlns:a16="http://schemas.microsoft.com/office/drawing/2014/main" id="{C15DA4A5-25E2-5D5B-5E7D-B2DC5EC9B2AF}"/>
                </a:ext>
              </a:extLst>
            </p:cNvPr>
            <p:cNvSpPr/>
            <p:nvPr/>
          </p:nvSpPr>
          <p:spPr>
            <a:xfrm>
              <a:off x="5909300" y="38492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3" name="Freeform: Shape 1422">
              <a:extLst>
                <a:ext uri="{FF2B5EF4-FFF2-40B4-BE49-F238E27FC236}">
                  <a16:creationId xmlns:a16="http://schemas.microsoft.com/office/drawing/2014/main" id="{A23CFF8E-785D-5439-ED66-5BEBCCC4E0C7}"/>
                </a:ext>
              </a:extLst>
            </p:cNvPr>
            <p:cNvSpPr/>
            <p:nvPr/>
          </p:nvSpPr>
          <p:spPr>
            <a:xfrm>
              <a:off x="5947400" y="38492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4" name="Freeform: Shape 1423">
              <a:extLst>
                <a:ext uri="{FF2B5EF4-FFF2-40B4-BE49-F238E27FC236}">
                  <a16:creationId xmlns:a16="http://schemas.microsoft.com/office/drawing/2014/main" id="{46E586A1-DD68-C45B-0F97-835EC644A5CC}"/>
                </a:ext>
              </a:extLst>
            </p:cNvPr>
            <p:cNvSpPr/>
            <p:nvPr/>
          </p:nvSpPr>
          <p:spPr>
            <a:xfrm>
              <a:off x="6309350" y="39254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5" name="Freeform: Shape 1424">
              <a:extLst>
                <a:ext uri="{FF2B5EF4-FFF2-40B4-BE49-F238E27FC236}">
                  <a16:creationId xmlns:a16="http://schemas.microsoft.com/office/drawing/2014/main" id="{6E474402-4CA4-5513-AC51-6BD1DAAE5D40}"/>
                </a:ext>
              </a:extLst>
            </p:cNvPr>
            <p:cNvSpPr/>
            <p:nvPr/>
          </p:nvSpPr>
          <p:spPr>
            <a:xfrm>
              <a:off x="6690350" y="39635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6" name="Freeform: Shape 1425">
              <a:extLst>
                <a:ext uri="{FF2B5EF4-FFF2-40B4-BE49-F238E27FC236}">
                  <a16:creationId xmlns:a16="http://schemas.microsoft.com/office/drawing/2014/main" id="{94D7FCC9-26FE-0AA7-B647-CEEB38DA2B9B}"/>
                </a:ext>
              </a:extLst>
            </p:cNvPr>
            <p:cNvSpPr/>
            <p:nvPr/>
          </p:nvSpPr>
          <p:spPr>
            <a:xfrm>
              <a:off x="6747500" y="39635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7" name="Freeform: Shape 1426">
              <a:extLst>
                <a:ext uri="{FF2B5EF4-FFF2-40B4-BE49-F238E27FC236}">
                  <a16:creationId xmlns:a16="http://schemas.microsoft.com/office/drawing/2014/main" id="{F353D1CD-7BF1-C671-4B6E-B7F0EF22150B}"/>
                </a:ext>
              </a:extLst>
            </p:cNvPr>
            <p:cNvSpPr/>
            <p:nvPr/>
          </p:nvSpPr>
          <p:spPr>
            <a:xfrm>
              <a:off x="6804650" y="3982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8" name="Freeform: Shape 1427">
              <a:extLst>
                <a:ext uri="{FF2B5EF4-FFF2-40B4-BE49-F238E27FC236}">
                  <a16:creationId xmlns:a16="http://schemas.microsoft.com/office/drawing/2014/main" id="{94A409F5-BFD6-1CF5-1320-4792C7751D65}"/>
                </a:ext>
              </a:extLst>
            </p:cNvPr>
            <p:cNvSpPr/>
            <p:nvPr/>
          </p:nvSpPr>
          <p:spPr>
            <a:xfrm>
              <a:off x="6842750" y="3982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9" name="Freeform: Shape 1428">
              <a:extLst>
                <a:ext uri="{FF2B5EF4-FFF2-40B4-BE49-F238E27FC236}">
                  <a16:creationId xmlns:a16="http://schemas.microsoft.com/office/drawing/2014/main" id="{4509AA49-11C3-8EE7-B345-B1FC912F23DC}"/>
                </a:ext>
              </a:extLst>
            </p:cNvPr>
            <p:cNvSpPr/>
            <p:nvPr/>
          </p:nvSpPr>
          <p:spPr>
            <a:xfrm>
              <a:off x="6880850" y="3982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0" name="Freeform: Shape 1429">
              <a:extLst>
                <a:ext uri="{FF2B5EF4-FFF2-40B4-BE49-F238E27FC236}">
                  <a16:creationId xmlns:a16="http://schemas.microsoft.com/office/drawing/2014/main" id="{2FC96FB2-95D5-F550-C302-7504CE7F3C55}"/>
                </a:ext>
              </a:extLst>
            </p:cNvPr>
            <p:cNvSpPr/>
            <p:nvPr/>
          </p:nvSpPr>
          <p:spPr>
            <a:xfrm>
              <a:off x="697610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1" name="Freeform: Shape 1430">
              <a:extLst>
                <a:ext uri="{FF2B5EF4-FFF2-40B4-BE49-F238E27FC236}">
                  <a16:creationId xmlns:a16="http://schemas.microsoft.com/office/drawing/2014/main" id="{2AB153D8-3A49-9A40-5019-18EB95A8662B}"/>
                </a:ext>
              </a:extLst>
            </p:cNvPr>
            <p:cNvSpPr/>
            <p:nvPr/>
          </p:nvSpPr>
          <p:spPr>
            <a:xfrm>
              <a:off x="705230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2" name="Freeform: Shape 1431">
              <a:extLst>
                <a:ext uri="{FF2B5EF4-FFF2-40B4-BE49-F238E27FC236}">
                  <a16:creationId xmlns:a16="http://schemas.microsoft.com/office/drawing/2014/main" id="{62E26DE7-B627-D225-7CE8-092CBF670D73}"/>
                </a:ext>
              </a:extLst>
            </p:cNvPr>
            <p:cNvSpPr/>
            <p:nvPr/>
          </p:nvSpPr>
          <p:spPr>
            <a:xfrm>
              <a:off x="707135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3" name="Freeform: Shape 1432">
              <a:extLst>
                <a:ext uri="{FF2B5EF4-FFF2-40B4-BE49-F238E27FC236}">
                  <a16:creationId xmlns:a16="http://schemas.microsoft.com/office/drawing/2014/main" id="{3506018F-8479-05F0-AA83-760CE5FD6D34}"/>
                </a:ext>
              </a:extLst>
            </p:cNvPr>
            <p:cNvSpPr/>
            <p:nvPr/>
          </p:nvSpPr>
          <p:spPr>
            <a:xfrm>
              <a:off x="710945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4" name="Freeform: Shape 1433">
              <a:extLst>
                <a:ext uri="{FF2B5EF4-FFF2-40B4-BE49-F238E27FC236}">
                  <a16:creationId xmlns:a16="http://schemas.microsoft.com/office/drawing/2014/main" id="{F2EDDB4F-CAE7-05D4-2930-078A73F5AEF2}"/>
                </a:ext>
              </a:extLst>
            </p:cNvPr>
            <p:cNvSpPr/>
            <p:nvPr/>
          </p:nvSpPr>
          <p:spPr>
            <a:xfrm>
              <a:off x="714755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5" name="Freeform: Shape 1434">
              <a:extLst>
                <a:ext uri="{FF2B5EF4-FFF2-40B4-BE49-F238E27FC236}">
                  <a16:creationId xmlns:a16="http://schemas.microsoft.com/office/drawing/2014/main" id="{EE49D47B-F9BB-F0EC-3449-24FF5EDB1A31}"/>
                </a:ext>
              </a:extLst>
            </p:cNvPr>
            <p:cNvSpPr/>
            <p:nvPr/>
          </p:nvSpPr>
          <p:spPr>
            <a:xfrm>
              <a:off x="7185659" y="40397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6" name="Freeform: Shape 1435">
              <a:extLst>
                <a:ext uri="{FF2B5EF4-FFF2-40B4-BE49-F238E27FC236}">
                  <a16:creationId xmlns:a16="http://schemas.microsoft.com/office/drawing/2014/main" id="{1297F0F2-F755-3BDA-8F90-23A1F5C02EFC}"/>
                </a:ext>
              </a:extLst>
            </p:cNvPr>
            <p:cNvSpPr/>
            <p:nvPr/>
          </p:nvSpPr>
          <p:spPr>
            <a:xfrm>
              <a:off x="7223759" y="40397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7" name="Freeform: Shape 1436">
              <a:extLst>
                <a:ext uri="{FF2B5EF4-FFF2-40B4-BE49-F238E27FC236}">
                  <a16:creationId xmlns:a16="http://schemas.microsoft.com/office/drawing/2014/main" id="{2A7821FA-AB4A-B1D4-D1A4-E6651AF65762}"/>
                </a:ext>
              </a:extLst>
            </p:cNvPr>
            <p:cNvSpPr/>
            <p:nvPr/>
          </p:nvSpPr>
          <p:spPr>
            <a:xfrm>
              <a:off x="7242809" y="40588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8" name="Freeform: Shape 1437">
              <a:extLst>
                <a:ext uri="{FF2B5EF4-FFF2-40B4-BE49-F238E27FC236}">
                  <a16:creationId xmlns:a16="http://schemas.microsoft.com/office/drawing/2014/main" id="{28A88594-1E53-26B9-E282-79C86CED2C50}"/>
                </a:ext>
              </a:extLst>
            </p:cNvPr>
            <p:cNvSpPr/>
            <p:nvPr/>
          </p:nvSpPr>
          <p:spPr>
            <a:xfrm>
              <a:off x="72809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9" name="Freeform: Shape 1438">
              <a:extLst>
                <a:ext uri="{FF2B5EF4-FFF2-40B4-BE49-F238E27FC236}">
                  <a16:creationId xmlns:a16="http://schemas.microsoft.com/office/drawing/2014/main" id="{B1DDFE4C-CA34-7CF3-1E22-4F42C0D1CAF8}"/>
                </a:ext>
              </a:extLst>
            </p:cNvPr>
            <p:cNvSpPr/>
            <p:nvPr/>
          </p:nvSpPr>
          <p:spPr>
            <a:xfrm>
              <a:off x="73190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0" name="Freeform: Shape 1439">
              <a:extLst>
                <a:ext uri="{FF2B5EF4-FFF2-40B4-BE49-F238E27FC236}">
                  <a16:creationId xmlns:a16="http://schemas.microsoft.com/office/drawing/2014/main" id="{6C57A0F2-57DD-31D9-C163-482295835ABE}"/>
                </a:ext>
              </a:extLst>
            </p:cNvPr>
            <p:cNvSpPr/>
            <p:nvPr/>
          </p:nvSpPr>
          <p:spPr>
            <a:xfrm>
              <a:off x="73571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1" name="Freeform: Shape 1440">
              <a:extLst>
                <a:ext uri="{FF2B5EF4-FFF2-40B4-BE49-F238E27FC236}">
                  <a16:creationId xmlns:a16="http://schemas.microsoft.com/office/drawing/2014/main" id="{B565B143-E9F8-2510-5832-A637B43A02BA}"/>
                </a:ext>
              </a:extLst>
            </p:cNvPr>
            <p:cNvSpPr/>
            <p:nvPr/>
          </p:nvSpPr>
          <p:spPr>
            <a:xfrm>
              <a:off x="737615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2" name="Freeform: Shape 1441">
              <a:extLst>
                <a:ext uri="{FF2B5EF4-FFF2-40B4-BE49-F238E27FC236}">
                  <a16:creationId xmlns:a16="http://schemas.microsoft.com/office/drawing/2014/main" id="{7BE5A41C-381F-4CF6-3A38-554445FB60BE}"/>
                </a:ext>
              </a:extLst>
            </p:cNvPr>
            <p:cNvSpPr/>
            <p:nvPr/>
          </p:nvSpPr>
          <p:spPr>
            <a:xfrm>
              <a:off x="74333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3" name="Freeform: Shape 1442">
              <a:extLst>
                <a:ext uri="{FF2B5EF4-FFF2-40B4-BE49-F238E27FC236}">
                  <a16:creationId xmlns:a16="http://schemas.microsoft.com/office/drawing/2014/main" id="{599B93F6-3DA6-1B7B-C7CB-D149DBAEF2B5}"/>
                </a:ext>
              </a:extLst>
            </p:cNvPr>
            <p:cNvSpPr/>
            <p:nvPr/>
          </p:nvSpPr>
          <p:spPr>
            <a:xfrm>
              <a:off x="74523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4" name="Freeform: Shape 1443">
              <a:extLst>
                <a:ext uri="{FF2B5EF4-FFF2-40B4-BE49-F238E27FC236}">
                  <a16:creationId xmlns:a16="http://schemas.microsoft.com/office/drawing/2014/main" id="{6EADFBCF-2B84-A8B6-C551-F8036A55B549}"/>
                </a:ext>
              </a:extLst>
            </p:cNvPr>
            <p:cNvSpPr/>
            <p:nvPr/>
          </p:nvSpPr>
          <p:spPr>
            <a:xfrm>
              <a:off x="74904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5" name="Freeform: Shape 1444">
              <a:extLst>
                <a:ext uri="{FF2B5EF4-FFF2-40B4-BE49-F238E27FC236}">
                  <a16:creationId xmlns:a16="http://schemas.microsoft.com/office/drawing/2014/main" id="{46D1DD9B-C864-2ECB-60C3-71B23D319B31}"/>
                </a:ext>
              </a:extLst>
            </p:cNvPr>
            <p:cNvSpPr/>
            <p:nvPr/>
          </p:nvSpPr>
          <p:spPr>
            <a:xfrm>
              <a:off x="75285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6" name="Freeform: Shape 1445">
              <a:extLst>
                <a:ext uri="{FF2B5EF4-FFF2-40B4-BE49-F238E27FC236}">
                  <a16:creationId xmlns:a16="http://schemas.microsoft.com/office/drawing/2014/main" id="{12A90F50-504F-B2A9-FF0B-F50C3BF03815}"/>
                </a:ext>
              </a:extLst>
            </p:cNvPr>
            <p:cNvSpPr/>
            <p:nvPr/>
          </p:nvSpPr>
          <p:spPr>
            <a:xfrm>
              <a:off x="75476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7" name="Freeform: Shape 1446">
              <a:extLst>
                <a:ext uri="{FF2B5EF4-FFF2-40B4-BE49-F238E27FC236}">
                  <a16:creationId xmlns:a16="http://schemas.microsoft.com/office/drawing/2014/main" id="{05F14582-33A0-6DF8-1E91-28F1909F28A7}"/>
                </a:ext>
              </a:extLst>
            </p:cNvPr>
            <p:cNvSpPr/>
            <p:nvPr/>
          </p:nvSpPr>
          <p:spPr>
            <a:xfrm>
              <a:off x="75857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8" name="Freeform: Shape 1447">
              <a:extLst>
                <a:ext uri="{FF2B5EF4-FFF2-40B4-BE49-F238E27FC236}">
                  <a16:creationId xmlns:a16="http://schemas.microsoft.com/office/drawing/2014/main" id="{14BC3C3A-E84A-C668-10C6-577A14E8025E}"/>
                </a:ext>
              </a:extLst>
            </p:cNvPr>
            <p:cNvSpPr/>
            <p:nvPr/>
          </p:nvSpPr>
          <p:spPr>
            <a:xfrm>
              <a:off x="76238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9" name="Freeform: Shape 1448">
              <a:extLst>
                <a:ext uri="{FF2B5EF4-FFF2-40B4-BE49-F238E27FC236}">
                  <a16:creationId xmlns:a16="http://schemas.microsoft.com/office/drawing/2014/main" id="{36221B1A-705E-0EF7-E5AE-CA1873C24B64}"/>
                </a:ext>
              </a:extLst>
            </p:cNvPr>
            <p:cNvSpPr/>
            <p:nvPr/>
          </p:nvSpPr>
          <p:spPr>
            <a:xfrm>
              <a:off x="76619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0" name="Freeform: Shape 1449">
              <a:extLst>
                <a:ext uri="{FF2B5EF4-FFF2-40B4-BE49-F238E27FC236}">
                  <a16:creationId xmlns:a16="http://schemas.microsoft.com/office/drawing/2014/main" id="{DC40E8B4-9964-D156-301F-6EE7C353F365}"/>
                </a:ext>
              </a:extLst>
            </p:cNvPr>
            <p:cNvSpPr/>
            <p:nvPr/>
          </p:nvSpPr>
          <p:spPr>
            <a:xfrm>
              <a:off x="77190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1" name="Freeform: Shape 1450">
              <a:extLst>
                <a:ext uri="{FF2B5EF4-FFF2-40B4-BE49-F238E27FC236}">
                  <a16:creationId xmlns:a16="http://schemas.microsoft.com/office/drawing/2014/main" id="{FB93EE1C-C13C-4297-2D42-36DD9A7DDE04}"/>
                </a:ext>
              </a:extLst>
            </p:cNvPr>
            <p:cNvSpPr/>
            <p:nvPr/>
          </p:nvSpPr>
          <p:spPr>
            <a:xfrm>
              <a:off x="77571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2" name="Freeform: Shape 1451">
              <a:extLst>
                <a:ext uri="{FF2B5EF4-FFF2-40B4-BE49-F238E27FC236}">
                  <a16:creationId xmlns:a16="http://schemas.microsoft.com/office/drawing/2014/main" id="{3C12B986-EE2A-D1EA-D2C5-6566D113465A}"/>
                </a:ext>
              </a:extLst>
            </p:cNvPr>
            <p:cNvSpPr/>
            <p:nvPr/>
          </p:nvSpPr>
          <p:spPr>
            <a:xfrm>
              <a:off x="77952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3" name="Freeform: Shape 1452">
              <a:extLst>
                <a:ext uri="{FF2B5EF4-FFF2-40B4-BE49-F238E27FC236}">
                  <a16:creationId xmlns:a16="http://schemas.microsoft.com/office/drawing/2014/main" id="{5F874150-436F-12AA-E470-D10D71B0AE0F}"/>
                </a:ext>
              </a:extLst>
            </p:cNvPr>
            <p:cNvSpPr/>
            <p:nvPr/>
          </p:nvSpPr>
          <p:spPr>
            <a:xfrm>
              <a:off x="78333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4" name="Freeform: Shape 1453">
              <a:extLst>
                <a:ext uri="{FF2B5EF4-FFF2-40B4-BE49-F238E27FC236}">
                  <a16:creationId xmlns:a16="http://schemas.microsoft.com/office/drawing/2014/main" id="{01FDC252-2592-B6C2-BBB9-BE89E47B3B6F}"/>
                </a:ext>
              </a:extLst>
            </p:cNvPr>
            <p:cNvSpPr/>
            <p:nvPr/>
          </p:nvSpPr>
          <p:spPr>
            <a:xfrm>
              <a:off x="78714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5" name="Freeform: Shape 1454">
              <a:extLst>
                <a:ext uri="{FF2B5EF4-FFF2-40B4-BE49-F238E27FC236}">
                  <a16:creationId xmlns:a16="http://schemas.microsoft.com/office/drawing/2014/main" id="{24C66835-3D44-933B-4877-16E5313D7896}"/>
                </a:ext>
              </a:extLst>
            </p:cNvPr>
            <p:cNvSpPr/>
            <p:nvPr/>
          </p:nvSpPr>
          <p:spPr>
            <a:xfrm>
              <a:off x="789050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6" name="Freeform: Shape 1455">
              <a:extLst>
                <a:ext uri="{FF2B5EF4-FFF2-40B4-BE49-F238E27FC236}">
                  <a16:creationId xmlns:a16="http://schemas.microsoft.com/office/drawing/2014/main" id="{FC90FC2E-95A2-FF48-83CA-667098C8C7CF}"/>
                </a:ext>
              </a:extLst>
            </p:cNvPr>
            <p:cNvSpPr/>
            <p:nvPr/>
          </p:nvSpPr>
          <p:spPr>
            <a:xfrm>
              <a:off x="81000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7" name="Freeform: Shape 1456">
              <a:extLst>
                <a:ext uri="{FF2B5EF4-FFF2-40B4-BE49-F238E27FC236}">
                  <a16:creationId xmlns:a16="http://schemas.microsoft.com/office/drawing/2014/main" id="{39442614-26D0-59C7-75E7-5C47F131FE41}"/>
                </a:ext>
              </a:extLst>
            </p:cNvPr>
            <p:cNvSpPr/>
            <p:nvPr/>
          </p:nvSpPr>
          <p:spPr>
            <a:xfrm>
              <a:off x="81381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8" name="Freeform: Shape 1457">
              <a:extLst>
                <a:ext uri="{FF2B5EF4-FFF2-40B4-BE49-F238E27FC236}">
                  <a16:creationId xmlns:a16="http://schemas.microsoft.com/office/drawing/2014/main" id="{0BB64CCF-CD13-8041-DBF0-747340259E23}"/>
                </a:ext>
              </a:extLst>
            </p:cNvPr>
            <p:cNvSpPr/>
            <p:nvPr/>
          </p:nvSpPr>
          <p:spPr>
            <a:xfrm>
              <a:off x="82905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9" name="Freeform: Shape 1458">
              <a:extLst>
                <a:ext uri="{FF2B5EF4-FFF2-40B4-BE49-F238E27FC236}">
                  <a16:creationId xmlns:a16="http://schemas.microsoft.com/office/drawing/2014/main" id="{99E50FFD-B845-1E8D-5231-70291537D067}"/>
                </a:ext>
              </a:extLst>
            </p:cNvPr>
            <p:cNvSpPr/>
            <p:nvPr/>
          </p:nvSpPr>
          <p:spPr>
            <a:xfrm>
              <a:off x="834770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0" name="Freeform: Shape 1459">
              <a:extLst>
                <a:ext uri="{FF2B5EF4-FFF2-40B4-BE49-F238E27FC236}">
                  <a16:creationId xmlns:a16="http://schemas.microsoft.com/office/drawing/2014/main" id="{CE89225D-152A-67ED-B78D-0C073D26523E}"/>
                </a:ext>
              </a:extLst>
            </p:cNvPr>
            <p:cNvSpPr/>
            <p:nvPr/>
          </p:nvSpPr>
          <p:spPr>
            <a:xfrm>
              <a:off x="850011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pSp>
        <p:nvGrpSpPr>
          <p:cNvPr id="1461" name="Group 1460">
            <a:extLst>
              <a:ext uri="{FF2B5EF4-FFF2-40B4-BE49-F238E27FC236}">
                <a16:creationId xmlns:a16="http://schemas.microsoft.com/office/drawing/2014/main" id="{91AA3111-F327-B328-0305-DDE06D3996CD}"/>
              </a:ext>
            </a:extLst>
          </p:cNvPr>
          <p:cNvGrpSpPr/>
          <p:nvPr/>
        </p:nvGrpSpPr>
        <p:grpSpPr>
          <a:xfrm>
            <a:off x="1476330" y="2761170"/>
            <a:ext cx="4890125" cy="1995010"/>
            <a:chOff x="3652837" y="2433637"/>
            <a:chExt cx="4890125" cy="1995010"/>
          </a:xfrm>
        </p:grpSpPr>
        <p:sp>
          <p:nvSpPr>
            <p:cNvPr id="1462" name="Freeform: Shape 1461">
              <a:extLst>
                <a:ext uri="{FF2B5EF4-FFF2-40B4-BE49-F238E27FC236}">
                  <a16:creationId xmlns:a16="http://schemas.microsoft.com/office/drawing/2014/main" id="{DF970D44-5C5A-9096-3EF6-B5E2F6999CA0}"/>
                </a:ext>
              </a:extLst>
            </p:cNvPr>
            <p:cNvSpPr/>
            <p:nvPr/>
          </p:nvSpPr>
          <p:spPr>
            <a:xfrm>
              <a:off x="3652837" y="2470720"/>
              <a:ext cx="4890125" cy="1904997"/>
            </a:xfrm>
            <a:custGeom>
              <a:avLst/>
              <a:gdLst>
                <a:gd name="connsiteX0" fmla="*/ 4890126 w 4890125"/>
                <a:gd name="connsiteY0" fmla="*/ 1904998 h 1904997"/>
                <a:gd name="connsiteX1" fmla="*/ 3420904 w 4890125"/>
                <a:gd name="connsiteY1" fmla="*/ 1904998 h 1904997"/>
                <a:gd name="connsiteX2" fmla="*/ 3420904 w 4890125"/>
                <a:gd name="connsiteY2" fmla="*/ 1889434 h 1904997"/>
                <a:gd name="connsiteX3" fmla="*/ 3125200 w 4890125"/>
                <a:gd name="connsiteY3" fmla="*/ 1889434 h 1904997"/>
                <a:gd name="connsiteX4" fmla="*/ 3125200 w 4890125"/>
                <a:gd name="connsiteY4" fmla="*/ 1867650 h 1904997"/>
                <a:gd name="connsiteX5" fmla="*/ 3056716 w 4890125"/>
                <a:gd name="connsiteY5" fmla="*/ 1867650 h 1904997"/>
                <a:gd name="connsiteX6" fmla="*/ 3056716 w 4890125"/>
                <a:gd name="connsiteY6" fmla="*/ 1848972 h 1904997"/>
                <a:gd name="connsiteX7" fmla="*/ 2876179 w 4890125"/>
                <a:gd name="connsiteY7" fmla="*/ 1848972 h 1904997"/>
                <a:gd name="connsiteX8" fmla="*/ 2876179 w 4890125"/>
                <a:gd name="connsiteY8" fmla="*/ 1824073 h 1904997"/>
                <a:gd name="connsiteX9" fmla="*/ 2655170 w 4890125"/>
                <a:gd name="connsiteY9" fmla="*/ 1824073 h 1904997"/>
                <a:gd name="connsiteX10" fmla="*/ 2655170 w 4890125"/>
                <a:gd name="connsiteY10" fmla="*/ 1811615 h 1904997"/>
                <a:gd name="connsiteX11" fmla="*/ 2558672 w 4890125"/>
                <a:gd name="connsiteY11" fmla="*/ 1811615 h 1904997"/>
                <a:gd name="connsiteX12" fmla="*/ 2558672 w 4890125"/>
                <a:gd name="connsiteY12" fmla="*/ 1792946 h 1904997"/>
                <a:gd name="connsiteX13" fmla="*/ 2490197 w 4890125"/>
                <a:gd name="connsiteY13" fmla="*/ 1792946 h 1904997"/>
                <a:gd name="connsiteX14" fmla="*/ 2490197 w 4890125"/>
                <a:gd name="connsiteY14" fmla="*/ 1777382 h 1904997"/>
                <a:gd name="connsiteX15" fmla="*/ 2418607 w 4890125"/>
                <a:gd name="connsiteY15" fmla="*/ 1777382 h 1904997"/>
                <a:gd name="connsiteX16" fmla="*/ 2418607 w 4890125"/>
                <a:gd name="connsiteY16" fmla="*/ 1758703 h 1904997"/>
                <a:gd name="connsiteX17" fmla="*/ 2325224 w 4890125"/>
                <a:gd name="connsiteY17" fmla="*/ 1758703 h 1904997"/>
                <a:gd name="connsiteX18" fmla="*/ 2325224 w 4890125"/>
                <a:gd name="connsiteY18" fmla="*/ 1746254 h 1904997"/>
                <a:gd name="connsiteX19" fmla="*/ 2253625 w 4890125"/>
                <a:gd name="connsiteY19" fmla="*/ 1746254 h 1904997"/>
                <a:gd name="connsiteX20" fmla="*/ 2253625 w 4890125"/>
                <a:gd name="connsiteY20" fmla="*/ 1730690 h 1904997"/>
                <a:gd name="connsiteX21" fmla="*/ 2210048 w 4890125"/>
                <a:gd name="connsiteY21" fmla="*/ 1730690 h 1904997"/>
                <a:gd name="connsiteX22" fmla="*/ 2210048 w 4890125"/>
                <a:gd name="connsiteY22" fmla="*/ 1718232 h 1904997"/>
                <a:gd name="connsiteX23" fmla="*/ 2104215 w 4890125"/>
                <a:gd name="connsiteY23" fmla="*/ 1718232 h 1904997"/>
                <a:gd name="connsiteX24" fmla="*/ 2104215 w 4890125"/>
                <a:gd name="connsiteY24" fmla="*/ 1677769 h 1904997"/>
                <a:gd name="connsiteX25" fmla="*/ 1982819 w 4890125"/>
                <a:gd name="connsiteY25" fmla="*/ 1677769 h 1904997"/>
                <a:gd name="connsiteX26" fmla="*/ 1982819 w 4890125"/>
                <a:gd name="connsiteY26" fmla="*/ 1640412 h 1904997"/>
                <a:gd name="connsiteX27" fmla="*/ 1923679 w 4890125"/>
                <a:gd name="connsiteY27" fmla="*/ 1640412 h 1904997"/>
                <a:gd name="connsiteX28" fmla="*/ 1923679 w 4890125"/>
                <a:gd name="connsiteY28" fmla="*/ 1612399 h 1904997"/>
                <a:gd name="connsiteX29" fmla="*/ 1848974 w 4890125"/>
                <a:gd name="connsiteY29" fmla="*/ 1612399 h 1904997"/>
                <a:gd name="connsiteX30" fmla="*/ 1848974 w 4890125"/>
                <a:gd name="connsiteY30" fmla="*/ 1590615 h 1904997"/>
                <a:gd name="connsiteX31" fmla="*/ 1799168 w 4890125"/>
                <a:gd name="connsiteY31" fmla="*/ 1590615 h 1904997"/>
                <a:gd name="connsiteX32" fmla="*/ 1799168 w 4890125"/>
                <a:gd name="connsiteY32" fmla="*/ 1562602 h 1904997"/>
                <a:gd name="connsiteX33" fmla="*/ 1715119 w 4890125"/>
                <a:gd name="connsiteY33" fmla="*/ 1562602 h 1904997"/>
                <a:gd name="connsiteX34" fmla="*/ 1715119 w 4890125"/>
                <a:gd name="connsiteY34" fmla="*/ 1543924 h 1904997"/>
                <a:gd name="connsiteX35" fmla="*/ 1702670 w 4890125"/>
                <a:gd name="connsiteY35" fmla="*/ 1543924 h 1904997"/>
                <a:gd name="connsiteX36" fmla="*/ 1702670 w 4890125"/>
                <a:gd name="connsiteY36" fmla="*/ 1512796 h 1904997"/>
                <a:gd name="connsiteX37" fmla="*/ 1565710 w 4890125"/>
                <a:gd name="connsiteY37" fmla="*/ 1512796 h 1904997"/>
                <a:gd name="connsiteX38" fmla="*/ 1565710 w 4890125"/>
                <a:gd name="connsiteY38" fmla="*/ 1487888 h 1904997"/>
                <a:gd name="connsiteX39" fmla="*/ 1540812 w 4890125"/>
                <a:gd name="connsiteY39" fmla="*/ 1487888 h 1904997"/>
                <a:gd name="connsiteX40" fmla="*/ 1540812 w 4890125"/>
                <a:gd name="connsiteY40" fmla="*/ 1475439 h 1904997"/>
                <a:gd name="connsiteX41" fmla="*/ 1509684 w 4890125"/>
                <a:gd name="connsiteY41" fmla="*/ 1475439 h 1904997"/>
                <a:gd name="connsiteX42" fmla="*/ 1509684 w 4890125"/>
                <a:gd name="connsiteY42" fmla="*/ 1462990 h 1904997"/>
                <a:gd name="connsiteX43" fmla="*/ 1434979 w 4890125"/>
                <a:gd name="connsiteY43" fmla="*/ 1462990 h 1904997"/>
                <a:gd name="connsiteX44" fmla="*/ 1434979 w 4890125"/>
                <a:gd name="connsiteY44" fmla="*/ 1441197 h 1904997"/>
                <a:gd name="connsiteX45" fmla="*/ 1403852 w 4890125"/>
                <a:gd name="connsiteY45" fmla="*/ 1441197 h 1904997"/>
                <a:gd name="connsiteX46" fmla="*/ 1403852 w 4890125"/>
                <a:gd name="connsiteY46" fmla="*/ 1422528 h 1904997"/>
                <a:gd name="connsiteX47" fmla="*/ 1372724 w 4890125"/>
                <a:gd name="connsiteY47" fmla="*/ 1422528 h 1904997"/>
                <a:gd name="connsiteX48" fmla="*/ 1372724 w 4890125"/>
                <a:gd name="connsiteY48" fmla="*/ 1394505 h 1904997"/>
                <a:gd name="connsiteX49" fmla="*/ 1273112 w 4890125"/>
                <a:gd name="connsiteY49" fmla="*/ 1394505 h 1904997"/>
                <a:gd name="connsiteX50" fmla="*/ 1273112 w 4890125"/>
                <a:gd name="connsiteY50" fmla="*/ 1354043 h 1904997"/>
                <a:gd name="connsiteX51" fmla="*/ 1223305 w 4890125"/>
                <a:gd name="connsiteY51" fmla="*/ 1354043 h 1904997"/>
                <a:gd name="connsiteX52" fmla="*/ 1223305 w 4890125"/>
                <a:gd name="connsiteY52" fmla="*/ 1322915 h 1904997"/>
                <a:gd name="connsiteX53" fmla="*/ 1151715 w 4890125"/>
                <a:gd name="connsiteY53" fmla="*/ 1322915 h 1904997"/>
                <a:gd name="connsiteX54" fmla="*/ 1151715 w 4890125"/>
                <a:gd name="connsiteY54" fmla="*/ 1298017 h 1904997"/>
                <a:gd name="connsiteX55" fmla="*/ 1133037 w 4890125"/>
                <a:gd name="connsiteY55" fmla="*/ 1298017 h 1904997"/>
                <a:gd name="connsiteX56" fmla="*/ 1133037 w 4890125"/>
                <a:gd name="connsiteY56" fmla="*/ 1279339 h 1904997"/>
                <a:gd name="connsiteX57" fmla="*/ 1111253 w 4890125"/>
                <a:gd name="connsiteY57" fmla="*/ 1279339 h 1904997"/>
                <a:gd name="connsiteX58" fmla="*/ 1111253 w 4890125"/>
                <a:gd name="connsiteY58" fmla="*/ 1257545 h 1904997"/>
                <a:gd name="connsiteX59" fmla="*/ 1011641 w 4890125"/>
                <a:gd name="connsiteY59" fmla="*/ 1257545 h 1904997"/>
                <a:gd name="connsiteX60" fmla="*/ 1011641 w 4890125"/>
                <a:gd name="connsiteY60" fmla="*/ 1241982 h 1904997"/>
                <a:gd name="connsiteX61" fmla="*/ 996077 w 4890125"/>
                <a:gd name="connsiteY61" fmla="*/ 1241982 h 1904997"/>
                <a:gd name="connsiteX62" fmla="*/ 996077 w 4890125"/>
                <a:gd name="connsiteY62" fmla="*/ 1207749 h 1904997"/>
                <a:gd name="connsiteX63" fmla="*/ 949387 w 4890125"/>
                <a:gd name="connsiteY63" fmla="*/ 1207749 h 1904997"/>
                <a:gd name="connsiteX64" fmla="*/ 949387 w 4890125"/>
                <a:gd name="connsiteY64" fmla="*/ 1176621 h 1904997"/>
                <a:gd name="connsiteX65" fmla="*/ 930711 w 4890125"/>
                <a:gd name="connsiteY65" fmla="*/ 1176621 h 1904997"/>
                <a:gd name="connsiteX66" fmla="*/ 930711 w 4890125"/>
                <a:gd name="connsiteY66" fmla="*/ 1154828 h 1904997"/>
                <a:gd name="connsiteX67" fmla="*/ 905808 w 4890125"/>
                <a:gd name="connsiteY67" fmla="*/ 1154828 h 1904997"/>
                <a:gd name="connsiteX68" fmla="*/ 905808 w 4890125"/>
                <a:gd name="connsiteY68" fmla="*/ 1120585 h 1904997"/>
                <a:gd name="connsiteX69" fmla="*/ 890246 w 4890125"/>
                <a:gd name="connsiteY69" fmla="*/ 1120585 h 1904997"/>
                <a:gd name="connsiteX70" fmla="*/ 890246 w 4890125"/>
                <a:gd name="connsiteY70" fmla="*/ 1101916 h 1904997"/>
                <a:gd name="connsiteX71" fmla="*/ 849780 w 4890125"/>
                <a:gd name="connsiteY71" fmla="*/ 1101916 h 1904997"/>
                <a:gd name="connsiteX72" fmla="*/ 849780 w 4890125"/>
                <a:gd name="connsiteY72" fmla="*/ 1070789 h 1904997"/>
                <a:gd name="connsiteX73" fmla="*/ 831103 w 4890125"/>
                <a:gd name="connsiteY73" fmla="*/ 1070789 h 1904997"/>
                <a:gd name="connsiteX74" fmla="*/ 831103 w 4890125"/>
                <a:gd name="connsiteY74" fmla="*/ 1058330 h 1904997"/>
                <a:gd name="connsiteX75" fmla="*/ 781300 w 4890125"/>
                <a:gd name="connsiteY75" fmla="*/ 1058330 h 1904997"/>
                <a:gd name="connsiteX76" fmla="*/ 781300 w 4890125"/>
                <a:gd name="connsiteY76" fmla="*/ 1033432 h 1904997"/>
                <a:gd name="connsiteX77" fmla="*/ 759510 w 4890125"/>
                <a:gd name="connsiteY77" fmla="*/ 1033432 h 1904997"/>
                <a:gd name="connsiteX78" fmla="*/ 759510 w 4890125"/>
                <a:gd name="connsiteY78" fmla="*/ 996075 h 1904997"/>
                <a:gd name="connsiteX79" fmla="*/ 728382 w 4890125"/>
                <a:gd name="connsiteY79" fmla="*/ 996075 h 1904997"/>
                <a:gd name="connsiteX80" fmla="*/ 728382 w 4890125"/>
                <a:gd name="connsiteY80" fmla="*/ 968062 h 1904997"/>
                <a:gd name="connsiteX81" fmla="*/ 694142 w 4890125"/>
                <a:gd name="connsiteY81" fmla="*/ 968062 h 1904997"/>
                <a:gd name="connsiteX82" fmla="*/ 694142 w 4890125"/>
                <a:gd name="connsiteY82" fmla="*/ 927599 h 1904997"/>
                <a:gd name="connsiteX83" fmla="*/ 669240 w 4890125"/>
                <a:gd name="connsiteY83" fmla="*/ 927599 h 1904997"/>
                <a:gd name="connsiteX84" fmla="*/ 669240 w 4890125"/>
                <a:gd name="connsiteY84" fmla="*/ 902696 h 1904997"/>
                <a:gd name="connsiteX85" fmla="*/ 635000 w 4890125"/>
                <a:gd name="connsiteY85" fmla="*/ 902696 h 1904997"/>
                <a:gd name="connsiteX86" fmla="*/ 635000 w 4890125"/>
                <a:gd name="connsiteY86" fmla="*/ 871568 h 1904997"/>
                <a:gd name="connsiteX87" fmla="*/ 613211 w 4890125"/>
                <a:gd name="connsiteY87" fmla="*/ 871568 h 1904997"/>
                <a:gd name="connsiteX88" fmla="*/ 613211 w 4890125"/>
                <a:gd name="connsiteY88" fmla="*/ 840442 h 1904997"/>
                <a:gd name="connsiteX89" fmla="*/ 566519 w 4890125"/>
                <a:gd name="connsiteY89" fmla="*/ 840442 h 1904997"/>
                <a:gd name="connsiteX90" fmla="*/ 566519 w 4890125"/>
                <a:gd name="connsiteY90" fmla="*/ 793750 h 1904997"/>
                <a:gd name="connsiteX91" fmla="*/ 538504 w 4890125"/>
                <a:gd name="connsiteY91" fmla="*/ 793750 h 1904997"/>
                <a:gd name="connsiteX92" fmla="*/ 538504 w 4890125"/>
                <a:gd name="connsiteY92" fmla="*/ 756397 h 1904997"/>
                <a:gd name="connsiteX93" fmla="*/ 510490 w 4890125"/>
                <a:gd name="connsiteY93" fmla="*/ 756397 h 1904997"/>
                <a:gd name="connsiteX94" fmla="*/ 510490 w 4890125"/>
                <a:gd name="connsiteY94" fmla="*/ 722156 h 1904997"/>
                <a:gd name="connsiteX95" fmla="*/ 498039 w 4890125"/>
                <a:gd name="connsiteY95" fmla="*/ 722156 h 1904997"/>
                <a:gd name="connsiteX96" fmla="*/ 498039 w 4890125"/>
                <a:gd name="connsiteY96" fmla="*/ 675466 h 1904997"/>
                <a:gd name="connsiteX97" fmla="*/ 491814 w 4890125"/>
                <a:gd name="connsiteY97" fmla="*/ 675466 h 1904997"/>
                <a:gd name="connsiteX98" fmla="*/ 491814 w 4890125"/>
                <a:gd name="connsiteY98" fmla="*/ 650564 h 1904997"/>
                <a:gd name="connsiteX99" fmla="*/ 457573 w 4890125"/>
                <a:gd name="connsiteY99" fmla="*/ 650564 h 1904997"/>
                <a:gd name="connsiteX100" fmla="*/ 457573 w 4890125"/>
                <a:gd name="connsiteY100" fmla="*/ 619436 h 1904997"/>
                <a:gd name="connsiteX101" fmla="*/ 420221 w 4890125"/>
                <a:gd name="connsiteY101" fmla="*/ 619436 h 1904997"/>
                <a:gd name="connsiteX102" fmla="*/ 420221 w 4890125"/>
                <a:gd name="connsiteY102" fmla="*/ 569633 h 1904997"/>
                <a:gd name="connsiteX103" fmla="*/ 382868 w 4890125"/>
                <a:gd name="connsiteY103" fmla="*/ 569633 h 1904997"/>
                <a:gd name="connsiteX104" fmla="*/ 382868 w 4890125"/>
                <a:gd name="connsiteY104" fmla="*/ 538505 h 1904997"/>
                <a:gd name="connsiteX105" fmla="*/ 364191 w 4890125"/>
                <a:gd name="connsiteY105" fmla="*/ 538505 h 1904997"/>
                <a:gd name="connsiteX106" fmla="*/ 364191 w 4890125"/>
                <a:gd name="connsiteY106" fmla="*/ 488702 h 1904997"/>
                <a:gd name="connsiteX107" fmla="*/ 345515 w 4890125"/>
                <a:gd name="connsiteY107" fmla="*/ 488702 h 1904997"/>
                <a:gd name="connsiteX108" fmla="*/ 345515 w 4890125"/>
                <a:gd name="connsiteY108" fmla="*/ 451348 h 1904997"/>
                <a:gd name="connsiteX109" fmla="*/ 333064 w 4890125"/>
                <a:gd name="connsiteY109" fmla="*/ 451348 h 1904997"/>
                <a:gd name="connsiteX110" fmla="*/ 333064 w 4890125"/>
                <a:gd name="connsiteY110" fmla="*/ 429559 h 1904997"/>
                <a:gd name="connsiteX111" fmla="*/ 314387 w 4890125"/>
                <a:gd name="connsiteY111" fmla="*/ 429559 h 1904997"/>
                <a:gd name="connsiteX112" fmla="*/ 314387 w 4890125"/>
                <a:gd name="connsiteY112" fmla="*/ 395318 h 1904997"/>
                <a:gd name="connsiteX113" fmla="*/ 295711 w 4890125"/>
                <a:gd name="connsiteY113" fmla="*/ 395318 h 1904997"/>
                <a:gd name="connsiteX114" fmla="*/ 295711 w 4890125"/>
                <a:gd name="connsiteY114" fmla="*/ 326838 h 1904997"/>
                <a:gd name="connsiteX115" fmla="*/ 267696 w 4890125"/>
                <a:gd name="connsiteY115" fmla="*/ 326838 h 1904997"/>
                <a:gd name="connsiteX116" fmla="*/ 267696 w 4890125"/>
                <a:gd name="connsiteY116" fmla="*/ 286372 h 1904997"/>
                <a:gd name="connsiteX117" fmla="*/ 245907 w 4890125"/>
                <a:gd name="connsiteY117" fmla="*/ 286372 h 1904997"/>
                <a:gd name="connsiteX118" fmla="*/ 245907 w 4890125"/>
                <a:gd name="connsiteY118" fmla="*/ 252133 h 1904997"/>
                <a:gd name="connsiteX119" fmla="*/ 224118 w 4890125"/>
                <a:gd name="connsiteY119" fmla="*/ 252133 h 1904997"/>
                <a:gd name="connsiteX120" fmla="*/ 224118 w 4890125"/>
                <a:gd name="connsiteY120" fmla="*/ 221004 h 1904997"/>
                <a:gd name="connsiteX121" fmla="*/ 211666 w 4890125"/>
                <a:gd name="connsiteY121" fmla="*/ 221004 h 1904997"/>
                <a:gd name="connsiteX122" fmla="*/ 211666 w 4890125"/>
                <a:gd name="connsiteY122" fmla="*/ 196103 h 1904997"/>
                <a:gd name="connsiteX123" fmla="*/ 183652 w 4890125"/>
                <a:gd name="connsiteY123" fmla="*/ 196103 h 1904997"/>
                <a:gd name="connsiteX124" fmla="*/ 183652 w 4890125"/>
                <a:gd name="connsiteY124" fmla="*/ 161863 h 1904997"/>
                <a:gd name="connsiteX125" fmla="*/ 149412 w 4890125"/>
                <a:gd name="connsiteY125" fmla="*/ 161863 h 1904997"/>
                <a:gd name="connsiteX126" fmla="*/ 149412 w 4890125"/>
                <a:gd name="connsiteY126" fmla="*/ 143186 h 1904997"/>
                <a:gd name="connsiteX127" fmla="*/ 127623 w 4890125"/>
                <a:gd name="connsiteY127" fmla="*/ 143186 h 1904997"/>
                <a:gd name="connsiteX128" fmla="*/ 127623 w 4890125"/>
                <a:gd name="connsiteY128" fmla="*/ 96495 h 1904997"/>
                <a:gd name="connsiteX129" fmla="*/ 102720 w 4890125"/>
                <a:gd name="connsiteY129" fmla="*/ 96495 h 1904997"/>
                <a:gd name="connsiteX130" fmla="*/ 102720 w 4890125"/>
                <a:gd name="connsiteY130" fmla="*/ 62255 h 1904997"/>
                <a:gd name="connsiteX131" fmla="*/ 71593 w 4890125"/>
                <a:gd name="connsiteY131" fmla="*/ 62255 h 1904997"/>
                <a:gd name="connsiteX132" fmla="*/ 71593 w 4890125"/>
                <a:gd name="connsiteY132" fmla="*/ 52917 h 1904997"/>
                <a:gd name="connsiteX133" fmla="*/ 65368 w 4890125"/>
                <a:gd name="connsiteY133" fmla="*/ 52917 h 1904997"/>
                <a:gd name="connsiteX134" fmla="*/ 65368 w 4890125"/>
                <a:gd name="connsiteY134" fmla="*/ 0 h 1904997"/>
                <a:gd name="connsiteX135" fmla="*/ 0 w 4890125"/>
                <a:gd name="connsiteY135" fmla="*/ 0 h 1904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4890125" h="1904997">
                  <a:moveTo>
                    <a:pt x="4890126" y="1904998"/>
                  </a:moveTo>
                  <a:lnTo>
                    <a:pt x="3420904" y="1904998"/>
                  </a:lnTo>
                  <a:lnTo>
                    <a:pt x="3420904" y="1889434"/>
                  </a:lnTo>
                  <a:lnTo>
                    <a:pt x="3125200" y="1889434"/>
                  </a:lnTo>
                  <a:lnTo>
                    <a:pt x="3125200" y="1867650"/>
                  </a:lnTo>
                  <a:lnTo>
                    <a:pt x="3056716" y="1867650"/>
                  </a:lnTo>
                  <a:lnTo>
                    <a:pt x="3056716" y="1848972"/>
                  </a:lnTo>
                  <a:lnTo>
                    <a:pt x="2876179" y="1848972"/>
                  </a:lnTo>
                  <a:lnTo>
                    <a:pt x="2876179" y="1824073"/>
                  </a:lnTo>
                  <a:lnTo>
                    <a:pt x="2655170" y="1824073"/>
                  </a:lnTo>
                  <a:lnTo>
                    <a:pt x="2655170" y="1811615"/>
                  </a:lnTo>
                  <a:lnTo>
                    <a:pt x="2558672" y="1811615"/>
                  </a:lnTo>
                  <a:lnTo>
                    <a:pt x="2558672" y="1792946"/>
                  </a:lnTo>
                  <a:lnTo>
                    <a:pt x="2490197" y="1792946"/>
                  </a:lnTo>
                  <a:lnTo>
                    <a:pt x="2490197" y="1777382"/>
                  </a:lnTo>
                  <a:lnTo>
                    <a:pt x="2418607" y="1777382"/>
                  </a:lnTo>
                  <a:lnTo>
                    <a:pt x="2418607" y="1758703"/>
                  </a:lnTo>
                  <a:lnTo>
                    <a:pt x="2325224" y="1758703"/>
                  </a:lnTo>
                  <a:lnTo>
                    <a:pt x="2325224" y="1746254"/>
                  </a:lnTo>
                  <a:lnTo>
                    <a:pt x="2253625" y="1746254"/>
                  </a:lnTo>
                  <a:lnTo>
                    <a:pt x="2253625" y="1730690"/>
                  </a:lnTo>
                  <a:lnTo>
                    <a:pt x="2210048" y="1730690"/>
                  </a:lnTo>
                  <a:lnTo>
                    <a:pt x="2210048" y="1718232"/>
                  </a:lnTo>
                  <a:lnTo>
                    <a:pt x="2104215" y="1718232"/>
                  </a:lnTo>
                  <a:lnTo>
                    <a:pt x="2104215" y="1677769"/>
                  </a:lnTo>
                  <a:lnTo>
                    <a:pt x="1982819" y="1677769"/>
                  </a:lnTo>
                  <a:lnTo>
                    <a:pt x="1982819" y="1640412"/>
                  </a:lnTo>
                  <a:lnTo>
                    <a:pt x="1923679" y="1640412"/>
                  </a:lnTo>
                  <a:lnTo>
                    <a:pt x="1923679" y="1612399"/>
                  </a:lnTo>
                  <a:lnTo>
                    <a:pt x="1848974" y="1612399"/>
                  </a:lnTo>
                  <a:lnTo>
                    <a:pt x="1848974" y="1590615"/>
                  </a:lnTo>
                  <a:lnTo>
                    <a:pt x="1799168" y="1590615"/>
                  </a:lnTo>
                  <a:lnTo>
                    <a:pt x="1799168" y="1562602"/>
                  </a:lnTo>
                  <a:lnTo>
                    <a:pt x="1715119" y="1562602"/>
                  </a:lnTo>
                  <a:lnTo>
                    <a:pt x="1715119" y="1543924"/>
                  </a:lnTo>
                  <a:lnTo>
                    <a:pt x="1702670" y="1543924"/>
                  </a:lnTo>
                  <a:lnTo>
                    <a:pt x="1702670" y="1512796"/>
                  </a:lnTo>
                  <a:lnTo>
                    <a:pt x="1565710" y="1512796"/>
                  </a:lnTo>
                  <a:lnTo>
                    <a:pt x="1565710" y="1487888"/>
                  </a:lnTo>
                  <a:lnTo>
                    <a:pt x="1540812" y="1487888"/>
                  </a:lnTo>
                  <a:lnTo>
                    <a:pt x="1540812" y="1475439"/>
                  </a:lnTo>
                  <a:lnTo>
                    <a:pt x="1509684" y="1475439"/>
                  </a:lnTo>
                  <a:lnTo>
                    <a:pt x="1509684" y="1462990"/>
                  </a:lnTo>
                  <a:lnTo>
                    <a:pt x="1434979" y="1462990"/>
                  </a:lnTo>
                  <a:lnTo>
                    <a:pt x="1434979" y="1441197"/>
                  </a:lnTo>
                  <a:lnTo>
                    <a:pt x="1403852" y="1441197"/>
                  </a:lnTo>
                  <a:lnTo>
                    <a:pt x="1403852" y="1422528"/>
                  </a:lnTo>
                  <a:lnTo>
                    <a:pt x="1372724" y="1422528"/>
                  </a:lnTo>
                  <a:lnTo>
                    <a:pt x="1372724" y="1394505"/>
                  </a:lnTo>
                  <a:lnTo>
                    <a:pt x="1273112" y="1394505"/>
                  </a:lnTo>
                  <a:lnTo>
                    <a:pt x="1273112" y="1354043"/>
                  </a:lnTo>
                  <a:lnTo>
                    <a:pt x="1223305" y="1354043"/>
                  </a:lnTo>
                  <a:lnTo>
                    <a:pt x="1223305" y="1322915"/>
                  </a:lnTo>
                  <a:lnTo>
                    <a:pt x="1151715" y="1322915"/>
                  </a:lnTo>
                  <a:lnTo>
                    <a:pt x="1151715" y="1298017"/>
                  </a:lnTo>
                  <a:lnTo>
                    <a:pt x="1133037" y="1298017"/>
                  </a:lnTo>
                  <a:lnTo>
                    <a:pt x="1133037" y="1279339"/>
                  </a:lnTo>
                  <a:lnTo>
                    <a:pt x="1111253" y="1279339"/>
                  </a:lnTo>
                  <a:lnTo>
                    <a:pt x="1111253" y="1257545"/>
                  </a:lnTo>
                  <a:lnTo>
                    <a:pt x="1011641" y="1257545"/>
                  </a:lnTo>
                  <a:lnTo>
                    <a:pt x="1011641" y="1241982"/>
                  </a:lnTo>
                  <a:lnTo>
                    <a:pt x="996077" y="1241982"/>
                  </a:lnTo>
                  <a:lnTo>
                    <a:pt x="996077" y="1207749"/>
                  </a:lnTo>
                  <a:lnTo>
                    <a:pt x="949387" y="1207749"/>
                  </a:lnTo>
                  <a:lnTo>
                    <a:pt x="949387" y="1176621"/>
                  </a:lnTo>
                  <a:lnTo>
                    <a:pt x="930711" y="1176621"/>
                  </a:lnTo>
                  <a:lnTo>
                    <a:pt x="930711" y="1154828"/>
                  </a:lnTo>
                  <a:lnTo>
                    <a:pt x="905808" y="1154828"/>
                  </a:lnTo>
                  <a:lnTo>
                    <a:pt x="905808" y="1120585"/>
                  </a:lnTo>
                  <a:lnTo>
                    <a:pt x="890246" y="1120585"/>
                  </a:lnTo>
                  <a:lnTo>
                    <a:pt x="890246" y="1101916"/>
                  </a:lnTo>
                  <a:lnTo>
                    <a:pt x="849780" y="1101916"/>
                  </a:lnTo>
                  <a:lnTo>
                    <a:pt x="849780" y="1070789"/>
                  </a:lnTo>
                  <a:lnTo>
                    <a:pt x="831103" y="1070789"/>
                  </a:lnTo>
                  <a:lnTo>
                    <a:pt x="831103" y="1058330"/>
                  </a:lnTo>
                  <a:lnTo>
                    <a:pt x="781300" y="1058330"/>
                  </a:lnTo>
                  <a:lnTo>
                    <a:pt x="781300" y="1033432"/>
                  </a:lnTo>
                  <a:lnTo>
                    <a:pt x="759510" y="1033432"/>
                  </a:lnTo>
                  <a:lnTo>
                    <a:pt x="759510" y="996075"/>
                  </a:lnTo>
                  <a:lnTo>
                    <a:pt x="728382" y="996075"/>
                  </a:lnTo>
                  <a:lnTo>
                    <a:pt x="728382" y="968062"/>
                  </a:lnTo>
                  <a:lnTo>
                    <a:pt x="694142" y="968062"/>
                  </a:lnTo>
                  <a:lnTo>
                    <a:pt x="694142" y="927599"/>
                  </a:lnTo>
                  <a:lnTo>
                    <a:pt x="669240" y="927599"/>
                  </a:lnTo>
                  <a:lnTo>
                    <a:pt x="669240" y="902696"/>
                  </a:lnTo>
                  <a:lnTo>
                    <a:pt x="635000" y="902696"/>
                  </a:lnTo>
                  <a:lnTo>
                    <a:pt x="635000" y="871568"/>
                  </a:lnTo>
                  <a:lnTo>
                    <a:pt x="613211" y="871568"/>
                  </a:lnTo>
                  <a:lnTo>
                    <a:pt x="613211" y="840442"/>
                  </a:lnTo>
                  <a:lnTo>
                    <a:pt x="566519" y="840442"/>
                  </a:lnTo>
                  <a:lnTo>
                    <a:pt x="566519" y="793750"/>
                  </a:lnTo>
                  <a:lnTo>
                    <a:pt x="538504" y="793750"/>
                  </a:lnTo>
                  <a:lnTo>
                    <a:pt x="538504" y="756397"/>
                  </a:lnTo>
                  <a:lnTo>
                    <a:pt x="510490" y="756397"/>
                  </a:lnTo>
                  <a:lnTo>
                    <a:pt x="510490" y="722156"/>
                  </a:lnTo>
                  <a:lnTo>
                    <a:pt x="498039" y="722156"/>
                  </a:lnTo>
                  <a:lnTo>
                    <a:pt x="498039" y="675466"/>
                  </a:lnTo>
                  <a:lnTo>
                    <a:pt x="491814" y="675466"/>
                  </a:lnTo>
                  <a:lnTo>
                    <a:pt x="491814" y="650564"/>
                  </a:lnTo>
                  <a:lnTo>
                    <a:pt x="457573" y="650564"/>
                  </a:lnTo>
                  <a:lnTo>
                    <a:pt x="457573" y="619436"/>
                  </a:lnTo>
                  <a:lnTo>
                    <a:pt x="420221" y="619436"/>
                  </a:lnTo>
                  <a:lnTo>
                    <a:pt x="420221" y="569633"/>
                  </a:lnTo>
                  <a:lnTo>
                    <a:pt x="382868" y="569633"/>
                  </a:lnTo>
                  <a:lnTo>
                    <a:pt x="382868" y="538505"/>
                  </a:lnTo>
                  <a:lnTo>
                    <a:pt x="364191" y="538505"/>
                  </a:lnTo>
                  <a:lnTo>
                    <a:pt x="364191" y="488702"/>
                  </a:lnTo>
                  <a:lnTo>
                    <a:pt x="345515" y="488702"/>
                  </a:lnTo>
                  <a:lnTo>
                    <a:pt x="345515" y="451348"/>
                  </a:lnTo>
                  <a:lnTo>
                    <a:pt x="333064" y="451348"/>
                  </a:lnTo>
                  <a:lnTo>
                    <a:pt x="333064" y="429559"/>
                  </a:lnTo>
                  <a:lnTo>
                    <a:pt x="314387" y="429559"/>
                  </a:lnTo>
                  <a:lnTo>
                    <a:pt x="314387" y="395318"/>
                  </a:lnTo>
                  <a:lnTo>
                    <a:pt x="295711" y="395318"/>
                  </a:lnTo>
                  <a:lnTo>
                    <a:pt x="295711" y="326838"/>
                  </a:lnTo>
                  <a:lnTo>
                    <a:pt x="267696" y="326838"/>
                  </a:lnTo>
                  <a:lnTo>
                    <a:pt x="267696" y="286372"/>
                  </a:lnTo>
                  <a:lnTo>
                    <a:pt x="245907" y="286372"/>
                  </a:lnTo>
                  <a:lnTo>
                    <a:pt x="245907" y="252133"/>
                  </a:lnTo>
                  <a:lnTo>
                    <a:pt x="224118" y="252133"/>
                  </a:lnTo>
                  <a:lnTo>
                    <a:pt x="224118" y="221004"/>
                  </a:lnTo>
                  <a:lnTo>
                    <a:pt x="211666" y="221004"/>
                  </a:lnTo>
                  <a:lnTo>
                    <a:pt x="211666" y="196103"/>
                  </a:lnTo>
                  <a:lnTo>
                    <a:pt x="183652" y="196103"/>
                  </a:lnTo>
                  <a:lnTo>
                    <a:pt x="183652" y="161863"/>
                  </a:lnTo>
                  <a:lnTo>
                    <a:pt x="149412" y="161863"/>
                  </a:lnTo>
                  <a:lnTo>
                    <a:pt x="149412" y="143186"/>
                  </a:lnTo>
                  <a:lnTo>
                    <a:pt x="127623" y="143186"/>
                  </a:lnTo>
                  <a:lnTo>
                    <a:pt x="127623" y="96495"/>
                  </a:lnTo>
                  <a:lnTo>
                    <a:pt x="102720" y="96495"/>
                  </a:lnTo>
                  <a:lnTo>
                    <a:pt x="102720" y="62255"/>
                  </a:lnTo>
                  <a:lnTo>
                    <a:pt x="71593" y="62255"/>
                  </a:lnTo>
                  <a:lnTo>
                    <a:pt x="71593" y="52917"/>
                  </a:lnTo>
                  <a:lnTo>
                    <a:pt x="65368" y="52917"/>
                  </a:lnTo>
                  <a:lnTo>
                    <a:pt x="65368" y="0"/>
                  </a:lnTo>
                  <a:lnTo>
                    <a:pt x="0" y="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FFFFFF"/>
                </a:solidFill>
                <a:effectLst/>
                <a:uLnTx/>
                <a:uFillTx/>
                <a:latin typeface="Arial" panose="020B0604020202020204"/>
                <a:ea typeface="+mj-ea"/>
                <a:cs typeface="+mj-cs"/>
                <a:sym typeface="Helvetica"/>
              </a:endParaRPr>
            </a:p>
          </p:txBody>
        </p:sp>
        <p:sp>
          <p:nvSpPr>
            <p:cNvPr id="1463" name="Freeform: Shape 1462">
              <a:extLst>
                <a:ext uri="{FF2B5EF4-FFF2-40B4-BE49-F238E27FC236}">
                  <a16:creationId xmlns:a16="http://schemas.microsoft.com/office/drawing/2014/main" id="{1A3E2086-4D07-1BD6-7677-FB79C1C297FF}"/>
                </a:ext>
              </a:extLst>
            </p:cNvPr>
            <p:cNvSpPr/>
            <p:nvPr/>
          </p:nvSpPr>
          <p:spPr>
            <a:xfrm>
              <a:off x="3673381" y="24336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4" name="Freeform: Shape 1463">
              <a:extLst>
                <a:ext uri="{FF2B5EF4-FFF2-40B4-BE49-F238E27FC236}">
                  <a16:creationId xmlns:a16="http://schemas.microsoft.com/office/drawing/2014/main" id="{E2D9F1A9-637E-5867-2CDF-0C6C7807E55D}"/>
                </a:ext>
              </a:extLst>
            </p:cNvPr>
            <p:cNvSpPr/>
            <p:nvPr/>
          </p:nvSpPr>
          <p:spPr>
            <a:xfrm>
              <a:off x="3692431" y="2452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5" name="Freeform: Shape 1464">
              <a:extLst>
                <a:ext uri="{FF2B5EF4-FFF2-40B4-BE49-F238E27FC236}">
                  <a16:creationId xmlns:a16="http://schemas.microsoft.com/office/drawing/2014/main" id="{8786C4FB-1154-91F3-A2D1-992DD787C9EF}"/>
                </a:ext>
              </a:extLst>
            </p:cNvPr>
            <p:cNvSpPr/>
            <p:nvPr/>
          </p:nvSpPr>
          <p:spPr>
            <a:xfrm>
              <a:off x="3711481" y="24907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6" name="Freeform: Shape 1465">
              <a:extLst>
                <a:ext uri="{FF2B5EF4-FFF2-40B4-BE49-F238E27FC236}">
                  <a16:creationId xmlns:a16="http://schemas.microsoft.com/office/drawing/2014/main" id="{E96DD4A5-4EFE-5515-EB28-8BC29FE5F693}"/>
                </a:ext>
              </a:extLst>
            </p:cNvPr>
            <p:cNvSpPr/>
            <p:nvPr/>
          </p:nvSpPr>
          <p:spPr>
            <a:xfrm>
              <a:off x="3730531" y="2509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7" name="Freeform: Shape 1466">
              <a:extLst>
                <a:ext uri="{FF2B5EF4-FFF2-40B4-BE49-F238E27FC236}">
                  <a16:creationId xmlns:a16="http://schemas.microsoft.com/office/drawing/2014/main" id="{D3106289-D399-8030-6AD3-D214D229F0A3}"/>
                </a:ext>
              </a:extLst>
            </p:cNvPr>
            <p:cNvSpPr/>
            <p:nvPr/>
          </p:nvSpPr>
          <p:spPr>
            <a:xfrm>
              <a:off x="3749581" y="2509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8" name="Freeform: Shape 1467">
              <a:extLst>
                <a:ext uri="{FF2B5EF4-FFF2-40B4-BE49-F238E27FC236}">
                  <a16:creationId xmlns:a16="http://schemas.microsoft.com/office/drawing/2014/main" id="{0403243F-3E85-EE03-12BE-9C6D798FEBE7}"/>
                </a:ext>
              </a:extLst>
            </p:cNvPr>
            <p:cNvSpPr/>
            <p:nvPr/>
          </p:nvSpPr>
          <p:spPr>
            <a:xfrm>
              <a:off x="3768631" y="25288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9" name="Freeform: Shape 1468">
              <a:extLst>
                <a:ext uri="{FF2B5EF4-FFF2-40B4-BE49-F238E27FC236}">
                  <a16:creationId xmlns:a16="http://schemas.microsoft.com/office/drawing/2014/main" id="{75C1782F-5683-B4E4-5E75-DBEC85E442D6}"/>
                </a:ext>
              </a:extLst>
            </p:cNvPr>
            <p:cNvSpPr/>
            <p:nvPr/>
          </p:nvSpPr>
          <p:spPr>
            <a:xfrm>
              <a:off x="3787681" y="2566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0" name="Freeform: Shape 1469">
              <a:extLst>
                <a:ext uri="{FF2B5EF4-FFF2-40B4-BE49-F238E27FC236}">
                  <a16:creationId xmlns:a16="http://schemas.microsoft.com/office/drawing/2014/main" id="{8198658A-97AF-91BE-A7E8-9DAAFDCB953A}"/>
                </a:ext>
              </a:extLst>
            </p:cNvPr>
            <p:cNvSpPr/>
            <p:nvPr/>
          </p:nvSpPr>
          <p:spPr>
            <a:xfrm>
              <a:off x="3806731" y="25860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1" name="Freeform: Shape 1470">
              <a:extLst>
                <a:ext uri="{FF2B5EF4-FFF2-40B4-BE49-F238E27FC236}">
                  <a16:creationId xmlns:a16="http://schemas.microsoft.com/office/drawing/2014/main" id="{C2687D91-AC7F-F5EF-F325-0A888BCDF91B}"/>
                </a:ext>
              </a:extLst>
            </p:cNvPr>
            <p:cNvSpPr/>
            <p:nvPr/>
          </p:nvSpPr>
          <p:spPr>
            <a:xfrm>
              <a:off x="3825781" y="2624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2" name="Freeform: Shape 1471">
              <a:extLst>
                <a:ext uri="{FF2B5EF4-FFF2-40B4-BE49-F238E27FC236}">
                  <a16:creationId xmlns:a16="http://schemas.microsoft.com/office/drawing/2014/main" id="{0B089BA3-A76D-4E49-9564-190EBE4C0F55}"/>
                </a:ext>
              </a:extLst>
            </p:cNvPr>
            <p:cNvSpPr/>
            <p:nvPr/>
          </p:nvSpPr>
          <p:spPr>
            <a:xfrm>
              <a:off x="3844831" y="2624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3" name="Freeform: Shape 1472">
              <a:extLst>
                <a:ext uri="{FF2B5EF4-FFF2-40B4-BE49-F238E27FC236}">
                  <a16:creationId xmlns:a16="http://schemas.microsoft.com/office/drawing/2014/main" id="{643CC49F-205D-0FA5-C7BE-9970252B8F83}"/>
                </a:ext>
              </a:extLst>
            </p:cNvPr>
            <p:cNvSpPr/>
            <p:nvPr/>
          </p:nvSpPr>
          <p:spPr>
            <a:xfrm>
              <a:off x="3882931" y="26812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4" name="Freeform: Shape 1473">
              <a:extLst>
                <a:ext uri="{FF2B5EF4-FFF2-40B4-BE49-F238E27FC236}">
                  <a16:creationId xmlns:a16="http://schemas.microsoft.com/office/drawing/2014/main" id="{C02EED8C-8A3E-3CEC-CFC0-773156E4C2A9}"/>
                </a:ext>
              </a:extLst>
            </p:cNvPr>
            <p:cNvSpPr/>
            <p:nvPr/>
          </p:nvSpPr>
          <p:spPr>
            <a:xfrm>
              <a:off x="3901981" y="27193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5" name="Freeform: Shape 1474">
              <a:extLst>
                <a:ext uri="{FF2B5EF4-FFF2-40B4-BE49-F238E27FC236}">
                  <a16:creationId xmlns:a16="http://schemas.microsoft.com/office/drawing/2014/main" id="{6879D8C7-8B2F-3CEC-9618-548600A4230A}"/>
                </a:ext>
              </a:extLst>
            </p:cNvPr>
            <p:cNvSpPr/>
            <p:nvPr/>
          </p:nvSpPr>
          <p:spPr>
            <a:xfrm>
              <a:off x="3921031" y="27384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6" name="Freeform: Shape 1475">
              <a:extLst>
                <a:ext uri="{FF2B5EF4-FFF2-40B4-BE49-F238E27FC236}">
                  <a16:creationId xmlns:a16="http://schemas.microsoft.com/office/drawing/2014/main" id="{18476A6B-7CAB-CAE5-2582-CAACE1C370C5}"/>
                </a:ext>
              </a:extLst>
            </p:cNvPr>
            <p:cNvSpPr/>
            <p:nvPr/>
          </p:nvSpPr>
          <p:spPr>
            <a:xfrm>
              <a:off x="3940081" y="2776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7" name="Freeform: Shape 1476">
              <a:extLst>
                <a:ext uri="{FF2B5EF4-FFF2-40B4-BE49-F238E27FC236}">
                  <a16:creationId xmlns:a16="http://schemas.microsoft.com/office/drawing/2014/main" id="{D952CF66-4C89-674F-AE24-DA512B346232}"/>
                </a:ext>
              </a:extLst>
            </p:cNvPr>
            <p:cNvSpPr/>
            <p:nvPr/>
          </p:nvSpPr>
          <p:spPr>
            <a:xfrm>
              <a:off x="3997231" y="287178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8" name="Freeform: Shape 1477">
              <a:extLst>
                <a:ext uri="{FF2B5EF4-FFF2-40B4-BE49-F238E27FC236}">
                  <a16:creationId xmlns:a16="http://schemas.microsoft.com/office/drawing/2014/main" id="{4168B319-8E9D-7D72-1D6C-7841616E10C1}"/>
                </a:ext>
              </a:extLst>
            </p:cNvPr>
            <p:cNvSpPr/>
            <p:nvPr/>
          </p:nvSpPr>
          <p:spPr>
            <a:xfrm>
              <a:off x="4016281" y="2947989"/>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9" name="Freeform: Shape 1478">
              <a:extLst>
                <a:ext uri="{FF2B5EF4-FFF2-40B4-BE49-F238E27FC236}">
                  <a16:creationId xmlns:a16="http://schemas.microsoft.com/office/drawing/2014/main" id="{0664CFC4-0226-27E0-E3D0-458AA8CDF2B9}"/>
                </a:ext>
              </a:extLst>
            </p:cNvPr>
            <p:cNvSpPr/>
            <p:nvPr/>
          </p:nvSpPr>
          <p:spPr>
            <a:xfrm>
              <a:off x="4035331" y="29860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0" name="Freeform: Shape 1479">
              <a:extLst>
                <a:ext uri="{FF2B5EF4-FFF2-40B4-BE49-F238E27FC236}">
                  <a16:creationId xmlns:a16="http://schemas.microsoft.com/office/drawing/2014/main" id="{40DC6A0F-D90B-559C-0B81-04C4144A298C}"/>
                </a:ext>
              </a:extLst>
            </p:cNvPr>
            <p:cNvSpPr/>
            <p:nvPr/>
          </p:nvSpPr>
          <p:spPr>
            <a:xfrm>
              <a:off x="4092481" y="304324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1" name="Freeform: Shape 1480">
              <a:extLst>
                <a:ext uri="{FF2B5EF4-FFF2-40B4-BE49-F238E27FC236}">
                  <a16:creationId xmlns:a16="http://schemas.microsoft.com/office/drawing/2014/main" id="{654C0E9E-9AAE-212E-125A-8CFE9ABB326B}"/>
                </a:ext>
              </a:extLst>
            </p:cNvPr>
            <p:cNvSpPr/>
            <p:nvPr/>
          </p:nvSpPr>
          <p:spPr>
            <a:xfrm>
              <a:off x="4111531" y="304324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2" name="Freeform: Shape 1481">
              <a:extLst>
                <a:ext uri="{FF2B5EF4-FFF2-40B4-BE49-F238E27FC236}">
                  <a16:creationId xmlns:a16="http://schemas.microsoft.com/office/drawing/2014/main" id="{CE2D640B-DE58-66D2-A781-97AA44D08D20}"/>
                </a:ext>
              </a:extLst>
            </p:cNvPr>
            <p:cNvSpPr/>
            <p:nvPr/>
          </p:nvSpPr>
          <p:spPr>
            <a:xfrm>
              <a:off x="4168681" y="317659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3" name="Freeform: Shape 1482">
              <a:extLst>
                <a:ext uri="{FF2B5EF4-FFF2-40B4-BE49-F238E27FC236}">
                  <a16:creationId xmlns:a16="http://schemas.microsoft.com/office/drawing/2014/main" id="{9ACE991F-9E02-B17E-D1B3-603A87BF6BB0}"/>
                </a:ext>
              </a:extLst>
            </p:cNvPr>
            <p:cNvSpPr/>
            <p:nvPr/>
          </p:nvSpPr>
          <p:spPr>
            <a:xfrm>
              <a:off x="4187731" y="321469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4" name="Freeform: Shape 1483">
              <a:extLst>
                <a:ext uri="{FF2B5EF4-FFF2-40B4-BE49-F238E27FC236}">
                  <a16:creationId xmlns:a16="http://schemas.microsoft.com/office/drawing/2014/main" id="{72918BC9-2A92-A8DB-5ECD-42C6E6E3ECE3}"/>
                </a:ext>
              </a:extLst>
            </p:cNvPr>
            <p:cNvSpPr/>
            <p:nvPr/>
          </p:nvSpPr>
          <p:spPr>
            <a:xfrm>
              <a:off x="4206781" y="3252791"/>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5" name="Freeform: Shape 1484">
              <a:extLst>
                <a:ext uri="{FF2B5EF4-FFF2-40B4-BE49-F238E27FC236}">
                  <a16:creationId xmlns:a16="http://schemas.microsoft.com/office/drawing/2014/main" id="{8BF9A842-9B68-55D0-C22D-5B29E3AEB97E}"/>
                </a:ext>
              </a:extLst>
            </p:cNvPr>
            <p:cNvSpPr/>
            <p:nvPr/>
          </p:nvSpPr>
          <p:spPr>
            <a:xfrm>
              <a:off x="4225831" y="3252791"/>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6" name="Freeform: Shape 1485">
              <a:extLst>
                <a:ext uri="{FF2B5EF4-FFF2-40B4-BE49-F238E27FC236}">
                  <a16:creationId xmlns:a16="http://schemas.microsoft.com/office/drawing/2014/main" id="{798AA72D-923F-E8FB-C0C9-F1BDC9D00A91}"/>
                </a:ext>
              </a:extLst>
            </p:cNvPr>
            <p:cNvSpPr/>
            <p:nvPr/>
          </p:nvSpPr>
          <p:spPr>
            <a:xfrm>
              <a:off x="4244881" y="3252791"/>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7" name="Freeform: Shape 1486">
              <a:extLst>
                <a:ext uri="{FF2B5EF4-FFF2-40B4-BE49-F238E27FC236}">
                  <a16:creationId xmlns:a16="http://schemas.microsoft.com/office/drawing/2014/main" id="{C7C9F68F-D4ED-8509-5B5C-118FD314E48C}"/>
                </a:ext>
              </a:extLst>
            </p:cNvPr>
            <p:cNvSpPr/>
            <p:nvPr/>
          </p:nvSpPr>
          <p:spPr>
            <a:xfrm>
              <a:off x="4263931" y="329089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8" name="Freeform: Shape 1487">
              <a:extLst>
                <a:ext uri="{FF2B5EF4-FFF2-40B4-BE49-F238E27FC236}">
                  <a16:creationId xmlns:a16="http://schemas.microsoft.com/office/drawing/2014/main" id="{40499418-D396-5402-B098-97893AECDFAB}"/>
                </a:ext>
              </a:extLst>
            </p:cNvPr>
            <p:cNvSpPr/>
            <p:nvPr/>
          </p:nvSpPr>
          <p:spPr>
            <a:xfrm>
              <a:off x="4282981" y="3328992"/>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9" name="Freeform: Shape 1488">
              <a:extLst>
                <a:ext uri="{FF2B5EF4-FFF2-40B4-BE49-F238E27FC236}">
                  <a16:creationId xmlns:a16="http://schemas.microsoft.com/office/drawing/2014/main" id="{6FF8B60D-AB27-66FA-CA3F-377C7D8C2CF0}"/>
                </a:ext>
              </a:extLst>
            </p:cNvPr>
            <p:cNvSpPr/>
            <p:nvPr/>
          </p:nvSpPr>
          <p:spPr>
            <a:xfrm>
              <a:off x="4321081" y="3348042"/>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0" name="Freeform: Shape 1489">
              <a:extLst>
                <a:ext uri="{FF2B5EF4-FFF2-40B4-BE49-F238E27FC236}">
                  <a16:creationId xmlns:a16="http://schemas.microsoft.com/office/drawing/2014/main" id="{FD1B028F-2201-9CF7-28A8-B427BA0ED745}"/>
                </a:ext>
              </a:extLst>
            </p:cNvPr>
            <p:cNvSpPr/>
            <p:nvPr/>
          </p:nvSpPr>
          <p:spPr>
            <a:xfrm>
              <a:off x="4359181" y="33861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1" name="Freeform: Shape 1490">
              <a:extLst>
                <a:ext uri="{FF2B5EF4-FFF2-40B4-BE49-F238E27FC236}">
                  <a16:creationId xmlns:a16="http://schemas.microsoft.com/office/drawing/2014/main" id="{A3573A08-5BEC-B66C-E5AD-82ED4F2861A4}"/>
                </a:ext>
              </a:extLst>
            </p:cNvPr>
            <p:cNvSpPr/>
            <p:nvPr/>
          </p:nvSpPr>
          <p:spPr>
            <a:xfrm>
              <a:off x="4473481" y="3481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2" name="Freeform: Shape 1491">
              <a:extLst>
                <a:ext uri="{FF2B5EF4-FFF2-40B4-BE49-F238E27FC236}">
                  <a16:creationId xmlns:a16="http://schemas.microsoft.com/office/drawing/2014/main" id="{99659CDD-C872-09DC-7A9D-8DC415DB4B6B}"/>
                </a:ext>
              </a:extLst>
            </p:cNvPr>
            <p:cNvSpPr/>
            <p:nvPr/>
          </p:nvSpPr>
          <p:spPr>
            <a:xfrm>
              <a:off x="4625882" y="36337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3" name="Freeform: Shape 1492">
              <a:extLst>
                <a:ext uri="{FF2B5EF4-FFF2-40B4-BE49-F238E27FC236}">
                  <a16:creationId xmlns:a16="http://schemas.microsoft.com/office/drawing/2014/main" id="{AB74E7D5-1EEA-4883-0DB3-E450B4AFAA7B}"/>
                </a:ext>
              </a:extLst>
            </p:cNvPr>
            <p:cNvSpPr/>
            <p:nvPr/>
          </p:nvSpPr>
          <p:spPr>
            <a:xfrm>
              <a:off x="4683032"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4" name="Freeform: Shape 1493">
              <a:extLst>
                <a:ext uri="{FF2B5EF4-FFF2-40B4-BE49-F238E27FC236}">
                  <a16:creationId xmlns:a16="http://schemas.microsoft.com/office/drawing/2014/main" id="{D537BD71-4CE9-8C17-93B2-6242A7809DB7}"/>
                </a:ext>
              </a:extLst>
            </p:cNvPr>
            <p:cNvSpPr/>
            <p:nvPr/>
          </p:nvSpPr>
          <p:spPr>
            <a:xfrm>
              <a:off x="4740182"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5" name="Freeform: Shape 1494">
              <a:extLst>
                <a:ext uri="{FF2B5EF4-FFF2-40B4-BE49-F238E27FC236}">
                  <a16:creationId xmlns:a16="http://schemas.microsoft.com/office/drawing/2014/main" id="{D6A72C74-559E-90B6-DE6A-9BF782DF7613}"/>
                </a:ext>
              </a:extLst>
            </p:cNvPr>
            <p:cNvSpPr/>
            <p:nvPr/>
          </p:nvSpPr>
          <p:spPr>
            <a:xfrm>
              <a:off x="4892582" y="37861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6" name="Freeform: Shape 1495">
              <a:extLst>
                <a:ext uri="{FF2B5EF4-FFF2-40B4-BE49-F238E27FC236}">
                  <a16:creationId xmlns:a16="http://schemas.microsoft.com/office/drawing/2014/main" id="{DAF255F4-A609-5F6D-9E23-B28702CC3560}"/>
                </a:ext>
              </a:extLst>
            </p:cNvPr>
            <p:cNvSpPr/>
            <p:nvPr/>
          </p:nvSpPr>
          <p:spPr>
            <a:xfrm>
              <a:off x="4930682" y="38242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7" name="Freeform: Shape 1496">
              <a:extLst>
                <a:ext uri="{FF2B5EF4-FFF2-40B4-BE49-F238E27FC236}">
                  <a16:creationId xmlns:a16="http://schemas.microsoft.com/office/drawing/2014/main" id="{05DE25FA-0D8A-C2A3-8177-3CEBBB66B772}"/>
                </a:ext>
              </a:extLst>
            </p:cNvPr>
            <p:cNvSpPr/>
            <p:nvPr/>
          </p:nvSpPr>
          <p:spPr>
            <a:xfrm>
              <a:off x="5025932" y="38242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8" name="Freeform: Shape 1497">
              <a:extLst>
                <a:ext uri="{FF2B5EF4-FFF2-40B4-BE49-F238E27FC236}">
                  <a16:creationId xmlns:a16="http://schemas.microsoft.com/office/drawing/2014/main" id="{90B94793-3F41-6912-CCF8-4E217961BAC0}"/>
                </a:ext>
              </a:extLst>
            </p:cNvPr>
            <p:cNvSpPr/>
            <p:nvPr/>
          </p:nvSpPr>
          <p:spPr>
            <a:xfrm>
              <a:off x="5330732"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9" name="Freeform: Shape 1498">
              <a:extLst>
                <a:ext uri="{FF2B5EF4-FFF2-40B4-BE49-F238E27FC236}">
                  <a16:creationId xmlns:a16="http://schemas.microsoft.com/office/drawing/2014/main" id="{3A86B6AC-6554-4A10-728F-6E84C785CC4B}"/>
                </a:ext>
              </a:extLst>
            </p:cNvPr>
            <p:cNvSpPr/>
            <p:nvPr/>
          </p:nvSpPr>
          <p:spPr>
            <a:xfrm>
              <a:off x="5673632"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0" name="Freeform: Shape 1499">
              <a:extLst>
                <a:ext uri="{FF2B5EF4-FFF2-40B4-BE49-F238E27FC236}">
                  <a16:creationId xmlns:a16="http://schemas.microsoft.com/office/drawing/2014/main" id="{4501659E-B75B-6050-6F41-286FBDC209C8}"/>
                </a:ext>
              </a:extLst>
            </p:cNvPr>
            <p:cNvSpPr/>
            <p:nvPr/>
          </p:nvSpPr>
          <p:spPr>
            <a:xfrm>
              <a:off x="5787932" y="4148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1" name="Freeform: Shape 1500">
              <a:extLst>
                <a:ext uri="{FF2B5EF4-FFF2-40B4-BE49-F238E27FC236}">
                  <a16:creationId xmlns:a16="http://schemas.microsoft.com/office/drawing/2014/main" id="{E4DF8739-28DC-2999-0991-1A4BF1C8F0D8}"/>
                </a:ext>
              </a:extLst>
            </p:cNvPr>
            <p:cNvSpPr/>
            <p:nvPr/>
          </p:nvSpPr>
          <p:spPr>
            <a:xfrm>
              <a:off x="5826032" y="4148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2" name="Freeform: Shape 1501">
              <a:extLst>
                <a:ext uri="{FF2B5EF4-FFF2-40B4-BE49-F238E27FC236}">
                  <a16:creationId xmlns:a16="http://schemas.microsoft.com/office/drawing/2014/main" id="{DD1381E1-1BFC-0A6B-3F4A-1F87E99CF838}"/>
                </a:ext>
              </a:extLst>
            </p:cNvPr>
            <p:cNvSpPr/>
            <p:nvPr/>
          </p:nvSpPr>
          <p:spPr>
            <a:xfrm>
              <a:off x="6645191" y="42814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3" name="Freeform: Shape 1502">
              <a:extLst>
                <a:ext uri="{FF2B5EF4-FFF2-40B4-BE49-F238E27FC236}">
                  <a16:creationId xmlns:a16="http://schemas.microsoft.com/office/drawing/2014/main" id="{06650250-600F-CB8A-D6D1-78FCD09DBD19}"/>
                </a:ext>
              </a:extLst>
            </p:cNvPr>
            <p:cNvSpPr/>
            <p:nvPr/>
          </p:nvSpPr>
          <p:spPr>
            <a:xfrm>
              <a:off x="6683291" y="42814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4" name="Freeform: Shape 1503">
              <a:extLst>
                <a:ext uri="{FF2B5EF4-FFF2-40B4-BE49-F238E27FC236}">
                  <a16:creationId xmlns:a16="http://schemas.microsoft.com/office/drawing/2014/main" id="{44625431-6122-4CD7-D6D2-2A1FFF00CF3D}"/>
                </a:ext>
              </a:extLst>
            </p:cNvPr>
            <p:cNvSpPr/>
            <p:nvPr/>
          </p:nvSpPr>
          <p:spPr>
            <a:xfrm>
              <a:off x="67785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5" name="Freeform: Shape 1504">
              <a:extLst>
                <a:ext uri="{FF2B5EF4-FFF2-40B4-BE49-F238E27FC236}">
                  <a16:creationId xmlns:a16="http://schemas.microsoft.com/office/drawing/2014/main" id="{E50746FC-568E-C74C-9108-31016D68B451}"/>
                </a:ext>
              </a:extLst>
            </p:cNvPr>
            <p:cNvSpPr/>
            <p:nvPr/>
          </p:nvSpPr>
          <p:spPr>
            <a:xfrm>
              <a:off x="691189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6" name="Freeform: Shape 1505">
              <a:extLst>
                <a:ext uri="{FF2B5EF4-FFF2-40B4-BE49-F238E27FC236}">
                  <a16:creationId xmlns:a16="http://schemas.microsoft.com/office/drawing/2014/main" id="{FB89ACC0-B39A-8D2C-27BF-DC3BF4E51F0D}"/>
                </a:ext>
              </a:extLst>
            </p:cNvPr>
            <p:cNvSpPr/>
            <p:nvPr/>
          </p:nvSpPr>
          <p:spPr>
            <a:xfrm>
              <a:off x="69690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7" name="Freeform: Shape 1506">
              <a:extLst>
                <a:ext uri="{FF2B5EF4-FFF2-40B4-BE49-F238E27FC236}">
                  <a16:creationId xmlns:a16="http://schemas.microsoft.com/office/drawing/2014/main" id="{CB85D5D4-9313-8A8C-6401-DE269B067F88}"/>
                </a:ext>
              </a:extLst>
            </p:cNvPr>
            <p:cNvSpPr/>
            <p:nvPr/>
          </p:nvSpPr>
          <p:spPr>
            <a:xfrm>
              <a:off x="70071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8" name="Freeform: Shape 1507">
              <a:extLst>
                <a:ext uri="{FF2B5EF4-FFF2-40B4-BE49-F238E27FC236}">
                  <a16:creationId xmlns:a16="http://schemas.microsoft.com/office/drawing/2014/main" id="{77A37467-0BC8-C77F-9228-C08DAF7DFC3A}"/>
                </a:ext>
              </a:extLst>
            </p:cNvPr>
            <p:cNvSpPr/>
            <p:nvPr/>
          </p:nvSpPr>
          <p:spPr>
            <a:xfrm>
              <a:off x="70452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9" name="Freeform: Shape 1508">
              <a:extLst>
                <a:ext uri="{FF2B5EF4-FFF2-40B4-BE49-F238E27FC236}">
                  <a16:creationId xmlns:a16="http://schemas.microsoft.com/office/drawing/2014/main" id="{43732559-708C-240B-CCBD-AA145ED7C0D2}"/>
                </a:ext>
              </a:extLst>
            </p:cNvPr>
            <p:cNvSpPr/>
            <p:nvPr/>
          </p:nvSpPr>
          <p:spPr>
            <a:xfrm>
              <a:off x="71785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0" name="Freeform: Shape 1509">
              <a:extLst>
                <a:ext uri="{FF2B5EF4-FFF2-40B4-BE49-F238E27FC236}">
                  <a16:creationId xmlns:a16="http://schemas.microsoft.com/office/drawing/2014/main" id="{BC471A6E-0242-6C08-AEB7-69EE18676E6E}"/>
                </a:ext>
              </a:extLst>
            </p:cNvPr>
            <p:cNvSpPr/>
            <p:nvPr/>
          </p:nvSpPr>
          <p:spPr>
            <a:xfrm>
              <a:off x="72357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1" name="Freeform: Shape 1510">
              <a:extLst>
                <a:ext uri="{FF2B5EF4-FFF2-40B4-BE49-F238E27FC236}">
                  <a16:creationId xmlns:a16="http://schemas.microsoft.com/office/drawing/2014/main" id="{1EBFA566-31E0-8DCF-77CD-C2A5E3F54B0E}"/>
                </a:ext>
              </a:extLst>
            </p:cNvPr>
            <p:cNvSpPr/>
            <p:nvPr/>
          </p:nvSpPr>
          <p:spPr>
            <a:xfrm>
              <a:off x="72738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2" name="Freeform: Shape 1511">
              <a:extLst>
                <a:ext uri="{FF2B5EF4-FFF2-40B4-BE49-F238E27FC236}">
                  <a16:creationId xmlns:a16="http://schemas.microsoft.com/office/drawing/2014/main" id="{1ECE8BC6-4FAC-6456-A91F-F237FCB7FB37}"/>
                </a:ext>
              </a:extLst>
            </p:cNvPr>
            <p:cNvSpPr/>
            <p:nvPr/>
          </p:nvSpPr>
          <p:spPr>
            <a:xfrm>
              <a:off x="74071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3" name="Freeform: Shape 1512">
              <a:extLst>
                <a:ext uri="{FF2B5EF4-FFF2-40B4-BE49-F238E27FC236}">
                  <a16:creationId xmlns:a16="http://schemas.microsoft.com/office/drawing/2014/main" id="{0586A13B-A03B-4F3E-35A0-847CBA3A7983}"/>
                </a:ext>
              </a:extLst>
            </p:cNvPr>
            <p:cNvSpPr/>
            <p:nvPr/>
          </p:nvSpPr>
          <p:spPr>
            <a:xfrm>
              <a:off x="74833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4" name="Freeform: Shape 1513">
              <a:extLst>
                <a:ext uri="{FF2B5EF4-FFF2-40B4-BE49-F238E27FC236}">
                  <a16:creationId xmlns:a16="http://schemas.microsoft.com/office/drawing/2014/main" id="{2C22B879-466D-FA51-9431-EFE0E44B558D}"/>
                </a:ext>
              </a:extLst>
            </p:cNvPr>
            <p:cNvSpPr/>
            <p:nvPr/>
          </p:nvSpPr>
          <p:spPr>
            <a:xfrm>
              <a:off x="75214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5" name="Freeform: Shape 1514">
              <a:extLst>
                <a:ext uri="{FF2B5EF4-FFF2-40B4-BE49-F238E27FC236}">
                  <a16:creationId xmlns:a16="http://schemas.microsoft.com/office/drawing/2014/main" id="{BA7A1E5F-5212-2FE9-2399-D32E8FFCA080}"/>
                </a:ext>
              </a:extLst>
            </p:cNvPr>
            <p:cNvSpPr/>
            <p:nvPr/>
          </p:nvSpPr>
          <p:spPr>
            <a:xfrm>
              <a:off x="75405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6" name="Freeform: Shape 1515">
              <a:extLst>
                <a:ext uri="{FF2B5EF4-FFF2-40B4-BE49-F238E27FC236}">
                  <a16:creationId xmlns:a16="http://schemas.microsoft.com/office/drawing/2014/main" id="{C560C014-FDDA-7D9C-126B-1FFDE36750D6}"/>
                </a:ext>
              </a:extLst>
            </p:cNvPr>
            <p:cNvSpPr/>
            <p:nvPr/>
          </p:nvSpPr>
          <p:spPr>
            <a:xfrm>
              <a:off x="75786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7" name="Freeform: Shape 1516">
              <a:extLst>
                <a:ext uri="{FF2B5EF4-FFF2-40B4-BE49-F238E27FC236}">
                  <a16:creationId xmlns:a16="http://schemas.microsoft.com/office/drawing/2014/main" id="{8ABD4A6C-0A20-A7AE-39FE-488F61EF10FC}"/>
                </a:ext>
              </a:extLst>
            </p:cNvPr>
            <p:cNvSpPr/>
            <p:nvPr/>
          </p:nvSpPr>
          <p:spPr>
            <a:xfrm>
              <a:off x="76738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8" name="Freeform: Shape 1517">
              <a:extLst>
                <a:ext uri="{FF2B5EF4-FFF2-40B4-BE49-F238E27FC236}">
                  <a16:creationId xmlns:a16="http://schemas.microsoft.com/office/drawing/2014/main" id="{D1DC1554-39D6-6C1D-C7DB-2564E6EAE22C}"/>
                </a:ext>
              </a:extLst>
            </p:cNvPr>
            <p:cNvSpPr/>
            <p:nvPr/>
          </p:nvSpPr>
          <p:spPr>
            <a:xfrm>
              <a:off x="77119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9" name="Freeform: Shape 1518">
              <a:extLst>
                <a:ext uri="{FF2B5EF4-FFF2-40B4-BE49-F238E27FC236}">
                  <a16:creationId xmlns:a16="http://schemas.microsoft.com/office/drawing/2014/main" id="{E7B5B839-9554-8C46-4731-938DC5B32F28}"/>
                </a:ext>
              </a:extLst>
            </p:cNvPr>
            <p:cNvSpPr/>
            <p:nvPr/>
          </p:nvSpPr>
          <p:spPr>
            <a:xfrm>
              <a:off x="77500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0" name="Freeform: Shape 1519">
              <a:extLst>
                <a:ext uri="{FF2B5EF4-FFF2-40B4-BE49-F238E27FC236}">
                  <a16:creationId xmlns:a16="http://schemas.microsoft.com/office/drawing/2014/main" id="{1ED14085-E05C-EA75-5C0E-13B27C1BCB79}"/>
                </a:ext>
              </a:extLst>
            </p:cNvPr>
            <p:cNvSpPr/>
            <p:nvPr/>
          </p:nvSpPr>
          <p:spPr>
            <a:xfrm>
              <a:off x="77881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1" name="Freeform: Shape 1520">
              <a:extLst>
                <a:ext uri="{FF2B5EF4-FFF2-40B4-BE49-F238E27FC236}">
                  <a16:creationId xmlns:a16="http://schemas.microsoft.com/office/drawing/2014/main" id="{95B4F9E8-1939-8763-BB52-43D73CB50321}"/>
                </a:ext>
              </a:extLst>
            </p:cNvPr>
            <p:cNvSpPr/>
            <p:nvPr/>
          </p:nvSpPr>
          <p:spPr>
            <a:xfrm>
              <a:off x="79405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2" name="Freeform: Shape 1521">
              <a:extLst>
                <a:ext uri="{FF2B5EF4-FFF2-40B4-BE49-F238E27FC236}">
                  <a16:creationId xmlns:a16="http://schemas.microsoft.com/office/drawing/2014/main" id="{564296EF-2717-8AC4-099C-445F872696B9}"/>
                </a:ext>
              </a:extLst>
            </p:cNvPr>
            <p:cNvSpPr/>
            <p:nvPr/>
          </p:nvSpPr>
          <p:spPr>
            <a:xfrm>
              <a:off x="811205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3" name="Freeform: Shape 1522">
              <a:extLst>
                <a:ext uri="{FF2B5EF4-FFF2-40B4-BE49-F238E27FC236}">
                  <a16:creationId xmlns:a16="http://schemas.microsoft.com/office/drawing/2014/main" id="{89A2771D-636A-EEA4-5DCC-09DCC2CED5DF}"/>
                </a:ext>
              </a:extLst>
            </p:cNvPr>
            <p:cNvSpPr/>
            <p:nvPr/>
          </p:nvSpPr>
          <p:spPr>
            <a:xfrm>
              <a:off x="820730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4" name="Freeform: Shape 1523">
              <a:extLst>
                <a:ext uri="{FF2B5EF4-FFF2-40B4-BE49-F238E27FC236}">
                  <a16:creationId xmlns:a16="http://schemas.microsoft.com/office/drawing/2014/main" id="{D577C736-6824-8EBB-C261-F5326BACF82B}"/>
                </a:ext>
              </a:extLst>
            </p:cNvPr>
            <p:cNvSpPr/>
            <p:nvPr/>
          </p:nvSpPr>
          <p:spPr>
            <a:xfrm>
              <a:off x="830255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5" name="Freeform: Shape 1524">
              <a:extLst>
                <a:ext uri="{FF2B5EF4-FFF2-40B4-BE49-F238E27FC236}">
                  <a16:creationId xmlns:a16="http://schemas.microsoft.com/office/drawing/2014/main" id="{EF18C591-EBE2-53ED-413D-ACEB363FD83C}"/>
                </a:ext>
              </a:extLst>
            </p:cNvPr>
            <p:cNvSpPr/>
            <p:nvPr/>
          </p:nvSpPr>
          <p:spPr>
            <a:xfrm>
              <a:off x="851210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cxnSp>
        <p:nvCxnSpPr>
          <p:cNvPr id="1526" name="Straight Connector 1525">
            <a:extLst>
              <a:ext uri="{FF2B5EF4-FFF2-40B4-BE49-F238E27FC236}">
                <a16:creationId xmlns:a16="http://schemas.microsoft.com/office/drawing/2014/main" id="{2093F8D4-D780-BD95-D400-ECDE6576429A}"/>
              </a:ext>
            </a:extLst>
          </p:cNvPr>
          <p:cNvCxnSpPr>
            <a:cxnSpLocks/>
          </p:cNvCxnSpPr>
          <p:nvPr/>
        </p:nvCxnSpPr>
        <p:spPr>
          <a:xfrm flipV="1">
            <a:off x="2256797" y="3502151"/>
            <a:ext cx="0" cy="1567503"/>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527" name="Straight Connector 1526">
            <a:extLst>
              <a:ext uri="{FF2B5EF4-FFF2-40B4-BE49-F238E27FC236}">
                <a16:creationId xmlns:a16="http://schemas.microsoft.com/office/drawing/2014/main" id="{117B48C1-7EEC-FBCD-671A-4EF20F9406EF}"/>
              </a:ext>
            </a:extLst>
          </p:cNvPr>
          <p:cNvCxnSpPr/>
          <p:nvPr/>
        </p:nvCxnSpPr>
        <p:spPr>
          <a:xfrm flipV="1">
            <a:off x="3036991" y="3824672"/>
            <a:ext cx="0" cy="129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528" name="Straight Connector 1527">
            <a:extLst>
              <a:ext uri="{FF2B5EF4-FFF2-40B4-BE49-F238E27FC236}">
                <a16:creationId xmlns:a16="http://schemas.microsoft.com/office/drawing/2014/main" id="{38E0B942-029F-B34E-EF7C-0A17190D882A}"/>
              </a:ext>
            </a:extLst>
          </p:cNvPr>
          <p:cNvCxnSpPr/>
          <p:nvPr/>
        </p:nvCxnSpPr>
        <p:spPr>
          <a:xfrm flipV="1">
            <a:off x="3838231" y="4115294"/>
            <a:ext cx="0" cy="100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529" name="Straight Connector 1528">
            <a:extLst>
              <a:ext uri="{FF2B5EF4-FFF2-40B4-BE49-F238E27FC236}">
                <a16:creationId xmlns:a16="http://schemas.microsoft.com/office/drawing/2014/main" id="{F488B382-FE16-7F19-4EE9-593049CFBA56}"/>
              </a:ext>
            </a:extLst>
          </p:cNvPr>
          <p:cNvCxnSpPr/>
          <p:nvPr/>
        </p:nvCxnSpPr>
        <p:spPr>
          <a:xfrm flipV="1">
            <a:off x="5436406" y="4352757"/>
            <a:ext cx="0" cy="7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1530" name="TextBox 1529">
            <a:extLst>
              <a:ext uri="{FF2B5EF4-FFF2-40B4-BE49-F238E27FC236}">
                <a16:creationId xmlns:a16="http://schemas.microsoft.com/office/drawing/2014/main" id="{26D75C4A-E6A1-F197-C916-DF40E594C47A}"/>
              </a:ext>
            </a:extLst>
          </p:cNvPr>
          <p:cNvSpPr txBox="1"/>
          <p:nvPr/>
        </p:nvSpPr>
        <p:spPr>
          <a:xfrm>
            <a:off x="2204105" y="3203640"/>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3E16"/>
                </a:solidFill>
                <a:effectLst/>
                <a:uLnTx/>
                <a:uFillTx/>
                <a:latin typeface="Arial" panose="020B0604020202020204"/>
                <a:ea typeface="+mj-ea"/>
                <a:cs typeface="+mj-cs"/>
                <a:sym typeface="Helvetica"/>
              </a:rPr>
              <a:t>70.3%</a:t>
            </a:r>
          </a:p>
        </p:txBody>
      </p:sp>
      <p:sp>
        <p:nvSpPr>
          <p:cNvPr id="1531" name="TextBox 1530">
            <a:extLst>
              <a:ext uri="{FF2B5EF4-FFF2-40B4-BE49-F238E27FC236}">
                <a16:creationId xmlns:a16="http://schemas.microsoft.com/office/drawing/2014/main" id="{A65AF840-BA49-5063-0C70-784CA6C14E7D}"/>
              </a:ext>
            </a:extLst>
          </p:cNvPr>
          <p:cNvSpPr txBox="1"/>
          <p:nvPr/>
        </p:nvSpPr>
        <p:spPr>
          <a:xfrm>
            <a:off x="2994459" y="3568691"/>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3E16"/>
                </a:solidFill>
                <a:effectLst/>
                <a:uLnTx/>
                <a:uFillTx/>
                <a:latin typeface="Arial" panose="020B0604020202020204"/>
                <a:ea typeface="+mj-ea"/>
                <a:cs typeface="+mj-cs"/>
                <a:sym typeface="Helvetica"/>
              </a:rPr>
              <a:t>52.6%</a:t>
            </a:r>
          </a:p>
        </p:txBody>
      </p:sp>
      <p:sp>
        <p:nvSpPr>
          <p:cNvPr id="1532" name="TextBox 1531">
            <a:extLst>
              <a:ext uri="{FF2B5EF4-FFF2-40B4-BE49-F238E27FC236}">
                <a16:creationId xmlns:a16="http://schemas.microsoft.com/office/drawing/2014/main" id="{3F938A53-9A92-CFF0-CC0E-CA1AC9C2A16C}"/>
              </a:ext>
            </a:extLst>
          </p:cNvPr>
          <p:cNvSpPr txBox="1"/>
          <p:nvPr/>
        </p:nvSpPr>
        <p:spPr>
          <a:xfrm>
            <a:off x="3752915" y="3848682"/>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3E16"/>
                </a:solidFill>
                <a:effectLst/>
                <a:uLnTx/>
                <a:uFillTx/>
                <a:latin typeface="Arial" panose="020B0604020202020204"/>
                <a:ea typeface="+mj-ea"/>
                <a:cs typeface="+mj-cs"/>
                <a:sym typeface="Helvetica"/>
              </a:rPr>
              <a:t>40.8%</a:t>
            </a:r>
          </a:p>
        </p:txBody>
      </p:sp>
      <p:sp>
        <p:nvSpPr>
          <p:cNvPr id="1533" name="TextBox 1532">
            <a:extLst>
              <a:ext uri="{FF2B5EF4-FFF2-40B4-BE49-F238E27FC236}">
                <a16:creationId xmlns:a16="http://schemas.microsoft.com/office/drawing/2014/main" id="{9F7913C4-A82E-0DD1-DDFF-EB1692F6BCBD}"/>
              </a:ext>
            </a:extLst>
          </p:cNvPr>
          <p:cNvSpPr txBox="1"/>
          <p:nvPr/>
        </p:nvSpPr>
        <p:spPr>
          <a:xfrm>
            <a:off x="5340710" y="4086142"/>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3E16"/>
                </a:solidFill>
                <a:effectLst/>
                <a:uLnTx/>
                <a:uFillTx/>
                <a:latin typeface="Arial" panose="020B0604020202020204"/>
                <a:ea typeface="+mj-ea"/>
                <a:cs typeface="+mj-cs"/>
                <a:sym typeface="Helvetica"/>
              </a:rPr>
              <a:t>29.0%</a:t>
            </a:r>
          </a:p>
        </p:txBody>
      </p:sp>
      <p:sp>
        <p:nvSpPr>
          <p:cNvPr id="1534" name="TextBox 1533">
            <a:extLst>
              <a:ext uri="{FF2B5EF4-FFF2-40B4-BE49-F238E27FC236}">
                <a16:creationId xmlns:a16="http://schemas.microsoft.com/office/drawing/2014/main" id="{F214BEB2-09E8-FD05-7410-032B0C069E95}"/>
              </a:ext>
            </a:extLst>
          </p:cNvPr>
          <p:cNvSpPr txBox="1"/>
          <p:nvPr/>
        </p:nvSpPr>
        <p:spPr>
          <a:xfrm>
            <a:off x="1654749" y="3749451"/>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A2E1"/>
                </a:solidFill>
                <a:effectLst/>
                <a:uLnTx/>
                <a:uFillTx/>
                <a:latin typeface="Arial" panose="020B0604020202020204"/>
                <a:ea typeface="+mj-ea"/>
                <a:cs typeface="+mj-cs"/>
                <a:sym typeface="Helvetica"/>
              </a:rPr>
              <a:t>52.5%</a:t>
            </a:r>
          </a:p>
        </p:txBody>
      </p:sp>
      <p:sp>
        <p:nvSpPr>
          <p:cNvPr id="1535" name="TextBox 1534">
            <a:extLst>
              <a:ext uri="{FF2B5EF4-FFF2-40B4-BE49-F238E27FC236}">
                <a16:creationId xmlns:a16="http://schemas.microsoft.com/office/drawing/2014/main" id="{B8320148-A928-9A7F-C325-68ACF5C2A195}"/>
              </a:ext>
            </a:extLst>
          </p:cNvPr>
          <p:cNvSpPr txBox="1"/>
          <p:nvPr/>
        </p:nvSpPr>
        <p:spPr>
          <a:xfrm>
            <a:off x="2487634" y="4242093"/>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A2E1"/>
                </a:solidFill>
                <a:effectLst/>
                <a:uLnTx/>
                <a:uFillTx/>
                <a:latin typeface="Arial" panose="020B0604020202020204"/>
                <a:ea typeface="+mj-ea"/>
                <a:cs typeface="+mj-cs"/>
                <a:sym typeface="Helvetica"/>
              </a:rPr>
              <a:t>32.1%</a:t>
            </a:r>
          </a:p>
        </p:txBody>
      </p:sp>
      <p:sp>
        <p:nvSpPr>
          <p:cNvPr id="1536" name="TextBox 1535">
            <a:extLst>
              <a:ext uri="{FF2B5EF4-FFF2-40B4-BE49-F238E27FC236}">
                <a16:creationId xmlns:a16="http://schemas.microsoft.com/office/drawing/2014/main" id="{10F90BEA-3A5F-8363-C385-371E19903DEC}"/>
              </a:ext>
            </a:extLst>
          </p:cNvPr>
          <p:cNvSpPr txBox="1"/>
          <p:nvPr/>
        </p:nvSpPr>
        <p:spPr>
          <a:xfrm>
            <a:off x="3267356" y="4543344"/>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A2E1"/>
                </a:solidFill>
                <a:effectLst/>
                <a:uLnTx/>
                <a:uFillTx/>
                <a:latin typeface="Arial" panose="020B0604020202020204"/>
                <a:ea typeface="+mj-ea"/>
                <a:cs typeface="+mj-cs"/>
                <a:sym typeface="Helvetica"/>
              </a:rPr>
              <a:t>21.5%</a:t>
            </a:r>
          </a:p>
        </p:txBody>
      </p:sp>
      <p:sp>
        <p:nvSpPr>
          <p:cNvPr id="1537" name="TextBox 1536">
            <a:extLst>
              <a:ext uri="{FF2B5EF4-FFF2-40B4-BE49-F238E27FC236}">
                <a16:creationId xmlns:a16="http://schemas.microsoft.com/office/drawing/2014/main" id="{FDB8F51B-BCA5-7527-79AE-3BA821A1AADC}"/>
              </a:ext>
            </a:extLst>
          </p:cNvPr>
          <p:cNvSpPr txBox="1"/>
          <p:nvPr/>
        </p:nvSpPr>
        <p:spPr>
          <a:xfrm>
            <a:off x="4780724" y="4727637"/>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A2E1"/>
                </a:solidFill>
                <a:effectLst/>
                <a:uLnTx/>
                <a:uFillTx/>
                <a:latin typeface="Arial" panose="020B0604020202020204"/>
                <a:ea typeface="+mj-ea"/>
                <a:cs typeface="+mj-cs"/>
                <a:sym typeface="Helvetica"/>
              </a:rPr>
              <a:t>15.0%</a:t>
            </a:r>
          </a:p>
        </p:txBody>
      </p:sp>
      <p:sp>
        <p:nvSpPr>
          <p:cNvPr id="1538" name="TextBox 1537">
            <a:extLst>
              <a:ext uri="{FF2B5EF4-FFF2-40B4-BE49-F238E27FC236}">
                <a16:creationId xmlns:a16="http://schemas.microsoft.com/office/drawing/2014/main" id="{CD4FD39E-4F6C-2F94-B966-39AA0A71CFB3}"/>
              </a:ext>
            </a:extLst>
          </p:cNvPr>
          <p:cNvSpPr txBox="1"/>
          <p:nvPr/>
        </p:nvSpPr>
        <p:spPr>
          <a:xfrm>
            <a:off x="7285389" y="1624941"/>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無増悪生存期間</a:t>
            </a:r>
          </a:p>
        </p:txBody>
      </p:sp>
      <p:sp>
        <p:nvSpPr>
          <p:cNvPr id="1539" name="Freeform 21">
            <a:extLst>
              <a:ext uri="{FF2B5EF4-FFF2-40B4-BE49-F238E27FC236}">
                <a16:creationId xmlns:a16="http://schemas.microsoft.com/office/drawing/2014/main" id="{9ACBF4F6-C739-6FAC-8DB4-0B3AAD371964}"/>
              </a:ext>
            </a:extLst>
          </p:cNvPr>
          <p:cNvSpPr>
            <a:spLocks/>
          </p:cNvSpPr>
          <p:nvPr/>
        </p:nvSpPr>
        <p:spPr bwMode="auto">
          <a:xfrm>
            <a:off x="7090258" y="2803586"/>
            <a:ext cx="5032210" cy="22962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1540" name="Group 1539">
            <a:extLst>
              <a:ext uri="{FF2B5EF4-FFF2-40B4-BE49-F238E27FC236}">
                <a16:creationId xmlns:a16="http://schemas.microsoft.com/office/drawing/2014/main" id="{9F18B955-17EC-86B9-DAF7-BF51A9DF4565}"/>
              </a:ext>
            </a:extLst>
          </p:cNvPr>
          <p:cNvGrpSpPr/>
          <p:nvPr/>
        </p:nvGrpSpPr>
        <p:grpSpPr>
          <a:xfrm>
            <a:off x="6383787" y="2670793"/>
            <a:ext cx="701699" cy="2484001"/>
            <a:chOff x="4614620" y="1322642"/>
            <a:chExt cx="701699" cy="2858278"/>
          </a:xfrm>
        </p:grpSpPr>
        <p:sp>
          <p:nvSpPr>
            <p:cNvPr id="1541" name="Line 6">
              <a:extLst>
                <a:ext uri="{FF2B5EF4-FFF2-40B4-BE49-F238E27FC236}">
                  <a16:creationId xmlns:a16="http://schemas.microsoft.com/office/drawing/2014/main" id="{7E7A7AEE-E1CA-C261-8C3F-86E297922F83}"/>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42" name="Line 7">
              <a:extLst>
                <a:ext uri="{FF2B5EF4-FFF2-40B4-BE49-F238E27FC236}">
                  <a16:creationId xmlns:a16="http://schemas.microsoft.com/office/drawing/2014/main" id="{CA02D974-EE35-93DE-0F46-97B7E15A9253}"/>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43" name="Line 8">
              <a:extLst>
                <a:ext uri="{FF2B5EF4-FFF2-40B4-BE49-F238E27FC236}">
                  <a16:creationId xmlns:a16="http://schemas.microsoft.com/office/drawing/2014/main" id="{E049199F-2671-A197-8868-8A60E3B01FE8}"/>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44" name="Line 9">
              <a:extLst>
                <a:ext uri="{FF2B5EF4-FFF2-40B4-BE49-F238E27FC236}">
                  <a16:creationId xmlns:a16="http://schemas.microsoft.com/office/drawing/2014/main" id="{38FC8FEE-F925-5B00-9951-E4FB09F371EE}"/>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45" name="Line 10">
              <a:extLst>
                <a:ext uri="{FF2B5EF4-FFF2-40B4-BE49-F238E27FC236}">
                  <a16:creationId xmlns:a16="http://schemas.microsoft.com/office/drawing/2014/main" id="{2F69879B-86BB-73C6-ED3C-4D109D8A0ECB}"/>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46" name="Line 11">
              <a:extLst>
                <a:ext uri="{FF2B5EF4-FFF2-40B4-BE49-F238E27FC236}">
                  <a16:creationId xmlns:a16="http://schemas.microsoft.com/office/drawing/2014/main" id="{496BE3FF-59B8-1D12-ECB6-8D76F80035A0}"/>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47" name="TextBox 1546">
              <a:extLst>
                <a:ext uri="{FF2B5EF4-FFF2-40B4-BE49-F238E27FC236}">
                  <a16:creationId xmlns:a16="http://schemas.microsoft.com/office/drawing/2014/main" id="{B2CCD1CB-A1EC-AA27-3015-01CD22F2A3FB}"/>
                </a:ext>
              </a:extLst>
            </p:cNvPr>
            <p:cNvSpPr txBox="1"/>
            <p:nvPr/>
          </p:nvSpPr>
          <p:spPr>
            <a:xfrm rot="16200000">
              <a:off x="3934594" y="2626174"/>
              <a:ext cx="1667829"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ja-jp" sz="1400" b="0" i="0" u="none" strike="noStrike" kern="0" cap="none" spc="0" normalizeH="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t>PFS確率</a:t>
              </a:r>
            </a:p>
          </p:txBody>
        </p:sp>
        <p:sp>
          <p:nvSpPr>
            <p:cNvPr id="1548" name="TextBox 1547">
              <a:extLst>
                <a:ext uri="{FF2B5EF4-FFF2-40B4-BE49-F238E27FC236}">
                  <a16:creationId xmlns:a16="http://schemas.microsoft.com/office/drawing/2014/main" id="{4EB16C64-A084-5C44-834C-5766A4C4827B}"/>
                </a:ext>
              </a:extLst>
            </p:cNvPr>
            <p:cNvSpPr txBox="1"/>
            <p:nvPr/>
          </p:nvSpPr>
          <p:spPr>
            <a:xfrm>
              <a:off x="4845559" y="1322642"/>
              <a:ext cx="433131"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1.0</a:t>
              </a:r>
            </a:p>
          </p:txBody>
        </p:sp>
        <p:sp>
          <p:nvSpPr>
            <p:cNvPr id="1549" name="TextBox 1548">
              <a:extLst>
                <a:ext uri="{FF2B5EF4-FFF2-40B4-BE49-F238E27FC236}">
                  <a16:creationId xmlns:a16="http://schemas.microsoft.com/office/drawing/2014/main" id="{14C45307-1C35-D007-74EB-B92636326C03}"/>
                </a:ext>
              </a:extLst>
            </p:cNvPr>
            <p:cNvSpPr txBox="1"/>
            <p:nvPr/>
          </p:nvSpPr>
          <p:spPr>
            <a:xfrm>
              <a:off x="4845563" y="1846780"/>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0.8</a:t>
              </a:r>
            </a:p>
          </p:txBody>
        </p:sp>
        <p:sp>
          <p:nvSpPr>
            <p:cNvPr id="1550" name="TextBox 1549">
              <a:extLst>
                <a:ext uri="{FF2B5EF4-FFF2-40B4-BE49-F238E27FC236}">
                  <a16:creationId xmlns:a16="http://schemas.microsoft.com/office/drawing/2014/main" id="{AA6B189E-0A06-1694-BC63-7E7108FCFFBC}"/>
                </a:ext>
              </a:extLst>
            </p:cNvPr>
            <p:cNvSpPr txBox="1"/>
            <p:nvPr/>
          </p:nvSpPr>
          <p:spPr>
            <a:xfrm>
              <a:off x="4845563" y="2345310"/>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0.6</a:t>
              </a:r>
            </a:p>
          </p:txBody>
        </p:sp>
        <p:sp>
          <p:nvSpPr>
            <p:cNvPr id="1551" name="TextBox 1550">
              <a:extLst>
                <a:ext uri="{FF2B5EF4-FFF2-40B4-BE49-F238E27FC236}">
                  <a16:creationId xmlns:a16="http://schemas.microsoft.com/office/drawing/2014/main" id="{0A88419D-9728-E20C-0FF0-8D25EC9CF197}"/>
                </a:ext>
              </a:extLst>
            </p:cNvPr>
            <p:cNvSpPr txBox="1"/>
            <p:nvPr/>
          </p:nvSpPr>
          <p:spPr>
            <a:xfrm>
              <a:off x="4845563" y="2859962"/>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0.4</a:t>
              </a:r>
            </a:p>
          </p:txBody>
        </p:sp>
        <p:sp>
          <p:nvSpPr>
            <p:cNvPr id="1552" name="TextBox 1551">
              <a:extLst>
                <a:ext uri="{FF2B5EF4-FFF2-40B4-BE49-F238E27FC236}">
                  <a16:creationId xmlns:a16="http://schemas.microsoft.com/office/drawing/2014/main" id="{2E91EE71-5352-6B28-E6ED-8D537DD97C76}"/>
                </a:ext>
              </a:extLst>
            </p:cNvPr>
            <p:cNvSpPr txBox="1"/>
            <p:nvPr/>
          </p:nvSpPr>
          <p:spPr>
            <a:xfrm>
              <a:off x="4845563" y="3363867"/>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0.2</a:t>
              </a:r>
            </a:p>
          </p:txBody>
        </p:sp>
        <p:sp>
          <p:nvSpPr>
            <p:cNvPr id="1553" name="TextBox 1552">
              <a:extLst>
                <a:ext uri="{FF2B5EF4-FFF2-40B4-BE49-F238E27FC236}">
                  <a16:creationId xmlns:a16="http://schemas.microsoft.com/office/drawing/2014/main" id="{17FEC30D-A6FD-A1C7-8396-213968A64482}"/>
                </a:ext>
              </a:extLst>
            </p:cNvPr>
            <p:cNvSpPr txBox="1"/>
            <p:nvPr/>
          </p:nvSpPr>
          <p:spPr>
            <a:xfrm>
              <a:off x="4994651" y="3873143"/>
              <a:ext cx="28405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grpSp>
      <p:sp>
        <p:nvSpPr>
          <p:cNvPr id="1554" name="Line 21">
            <a:extLst>
              <a:ext uri="{FF2B5EF4-FFF2-40B4-BE49-F238E27FC236}">
                <a16:creationId xmlns:a16="http://schemas.microsoft.com/office/drawing/2014/main" id="{80FC8D92-E4CA-143B-6B13-1A89339E97F7}"/>
              </a:ext>
            </a:extLst>
          </p:cNvPr>
          <p:cNvSpPr>
            <a:spLocks noChangeShapeType="1"/>
          </p:cNvSpPr>
          <p:nvPr/>
        </p:nvSpPr>
        <p:spPr bwMode="auto">
          <a:xfrm>
            <a:off x="11933208" y="5108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55" name="TextBox 1554">
            <a:extLst>
              <a:ext uri="{FF2B5EF4-FFF2-40B4-BE49-F238E27FC236}">
                <a16:creationId xmlns:a16="http://schemas.microsoft.com/office/drawing/2014/main" id="{D0533A3A-5DA4-FA4A-3146-021A181FE39B}"/>
              </a:ext>
            </a:extLst>
          </p:cNvPr>
          <p:cNvSpPr txBox="1"/>
          <p:nvPr/>
        </p:nvSpPr>
        <p:spPr>
          <a:xfrm>
            <a:off x="1457733" y="5368148"/>
            <a:ext cx="990977" cy="307777"/>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dirty="0">
                <a:ln>
                  <a:noFill/>
                </a:ln>
                <a:solidFill>
                  <a:srgbClr val="000000"/>
                </a:solidFill>
                <a:effectLst/>
                <a:uLnTx/>
                <a:uFillTx/>
                <a:latin typeface="Arial" panose="020B0604020202020204"/>
                <a:ea typeface="+mj-ea"/>
                <a:cs typeface="+mj-cs"/>
                <a:sym typeface="Helvetica"/>
              </a:rPr>
              <a:t>リスクに晒されていた患者数</a:t>
            </a:r>
            <a:endParaRPr kumimoji="0" lang="en-GB" sz="1400" b="0" i="0" u="none" strike="noStrike" kern="0" cap="none" spc="0" normalizeH="0" baseline="0" noProof="0" dirty="0">
              <a:ln>
                <a:noFill/>
              </a:ln>
              <a:solidFill>
                <a:srgbClr val="000000"/>
              </a:solidFill>
              <a:effectLst/>
              <a:uLnTx/>
              <a:uFillTx/>
              <a:latin typeface="Arial" panose="020B0604020202020204"/>
              <a:ea typeface="+mj-ea"/>
              <a:cs typeface="+mj-cs"/>
              <a:sym typeface="Helvetica"/>
            </a:endParaRPr>
          </a:p>
        </p:txBody>
      </p:sp>
      <p:grpSp>
        <p:nvGrpSpPr>
          <p:cNvPr id="1556" name="Group 1555">
            <a:extLst>
              <a:ext uri="{FF2B5EF4-FFF2-40B4-BE49-F238E27FC236}">
                <a16:creationId xmlns:a16="http://schemas.microsoft.com/office/drawing/2014/main" id="{60DB7A86-60CC-F19A-CACC-33661831E9B2}"/>
              </a:ext>
            </a:extLst>
          </p:cNvPr>
          <p:cNvGrpSpPr/>
          <p:nvPr/>
        </p:nvGrpSpPr>
        <p:grpSpPr>
          <a:xfrm>
            <a:off x="7020609" y="5108522"/>
            <a:ext cx="5075507" cy="1122227"/>
            <a:chOff x="6801951" y="5386055"/>
            <a:chExt cx="4240877" cy="1122227"/>
          </a:xfrm>
        </p:grpSpPr>
        <p:sp>
          <p:nvSpPr>
            <p:cNvPr id="1557" name="TextBox 1556">
              <a:extLst>
                <a:ext uri="{FF2B5EF4-FFF2-40B4-BE49-F238E27FC236}">
                  <a16:creationId xmlns:a16="http://schemas.microsoft.com/office/drawing/2014/main" id="{5CC5C579-99C0-3893-0273-86F24BB5EF7E}"/>
                </a:ext>
              </a:extLst>
            </p:cNvPr>
            <p:cNvSpPr txBox="1"/>
            <p:nvPr/>
          </p:nvSpPr>
          <p:spPr>
            <a:xfrm>
              <a:off x="8400909" y="5645349"/>
              <a:ext cx="1059734"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期間、月</a:t>
              </a:r>
            </a:p>
          </p:txBody>
        </p:sp>
        <p:sp>
          <p:nvSpPr>
            <p:cNvPr id="1558" name="Line 21">
              <a:extLst>
                <a:ext uri="{FF2B5EF4-FFF2-40B4-BE49-F238E27FC236}">
                  <a16:creationId xmlns:a16="http://schemas.microsoft.com/office/drawing/2014/main" id="{C6E4331E-4D82-BC47-0D85-A9812FF12BFA}"/>
                </a:ext>
              </a:extLst>
            </p:cNvPr>
            <p:cNvSpPr>
              <a:spLocks noChangeShapeType="1"/>
            </p:cNvSpPr>
            <p:nvPr/>
          </p:nvSpPr>
          <p:spPr bwMode="auto">
            <a:xfrm>
              <a:off x="10910360"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59" name="TextBox 1558">
              <a:extLst>
                <a:ext uri="{FF2B5EF4-FFF2-40B4-BE49-F238E27FC236}">
                  <a16:creationId xmlns:a16="http://schemas.microsoft.com/office/drawing/2014/main" id="{81175868-41D5-18C4-DBE2-77C3F0E96D69}"/>
                </a:ext>
              </a:extLst>
            </p:cNvPr>
            <p:cNvSpPr txBox="1"/>
            <p:nvPr/>
          </p:nvSpPr>
          <p:spPr>
            <a:xfrm>
              <a:off x="10771353"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60</a:t>
              </a:r>
            </a:p>
          </p:txBody>
        </p:sp>
        <p:sp>
          <p:nvSpPr>
            <p:cNvPr id="1560" name="Line 21">
              <a:extLst>
                <a:ext uri="{FF2B5EF4-FFF2-40B4-BE49-F238E27FC236}">
                  <a16:creationId xmlns:a16="http://schemas.microsoft.com/office/drawing/2014/main" id="{169CC467-191B-798E-1746-923BB7202267}"/>
                </a:ext>
              </a:extLst>
            </p:cNvPr>
            <p:cNvSpPr>
              <a:spLocks noChangeShapeType="1"/>
            </p:cNvSpPr>
            <p:nvPr/>
          </p:nvSpPr>
          <p:spPr bwMode="auto">
            <a:xfrm>
              <a:off x="10515773"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61" name="TextBox 1560">
              <a:extLst>
                <a:ext uri="{FF2B5EF4-FFF2-40B4-BE49-F238E27FC236}">
                  <a16:creationId xmlns:a16="http://schemas.microsoft.com/office/drawing/2014/main" id="{00E83982-8E8A-2110-A14C-625C67693B0E}"/>
                </a:ext>
              </a:extLst>
            </p:cNvPr>
            <p:cNvSpPr txBox="1"/>
            <p:nvPr/>
          </p:nvSpPr>
          <p:spPr>
            <a:xfrm>
              <a:off x="10376767"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54</a:t>
              </a:r>
            </a:p>
          </p:txBody>
        </p:sp>
        <p:sp>
          <p:nvSpPr>
            <p:cNvPr id="1562" name="Line 21">
              <a:extLst>
                <a:ext uri="{FF2B5EF4-FFF2-40B4-BE49-F238E27FC236}">
                  <a16:creationId xmlns:a16="http://schemas.microsoft.com/office/drawing/2014/main" id="{EAFB9C2E-387C-80EA-199B-38B13E1A1BBE}"/>
                </a:ext>
              </a:extLst>
            </p:cNvPr>
            <p:cNvSpPr>
              <a:spLocks noChangeShapeType="1"/>
            </p:cNvSpPr>
            <p:nvPr/>
          </p:nvSpPr>
          <p:spPr bwMode="auto">
            <a:xfrm>
              <a:off x="10121187"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63" name="TextBox 1562">
              <a:extLst>
                <a:ext uri="{FF2B5EF4-FFF2-40B4-BE49-F238E27FC236}">
                  <a16:creationId xmlns:a16="http://schemas.microsoft.com/office/drawing/2014/main" id="{6DE6AB7E-212F-FBA5-0D0B-7A89316B1C0D}"/>
                </a:ext>
              </a:extLst>
            </p:cNvPr>
            <p:cNvSpPr txBox="1"/>
            <p:nvPr/>
          </p:nvSpPr>
          <p:spPr>
            <a:xfrm>
              <a:off x="9982181"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48</a:t>
              </a:r>
            </a:p>
          </p:txBody>
        </p:sp>
        <p:sp>
          <p:nvSpPr>
            <p:cNvPr id="1564" name="Line 21">
              <a:extLst>
                <a:ext uri="{FF2B5EF4-FFF2-40B4-BE49-F238E27FC236}">
                  <a16:creationId xmlns:a16="http://schemas.microsoft.com/office/drawing/2014/main" id="{2509D0D9-6C94-E4D7-5B4B-B74510E1E7C4}"/>
                </a:ext>
              </a:extLst>
            </p:cNvPr>
            <p:cNvSpPr>
              <a:spLocks noChangeShapeType="1"/>
            </p:cNvSpPr>
            <p:nvPr/>
          </p:nvSpPr>
          <p:spPr bwMode="auto">
            <a:xfrm>
              <a:off x="9726601"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65" name="TextBox 1564">
              <a:extLst>
                <a:ext uri="{FF2B5EF4-FFF2-40B4-BE49-F238E27FC236}">
                  <a16:creationId xmlns:a16="http://schemas.microsoft.com/office/drawing/2014/main" id="{8DD6228C-B414-34AB-54AB-4AF725698AFB}"/>
                </a:ext>
              </a:extLst>
            </p:cNvPr>
            <p:cNvSpPr txBox="1"/>
            <p:nvPr/>
          </p:nvSpPr>
          <p:spPr>
            <a:xfrm>
              <a:off x="9587595"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42</a:t>
              </a:r>
            </a:p>
          </p:txBody>
        </p:sp>
        <p:sp>
          <p:nvSpPr>
            <p:cNvPr id="1566" name="Line 21">
              <a:extLst>
                <a:ext uri="{FF2B5EF4-FFF2-40B4-BE49-F238E27FC236}">
                  <a16:creationId xmlns:a16="http://schemas.microsoft.com/office/drawing/2014/main" id="{2D240418-B7BA-857F-4FC7-62890462271A}"/>
                </a:ext>
              </a:extLst>
            </p:cNvPr>
            <p:cNvSpPr>
              <a:spLocks noChangeShapeType="1"/>
            </p:cNvSpPr>
            <p:nvPr/>
          </p:nvSpPr>
          <p:spPr bwMode="auto">
            <a:xfrm>
              <a:off x="9332016"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67" name="TextBox 1566">
              <a:extLst>
                <a:ext uri="{FF2B5EF4-FFF2-40B4-BE49-F238E27FC236}">
                  <a16:creationId xmlns:a16="http://schemas.microsoft.com/office/drawing/2014/main" id="{FAB5D191-6A09-19A5-CFB8-878C931749E1}"/>
                </a:ext>
              </a:extLst>
            </p:cNvPr>
            <p:cNvSpPr txBox="1"/>
            <p:nvPr/>
          </p:nvSpPr>
          <p:spPr>
            <a:xfrm>
              <a:off x="9193010"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36</a:t>
              </a:r>
            </a:p>
          </p:txBody>
        </p:sp>
        <p:sp>
          <p:nvSpPr>
            <p:cNvPr id="1568" name="Line 21">
              <a:extLst>
                <a:ext uri="{FF2B5EF4-FFF2-40B4-BE49-F238E27FC236}">
                  <a16:creationId xmlns:a16="http://schemas.microsoft.com/office/drawing/2014/main" id="{F8D7E172-0396-2EDD-AF87-281E8EF2F2A7}"/>
                </a:ext>
              </a:extLst>
            </p:cNvPr>
            <p:cNvSpPr>
              <a:spLocks noChangeShapeType="1"/>
            </p:cNvSpPr>
            <p:nvPr/>
          </p:nvSpPr>
          <p:spPr bwMode="auto">
            <a:xfrm>
              <a:off x="8937430"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69" name="TextBox 1568">
              <a:extLst>
                <a:ext uri="{FF2B5EF4-FFF2-40B4-BE49-F238E27FC236}">
                  <a16:creationId xmlns:a16="http://schemas.microsoft.com/office/drawing/2014/main" id="{CE633028-9EC3-A050-19B3-CC0BDBB1001B}"/>
                </a:ext>
              </a:extLst>
            </p:cNvPr>
            <p:cNvSpPr txBox="1"/>
            <p:nvPr/>
          </p:nvSpPr>
          <p:spPr>
            <a:xfrm>
              <a:off x="8798424"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30</a:t>
              </a:r>
            </a:p>
          </p:txBody>
        </p:sp>
        <p:sp>
          <p:nvSpPr>
            <p:cNvPr id="1570" name="Line 21">
              <a:extLst>
                <a:ext uri="{FF2B5EF4-FFF2-40B4-BE49-F238E27FC236}">
                  <a16:creationId xmlns:a16="http://schemas.microsoft.com/office/drawing/2014/main" id="{92C444A4-B88B-FF9F-57FE-3E6940DE763C}"/>
                </a:ext>
              </a:extLst>
            </p:cNvPr>
            <p:cNvSpPr>
              <a:spLocks noChangeShapeType="1"/>
            </p:cNvSpPr>
            <p:nvPr/>
          </p:nvSpPr>
          <p:spPr bwMode="auto">
            <a:xfrm>
              <a:off x="8542844"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71" name="TextBox 1570">
              <a:extLst>
                <a:ext uri="{FF2B5EF4-FFF2-40B4-BE49-F238E27FC236}">
                  <a16:creationId xmlns:a16="http://schemas.microsoft.com/office/drawing/2014/main" id="{AF16B1C5-AA1E-6C87-8C3D-229E8FC53B42}"/>
                </a:ext>
              </a:extLst>
            </p:cNvPr>
            <p:cNvSpPr txBox="1"/>
            <p:nvPr/>
          </p:nvSpPr>
          <p:spPr>
            <a:xfrm>
              <a:off x="8403836"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24</a:t>
              </a:r>
            </a:p>
          </p:txBody>
        </p:sp>
        <p:sp>
          <p:nvSpPr>
            <p:cNvPr id="1572" name="Line 21">
              <a:extLst>
                <a:ext uri="{FF2B5EF4-FFF2-40B4-BE49-F238E27FC236}">
                  <a16:creationId xmlns:a16="http://schemas.microsoft.com/office/drawing/2014/main" id="{73138E2F-AB7E-6DC7-E0AD-22F756C3E249}"/>
                </a:ext>
              </a:extLst>
            </p:cNvPr>
            <p:cNvSpPr>
              <a:spLocks noChangeShapeType="1"/>
            </p:cNvSpPr>
            <p:nvPr/>
          </p:nvSpPr>
          <p:spPr bwMode="auto">
            <a:xfrm>
              <a:off x="8148258"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73" name="TextBox 1572">
              <a:extLst>
                <a:ext uri="{FF2B5EF4-FFF2-40B4-BE49-F238E27FC236}">
                  <a16:creationId xmlns:a16="http://schemas.microsoft.com/office/drawing/2014/main" id="{469F8BA5-4C46-1325-DCA2-A0A470B0CE1F}"/>
                </a:ext>
              </a:extLst>
            </p:cNvPr>
            <p:cNvSpPr txBox="1"/>
            <p:nvPr/>
          </p:nvSpPr>
          <p:spPr>
            <a:xfrm>
              <a:off x="8009251"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18</a:t>
              </a:r>
            </a:p>
          </p:txBody>
        </p:sp>
        <p:sp>
          <p:nvSpPr>
            <p:cNvPr id="1574" name="Line 21">
              <a:extLst>
                <a:ext uri="{FF2B5EF4-FFF2-40B4-BE49-F238E27FC236}">
                  <a16:creationId xmlns:a16="http://schemas.microsoft.com/office/drawing/2014/main" id="{5507071E-6E7D-7D17-0C05-F80F0E65C227}"/>
                </a:ext>
              </a:extLst>
            </p:cNvPr>
            <p:cNvSpPr>
              <a:spLocks noChangeShapeType="1"/>
            </p:cNvSpPr>
            <p:nvPr/>
          </p:nvSpPr>
          <p:spPr bwMode="auto">
            <a:xfrm>
              <a:off x="7753671"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75" name="TextBox 1574">
              <a:extLst>
                <a:ext uri="{FF2B5EF4-FFF2-40B4-BE49-F238E27FC236}">
                  <a16:creationId xmlns:a16="http://schemas.microsoft.com/office/drawing/2014/main" id="{DE3E0F5D-229B-06A1-422B-24B9F5EC32DF}"/>
                </a:ext>
              </a:extLst>
            </p:cNvPr>
            <p:cNvSpPr txBox="1"/>
            <p:nvPr/>
          </p:nvSpPr>
          <p:spPr>
            <a:xfrm>
              <a:off x="7614665"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12</a:t>
              </a:r>
            </a:p>
          </p:txBody>
        </p:sp>
        <p:sp>
          <p:nvSpPr>
            <p:cNvPr id="1576" name="Line 21">
              <a:extLst>
                <a:ext uri="{FF2B5EF4-FFF2-40B4-BE49-F238E27FC236}">
                  <a16:creationId xmlns:a16="http://schemas.microsoft.com/office/drawing/2014/main" id="{FA896B95-E70C-8E01-176D-F44BE7B24231}"/>
                </a:ext>
              </a:extLst>
            </p:cNvPr>
            <p:cNvSpPr>
              <a:spLocks noChangeShapeType="1"/>
            </p:cNvSpPr>
            <p:nvPr/>
          </p:nvSpPr>
          <p:spPr bwMode="auto">
            <a:xfrm>
              <a:off x="7359085"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77" name="TextBox 1576">
              <a:extLst>
                <a:ext uri="{FF2B5EF4-FFF2-40B4-BE49-F238E27FC236}">
                  <a16:creationId xmlns:a16="http://schemas.microsoft.com/office/drawing/2014/main" id="{F44A2A59-AE30-26CD-E914-C2A8C0D36211}"/>
                </a:ext>
              </a:extLst>
            </p:cNvPr>
            <p:cNvSpPr txBox="1"/>
            <p:nvPr/>
          </p:nvSpPr>
          <p:spPr>
            <a:xfrm>
              <a:off x="7269772" y="5458055"/>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a:t>
              </a:r>
            </a:p>
          </p:txBody>
        </p:sp>
        <p:sp>
          <p:nvSpPr>
            <p:cNvPr id="1578" name="Line 21">
              <a:extLst>
                <a:ext uri="{FF2B5EF4-FFF2-40B4-BE49-F238E27FC236}">
                  <a16:creationId xmlns:a16="http://schemas.microsoft.com/office/drawing/2014/main" id="{6741AA0B-7D11-4961-B2B8-0398D347F1EA}"/>
                </a:ext>
              </a:extLst>
            </p:cNvPr>
            <p:cNvSpPr>
              <a:spLocks noChangeShapeType="1"/>
            </p:cNvSpPr>
            <p:nvPr/>
          </p:nvSpPr>
          <p:spPr bwMode="auto">
            <a:xfrm>
              <a:off x="6964498"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79" name="TextBox 1578">
              <a:extLst>
                <a:ext uri="{FF2B5EF4-FFF2-40B4-BE49-F238E27FC236}">
                  <a16:creationId xmlns:a16="http://schemas.microsoft.com/office/drawing/2014/main" id="{DE96961C-B7B5-ED0E-1E80-59A47D00AB50}"/>
                </a:ext>
              </a:extLst>
            </p:cNvPr>
            <p:cNvSpPr txBox="1"/>
            <p:nvPr/>
          </p:nvSpPr>
          <p:spPr>
            <a:xfrm>
              <a:off x="6870846" y="5458055"/>
              <a:ext cx="18077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sp>
          <p:nvSpPr>
            <p:cNvPr id="1580" name="TextBox 1579">
              <a:extLst>
                <a:ext uri="{FF2B5EF4-FFF2-40B4-BE49-F238E27FC236}">
                  <a16:creationId xmlns:a16="http://schemas.microsoft.com/office/drawing/2014/main" id="{CA247CDC-F61B-CAFB-1441-09C1C05D5097}"/>
                </a:ext>
              </a:extLst>
            </p:cNvPr>
            <p:cNvSpPr txBox="1"/>
            <p:nvPr/>
          </p:nvSpPr>
          <p:spPr>
            <a:xfrm>
              <a:off x="10830857" y="5881987"/>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0</a:t>
              </a:r>
            </a:p>
          </p:txBody>
        </p:sp>
        <p:sp>
          <p:nvSpPr>
            <p:cNvPr id="1581" name="TextBox 1580">
              <a:extLst>
                <a:ext uri="{FF2B5EF4-FFF2-40B4-BE49-F238E27FC236}">
                  <a16:creationId xmlns:a16="http://schemas.microsoft.com/office/drawing/2014/main" id="{5F7B3234-93CB-3DAC-9F8C-8272DE7106CC}"/>
                </a:ext>
              </a:extLst>
            </p:cNvPr>
            <p:cNvSpPr txBox="1"/>
            <p:nvPr/>
          </p:nvSpPr>
          <p:spPr>
            <a:xfrm>
              <a:off x="10436270" y="5881987"/>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a:t>
              </a:r>
            </a:p>
          </p:txBody>
        </p:sp>
        <p:sp>
          <p:nvSpPr>
            <p:cNvPr id="1582" name="TextBox 1581">
              <a:extLst>
                <a:ext uri="{FF2B5EF4-FFF2-40B4-BE49-F238E27FC236}">
                  <a16:creationId xmlns:a16="http://schemas.microsoft.com/office/drawing/2014/main" id="{80E62122-8E86-0C42-7528-EEE136B3D4A8}"/>
                </a:ext>
              </a:extLst>
            </p:cNvPr>
            <p:cNvSpPr txBox="1"/>
            <p:nvPr/>
          </p:nvSpPr>
          <p:spPr>
            <a:xfrm>
              <a:off x="10041684" y="5881987"/>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5</a:t>
              </a:r>
            </a:p>
          </p:txBody>
        </p:sp>
        <p:sp>
          <p:nvSpPr>
            <p:cNvPr id="1583" name="TextBox 1582">
              <a:extLst>
                <a:ext uri="{FF2B5EF4-FFF2-40B4-BE49-F238E27FC236}">
                  <a16:creationId xmlns:a16="http://schemas.microsoft.com/office/drawing/2014/main" id="{AA649A55-BA3A-41B8-E83B-53CF153F7F3A}"/>
                </a:ext>
              </a:extLst>
            </p:cNvPr>
            <p:cNvSpPr txBox="1"/>
            <p:nvPr/>
          </p:nvSpPr>
          <p:spPr>
            <a:xfrm>
              <a:off x="9605576" y="5881987"/>
              <a:ext cx="226834"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11</a:t>
              </a:r>
            </a:p>
          </p:txBody>
        </p:sp>
        <p:sp>
          <p:nvSpPr>
            <p:cNvPr id="1584" name="TextBox 1583">
              <a:extLst>
                <a:ext uri="{FF2B5EF4-FFF2-40B4-BE49-F238E27FC236}">
                  <a16:creationId xmlns:a16="http://schemas.microsoft.com/office/drawing/2014/main" id="{5B8A1025-6ACF-0A56-BA42-28CD5C4D9A50}"/>
                </a:ext>
              </a:extLst>
            </p:cNvPr>
            <p:cNvSpPr txBox="1"/>
            <p:nvPr/>
          </p:nvSpPr>
          <p:spPr>
            <a:xfrm>
              <a:off x="9210989"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38</a:t>
              </a:r>
            </a:p>
          </p:txBody>
        </p:sp>
        <p:sp>
          <p:nvSpPr>
            <p:cNvPr id="1585" name="TextBox 1584">
              <a:extLst>
                <a:ext uri="{FF2B5EF4-FFF2-40B4-BE49-F238E27FC236}">
                  <a16:creationId xmlns:a16="http://schemas.microsoft.com/office/drawing/2014/main" id="{89D1B444-B51C-2745-C2B1-33065E686972}"/>
                </a:ext>
              </a:extLst>
            </p:cNvPr>
            <p:cNvSpPr txBox="1"/>
            <p:nvPr/>
          </p:nvSpPr>
          <p:spPr>
            <a:xfrm>
              <a:off x="8816406"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54</a:t>
              </a:r>
            </a:p>
          </p:txBody>
        </p:sp>
        <p:sp>
          <p:nvSpPr>
            <p:cNvPr id="1586" name="TextBox 1585">
              <a:extLst>
                <a:ext uri="{FF2B5EF4-FFF2-40B4-BE49-F238E27FC236}">
                  <a16:creationId xmlns:a16="http://schemas.microsoft.com/office/drawing/2014/main" id="{6C429A54-964E-43F1-9273-66CECBBA94EA}"/>
                </a:ext>
              </a:extLst>
            </p:cNvPr>
            <p:cNvSpPr txBox="1"/>
            <p:nvPr/>
          </p:nvSpPr>
          <p:spPr>
            <a:xfrm>
              <a:off x="8421818"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68</a:t>
              </a:r>
            </a:p>
          </p:txBody>
        </p:sp>
        <p:sp>
          <p:nvSpPr>
            <p:cNvPr id="1587" name="TextBox 1586">
              <a:extLst>
                <a:ext uri="{FF2B5EF4-FFF2-40B4-BE49-F238E27FC236}">
                  <a16:creationId xmlns:a16="http://schemas.microsoft.com/office/drawing/2014/main" id="{379A1762-B55E-9669-B2EA-30D94EE7CA83}"/>
                </a:ext>
              </a:extLst>
            </p:cNvPr>
            <p:cNvSpPr txBox="1"/>
            <p:nvPr/>
          </p:nvSpPr>
          <p:spPr>
            <a:xfrm>
              <a:off x="8027232"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79</a:t>
              </a:r>
            </a:p>
          </p:txBody>
        </p:sp>
        <p:sp>
          <p:nvSpPr>
            <p:cNvPr id="1588" name="TextBox 1587">
              <a:extLst>
                <a:ext uri="{FF2B5EF4-FFF2-40B4-BE49-F238E27FC236}">
                  <a16:creationId xmlns:a16="http://schemas.microsoft.com/office/drawing/2014/main" id="{18D8C0B3-41A4-1FA5-BE56-F51286F0EDE3}"/>
                </a:ext>
              </a:extLst>
            </p:cNvPr>
            <p:cNvSpPr txBox="1"/>
            <p:nvPr/>
          </p:nvSpPr>
          <p:spPr>
            <a:xfrm>
              <a:off x="7591124" y="5881987"/>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110</a:t>
              </a:r>
            </a:p>
          </p:txBody>
        </p:sp>
        <p:sp>
          <p:nvSpPr>
            <p:cNvPr id="1589" name="TextBox 1588">
              <a:extLst>
                <a:ext uri="{FF2B5EF4-FFF2-40B4-BE49-F238E27FC236}">
                  <a16:creationId xmlns:a16="http://schemas.microsoft.com/office/drawing/2014/main" id="{FA9089BF-A3E2-8233-3F67-A2B8EC8E3A01}"/>
                </a:ext>
              </a:extLst>
            </p:cNvPr>
            <p:cNvSpPr txBox="1"/>
            <p:nvPr/>
          </p:nvSpPr>
          <p:spPr>
            <a:xfrm>
              <a:off x="7196539" y="5881987"/>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157</a:t>
              </a:r>
            </a:p>
          </p:txBody>
        </p:sp>
        <p:sp>
          <p:nvSpPr>
            <p:cNvPr id="1590" name="TextBox 1589">
              <a:extLst>
                <a:ext uri="{FF2B5EF4-FFF2-40B4-BE49-F238E27FC236}">
                  <a16:creationId xmlns:a16="http://schemas.microsoft.com/office/drawing/2014/main" id="{90C873BE-28A9-C71D-C2B7-D86977F47DF4}"/>
                </a:ext>
              </a:extLst>
            </p:cNvPr>
            <p:cNvSpPr txBox="1"/>
            <p:nvPr/>
          </p:nvSpPr>
          <p:spPr>
            <a:xfrm>
              <a:off x="6801953" y="5881987"/>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284</a:t>
              </a:r>
            </a:p>
          </p:txBody>
        </p:sp>
        <p:sp>
          <p:nvSpPr>
            <p:cNvPr id="1591" name="TextBox 1590">
              <a:extLst>
                <a:ext uri="{FF2B5EF4-FFF2-40B4-BE49-F238E27FC236}">
                  <a16:creationId xmlns:a16="http://schemas.microsoft.com/office/drawing/2014/main" id="{4DB87BC5-EE55-DEAF-DB30-C95DAEE664D7}"/>
                </a:ext>
              </a:extLst>
            </p:cNvPr>
            <p:cNvSpPr txBox="1"/>
            <p:nvPr/>
          </p:nvSpPr>
          <p:spPr>
            <a:xfrm>
              <a:off x="10830857"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592" name="TextBox 1591">
              <a:extLst>
                <a:ext uri="{FF2B5EF4-FFF2-40B4-BE49-F238E27FC236}">
                  <a16:creationId xmlns:a16="http://schemas.microsoft.com/office/drawing/2014/main" id="{2CF6CE61-0549-C2F8-0CBA-1CDCE30466A7}"/>
                </a:ext>
              </a:extLst>
            </p:cNvPr>
            <p:cNvSpPr txBox="1"/>
            <p:nvPr/>
          </p:nvSpPr>
          <p:spPr>
            <a:xfrm>
              <a:off x="10436270"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593" name="TextBox 1592">
              <a:extLst>
                <a:ext uri="{FF2B5EF4-FFF2-40B4-BE49-F238E27FC236}">
                  <a16:creationId xmlns:a16="http://schemas.microsoft.com/office/drawing/2014/main" id="{1897DB18-D561-C0FB-561A-389FE9A041C7}"/>
                </a:ext>
              </a:extLst>
            </p:cNvPr>
            <p:cNvSpPr txBox="1"/>
            <p:nvPr/>
          </p:nvSpPr>
          <p:spPr>
            <a:xfrm>
              <a:off x="10041684"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594" name="TextBox 1593">
              <a:extLst>
                <a:ext uri="{FF2B5EF4-FFF2-40B4-BE49-F238E27FC236}">
                  <a16:creationId xmlns:a16="http://schemas.microsoft.com/office/drawing/2014/main" id="{0E0FBB93-F854-B024-8BCD-23CA3E90FC33}"/>
                </a:ext>
              </a:extLst>
            </p:cNvPr>
            <p:cNvSpPr txBox="1"/>
            <p:nvPr/>
          </p:nvSpPr>
          <p:spPr>
            <a:xfrm>
              <a:off x="9647098"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595" name="TextBox 1594">
              <a:extLst>
                <a:ext uri="{FF2B5EF4-FFF2-40B4-BE49-F238E27FC236}">
                  <a16:creationId xmlns:a16="http://schemas.microsoft.com/office/drawing/2014/main" id="{E5FB7823-CD8E-D358-F2BB-74610B1A08F6}"/>
                </a:ext>
              </a:extLst>
            </p:cNvPr>
            <p:cNvSpPr txBox="1"/>
            <p:nvPr/>
          </p:nvSpPr>
          <p:spPr>
            <a:xfrm>
              <a:off x="9252511"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a:t>
              </a:r>
            </a:p>
          </p:txBody>
        </p:sp>
        <p:sp>
          <p:nvSpPr>
            <p:cNvPr id="1596" name="TextBox 1595">
              <a:extLst>
                <a:ext uri="{FF2B5EF4-FFF2-40B4-BE49-F238E27FC236}">
                  <a16:creationId xmlns:a16="http://schemas.microsoft.com/office/drawing/2014/main" id="{99FFDE07-8415-52CB-6444-27728D9938AE}"/>
                </a:ext>
              </a:extLst>
            </p:cNvPr>
            <p:cNvSpPr txBox="1"/>
            <p:nvPr/>
          </p:nvSpPr>
          <p:spPr>
            <a:xfrm>
              <a:off x="8857928"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4</a:t>
              </a:r>
            </a:p>
          </p:txBody>
        </p:sp>
        <p:sp>
          <p:nvSpPr>
            <p:cNvPr id="1597" name="TextBox 1596">
              <a:extLst>
                <a:ext uri="{FF2B5EF4-FFF2-40B4-BE49-F238E27FC236}">
                  <a16:creationId xmlns:a16="http://schemas.microsoft.com/office/drawing/2014/main" id="{6E7A534A-5ABC-2535-F695-3598CB11D8E7}"/>
                </a:ext>
              </a:extLst>
            </p:cNvPr>
            <p:cNvSpPr txBox="1"/>
            <p:nvPr/>
          </p:nvSpPr>
          <p:spPr>
            <a:xfrm>
              <a:off x="8463341"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5</a:t>
              </a:r>
            </a:p>
          </p:txBody>
        </p:sp>
        <p:sp>
          <p:nvSpPr>
            <p:cNvPr id="1598" name="TextBox 1597">
              <a:extLst>
                <a:ext uri="{FF2B5EF4-FFF2-40B4-BE49-F238E27FC236}">
                  <a16:creationId xmlns:a16="http://schemas.microsoft.com/office/drawing/2014/main" id="{0387E6E0-A01B-5385-D5DC-ED8BC489530A}"/>
                </a:ext>
              </a:extLst>
            </p:cNvPr>
            <p:cNvSpPr txBox="1"/>
            <p:nvPr/>
          </p:nvSpPr>
          <p:spPr>
            <a:xfrm>
              <a:off x="8068759"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8</a:t>
              </a:r>
            </a:p>
          </p:txBody>
        </p:sp>
        <p:sp>
          <p:nvSpPr>
            <p:cNvPr id="1599" name="TextBox 1598">
              <a:extLst>
                <a:ext uri="{FF2B5EF4-FFF2-40B4-BE49-F238E27FC236}">
                  <a16:creationId xmlns:a16="http://schemas.microsoft.com/office/drawing/2014/main" id="{7CE5F9D9-CDB4-664C-573E-26E8D6418D14}"/>
                </a:ext>
              </a:extLst>
            </p:cNvPr>
            <p:cNvSpPr txBox="1"/>
            <p:nvPr/>
          </p:nvSpPr>
          <p:spPr>
            <a:xfrm>
              <a:off x="7632649" y="6220135"/>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15</a:t>
              </a:r>
            </a:p>
          </p:txBody>
        </p:sp>
        <p:sp>
          <p:nvSpPr>
            <p:cNvPr id="1600" name="TextBox 1599">
              <a:extLst>
                <a:ext uri="{FF2B5EF4-FFF2-40B4-BE49-F238E27FC236}">
                  <a16:creationId xmlns:a16="http://schemas.microsoft.com/office/drawing/2014/main" id="{1B571C3B-82C3-DE77-2B62-B128847EA8F7}"/>
                </a:ext>
              </a:extLst>
            </p:cNvPr>
            <p:cNvSpPr txBox="1"/>
            <p:nvPr/>
          </p:nvSpPr>
          <p:spPr>
            <a:xfrm>
              <a:off x="7196538" y="6220135"/>
              <a:ext cx="309877"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115</a:t>
              </a:r>
            </a:p>
          </p:txBody>
        </p:sp>
        <p:sp>
          <p:nvSpPr>
            <p:cNvPr id="1601" name="TextBox 1600">
              <a:extLst>
                <a:ext uri="{FF2B5EF4-FFF2-40B4-BE49-F238E27FC236}">
                  <a16:creationId xmlns:a16="http://schemas.microsoft.com/office/drawing/2014/main" id="{1B704FFE-6F46-0678-DFE0-7BE14AD22ABF}"/>
                </a:ext>
              </a:extLst>
            </p:cNvPr>
            <p:cNvSpPr txBox="1"/>
            <p:nvPr/>
          </p:nvSpPr>
          <p:spPr>
            <a:xfrm>
              <a:off x="6801951" y="6220135"/>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281</a:t>
              </a:r>
            </a:p>
          </p:txBody>
        </p:sp>
      </p:grpSp>
      <p:sp>
        <p:nvSpPr>
          <p:cNvPr id="1602" name="TextBox 1601">
            <a:extLst>
              <a:ext uri="{FF2B5EF4-FFF2-40B4-BE49-F238E27FC236}">
                <a16:creationId xmlns:a16="http://schemas.microsoft.com/office/drawing/2014/main" id="{24E782FF-C6B5-7D46-1AB5-8D08EDEFF34E}"/>
              </a:ext>
            </a:extLst>
          </p:cNvPr>
          <p:cNvSpPr txBox="1"/>
          <p:nvPr/>
        </p:nvSpPr>
        <p:spPr>
          <a:xfrm>
            <a:off x="739101" y="5551095"/>
            <a:ext cx="603050" cy="307777"/>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E73E16"/>
                </a:solidFill>
                <a:effectLst/>
                <a:uLnTx/>
                <a:uFillTx/>
                <a:latin typeface="Arial" panose="020B0604020202020204"/>
                <a:ea typeface="+mj-ea"/>
                <a:cs typeface="+mj-cs"/>
                <a:sym typeface="Helvetica"/>
              </a:rPr>
              <a:t>セミプリマブ</a:t>
            </a:r>
            <a:endParaRPr kumimoji="0" lang="en-GB" sz="1400" b="0" i="0" u="none" strike="noStrike" kern="0" cap="none" spc="0" normalizeH="0" baseline="0" noProof="0" dirty="0">
              <a:ln>
                <a:noFill/>
              </a:ln>
              <a:solidFill>
                <a:srgbClr val="E73E16"/>
              </a:solidFill>
              <a:effectLst/>
              <a:uLnTx/>
              <a:uFillTx/>
              <a:latin typeface="Arial" panose="020B0604020202020204"/>
              <a:ea typeface="+mj-ea"/>
              <a:cs typeface="+mj-cs"/>
              <a:sym typeface="Helvetica"/>
            </a:endParaRPr>
          </a:p>
        </p:txBody>
      </p:sp>
      <p:sp>
        <p:nvSpPr>
          <p:cNvPr id="1603" name="TextBox 1602">
            <a:extLst>
              <a:ext uri="{FF2B5EF4-FFF2-40B4-BE49-F238E27FC236}">
                <a16:creationId xmlns:a16="http://schemas.microsoft.com/office/drawing/2014/main" id="{8EDFB00C-B584-9A10-322F-8BA742168F76}"/>
              </a:ext>
            </a:extLst>
          </p:cNvPr>
          <p:cNvSpPr txBox="1"/>
          <p:nvPr/>
        </p:nvSpPr>
        <p:spPr>
          <a:xfrm>
            <a:off x="918637" y="5900129"/>
            <a:ext cx="423514" cy="307777"/>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00A2E1"/>
                </a:solidFill>
                <a:effectLst/>
                <a:uLnTx/>
                <a:uFillTx/>
                <a:latin typeface="Arial" panose="020B0604020202020204"/>
                <a:ea typeface="+mj-ea"/>
                <a:cs typeface="+mj-cs"/>
                <a:sym typeface="Helvetica"/>
              </a:rPr>
              <a:t>CT</a:t>
            </a:r>
          </a:p>
        </p:txBody>
      </p:sp>
      <p:cxnSp>
        <p:nvCxnSpPr>
          <p:cNvPr id="1604" name="Straight Connector 1603">
            <a:extLst>
              <a:ext uri="{FF2B5EF4-FFF2-40B4-BE49-F238E27FC236}">
                <a16:creationId xmlns:a16="http://schemas.microsoft.com/office/drawing/2014/main" id="{616127E1-BCFA-E495-A38B-12ABF9A45828}"/>
              </a:ext>
            </a:extLst>
          </p:cNvPr>
          <p:cNvCxnSpPr/>
          <p:nvPr/>
        </p:nvCxnSpPr>
        <p:spPr>
          <a:xfrm flipV="1">
            <a:off x="8163016" y="4142067"/>
            <a:ext cx="0" cy="95885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605" name="Straight Connector 1604">
            <a:extLst>
              <a:ext uri="{FF2B5EF4-FFF2-40B4-BE49-F238E27FC236}">
                <a16:creationId xmlns:a16="http://schemas.microsoft.com/office/drawing/2014/main" id="{F622D0F5-1B45-BF52-042F-1BE07B054559}"/>
              </a:ext>
            </a:extLst>
          </p:cNvPr>
          <p:cNvCxnSpPr/>
          <p:nvPr/>
        </p:nvCxnSpPr>
        <p:spPr>
          <a:xfrm flipV="1">
            <a:off x="9098280" y="4434167"/>
            <a:ext cx="0" cy="64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606" name="Straight Connector 1605">
            <a:extLst>
              <a:ext uri="{FF2B5EF4-FFF2-40B4-BE49-F238E27FC236}">
                <a16:creationId xmlns:a16="http://schemas.microsoft.com/office/drawing/2014/main" id="{FF8A6F42-C814-AE17-C683-2E352617F3D9}"/>
              </a:ext>
            </a:extLst>
          </p:cNvPr>
          <p:cNvCxnSpPr/>
          <p:nvPr/>
        </p:nvCxnSpPr>
        <p:spPr>
          <a:xfrm flipV="1">
            <a:off x="10044430" y="4561167"/>
            <a:ext cx="0" cy="540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1607" name="TextBox 1606">
            <a:extLst>
              <a:ext uri="{FF2B5EF4-FFF2-40B4-BE49-F238E27FC236}">
                <a16:creationId xmlns:a16="http://schemas.microsoft.com/office/drawing/2014/main" id="{10BE1503-53A3-D177-B514-3AA889ECB016}"/>
              </a:ext>
            </a:extLst>
          </p:cNvPr>
          <p:cNvSpPr txBox="1"/>
          <p:nvPr/>
        </p:nvSpPr>
        <p:spPr>
          <a:xfrm flipH="1">
            <a:off x="8062299" y="3899498"/>
            <a:ext cx="619080"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3E16"/>
                </a:solidFill>
                <a:effectLst/>
                <a:uLnTx/>
                <a:uFillTx/>
                <a:latin typeface="Arial" panose="020B0604020202020204"/>
                <a:ea typeface="+mj-ea"/>
                <a:cs typeface="+mj-cs"/>
                <a:sym typeface="Helvetica"/>
              </a:rPr>
              <a:t>41.6%</a:t>
            </a:r>
          </a:p>
        </p:txBody>
      </p:sp>
      <p:sp>
        <p:nvSpPr>
          <p:cNvPr id="1608" name="TextBox 1607">
            <a:extLst>
              <a:ext uri="{FF2B5EF4-FFF2-40B4-BE49-F238E27FC236}">
                <a16:creationId xmlns:a16="http://schemas.microsoft.com/office/drawing/2014/main" id="{BEEAC075-2EA6-E500-50CF-70BB8825F5AC}"/>
              </a:ext>
            </a:extLst>
          </p:cNvPr>
          <p:cNvSpPr txBox="1"/>
          <p:nvPr/>
        </p:nvSpPr>
        <p:spPr>
          <a:xfrm flipH="1">
            <a:off x="8983049" y="4153498"/>
            <a:ext cx="619080"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3E16"/>
                </a:solidFill>
                <a:effectLst/>
                <a:uLnTx/>
                <a:uFillTx/>
                <a:latin typeface="Arial" panose="020B0604020202020204"/>
                <a:ea typeface="+mj-ea"/>
                <a:cs typeface="+mj-cs"/>
                <a:sym typeface="Helvetica"/>
              </a:rPr>
              <a:t>26.6%</a:t>
            </a:r>
          </a:p>
        </p:txBody>
      </p:sp>
      <p:sp>
        <p:nvSpPr>
          <p:cNvPr id="1609" name="TextBox 1608">
            <a:extLst>
              <a:ext uri="{FF2B5EF4-FFF2-40B4-BE49-F238E27FC236}">
                <a16:creationId xmlns:a16="http://schemas.microsoft.com/office/drawing/2014/main" id="{FCB76F45-E6CA-F020-F5AB-3B39EBA2DC87}"/>
              </a:ext>
            </a:extLst>
          </p:cNvPr>
          <p:cNvSpPr txBox="1"/>
          <p:nvPr/>
        </p:nvSpPr>
        <p:spPr>
          <a:xfrm flipH="1">
            <a:off x="9973649" y="4286848"/>
            <a:ext cx="619080"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3E16"/>
                </a:solidFill>
                <a:effectLst/>
                <a:uLnTx/>
                <a:uFillTx/>
                <a:latin typeface="Arial" panose="020B0604020202020204"/>
                <a:ea typeface="+mj-ea"/>
                <a:cs typeface="+mj-cs"/>
                <a:sym typeface="Helvetica"/>
              </a:rPr>
              <a:t>20.8%</a:t>
            </a:r>
          </a:p>
        </p:txBody>
      </p:sp>
      <p:sp>
        <p:nvSpPr>
          <p:cNvPr id="1610" name="TextBox 1609">
            <a:extLst>
              <a:ext uri="{FF2B5EF4-FFF2-40B4-BE49-F238E27FC236}">
                <a16:creationId xmlns:a16="http://schemas.microsoft.com/office/drawing/2014/main" id="{B83F5083-9877-1DAE-8DE2-9799E1DB9502}"/>
              </a:ext>
            </a:extLst>
          </p:cNvPr>
          <p:cNvSpPr txBox="1"/>
          <p:nvPr/>
        </p:nvSpPr>
        <p:spPr>
          <a:xfrm flipH="1">
            <a:off x="8098428" y="4617048"/>
            <a:ext cx="534122"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A2E1"/>
                </a:solidFill>
                <a:effectLst/>
                <a:uLnTx/>
                <a:uFillTx/>
                <a:latin typeface="Arial" panose="020B0604020202020204"/>
                <a:ea typeface="+mj-ea"/>
                <a:cs typeface="+mj-cs"/>
                <a:sym typeface="Helvetica"/>
              </a:rPr>
              <a:t>7.2%</a:t>
            </a:r>
          </a:p>
        </p:txBody>
      </p:sp>
      <p:sp>
        <p:nvSpPr>
          <p:cNvPr id="1611" name="TextBox 1610">
            <a:extLst>
              <a:ext uri="{FF2B5EF4-FFF2-40B4-BE49-F238E27FC236}">
                <a16:creationId xmlns:a16="http://schemas.microsoft.com/office/drawing/2014/main" id="{4442E6A2-7F06-82F0-7759-2E7A2036FDDE}"/>
              </a:ext>
            </a:extLst>
          </p:cNvPr>
          <p:cNvSpPr txBox="1"/>
          <p:nvPr/>
        </p:nvSpPr>
        <p:spPr>
          <a:xfrm flipH="1">
            <a:off x="9048957" y="4674198"/>
            <a:ext cx="534122"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A2E1"/>
                </a:solidFill>
                <a:effectLst/>
                <a:uLnTx/>
                <a:uFillTx/>
                <a:latin typeface="Arial" panose="020B0604020202020204"/>
                <a:ea typeface="+mj-ea"/>
                <a:cs typeface="+mj-cs"/>
                <a:sym typeface="Helvetica"/>
              </a:rPr>
              <a:t>4.7%</a:t>
            </a:r>
          </a:p>
        </p:txBody>
      </p:sp>
      <p:sp>
        <p:nvSpPr>
          <p:cNvPr id="1612" name="TextBox 1611">
            <a:extLst>
              <a:ext uri="{FF2B5EF4-FFF2-40B4-BE49-F238E27FC236}">
                <a16:creationId xmlns:a16="http://schemas.microsoft.com/office/drawing/2014/main" id="{7721C0BD-0914-4D9E-C4F0-014D18FD40BE}"/>
              </a:ext>
            </a:extLst>
          </p:cNvPr>
          <p:cNvSpPr txBox="1"/>
          <p:nvPr/>
        </p:nvSpPr>
        <p:spPr>
          <a:xfrm flipH="1">
            <a:off x="10037586" y="4724998"/>
            <a:ext cx="534122"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00A2E1"/>
                </a:solidFill>
                <a:effectLst/>
                <a:uLnTx/>
                <a:uFillTx/>
                <a:latin typeface="Arial" panose="020B0604020202020204"/>
                <a:ea typeface="+mj-ea"/>
                <a:cs typeface="+mj-cs"/>
                <a:sym typeface="Helvetica"/>
              </a:rPr>
              <a:t>3.1%</a:t>
            </a:r>
          </a:p>
        </p:txBody>
      </p:sp>
      <p:grpSp>
        <p:nvGrpSpPr>
          <p:cNvPr id="1613" name="Group 1612">
            <a:extLst>
              <a:ext uri="{FF2B5EF4-FFF2-40B4-BE49-F238E27FC236}">
                <a16:creationId xmlns:a16="http://schemas.microsoft.com/office/drawing/2014/main" id="{03A9CC07-2BF9-5207-F051-2FCDD212439C}"/>
              </a:ext>
            </a:extLst>
          </p:cNvPr>
          <p:cNvGrpSpPr/>
          <p:nvPr/>
        </p:nvGrpSpPr>
        <p:grpSpPr>
          <a:xfrm>
            <a:off x="7184138" y="2802490"/>
            <a:ext cx="4356000" cy="2232000"/>
            <a:chOff x="3881448" y="2281236"/>
            <a:chExt cx="4420038" cy="2297417"/>
          </a:xfrm>
        </p:grpSpPr>
        <p:sp>
          <p:nvSpPr>
            <p:cNvPr id="1614" name="Freeform: Shape 1613">
              <a:extLst>
                <a:ext uri="{FF2B5EF4-FFF2-40B4-BE49-F238E27FC236}">
                  <a16:creationId xmlns:a16="http://schemas.microsoft.com/office/drawing/2014/main" id="{52062944-A65B-CA3F-6895-731EB3A5CDBE}"/>
                </a:ext>
              </a:extLst>
            </p:cNvPr>
            <p:cNvSpPr/>
            <p:nvPr/>
          </p:nvSpPr>
          <p:spPr>
            <a:xfrm>
              <a:off x="3881448" y="2281236"/>
              <a:ext cx="4420038" cy="2297417"/>
            </a:xfrm>
            <a:custGeom>
              <a:avLst/>
              <a:gdLst>
                <a:gd name="connsiteX0" fmla="*/ 4420029 w 4420028"/>
                <a:gd name="connsiteY0" fmla="*/ 2297421 h 2297420"/>
                <a:gd name="connsiteX1" fmla="*/ 4420029 w 4420028"/>
                <a:gd name="connsiteY1" fmla="*/ 2090509 h 2297420"/>
                <a:gd name="connsiteX2" fmla="*/ 4327274 w 4420028"/>
                <a:gd name="connsiteY2" fmla="*/ 2090509 h 2297420"/>
                <a:gd name="connsiteX3" fmla="*/ 4327274 w 4420028"/>
                <a:gd name="connsiteY3" fmla="*/ 1983486 h 2297420"/>
                <a:gd name="connsiteX4" fmla="*/ 4216689 w 4420028"/>
                <a:gd name="connsiteY4" fmla="*/ 1983486 h 2297420"/>
                <a:gd name="connsiteX5" fmla="*/ 4216689 w 4420028"/>
                <a:gd name="connsiteY5" fmla="*/ 1887160 h 2297420"/>
                <a:gd name="connsiteX6" fmla="*/ 3107217 w 4420028"/>
                <a:gd name="connsiteY6" fmla="*/ 1887160 h 2297420"/>
                <a:gd name="connsiteX7" fmla="*/ 3107217 w 4420028"/>
                <a:gd name="connsiteY7" fmla="*/ 1858623 h 2297420"/>
                <a:gd name="connsiteX8" fmla="*/ 3028741 w 4420028"/>
                <a:gd name="connsiteY8" fmla="*/ 1858623 h 2297420"/>
                <a:gd name="connsiteX9" fmla="*/ 3028741 w 4420028"/>
                <a:gd name="connsiteY9" fmla="*/ 1815817 h 2297420"/>
                <a:gd name="connsiteX10" fmla="*/ 2828963 w 4420028"/>
                <a:gd name="connsiteY10" fmla="*/ 1815817 h 2297420"/>
                <a:gd name="connsiteX11" fmla="*/ 2828963 w 4420028"/>
                <a:gd name="connsiteY11" fmla="*/ 1801549 h 2297420"/>
                <a:gd name="connsiteX12" fmla="*/ 2711234 w 4420028"/>
                <a:gd name="connsiteY12" fmla="*/ 1801549 h 2297420"/>
                <a:gd name="connsiteX13" fmla="*/ 2711234 w 4420028"/>
                <a:gd name="connsiteY13" fmla="*/ 1790843 h 2297420"/>
                <a:gd name="connsiteX14" fmla="*/ 2497188 w 4420028"/>
                <a:gd name="connsiteY14" fmla="*/ 1790843 h 2297420"/>
                <a:gd name="connsiteX15" fmla="*/ 2497188 w 4420028"/>
                <a:gd name="connsiteY15" fmla="*/ 1773003 h 2297420"/>
                <a:gd name="connsiteX16" fmla="*/ 2365201 w 4420028"/>
                <a:gd name="connsiteY16" fmla="*/ 1773003 h 2297420"/>
                <a:gd name="connsiteX17" fmla="*/ 2365201 w 4420028"/>
                <a:gd name="connsiteY17" fmla="*/ 1758734 h 2297420"/>
                <a:gd name="connsiteX18" fmla="*/ 2247472 w 4420028"/>
                <a:gd name="connsiteY18" fmla="*/ 1758734 h 2297420"/>
                <a:gd name="connsiteX19" fmla="*/ 2247472 w 4420028"/>
                <a:gd name="connsiteY19" fmla="*/ 1737332 h 2297420"/>
                <a:gd name="connsiteX20" fmla="*/ 2215363 w 4420028"/>
                <a:gd name="connsiteY20" fmla="*/ 1737332 h 2297420"/>
                <a:gd name="connsiteX21" fmla="*/ 2215363 w 4420028"/>
                <a:gd name="connsiteY21" fmla="*/ 1726625 h 2297420"/>
                <a:gd name="connsiteX22" fmla="*/ 2136886 w 4420028"/>
                <a:gd name="connsiteY22" fmla="*/ 1726625 h 2297420"/>
                <a:gd name="connsiteX23" fmla="*/ 2136886 w 4420028"/>
                <a:gd name="connsiteY23" fmla="*/ 1723063 h 2297420"/>
                <a:gd name="connsiteX24" fmla="*/ 2069097 w 4420028"/>
                <a:gd name="connsiteY24" fmla="*/ 1723063 h 2297420"/>
                <a:gd name="connsiteX25" fmla="*/ 2069097 w 4420028"/>
                <a:gd name="connsiteY25" fmla="*/ 1708795 h 2297420"/>
                <a:gd name="connsiteX26" fmla="*/ 2012023 w 4420028"/>
                <a:gd name="connsiteY26" fmla="*/ 1708795 h 2297420"/>
                <a:gd name="connsiteX27" fmla="*/ 2012023 w 4420028"/>
                <a:gd name="connsiteY27" fmla="*/ 1683820 h 2297420"/>
                <a:gd name="connsiteX28" fmla="*/ 1865757 w 4420028"/>
                <a:gd name="connsiteY28" fmla="*/ 1683820 h 2297420"/>
                <a:gd name="connsiteX29" fmla="*/ 1865757 w 4420028"/>
                <a:gd name="connsiteY29" fmla="*/ 1658845 h 2297420"/>
                <a:gd name="connsiteX30" fmla="*/ 1723063 w 4420028"/>
                <a:gd name="connsiteY30" fmla="*/ 1658845 h 2297420"/>
                <a:gd name="connsiteX31" fmla="*/ 1723063 w 4420028"/>
                <a:gd name="connsiteY31" fmla="*/ 1651711 h 2297420"/>
                <a:gd name="connsiteX32" fmla="*/ 1690954 w 4420028"/>
                <a:gd name="connsiteY32" fmla="*/ 1651711 h 2297420"/>
                <a:gd name="connsiteX33" fmla="*/ 1690954 w 4420028"/>
                <a:gd name="connsiteY33" fmla="*/ 1626746 h 2297420"/>
                <a:gd name="connsiteX34" fmla="*/ 1558957 w 4420028"/>
                <a:gd name="connsiteY34" fmla="*/ 1626746 h 2297420"/>
                <a:gd name="connsiteX35" fmla="*/ 1558957 w 4420028"/>
                <a:gd name="connsiteY35" fmla="*/ 1612468 h 2297420"/>
                <a:gd name="connsiteX36" fmla="*/ 1530420 w 4420028"/>
                <a:gd name="connsiteY36" fmla="*/ 1612468 h 2297420"/>
                <a:gd name="connsiteX37" fmla="*/ 1530420 w 4420028"/>
                <a:gd name="connsiteY37" fmla="*/ 1591066 h 2297420"/>
                <a:gd name="connsiteX38" fmla="*/ 1419835 w 4420028"/>
                <a:gd name="connsiteY38" fmla="*/ 1591066 h 2297420"/>
                <a:gd name="connsiteX39" fmla="*/ 1419835 w 4420028"/>
                <a:gd name="connsiteY39" fmla="*/ 1558957 h 2297420"/>
                <a:gd name="connsiteX40" fmla="*/ 1355617 w 4420028"/>
                <a:gd name="connsiteY40" fmla="*/ 1558957 h 2297420"/>
                <a:gd name="connsiteX41" fmla="*/ 1355617 w 4420028"/>
                <a:gd name="connsiteY41" fmla="*/ 1548260 h 2297420"/>
                <a:gd name="connsiteX42" fmla="*/ 1259300 w 4420028"/>
                <a:gd name="connsiteY42" fmla="*/ 1548260 h 2297420"/>
                <a:gd name="connsiteX43" fmla="*/ 1259300 w 4420028"/>
                <a:gd name="connsiteY43" fmla="*/ 1516151 h 2297420"/>
                <a:gd name="connsiteX44" fmla="*/ 1177252 w 4420028"/>
                <a:gd name="connsiteY44" fmla="*/ 1516151 h 2297420"/>
                <a:gd name="connsiteX45" fmla="*/ 1177252 w 4420028"/>
                <a:gd name="connsiteY45" fmla="*/ 1466212 h 2297420"/>
                <a:gd name="connsiteX46" fmla="*/ 1134437 w 4420028"/>
                <a:gd name="connsiteY46" fmla="*/ 1466212 h 2297420"/>
                <a:gd name="connsiteX47" fmla="*/ 1134437 w 4420028"/>
                <a:gd name="connsiteY47" fmla="*/ 1444800 h 2297420"/>
                <a:gd name="connsiteX48" fmla="*/ 1105900 w 4420028"/>
                <a:gd name="connsiteY48" fmla="*/ 1444800 h 2297420"/>
                <a:gd name="connsiteX49" fmla="*/ 1105900 w 4420028"/>
                <a:gd name="connsiteY49" fmla="*/ 1426969 h 2297420"/>
                <a:gd name="connsiteX50" fmla="*/ 1020280 w 4420028"/>
                <a:gd name="connsiteY50" fmla="*/ 1426969 h 2297420"/>
                <a:gd name="connsiteX51" fmla="*/ 1020280 w 4420028"/>
                <a:gd name="connsiteY51" fmla="*/ 1355617 h 2297420"/>
                <a:gd name="connsiteX52" fmla="*/ 913258 w 4420028"/>
                <a:gd name="connsiteY52" fmla="*/ 1355617 h 2297420"/>
                <a:gd name="connsiteX53" fmla="*/ 913258 w 4420028"/>
                <a:gd name="connsiteY53" fmla="*/ 1327080 h 2297420"/>
                <a:gd name="connsiteX54" fmla="*/ 852612 w 4420028"/>
                <a:gd name="connsiteY54" fmla="*/ 1327080 h 2297420"/>
                <a:gd name="connsiteX55" fmla="*/ 852612 w 4420028"/>
                <a:gd name="connsiteY55" fmla="*/ 1298543 h 2297420"/>
                <a:gd name="connsiteX56" fmla="*/ 738455 w 4420028"/>
                <a:gd name="connsiteY56" fmla="*/ 1298543 h 2297420"/>
                <a:gd name="connsiteX57" fmla="*/ 738455 w 4420028"/>
                <a:gd name="connsiteY57" fmla="*/ 1269997 h 2297420"/>
                <a:gd name="connsiteX58" fmla="*/ 709915 w 4420028"/>
                <a:gd name="connsiteY58" fmla="*/ 1269997 h 2297420"/>
                <a:gd name="connsiteX59" fmla="*/ 709915 w 4420028"/>
                <a:gd name="connsiteY59" fmla="*/ 1227192 h 2297420"/>
                <a:gd name="connsiteX60" fmla="*/ 695646 w 4420028"/>
                <a:gd name="connsiteY60" fmla="*/ 1227192 h 2297420"/>
                <a:gd name="connsiteX61" fmla="*/ 695646 w 4420028"/>
                <a:gd name="connsiteY61" fmla="*/ 1180814 h 2297420"/>
                <a:gd name="connsiteX62" fmla="*/ 674241 w 4420028"/>
                <a:gd name="connsiteY62" fmla="*/ 1180814 h 2297420"/>
                <a:gd name="connsiteX63" fmla="*/ 674241 w 4420028"/>
                <a:gd name="connsiteY63" fmla="*/ 1141571 h 2297420"/>
                <a:gd name="connsiteX64" fmla="*/ 624298 w 4420028"/>
                <a:gd name="connsiteY64" fmla="*/ 1141571 h 2297420"/>
                <a:gd name="connsiteX65" fmla="*/ 624298 w 4420028"/>
                <a:gd name="connsiteY65" fmla="*/ 1123740 h 2297420"/>
                <a:gd name="connsiteX66" fmla="*/ 577922 w 4420028"/>
                <a:gd name="connsiteY66" fmla="*/ 1123740 h 2297420"/>
                <a:gd name="connsiteX67" fmla="*/ 577922 w 4420028"/>
                <a:gd name="connsiteY67" fmla="*/ 1109463 h 2297420"/>
                <a:gd name="connsiteX68" fmla="*/ 535113 w 4420028"/>
                <a:gd name="connsiteY68" fmla="*/ 1109463 h 2297420"/>
                <a:gd name="connsiteX69" fmla="*/ 535113 w 4420028"/>
                <a:gd name="connsiteY69" fmla="*/ 988171 h 2297420"/>
                <a:gd name="connsiteX70" fmla="*/ 485168 w 4420028"/>
                <a:gd name="connsiteY70" fmla="*/ 988171 h 2297420"/>
                <a:gd name="connsiteX71" fmla="*/ 485168 w 4420028"/>
                <a:gd name="connsiteY71" fmla="*/ 959634 h 2297420"/>
                <a:gd name="connsiteX72" fmla="*/ 410253 w 4420028"/>
                <a:gd name="connsiteY72" fmla="*/ 959634 h 2297420"/>
                <a:gd name="connsiteX73" fmla="*/ 410253 w 4420028"/>
                <a:gd name="connsiteY73" fmla="*/ 945365 h 2297420"/>
                <a:gd name="connsiteX74" fmla="*/ 392416 w 4420028"/>
                <a:gd name="connsiteY74" fmla="*/ 945365 h 2297420"/>
                <a:gd name="connsiteX75" fmla="*/ 392416 w 4420028"/>
                <a:gd name="connsiteY75" fmla="*/ 866883 h 2297420"/>
                <a:gd name="connsiteX76" fmla="*/ 360309 w 4420028"/>
                <a:gd name="connsiteY76" fmla="*/ 866883 h 2297420"/>
                <a:gd name="connsiteX77" fmla="*/ 360309 w 4420028"/>
                <a:gd name="connsiteY77" fmla="*/ 738455 h 2297420"/>
                <a:gd name="connsiteX78" fmla="*/ 342472 w 4420028"/>
                <a:gd name="connsiteY78" fmla="*/ 738455 h 2297420"/>
                <a:gd name="connsiteX79" fmla="*/ 342472 w 4420028"/>
                <a:gd name="connsiteY79" fmla="*/ 706348 h 2297420"/>
                <a:gd name="connsiteX80" fmla="*/ 310365 w 4420028"/>
                <a:gd name="connsiteY80" fmla="*/ 706348 h 2297420"/>
                <a:gd name="connsiteX81" fmla="*/ 310365 w 4420028"/>
                <a:gd name="connsiteY81" fmla="*/ 674241 h 2297420"/>
                <a:gd name="connsiteX82" fmla="*/ 246152 w 4420028"/>
                <a:gd name="connsiteY82" fmla="*/ 674241 h 2297420"/>
                <a:gd name="connsiteX83" fmla="*/ 246152 w 4420028"/>
                <a:gd name="connsiteY83" fmla="*/ 631432 h 2297420"/>
                <a:gd name="connsiteX84" fmla="*/ 210478 w 4420028"/>
                <a:gd name="connsiteY84" fmla="*/ 631432 h 2297420"/>
                <a:gd name="connsiteX85" fmla="*/ 210478 w 4420028"/>
                <a:gd name="connsiteY85" fmla="*/ 577922 h 2297420"/>
                <a:gd name="connsiteX86" fmla="*/ 196207 w 4420028"/>
                <a:gd name="connsiteY86" fmla="*/ 577922 h 2297420"/>
                <a:gd name="connsiteX87" fmla="*/ 196207 w 4420028"/>
                <a:gd name="connsiteY87" fmla="*/ 274691 h 2297420"/>
                <a:gd name="connsiteX88" fmla="*/ 171236 w 4420028"/>
                <a:gd name="connsiteY88" fmla="*/ 274691 h 2297420"/>
                <a:gd name="connsiteX89" fmla="*/ 171236 w 4420028"/>
                <a:gd name="connsiteY89" fmla="*/ 228314 h 2297420"/>
                <a:gd name="connsiteX90" fmla="*/ 142697 w 4420028"/>
                <a:gd name="connsiteY90" fmla="*/ 228314 h 2297420"/>
                <a:gd name="connsiteX91" fmla="*/ 142697 w 4420028"/>
                <a:gd name="connsiteY91" fmla="*/ 189073 h 2297420"/>
                <a:gd name="connsiteX92" fmla="*/ 135562 w 4420028"/>
                <a:gd name="connsiteY92" fmla="*/ 189073 h 2297420"/>
                <a:gd name="connsiteX93" fmla="*/ 135562 w 4420028"/>
                <a:gd name="connsiteY93" fmla="*/ 146264 h 2297420"/>
                <a:gd name="connsiteX94" fmla="*/ 107023 w 4420028"/>
                <a:gd name="connsiteY94" fmla="*/ 146264 h 2297420"/>
                <a:gd name="connsiteX95" fmla="*/ 107023 w 4420028"/>
                <a:gd name="connsiteY95" fmla="*/ 110590 h 2297420"/>
                <a:gd name="connsiteX96" fmla="*/ 89185 w 4420028"/>
                <a:gd name="connsiteY96" fmla="*/ 110590 h 2297420"/>
                <a:gd name="connsiteX97" fmla="*/ 89185 w 4420028"/>
                <a:gd name="connsiteY97" fmla="*/ 49944 h 2297420"/>
                <a:gd name="connsiteX98" fmla="*/ 67781 w 4420028"/>
                <a:gd name="connsiteY98" fmla="*/ 49944 h 2297420"/>
                <a:gd name="connsiteX99" fmla="*/ 67781 w 4420028"/>
                <a:gd name="connsiteY99" fmla="*/ 24972 h 2297420"/>
                <a:gd name="connsiteX100" fmla="*/ 46376 w 4420028"/>
                <a:gd name="connsiteY100" fmla="*/ 24972 h 2297420"/>
                <a:gd name="connsiteX101" fmla="*/ 46376 w 4420028"/>
                <a:gd name="connsiteY101" fmla="*/ 0 h 2297420"/>
                <a:gd name="connsiteX102" fmla="*/ 0 w 4420028"/>
                <a:gd name="connsiteY102" fmla="*/ 0 h 229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4420028" h="2297420">
                  <a:moveTo>
                    <a:pt x="4420029" y="2297421"/>
                  </a:moveTo>
                  <a:lnTo>
                    <a:pt x="4420029" y="2090509"/>
                  </a:lnTo>
                  <a:lnTo>
                    <a:pt x="4327274" y="2090509"/>
                  </a:lnTo>
                  <a:lnTo>
                    <a:pt x="4327274" y="1983486"/>
                  </a:lnTo>
                  <a:lnTo>
                    <a:pt x="4216689" y="1983486"/>
                  </a:lnTo>
                  <a:lnTo>
                    <a:pt x="4216689" y="1887160"/>
                  </a:lnTo>
                  <a:lnTo>
                    <a:pt x="3107217" y="1887160"/>
                  </a:lnTo>
                  <a:lnTo>
                    <a:pt x="3107217" y="1858623"/>
                  </a:lnTo>
                  <a:lnTo>
                    <a:pt x="3028741" y="1858623"/>
                  </a:lnTo>
                  <a:lnTo>
                    <a:pt x="3028741" y="1815817"/>
                  </a:lnTo>
                  <a:lnTo>
                    <a:pt x="2828963" y="1815817"/>
                  </a:lnTo>
                  <a:lnTo>
                    <a:pt x="2828963" y="1801549"/>
                  </a:lnTo>
                  <a:lnTo>
                    <a:pt x="2711234" y="1801549"/>
                  </a:lnTo>
                  <a:lnTo>
                    <a:pt x="2711234" y="1790843"/>
                  </a:lnTo>
                  <a:lnTo>
                    <a:pt x="2497188" y="1790843"/>
                  </a:lnTo>
                  <a:lnTo>
                    <a:pt x="2497188" y="1773003"/>
                  </a:lnTo>
                  <a:lnTo>
                    <a:pt x="2365201" y="1773003"/>
                  </a:lnTo>
                  <a:lnTo>
                    <a:pt x="2365201" y="1758734"/>
                  </a:lnTo>
                  <a:lnTo>
                    <a:pt x="2247472" y="1758734"/>
                  </a:lnTo>
                  <a:lnTo>
                    <a:pt x="2247472" y="1737332"/>
                  </a:lnTo>
                  <a:lnTo>
                    <a:pt x="2215363" y="1737332"/>
                  </a:lnTo>
                  <a:lnTo>
                    <a:pt x="2215363" y="1726625"/>
                  </a:lnTo>
                  <a:lnTo>
                    <a:pt x="2136886" y="1726625"/>
                  </a:lnTo>
                  <a:lnTo>
                    <a:pt x="2136886" y="1723063"/>
                  </a:lnTo>
                  <a:lnTo>
                    <a:pt x="2069097" y="1723063"/>
                  </a:lnTo>
                  <a:lnTo>
                    <a:pt x="2069097" y="1708795"/>
                  </a:lnTo>
                  <a:lnTo>
                    <a:pt x="2012023" y="1708795"/>
                  </a:lnTo>
                  <a:lnTo>
                    <a:pt x="2012023" y="1683820"/>
                  </a:lnTo>
                  <a:lnTo>
                    <a:pt x="1865757" y="1683820"/>
                  </a:lnTo>
                  <a:lnTo>
                    <a:pt x="1865757" y="1658845"/>
                  </a:lnTo>
                  <a:lnTo>
                    <a:pt x="1723063" y="1658845"/>
                  </a:lnTo>
                  <a:lnTo>
                    <a:pt x="1723063" y="1651711"/>
                  </a:lnTo>
                  <a:lnTo>
                    <a:pt x="1690954" y="1651711"/>
                  </a:lnTo>
                  <a:lnTo>
                    <a:pt x="1690954" y="1626746"/>
                  </a:lnTo>
                  <a:lnTo>
                    <a:pt x="1558957" y="1626746"/>
                  </a:lnTo>
                  <a:lnTo>
                    <a:pt x="1558957" y="1612468"/>
                  </a:lnTo>
                  <a:lnTo>
                    <a:pt x="1530420" y="1612468"/>
                  </a:lnTo>
                  <a:lnTo>
                    <a:pt x="1530420" y="1591066"/>
                  </a:lnTo>
                  <a:lnTo>
                    <a:pt x="1419835" y="1591066"/>
                  </a:lnTo>
                  <a:lnTo>
                    <a:pt x="1419835" y="1558957"/>
                  </a:lnTo>
                  <a:lnTo>
                    <a:pt x="1355617" y="1558957"/>
                  </a:lnTo>
                  <a:lnTo>
                    <a:pt x="1355617" y="1548260"/>
                  </a:lnTo>
                  <a:lnTo>
                    <a:pt x="1259300" y="1548260"/>
                  </a:lnTo>
                  <a:lnTo>
                    <a:pt x="1259300" y="1516151"/>
                  </a:lnTo>
                  <a:lnTo>
                    <a:pt x="1177252" y="1516151"/>
                  </a:lnTo>
                  <a:lnTo>
                    <a:pt x="1177252" y="1466212"/>
                  </a:lnTo>
                  <a:lnTo>
                    <a:pt x="1134437" y="1466212"/>
                  </a:lnTo>
                  <a:lnTo>
                    <a:pt x="1134437" y="1444800"/>
                  </a:lnTo>
                  <a:lnTo>
                    <a:pt x="1105900" y="1444800"/>
                  </a:lnTo>
                  <a:lnTo>
                    <a:pt x="1105900" y="1426969"/>
                  </a:lnTo>
                  <a:lnTo>
                    <a:pt x="1020280" y="1426969"/>
                  </a:lnTo>
                  <a:lnTo>
                    <a:pt x="1020280" y="1355617"/>
                  </a:lnTo>
                  <a:lnTo>
                    <a:pt x="913258" y="1355617"/>
                  </a:lnTo>
                  <a:lnTo>
                    <a:pt x="913258" y="1327080"/>
                  </a:lnTo>
                  <a:lnTo>
                    <a:pt x="852612" y="1327080"/>
                  </a:lnTo>
                  <a:lnTo>
                    <a:pt x="852612" y="1298543"/>
                  </a:lnTo>
                  <a:lnTo>
                    <a:pt x="738455" y="1298543"/>
                  </a:lnTo>
                  <a:lnTo>
                    <a:pt x="738455" y="1269997"/>
                  </a:lnTo>
                  <a:lnTo>
                    <a:pt x="709915" y="1269997"/>
                  </a:lnTo>
                  <a:lnTo>
                    <a:pt x="709915" y="1227192"/>
                  </a:lnTo>
                  <a:lnTo>
                    <a:pt x="695646" y="1227192"/>
                  </a:lnTo>
                  <a:lnTo>
                    <a:pt x="695646" y="1180814"/>
                  </a:lnTo>
                  <a:lnTo>
                    <a:pt x="674241" y="1180814"/>
                  </a:lnTo>
                  <a:lnTo>
                    <a:pt x="674241" y="1141571"/>
                  </a:lnTo>
                  <a:lnTo>
                    <a:pt x="624298" y="1141571"/>
                  </a:lnTo>
                  <a:lnTo>
                    <a:pt x="624298" y="1123740"/>
                  </a:lnTo>
                  <a:lnTo>
                    <a:pt x="577922" y="1123740"/>
                  </a:lnTo>
                  <a:lnTo>
                    <a:pt x="577922" y="1109463"/>
                  </a:lnTo>
                  <a:lnTo>
                    <a:pt x="535113" y="1109463"/>
                  </a:lnTo>
                  <a:lnTo>
                    <a:pt x="535113" y="988171"/>
                  </a:lnTo>
                  <a:lnTo>
                    <a:pt x="485168" y="988171"/>
                  </a:lnTo>
                  <a:lnTo>
                    <a:pt x="485168" y="959634"/>
                  </a:lnTo>
                  <a:lnTo>
                    <a:pt x="410253" y="959634"/>
                  </a:lnTo>
                  <a:lnTo>
                    <a:pt x="410253" y="945365"/>
                  </a:lnTo>
                  <a:lnTo>
                    <a:pt x="392416" y="945365"/>
                  </a:lnTo>
                  <a:lnTo>
                    <a:pt x="392416" y="866883"/>
                  </a:lnTo>
                  <a:lnTo>
                    <a:pt x="360309" y="866883"/>
                  </a:lnTo>
                  <a:lnTo>
                    <a:pt x="360309" y="738455"/>
                  </a:lnTo>
                  <a:lnTo>
                    <a:pt x="342472" y="738455"/>
                  </a:lnTo>
                  <a:lnTo>
                    <a:pt x="342472" y="706348"/>
                  </a:lnTo>
                  <a:lnTo>
                    <a:pt x="310365" y="706348"/>
                  </a:lnTo>
                  <a:lnTo>
                    <a:pt x="310365" y="674241"/>
                  </a:lnTo>
                  <a:lnTo>
                    <a:pt x="246152" y="674241"/>
                  </a:lnTo>
                  <a:lnTo>
                    <a:pt x="246152" y="631432"/>
                  </a:lnTo>
                  <a:lnTo>
                    <a:pt x="210478" y="631432"/>
                  </a:lnTo>
                  <a:lnTo>
                    <a:pt x="210478" y="577922"/>
                  </a:lnTo>
                  <a:lnTo>
                    <a:pt x="196207" y="577922"/>
                  </a:lnTo>
                  <a:lnTo>
                    <a:pt x="196207" y="274691"/>
                  </a:lnTo>
                  <a:lnTo>
                    <a:pt x="171236" y="274691"/>
                  </a:lnTo>
                  <a:lnTo>
                    <a:pt x="171236" y="228314"/>
                  </a:lnTo>
                  <a:lnTo>
                    <a:pt x="142697" y="228314"/>
                  </a:lnTo>
                  <a:lnTo>
                    <a:pt x="142697" y="189073"/>
                  </a:lnTo>
                  <a:lnTo>
                    <a:pt x="135562" y="189073"/>
                  </a:lnTo>
                  <a:lnTo>
                    <a:pt x="135562" y="146264"/>
                  </a:lnTo>
                  <a:lnTo>
                    <a:pt x="107023" y="146264"/>
                  </a:lnTo>
                  <a:lnTo>
                    <a:pt x="107023" y="110590"/>
                  </a:lnTo>
                  <a:lnTo>
                    <a:pt x="89185" y="110590"/>
                  </a:lnTo>
                  <a:lnTo>
                    <a:pt x="89185" y="49944"/>
                  </a:lnTo>
                  <a:lnTo>
                    <a:pt x="67781" y="49944"/>
                  </a:lnTo>
                  <a:lnTo>
                    <a:pt x="67781" y="24972"/>
                  </a:lnTo>
                  <a:lnTo>
                    <a:pt x="46376" y="24972"/>
                  </a:lnTo>
                  <a:lnTo>
                    <a:pt x="46376" y="0"/>
                  </a:ln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15" name="Freeform: Shape 1614">
              <a:extLst>
                <a:ext uri="{FF2B5EF4-FFF2-40B4-BE49-F238E27FC236}">
                  <a16:creationId xmlns:a16="http://schemas.microsoft.com/office/drawing/2014/main" id="{4C3D74F4-0C7E-461A-3AD3-C9016B499478}"/>
                </a:ext>
              </a:extLst>
            </p:cNvPr>
            <p:cNvSpPr/>
            <p:nvPr/>
          </p:nvSpPr>
          <p:spPr>
            <a:xfrm>
              <a:off x="3993557" y="2518060"/>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16" name="Freeform: Shape 1615">
              <a:extLst>
                <a:ext uri="{FF2B5EF4-FFF2-40B4-BE49-F238E27FC236}">
                  <a16:creationId xmlns:a16="http://schemas.microsoft.com/office/drawing/2014/main" id="{17FB6E3C-CF09-C1C0-A237-82EA84CC1533}"/>
                </a:ext>
              </a:extLst>
            </p:cNvPr>
            <p:cNvSpPr/>
            <p:nvPr/>
          </p:nvSpPr>
          <p:spPr>
            <a:xfrm>
              <a:off x="4031657" y="2727611"/>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17" name="Freeform: Shape 1616">
              <a:extLst>
                <a:ext uri="{FF2B5EF4-FFF2-40B4-BE49-F238E27FC236}">
                  <a16:creationId xmlns:a16="http://schemas.microsoft.com/office/drawing/2014/main" id="{5945AB77-FB49-3305-0F14-7DD790CDDCFF}"/>
                </a:ext>
              </a:extLst>
            </p:cNvPr>
            <p:cNvSpPr/>
            <p:nvPr/>
          </p:nvSpPr>
          <p:spPr>
            <a:xfrm>
              <a:off x="4031657" y="2803812"/>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18" name="Freeform: Shape 1617">
              <a:extLst>
                <a:ext uri="{FF2B5EF4-FFF2-40B4-BE49-F238E27FC236}">
                  <a16:creationId xmlns:a16="http://schemas.microsoft.com/office/drawing/2014/main" id="{3CDCF2CA-3A87-339D-F505-A6609CD0A806}"/>
                </a:ext>
              </a:extLst>
            </p:cNvPr>
            <p:cNvSpPr/>
            <p:nvPr/>
          </p:nvSpPr>
          <p:spPr>
            <a:xfrm>
              <a:off x="4222158" y="3165765"/>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19" name="Freeform: Shape 1618">
              <a:extLst>
                <a:ext uri="{FF2B5EF4-FFF2-40B4-BE49-F238E27FC236}">
                  <a16:creationId xmlns:a16="http://schemas.microsoft.com/office/drawing/2014/main" id="{8ACF2212-10BB-D93F-6E4D-F8D7290AC34A}"/>
                </a:ext>
              </a:extLst>
            </p:cNvPr>
            <p:cNvSpPr/>
            <p:nvPr/>
          </p:nvSpPr>
          <p:spPr>
            <a:xfrm>
              <a:off x="4355508" y="3299114"/>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0" name="Freeform: Shape 1619">
              <a:extLst>
                <a:ext uri="{FF2B5EF4-FFF2-40B4-BE49-F238E27FC236}">
                  <a16:creationId xmlns:a16="http://schemas.microsoft.com/office/drawing/2014/main" id="{305AF3D7-977E-9708-DDF3-51FAAC78C77F}"/>
                </a:ext>
              </a:extLst>
            </p:cNvPr>
            <p:cNvSpPr/>
            <p:nvPr/>
          </p:nvSpPr>
          <p:spPr>
            <a:xfrm>
              <a:off x="4355508" y="3356266"/>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1" name="Freeform: Shape 1620">
              <a:extLst>
                <a:ext uri="{FF2B5EF4-FFF2-40B4-BE49-F238E27FC236}">
                  <a16:creationId xmlns:a16="http://schemas.microsoft.com/office/drawing/2014/main" id="{7E31E06C-9680-F22A-1A15-EE4D860AB2A2}"/>
                </a:ext>
              </a:extLst>
            </p:cNvPr>
            <p:cNvSpPr/>
            <p:nvPr/>
          </p:nvSpPr>
          <p:spPr>
            <a:xfrm>
              <a:off x="4355509" y="3375315"/>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2" name="Freeform: Shape 1621">
              <a:extLst>
                <a:ext uri="{FF2B5EF4-FFF2-40B4-BE49-F238E27FC236}">
                  <a16:creationId xmlns:a16="http://schemas.microsoft.com/office/drawing/2014/main" id="{4AE4EA8B-1DCD-7750-A893-4DF361F09234}"/>
                </a:ext>
              </a:extLst>
            </p:cNvPr>
            <p:cNvSpPr/>
            <p:nvPr/>
          </p:nvSpPr>
          <p:spPr>
            <a:xfrm>
              <a:off x="4839713" y="3591854"/>
              <a:ext cx="9525" cy="89991"/>
            </a:xfrm>
            <a:custGeom>
              <a:avLst/>
              <a:gdLst>
                <a:gd name="connsiteX0" fmla="*/ 0 w 9525"/>
                <a:gd name="connsiteY0" fmla="*/ 89992 h 89992"/>
                <a:gd name="connsiteX1" fmla="*/ 0 w 9525"/>
                <a:gd name="connsiteY1" fmla="*/ 0 h 89992"/>
              </a:gdLst>
              <a:ahLst/>
              <a:cxnLst>
                <a:cxn ang="0">
                  <a:pos x="connsiteX0" y="connsiteY0"/>
                </a:cxn>
                <a:cxn ang="0">
                  <a:pos x="connsiteX1" y="connsiteY1"/>
                </a:cxn>
              </a:cxnLst>
              <a:rect l="l" t="t" r="r" b="b"/>
              <a:pathLst>
                <a:path w="9525" h="89992">
                  <a:moveTo>
                    <a:pt x="0" y="8999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3" name="Freeform: Shape 1622">
              <a:extLst>
                <a:ext uri="{FF2B5EF4-FFF2-40B4-BE49-F238E27FC236}">
                  <a16:creationId xmlns:a16="http://schemas.microsoft.com/office/drawing/2014/main" id="{CC702053-CB84-647C-66C5-2FE07146D2B1}"/>
                </a:ext>
              </a:extLst>
            </p:cNvPr>
            <p:cNvSpPr/>
            <p:nvPr/>
          </p:nvSpPr>
          <p:spPr>
            <a:xfrm>
              <a:off x="4934963" y="366805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4" name="Freeform: Shape 1623">
              <a:extLst>
                <a:ext uri="{FF2B5EF4-FFF2-40B4-BE49-F238E27FC236}">
                  <a16:creationId xmlns:a16="http://schemas.microsoft.com/office/drawing/2014/main" id="{80F46DD4-8AAA-FA2A-DE04-B487D6B1C18D}"/>
                </a:ext>
              </a:extLst>
            </p:cNvPr>
            <p:cNvSpPr/>
            <p:nvPr/>
          </p:nvSpPr>
          <p:spPr>
            <a:xfrm>
              <a:off x="5106413" y="374425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5" name="Freeform: Shape 1624">
              <a:extLst>
                <a:ext uri="{FF2B5EF4-FFF2-40B4-BE49-F238E27FC236}">
                  <a16:creationId xmlns:a16="http://schemas.microsoft.com/office/drawing/2014/main" id="{CF53CFFC-511C-4C71-4598-973C478459BB}"/>
                </a:ext>
              </a:extLst>
            </p:cNvPr>
            <p:cNvSpPr/>
            <p:nvPr/>
          </p:nvSpPr>
          <p:spPr>
            <a:xfrm>
              <a:off x="5277864" y="380139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6" name="Freeform: Shape 1625">
              <a:extLst>
                <a:ext uri="{FF2B5EF4-FFF2-40B4-BE49-F238E27FC236}">
                  <a16:creationId xmlns:a16="http://schemas.microsoft.com/office/drawing/2014/main" id="{1895E609-FC5D-75B4-3A3B-98E29A9DD4B6}"/>
                </a:ext>
              </a:extLst>
            </p:cNvPr>
            <p:cNvSpPr/>
            <p:nvPr/>
          </p:nvSpPr>
          <p:spPr>
            <a:xfrm>
              <a:off x="5868415" y="391570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7" name="Freeform: Shape 1626">
              <a:extLst>
                <a:ext uri="{FF2B5EF4-FFF2-40B4-BE49-F238E27FC236}">
                  <a16:creationId xmlns:a16="http://schemas.microsoft.com/office/drawing/2014/main" id="{A455F623-0D09-19E6-75D8-37DFBFF007D8}"/>
                </a:ext>
              </a:extLst>
            </p:cNvPr>
            <p:cNvSpPr/>
            <p:nvPr/>
          </p:nvSpPr>
          <p:spPr>
            <a:xfrm>
              <a:off x="6058916" y="3972850"/>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8" name="Freeform: Shape 1627">
              <a:extLst>
                <a:ext uri="{FF2B5EF4-FFF2-40B4-BE49-F238E27FC236}">
                  <a16:creationId xmlns:a16="http://schemas.microsoft.com/office/drawing/2014/main" id="{27BD13D7-DF93-F4C9-038C-00D3C2A3B95B}"/>
                </a:ext>
              </a:extLst>
            </p:cNvPr>
            <p:cNvSpPr/>
            <p:nvPr/>
          </p:nvSpPr>
          <p:spPr>
            <a:xfrm>
              <a:off x="6249416" y="401095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29" name="Freeform: Shape 1628">
              <a:extLst>
                <a:ext uri="{FF2B5EF4-FFF2-40B4-BE49-F238E27FC236}">
                  <a16:creationId xmlns:a16="http://schemas.microsoft.com/office/drawing/2014/main" id="{8E3D5B5E-7817-0AC4-80B2-74DFBA1B7A75}"/>
                </a:ext>
              </a:extLst>
            </p:cNvPr>
            <p:cNvSpPr/>
            <p:nvPr/>
          </p:nvSpPr>
          <p:spPr>
            <a:xfrm>
              <a:off x="6306566" y="401095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0" name="Freeform: Shape 1629">
              <a:extLst>
                <a:ext uri="{FF2B5EF4-FFF2-40B4-BE49-F238E27FC236}">
                  <a16:creationId xmlns:a16="http://schemas.microsoft.com/office/drawing/2014/main" id="{F5CDB5A6-7958-834C-A1B5-CEF22127F75D}"/>
                </a:ext>
              </a:extLst>
            </p:cNvPr>
            <p:cNvSpPr/>
            <p:nvPr/>
          </p:nvSpPr>
          <p:spPr>
            <a:xfrm>
              <a:off x="6420866" y="403000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1" name="Freeform: Shape 1630">
              <a:extLst>
                <a:ext uri="{FF2B5EF4-FFF2-40B4-BE49-F238E27FC236}">
                  <a16:creationId xmlns:a16="http://schemas.microsoft.com/office/drawing/2014/main" id="{D1C64D5B-6D50-4D7C-C29A-4899D221329A}"/>
                </a:ext>
              </a:extLst>
            </p:cNvPr>
            <p:cNvSpPr/>
            <p:nvPr/>
          </p:nvSpPr>
          <p:spPr>
            <a:xfrm>
              <a:off x="6458966" y="403000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2" name="Freeform: Shape 1631">
              <a:extLst>
                <a:ext uri="{FF2B5EF4-FFF2-40B4-BE49-F238E27FC236}">
                  <a16:creationId xmlns:a16="http://schemas.microsoft.com/office/drawing/2014/main" id="{A63AE46C-E913-604C-14D8-FB22A4C0CCB4}"/>
                </a:ext>
              </a:extLst>
            </p:cNvPr>
            <p:cNvSpPr/>
            <p:nvPr/>
          </p:nvSpPr>
          <p:spPr>
            <a:xfrm>
              <a:off x="6535167" y="403000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3" name="Freeform: Shape 1632">
              <a:extLst>
                <a:ext uri="{FF2B5EF4-FFF2-40B4-BE49-F238E27FC236}">
                  <a16:creationId xmlns:a16="http://schemas.microsoft.com/office/drawing/2014/main" id="{E1140226-E793-4B8E-DD5D-2F779E45FC35}"/>
                </a:ext>
              </a:extLst>
            </p:cNvPr>
            <p:cNvSpPr/>
            <p:nvPr/>
          </p:nvSpPr>
          <p:spPr>
            <a:xfrm>
              <a:off x="6573267" y="4030008"/>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4" name="Freeform: Shape 1633">
              <a:extLst>
                <a:ext uri="{FF2B5EF4-FFF2-40B4-BE49-F238E27FC236}">
                  <a16:creationId xmlns:a16="http://schemas.microsoft.com/office/drawing/2014/main" id="{F79E7959-7CB3-3C39-3509-1DC470601E01}"/>
                </a:ext>
              </a:extLst>
            </p:cNvPr>
            <p:cNvSpPr/>
            <p:nvPr/>
          </p:nvSpPr>
          <p:spPr>
            <a:xfrm>
              <a:off x="6668517" y="4030010"/>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5" name="Freeform: Shape 1634">
              <a:extLst>
                <a:ext uri="{FF2B5EF4-FFF2-40B4-BE49-F238E27FC236}">
                  <a16:creationId xmlns:a16="http://schemas.microsoft.com/office/drawing/2014/main" id="{B2CA37C7-0610-8155-5114-0BE87EE94333}"/>
                </a:ext>
              </a:extLst>
            </p:cNvPr>
            <p:cNvSpPr/>
            <p:nvPr/>
          </p:nvSpPr>
          <p:spPr>
            <a:xfrm>
              <a:off x="6706617" y="403001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6" name="Freeform: Shape 1635">
              <a:extLst>
                <a:ext uri="{FF2B5EF4-FFF2-40B4-BE49-F238E27FC236}">
                  <a16:creationId xmlns:a16="http://schemas.microsoft.com/office/drawing/2014/main" id="{1302F6F1-D262-CC2D-D45D-D5AD536F8205}"/>
                </a:ext>
              </a:extLst>
            </p:cNvPr>
            <p:cNvSpPr/>
            <p:nvPr/>
          </p:nvSpPr>
          <p:spPr>
            <a:xfrm>
              <a:off x="674471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7" name="Freeform: Shape 1636">
              <a:extLst>
                <a:ext uri="{FF2B5EF4-FFF2-40B4-BE49-F238E27FC236}">
                  <a16:creationId xmlns:a16="http://schemas.microsoft.com/office/drawing/2014/main" id="{E839B18E-6C10-50F9-DB73-13DF51A92178}"/>
                </a:ext>
              </a:extLst>
            </p:cNvPr>
            <p:cNvSpPr/>
            <p:nvPr/>
          </p:nvSpPr>
          <p:spPr>
            <a:xfrm>
              <a:off x="678281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8" name="Freeform: Shape 1637">
              <a:extLst>
                <a:ext uri="{FF2B5EF4-FFF2-40B4-BE49-F238E27FC236}">
                  <a16:creationId xmlns:a16="http://schemas.microsoft.com/office/drawing/2014/main" id="{647F029A-9969-7BCE-879A-360AAC4F923F}"/>
                </a:ext>
              </a:extLst>
            </p:cNvPr>
            <p:cNvSpPr/>
            <p:nvPr/>
          </p:nvSpPr>
          <p:spPr>
            <a:xfrm>
              <a:off x="682091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39" name="Freeform: Shape 1638">
              <a:extLst>
                <a:ext uri="{FF2B5EF4-FFF2-40B4-BE49-F238E27FC236}">
                  <a16:creationId xmlns:a16="http://schemas.microsoft.com/office/drawing/2014/main" id="{6A782557-A0AC-F6F7-D16D-BE35A1DFF2B4}"/>
                </a:ext>
              </a:extLst>
            </p:cNvPr>
            <p:cNvSpPr/>
            <p:nvPr/>
          </p:nvSpPr>
          <p:spPr>
            <a:xfrm>
              <a:off x="683996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0" name="Freeform: Shape 1639">
              <a:extLst>
                <a:ext uri="{FF2B5EF4-FFF2-40B4-BE49-F238E27FC236}">
                  <a16:creationId xmlns:a16="http://schemas.microsoft.com/office/drawing/2014/main" id="{E9C49FBD-FA32-F099-4096-C0D19195D26C}"/>
                </a:ext>
              </a:extLst>
            </p:cNvPr>
            <p:cNvSpPr/>
            <p:nvPr/>
          </p:nvSpPr>
          <p:spPr>
            <a:xfrm>
              <a:off x="687806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1" name="Freeform: Shape 1640">
              <a:extLst>
                <a:ext uri="{FF2B5EF4-FFF2-40B4-BE49-F238E27FC236}">
                  <a16:creationId xmlns:a16="http://schemas.microsoft.com/office/drawing/2014/main" id="{DE9627C4-739D-A439-36ED-9AB168B186D8}"/>
                </a:ext>
              </a:extLst>
            </p:cNvPr>
            <p:cNvSpPr/>
            <p:nvPr/>
          </p:nvSpPr>
          <p:spPr>
            <a:xfrm>
              <a:off x="6897117" y="4049064"/>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2" name="Freeform: Shape 1641">
              <a:extLst>
                <a:ext uri="{FF2B5EF4-FFF2-40B4-BE49-F238E27FC236}">
                  <a16:creationId xmlns:a16="http://schemas.microsoft.com/office/drawing/2014/main" id="{C62604BE-651C-4B15-47C9-5F8161EBEF1A}"/>
                </a:ext>
              </a:extLst>
            </p:cNvPr>
            <p:cNvSpPr/>
            <p:nvPr/>
          </p:nvSpPr>
          <p:spPr>
            <a:xfrm>
              <a:off x="6916168" y="4087164"/>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3" name="Freeform: Shape 1642">
              <a:extLst>
                <a:ext uri="{FF2B5EF4-FFF2-40B4-BE49-F238E27FC236}">
                  <a16:creationId xmlns:a16="http://schemas.microsoft.com/office/drawing/2014/main" id="{AA6B1FE5-FAE2-BC51-1248-1FCBBAB7223D}"/>
                </a:ext>
              </a:extLst>
            </p:cNvPr>
            <p:cNvSpPr/>
            <p:nvPr/>
          </p:nvSpPr>
          <p:spPr>
            <a:xfrm>
              <a:off x="6954269" y="40871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4" name="Freeform: Shape 1643">
              <a:extLst>
                <a:ext uri="{FF2B5EF4-FFF2-40B4-BE49-F238E27FC236}">
                  <a16:creationId xmlns:a16="http://schemas.microsoft.com/office/drawing/2014/main" id="{E6BB1A29-AFAB-EC00-D5D1-7D1C5A841C14}"/>
                </a:ext>
              </a:extLst>
            </p:cNvPr>
            <p:cNvSpPr/>
            <p:nvPr/>
          </p:nvSpPr>
          <p:spPr>
            <a:xfrm>
              <a:off x="70304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5" name="Freeform: Shape 1644">
              <a:extLst>
                <a:ext uri="{FF2B5EF4-FFF2-40B4-BE49-F238E27FC236}">
                  <a16:creationId xmlns:a16="http://schemas.microsoft.com/office/drawing/2014/main" id="{CC16519F-8E3C-E73D-07F8-505E6E71CE97}"/>
                </a:ext>
              </a:extLst>
            </p:cNvPr>
            <p:cNvSpPr/>
            <p:nvPr/>
          </p:nvSpPr>
          <p:spPr>
            <a:xfrm>
              <a:off x="70685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6" name="Freeform: Shape 1645">
              <a:extLst>
                <a:ext uri="{FF2B5EF4-FFF2-40B4-BE49-F238E27FC236}">
                  <a16:creationId xmlns:a16="http://schemas.microsoft.com/office/drawing/2014/main" id="{FC7480B1-E6ED-77B4-86A2-CB0BE68DF68A}"/>
                </a:ext>
              </a:extLst>
            </p:cNvPr>
            <p:cNvSpPr/>
            <p:nvPr/>
          </p:nvSpPr>
          <p:spPr>
            <a:xfrm>
              <a:off x="71066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7" name="Freeform: Shape 1646">
              <a:extLst>
                <a:ext uri="{FF2B5EF4-FFF2-40B4-BE49-F238E27FC236}">
                  <a16:creationId xmlns:a16="http://schemas.microsoft.com/office/drawing/2014/main" id="{5AD681D6-00A0-D49A-2ADE-A892BE8A296E}"/>
                </a:ext>
              </a:extLst>
            </p:cNvPr>
            <p:cNvSpPr/>
            <p:nvPr/>
          </p:nvSpPr>
          <p:spPr>
            <a:xfrm>
              <a:off x="716382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8" name="Freeform: Shape 1647">
              <a:extLst>
                <a:ext uri="{FF2B5EF4-FFF2-40B4-BE49-F238E27FC236}">
                  <a16:creationId xmlns:a16="http://schemas.microsoft.com/office/drawing/2014/main" id="{47B6F107-760C-BE0F-CF4D-1C6C9B35DA87}"/>
                </a:ext>
              </a:extLst>
            </p:cNvPr>
            <p:cNvSpPr/>
            <p:nvPr/>
          </p:nvSpPr>
          <p:spPr>
            <a:xfrm>
              <a:off x="72209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9" name="Freeform: Shape 1648">
              <a:extLst>
                <a:ext uri="{FF2B5EF4-FFF2-40B4-BE49-F238E27FC236}">
                  <a16:creationId xmlns:a16="http://schemas.microsoft.com/office/drawing/2014/main" id="{D9518310-25B7-E95B-E929-075DFC523A19}"/>
                </a:ext>
              </a:extLst>
            </p:cNvPr>
            <p:cNvSpPr/>
            <p:nvPr/>
          </p:nvSpPr>
          <p:spPr>
            <a:xfrm>
              <a:off x="727812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0" name="Freeform: Shape 1649">
              <a:extLst>
                <a:ext uri="{FF2B5EF4-FFF2-40B4-BE49-F238E27FC236}">
                  <a16:creationId xmlns:a16="http://schemas.microsoft.com/office/drawing/2014/main" id="{198BB7D8-B31F-DA8A-E377-AB066A883126}"/>
                </a:ext>
              </a:extLst>
            </p:cNvPr>
            <p:cNvSpPr/>
            <p:nvPr/>
          </p:nvSpPr>
          <p:spPr>
            <a:xfrm>
              <a:off x="7335280"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1" name="Freeform: Shape 1650">
              <a:extLst>
                <a:ext uri="{FF2B5EF4-FFF2-40B4-BE49-F238E27FC236}">
                  <a16:creationId xmlns:a16="http://schemas.microsoft.com/office/drawing/2014/main" id="{006D1EA6-FA87-0424-B332-4F57497E6A7C}"/>
                </a:ext>
              </a:extLst>
            </p:cNvPr>
            <p:cNvSpPr/>
            <p:nvPr/>
          </p:nvSpPr>
          <p:spPr>
            <a:xfrm>
              <a:off x="7411482"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2" name="Freeform: Shape 1651">
              <a:extLst>
                <a:ext uri="{FF2B5EF4-FFF2-40B4-BE49-F238E27FC236}">
                  <a16:creationId xmlns:a16="http://schemas.microsoft.com/office/drawing/2014/main" id="{A3BFFE86-D820-C999-E4E2-CCC41ED00817}"/>
                </a:ext>
              </a:extLst>
            </p:cNvPr>
            <p:cNvSpPr/>
            <p:nvPr/>
          </p:nvSpPr>
          <p:spPr>
            <a:xfrm>
              <a:off x="7563883"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3" name="Freeform: Shape 1652">
              <a:extLst>
                <a:ext uri="{FF2B5EF4-FFF2-40B4-BE49-F238E27FC236}">
                  <a16:creationId xmlns:a16="http://schemas.microsoft.com/office/drawing/2014/main" id="{1B8558F1-62DA-C79D-A941-3C3A6D719A69}"/>
                </a:ext>
              </a:extLst>
            </p:cNvPr>
            <p:cNvSpPr/>
            <p:nvPr/>
          </p:nvSpPr>
          <p:spPr>
            <a:xfrm>
              <a:off x="7621038" y="4125264"/>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4" name="Freeform: Shape 1653">
              <a:extLst>
                <a:ext uri="{FF2B5EF4-FFF2-40B4-BE49-F238E27FC236}">
                  <a16:creationId xmlns:a16="http://schemas.microsoft.com/office/drawing/2014/main" id="{1F6DBEC1-DD4B-CE2F-2EFB-26D35B66BC04}"/>
                </a:ext>
              </a:extLst>
            </p:cNvPr>
            <p:cNvSpPr/>
            <p:nvPr/>
          </p:nvSpPr>
          <p:spPr>
            <a:xfrm>
              <a:off x="8059178" y="412526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5" name="Freeform: Shape 1654">
              <a:extLst>
                <a:ext uri="{FF2B5EF4-FFF2-40B4-BE49-F238E27FC236}">
                  <a16:creationId xmlns:a16="http://schemas.microsoft.com/office/drawing/2014/main" id="{BED5D132-2AD7-0926-3EFE-6B5B86DDBE5A}"/>
                </a:ext>
              </a:extLst>
            </p:cNvPr>
            <p:cNvSpPr/>
            <p:nvPr/>
          </p:nvSpPr>
          <p:spPr>
            <a:xfrm>
              <a:off x="8268708" y="4334808"/>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pSp>
        <p:nvGrpSpPr>
          <p:cNvPr id="1656" name="Group 1655">
            <a:extLst>
              <a:ext uri="{FF2B5EF4-FFF2-40B4-BE49-F238E27FC236}">
                <a16:creationId xmlns:a16="http://schemas.microsoft.com/office/drawing/2014/main" id="{BBBB4ED6-4668-F4E6-5BFA-09690C4D5234}"/>
              </a:ext>
            </a:extLst>
          </p:cNvPr>
          <p:cNvGrpSpPr/>
          <p:nvPr/>
        </p:nvGrpSpPr>
        <p:grpSpPr>
          <a:xfrm>
            <a:off x="7193332" y="2768817"/>
            <a:ext cx="2952000" cy="2232015"/>
            <a:chOff x="4605436" y="2281237"/>
            <a:chExt cx="2980790" cy="2299826"/>
          </a:xfrm>
        </p:grpSpPr>
        <p:sp>
          <p:nvSpPr>
            <p:cNvPr id="1657" name="Freeform: Shape 1656">
              <a:extLst>
                <a:ext uri="{FF2B5EF4-FFF2-40B4-BE49-F238E27FC236}">
                  <a16:creationId xmlns:a16="http://schemas.microsoft.com/office/drawing/2014/main" id="{7133F6A2-C929-44AC-C172-B76D6EAB6F36}"/>
                </a:ext>
              </a:extLst>
            </p:cNvPr>
            <p:cNvSpPr/>
            <p:nvPr/>
          </p:nvSpPr>
          <p:spPr>
            <a:xfrm>
              <a:off x="4605436" y="2325144"/>
              <a:ext cx="2980790" cy="2218061"/>
            </a:xfrm>
            <a:custGeom>
              <a:avLst/>
              <a:gdLst>
                <a:gd name="connsiteX0" fmla="*/ 2980725 w 2980725"/>
                <a:gd name="connsiteY0" fmla="*/ 2218062 h 2218061"/>
                <a:gd name="connsiteX1" fmla="*/ 2541108 w 2980725"/>
                <a:gd name="connsiteY1" fmla="*/ 2218062 h 2218061"/>
                <a:gd name="connsiteX2" fmla="*/ 2541108 w 2980725"/>
                <a:gd name="connsiteY2" fmla="*/ 2171437 h 2218061"/>
                <a:gd name="connsiteX3" fmla="*/ 1238917 w 2980725"/>
                <a:gd name="connsiteY3" fmla="*/ 2171437 h 2218061"/>
                <a:gd name="connsiteX4" fmla="*/ 1238917 w 2980725"/>
                <a:gd name="connsiteY4" fmla="*/ 2164769 h 2218061"/>
                <a:gd name="connsiteX5" fmla="*/ 1165650 w 2980725"/>
                <a:gd name="connsiteY5" fmla="*/ 2164769 h 2218061"/>
                <a:gd name="connsiteX6" fmla="*/ 1165650 w 2980725"/>
                <a:gd name="connsiteY6" fmla="*/ 2151453 h 2218061"/>
                <a:gd name="connsiteX7" fmla="*/ 1015775 w 2980725"/>
                <a:gd name="connsiteY7" fmla="*/ 2151453 h 2218061"/>
                <a:gd name="connsiteX8" fmla="*/ 1015775 w 2980725"/>
                <a:gd name="connsiteY8" fmla="*/ 2128136 h 2218061"/>
                <a:gd name="connsiteX9" fmla="*/ 945839 w 2980725"/>
                <a:gd name="connsiteY9" fmla="*/ 2128136 h 2218061"/>
                <a:gd name="connsiteX10" fmla="*/ 945839 w 2980725"/>
                <a:gd name="connsiteY10" fmla="*/ 2091503 h 2218061"/>
                <a:gd name="connsiteX11" fmla="*/ 909204 w 2980725"/>
                <a:gd name="connsiteY11" fmla="*/ 2091503 h 2218061"/>
                <a:gd name="connsiteX12" fmla="*/ 909204 w 2980725"/>
                <a:gd name="connsiteY12" fmla="*/ 2081511 h 2218061"/>
                <a:gd name="connsiteX13" fmla="*/ 869239 w 2980725"/>
                <a:gd name="connsiteY13" fmla="*/ 2081511 h 2218061"/>
                <a:gd name="connsiteX14" fmla="*/ 869239 w 2980725"/>
                <a:gd name="connsiteY14" fmla="*/ 2058203 h 2218061"/>
                <a:gd name="connsiteX15" fmla="*/ 849257 w 2980725"/>
                <a:gd name="connsiteY15" fmla="*/ 2058203 h 2218061"/>
                <a:gd name="connsiteX16" fmla="*/ 849257 w 2980725"/>
                <a:gd name="connsiteY16" fmla="*/ 1981603 h 2218061"/>
                <a:gd name="connsiteX17" fmla="*/ 749344 w 2980725"/>
                <a:gd name="connsiteY17" fmla="*/ 1981603 h 2218061"/>
                <a:gd name="connsiteX18" fmla="*/ 749344 w 2980725"/>
                <a:gd name="connsiteY18" fmla="*/ 1951628 h 2218061"/>
                <a:gd name="connsiteX19" fmla="*/ 729362 w 2980725"/>
                <a:gd name="connsiteY19" fmla="*/ 1951628 h 2218061"/>
                <a:gd name="connsiteX20" fmla="*/ 729362 w 2980725"/>
                <a:gd name="connsiteY20" fmla="*/ 1931645 h 2218061"/>
                <a:gd name="connsiteX21" fmla="*/ 709379 w 2980725"/>
                <a:gd name="connsiteY21" fmla="*/ 1931645 h 2218061"/>
                <a:gd name="connsiteX22" fmla="*/ 709379 w 2980725"/>
                <a:gd name="connsiteY22" fmla="*/ 1871694 h 2218061"/>
                <a:gd name="connsiteX23" fmla="*/ 689397 w 2980725"/>
                <a:gd name="connsiteY23" fmla="*/ 1871694 h 2218061"/>
                <a:gd name="connsiteX24" fmla="*/ 689397 w 2980725"/>
                <a:gd name="connsiteY24" fmla="*/ 1825070 h 2218061"/>
                <a:gd name="connsiteX25" fmla="*/ 679406 w 2980725"/>
                <a:gd name="connsiteY25" fmla="*/ 1825070 h 2218061"/>
                <a:gd name="connsiteX26" fmla="*/ 679406 w 2980725"/>
                <a:gd name="connsiteY26" fmla="*/ 1791770 h 2218061"/>
                <a:gd name="connsiteX27" fmla="*/ 646102 w 2980725"/>
                <a:gd name="connsiteY27" fmla="*/ 1791770 h 2218061"/>
                <a:gd name="connsiteX28" fmla="*/ 646102 w 2980725"/>
                <a:gd name="connsiteY28" fmla="*/ 1768453 h 2218061"/>
                <a:gd name="connsiteX29" fmla="*/ 612798 w 2980725"/>
                <a:gd name="connsiteY29" fmla="*/ 1768453 h 2218061"/>
                <a:gd name="connsiteX30" fmla="*/ 612798 w 2980725"/>
                <a:gd name="connsiteY30" fmla="*/ 1751803 h 2218061"/>
                <a:gd name="connsiteX31" fmla="*/ 589484 w 2980725"/>
                <a:gd name="connsiteY31" fmla="*/ 1751803 h 2218061"/>
                <a:gd name="connsiteX32" fmla="*/ 589484 w 2980725"/>
                <a:gd name="connsiteY32" fmla="*/ 1715170 h 2218061"/>
                <a:gd name="connsiteX33" fmla="*/ 576163 w 2980725"/>
                <a:gd name="connsiteY33" fmla="*/ 1715170 h 2218061"/>
                <a:gd name="connsiteX34" fmla="*/ 576163 w 2980725"/>
                <a:gd name="connsiteY34" fmla="*/ 1678527 h 2218061"/>
                <a:gd name="connsiteX35" fmla="*/ 539528 w 2980725"/>
                <a:gd name="connsiteY35" fmla="*/ 1678527 h 2218061"/>
                <a:gd name="connsiteX36" fmla="*/ 539528 w 2980725"/>
                <a:gd name="connsiteY36" fmla="*/ 1641894 h 2218061"/>
                <a:gd name="connsiteX37" fmla="*/ 529537 w 2980725"/>
                <a:gd name="connsiteY37" fmla="*/ 1641894 h 2218061"/>
                <a:gd name="connsiteX38" fmla="*/ 529537 w 2980725"/>
                <a:gd name="connsiteY38" fmla="*/ 1325512 h 2218061"/>
                <a:gd name="connsiteX39" fmla="*/ 496233 w 2980725"/>
                <a:gd name="connsiteY39" fmla="*/ 1325512 h 2218061"/>
                <a:gd name="connsiteX40" fmla="*/ 496233 w 2980725"/>
                <a:gd name="connsiteY40" fmla="*/ 1208945 h 2218061"/>
                <a:gd name="connsiteX41" fmla="*/ 479581 w 2980725"/>
                <a:gd name="connsiteY41" fmla="*/ 1208945 h 2218061"/>
                <a:gd name="connsiteX42" fmla="*/ 479581 w 2980725"/>
                <a:gd name="connsiteY42" fmla="*/ 1188961 h 2218061"/>
                <a:gd name="connsiteX43" fmla="*/ 462928 w 2980725"/>
                <a:gd name="connsiteY43" fmla="*/ 1188961 h 2218061"/>
                <a:gd name="connsiteX44" fmla="*/ 462928 w 2980725"/>
                <a:gd name="connsiteY44" fmla="*/ 1162320 h 2218061"/>
                <a:gd name="connsiteX45" fmla="*/ 446276 w 2980725"/>
                <a:gd name="connsiteY45" fmla="*/ 1162320 h 2218061"/>
                <a:gd name="connsiteX46" fmla="*/ 446276 w 2980725"/>
                <a:gd name="connsiteY46" fmla="*/ 1142337 h 2218061"/>
                <a:gd name="connsiteX47" fmla="*/ 429624 w 2980725"/>
                <a:gd name="connsiteY47" fmla="*/ 1142337 h 2218061"/>
                <a:gd name="connsiteX48" fmla="*/ 429624 w 2980725"/>
                <a:gd name="connsiteY48" fmla="*/ 1115695 h 2218061"/>
                <a:gd name="connsiteX49" fmla="*/ 422963 w 2980725"/>
                <a:gd name="connsiteY49" fmla="*/ 1115695 h 2218061"/>
                <a:gd name="connsiteX50" fmla="*/ 422963 w 2980725"/>
                <a:gd name="connsiteY50" fmla="*/ 1102370 h 2218061"/>
                <a:gd name="connsiteX51" fmla="*/ 412972 w 2980725"/>
                <a:gd name="connsiteY51" fmla="*/ 1102370 h 2218061"/>
                <a:gd name="connsiteX52" fmla="*/ 412972 w 2980725"/>
                <a:gd name="connsiteY52" fmla="*/ 1062403 h 2218061"/>
                <a:gd name="connsiteX53" fmla="*/ 386328 w 2980725"/>
                <a:gd name="connsiteY53" fmla="*/ 1062403 h 2218061"/>
                <a:gd name="connsiteX54" fmla="*/ 386328 w 2980725"/>
                <a:gd name="connsiteY54" fmla="*/ 1032428 h 2218061"/>
                <a:gd name="connsiteX55" fmla="*/ 363016 w 2980725"/>
                <a:gd name="connsiteY55" fmla="*/ 1032428 h 2218061"/>
                <a:gd name="connsiteX56" fmla="*/ 363016 w 2980725"/>
                <a:gd name="connsiteY56" fmla="*/ 989136 h 2218061"/>
                <a:gd name="connsiteX57" fmla="*/ 353024 w 2980725"/>
                <a:gd name="connsiteY57" fmla="*/ 989136 h 2218061"/>
                <a:gd name="connsiteX58" fmla="*/ 353024 w 2980725"/>
                <a:gd name="connsiteY58" fmla="*/ 739353 h 2218061"/>
                <a:gd name="connsiteX59" fmla="*/ 339702 w 2980725"/>
                <a:gd name="connsiteY59" fmla="*/ 739353 h 2218061"/>
                <a:gd name="connsiteX60" fmla="*/ 339702 w 2980725"/>
                <a:gd name="connsiteY60" fmla="*/ 666084 h 2218061"/>
                <a:gd name="connsiteX61" fmla="*/ 326381 w 2980725"/>
                <a:gd name="connsiteY61" fmla="*/ 666084 h 2218061"/>
                <a:gd name="connsiteX62" fmla="*/ 326381 w 2980725"/>
                <a:gd name="connsiteY62" fmla="*/ 642771 h 2218061"/>
                <a:gd name="connsiteX63" fmla="*/ 306398 w 2980725"/>
                <a:gd name="connsiteY63" fmla="*/ 642771 h 2218061"/>
                <a:gd name="connsiteX64" fmla="*/ 306398 w 2980725"/>
                <a:gd name="connsiteY64" fmla="*/ 599475 h 2218061"/>
                <a:gd name="connsiteX65" fmla="*/ 286416 w 2980725"/>
                <a:gd name="connsiteY65" fmla="*/ 599475 h 2218061"/>
                <a:gd name="connsiteX66" fmla="*/ 286416 w 2980725"/>
                <a:gd name="connsiteY66" fmla="*/ 566172 h 2218061"/>
                <a:gd name="connsiteX67" fmla="*/ 253112 w 2980725"/>
                <a:gd name="connsiteY67" fmla="*/ 566172 h 2218061"/>
                <a:gd name="connsiteX68" fmla="*/ 253112 w 2980725"/>
                <a:gd name="connsiteY68" fmla="*/ 539528 h 2218061"/>
                <a:gd name="connsiteX69" fmla="*/ 243121 w 2980725"/>
                <a:gd name="connsiteY69" fmla="*/ 539528 h 2218061"/>
                <a:gd name="connsiteX70" fmla="*/ 243121 w 2980725"/>
                <a:gd name="connsiteY70" fmla="*/ 509555 h 2218061"/>
                <a:gd name="connsiteX71" fmla="*/ 209817 w 2980725"/>
                <a:gd name="connsiteY71" fmla="*/ 509555 h 2218061"/>
                <a:gd name="connsiteX72" fmla="*/ 209817 w 2980725"/>
                <a:gd name="connsiteY72" fmla="*/ 489572 h 2218061"/>
                <a:gd name="connsiteX73" fmla="*/ 193164 w 2980725"/>
                <a:gd name="connsiteY73" fmla="*/ 489572 h 2218061"/>
                <a:gd name="connsiteX74" fmla="*/ 193164 w 2980725"/>
                <a:gd name="connsiteY74" fmla="*/ 256442 h 2218061"/>
                <a:gd name="connsiteX75" fmla="*/ 173182 w 2980725"/>
                <a:gd name="connsiteY75" fmla="*/ 256442 h 2218061"/>
                <a:gd name="connsiteX76" fmla="*/ 173182 w 2980725"/>
                <a:gd name="connsiteY76" fmla="*/ 153200 h 2218061"/>
                <a:gd name="connsiteX77" fmla="*/ 156530 w 2980725"/>
                <a:gd name="connsiteY77" fmla="*/ 153200 h 2218061"/>
                <a:gd name="connsiteX78" fmla="*/ 156530 w 2980725"/>
                <a:gd name="connsiteY78" fmla="*/ 133217 h 2218061"/>
                <a:gd name="connsiteX79" fmla="*/ 139877 w 2980725"/>
                <a:gd name="connsiteY79" fmla="*/ 133217 h 2218061"/>
                <a:gd name="connsiteX80" fmla="*/ 139877 w 2980725"/>
                <a:gd name="connsiteY80" fmla="*/ 106574 h 2218061"/>
                <a:gd name="connsiteX81" fmla="*/ 126556 w 2980725"/>
                <a:gd name="connsiteY81" fmla="*/ 106574 h 2218061"/>
                <a:gd name="connsiteX82" fmla="*/ 126556 w 2980725"/>
                <a:gd name="connsiteY82" fmla="*/ 83261 h 2218061"/>
                <a:gd name="connsiteX83" fmla="*/ 106573 w 2980725"/>
                <a:gd name="connsiteY83" fmla="*/ 83261 h 2218061"/>
                <a:gd name="connsiteX84" fmla="*/ 106573 w 2980725"/>
                <a:gd name="connsiteY84" fmla="*/ 63279 h 2218061"/>
                <a:gd name="connsiteX85" fmla="*/ 76600 w 2980725"/>
                <a:gd name="connsiteY85" fmla="*/ 63279 h 2218061"/>
                <a:gd name="connsiteX86" fmla="*/ 76600 w 2980725"/>
                <a:gd name="connsiteY86" fmla="*/ 29974 h 2218061"/>
                <a:gd name="connsiteX87" fmla="*/ 46626 w 2980725"/>
                <a:gd name="connsiteY87" fmla="*/ 29974 h 2218061"/>
                <a:gd name="connsiteX88" fmla="*/ 46626 w 2980725"/>
                <a:gd name="connsiteY88" fmla="*/ 0 h 2218061"/>
                <a:gd name="connsiteX89" fmla="*/ 0 w 2980725"/>
                <a:gd name="connsiteY89" fmla="*/ 0 h 2218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980725" h="2218061">
                  <a:moveTo>
                    <a:pt x="2980725" y="2218062"/>
                  </a:moveTo>
                  <a:lnTo>
                    <a:pt x="2541108" y="2218062"/>
                  </a:lnTo>
                  <a:lnTo>
                    <a:pt x="2541108" y="2171437"/>
                  </a:lnTo>
                  <a:lnTo>
                    <a:pt x="1238917" y="2171437"/>
                  </a:lnTo>
                  <a:lnTo>
                    <a:pt x="1238917" y="2164769"/>
                  </a:lnTo>
                  <a:lnTo>
                    <a:pt x="1165650" y="2164769"/>
                  </a:lnTo>
                  <a:lnTo>
                    <a:pt x="1165650" y="2151453"/>
                  </a:lnTo>
                  <a:lnTo>
                    <a:pt x="1015775" y="2151453"/>
                  </a:lnTo>
                  <a:lnTo>
                    <a:pt x="1015775" y="2128136"/>
                  </a:lnTo>
                  <a:lnTo>
                    <a:pt x="945839" y="2128136"/>
                  </a:lnTo>
                  <a:lnTo>
                    <a:pt x="945839" y="2091503"/>
                  </a:lnTo>
                  <a:lnTo>
                    <a:pt x="909204" y="2091503"/>
                  </a:lnTo>
                  <a:lnTo>
                    <a:pt x="909204" y="2081511"/>
                  </a:lnTo>
                  <a:lnTo>
                    <a:pt x="869239" y="2081511"/>
                  </a:lnTo>
                  <a:lnTo>
                    <a:pt x="869239" y="2058203"/>
                  </a:lnTo>
                  <a:lnTo>
                    <a:pt x="849257" y="2058203"/>
                  </a:lnTo>
                  <a:lnTo>
                    <a:pt x="849257" y="1981603"/>
                  </a:lnTo>
                  <a:lnTo>
                    <a:pt x="749344" y="1981603"/>
                  </a:lnTo>
                  <a:lnTo>
                    <a:pt x="749344" y="1951628"/>
                  </a:lnTo>
                  <a:lnTo>
                    <a:pt x="729362" y="1951628"/>
                  </a:lnTo>
                  <a:lnTo>
                    <a:pt x="729362" y="1931645"/>
                  </a:lnTo>
                  <a:lnTo>
                    <a:pt x="709379" y="1931645"/>
                  </a:lnTo>
                  <a:lnTo>
                    <a:pt x="709379" y="1871694"/>
                  </a:lnTo>
                  <a:lnTo>
                    <a:pt x="689397" y="1871694"/>
                  </a:lnTo>
                  <a:lnTo>
                    <a:pt x="689397" y="1825070"/>
                  </a:lnTo>
                  <a:lnTo>
                    <a:pt x="679406" y="1825070"/>
                  </a:lnTo>
                  <a:lnTo>
                    <a:pt x="679406" y="1791770"/>
                  </a:lnTo>
                  <a:lnTo>
                    <a:pt x="646102" y="1791770"/>
                  </a:lnTo>
                  <a:lnTo>
                    <a:pt x="646102" y="1768453"/>
                  </a:lnTo>
                  <a:lnTo>
                    <a:pt x="612798" y="1768453"/>
                  </a:lnTo>
                  <a:lnTo>
                    <a:pt x="612798" y="1751803"/>
                  </a:lnTo>
                  <a:lnTo>
                    <a:pt x="589484" y="1751803"/>
                  </a:lnTo>
                  <a:lnTo>
                    <a:pt x="589484" y="1715170"/>
                  </a:lnTo>
                  <a:lnTo>
                    <a:pt x="576163" y="1715170"/>
                  </a:lnTo>
                  <a:lnTo>
                    <a:pt x="576163" y="1678527"/>
                  </a:lnTo>
                  <a:lnTo>
                    <a:pt x="539528" y="1678527"/>
                  </a:lnTo>
                  <a:lnTo>
                    <a:pt x="539528" y="1641894"/>
                  </a:lnTo>
                  <a:lnTo>
                    <a:pt x="529537" y="1641894"/>
                  </a:lnTo>
                  <a:lnTo>
                    <a:pt x="529537" y="1325512"/>
                  </a:lnTo>
                  <a:lnTo>
                    <a:pt x="496233" y="1325512"/>
                  </a:lnTo>
                  <a:lnTo>
                    <a:pt x="496233" y="1208945"/>
                  </a:lnTo>
                  <a:lnTo>
                    <a:pt x="479581" y="1208945"/>
                  </a:lnTo>
                  <a:lnTo>
                    <a:pt x="479581" y="1188961"/>
                  </a:lnTo>
                  <a:lnTo>
                    <a:pt x="462928" y="1188961"/>
                  </a:lnTo>
                  <a:lnTo>
                    <a:pt x="462928" y="1162320"/>
                  </a:lnTo>
                  <a:lnTo>
                    <a:pt x="446276" y="1162320"/>
                  </a:lnTo>
                  <a:lnTo>
                    <a:pt x="446276" y="1142337"/>
                  </a:lnTo>
                  <a:lnTo>
                    <a:pt x="429624" y="1142337"/>
                  </a:lnTo>
                  <a:lnTo>
                    <a:pt x="429624" y="1115695"/>
                  </a:lnTo>
                  <a:lnTo>
                    <a:pt x="422963" y="1115695"/>
                  </a:lnTo>
                  <a:lnTo>
                    <a:pt x="422963" y="1102370"/>
                  </a:lnTo>
                  <a:lnTo>
                    <a:pt x="412972" y="1102370"/>
                  </a:lnTo>
                  <a:lnTo>
                    <a:pt x="412972" y="1062403"/>
                  </a:lnTo>
                  <a:lnTo>
                    <a:pt x="386328" y="1062403"/>
                  </a:lnTo>
                  <a:lnTo>
                    <a:pt x="386328" y="1032428"/>
                  </a:lnTo>
                  <a:lnTo>
                    <a:pt x="363016" y="1032428"/>
                  </a:lnTo>
                  <a:lnTo>
                    <a:pt x="363016" y="989136"/>
                  </a:lnTo>
                  <a:lnTo>
                    <a:pt x="353024" y="989136"/>
                  </a:lnTo>
                  <a:lnTo>
                    <a:pt x="353024" y="739353"/>
                  </a:lnTo>
                  <a:lnTo>
                    <a:pt x="339702" y="739353"/>
                  </a:lnTo>
                  <a:lnTo>
                    <a:pt x="339702" y="666084"/>
                  </a:lnTo>
                  <a:lnTo>
                    <a:pt x="326381" y="666084"/>
                  </a:lnTo>
                  <a:lnTo>
                    <a:pt x="326381" y="642771"/>
                  </a:lnTo>
                  <a:lnTo>
                    <a:pt x="306398" y="642771"/>
                  </a:lnTo>
                  <a:lnTo>
                    <a:pt x="306398" y="599475"/>
                  </a:lnTo>
                  <a:lnTo>
                    <a:pt x="286416" y="599475"/>
                  </a:lnTo>
                  <a:lnTo>
                    <a:pt x="286416" y="566172"/>
                  </a:lnTo>
                  <a:lnTo>
                    <a:pt x="253112" y="566172"/>
                  </a:lnTo>
                  <a:lnTo>
                    <a:pt x="253112" y="539528"/>
                  </a:lnTo>
                  <a:lnTo>
                    <a:pt x="243121" y="539528"/>
                  </a:lnTo>
                  <a:lnTo>
                    <a:pt x="243121" y="509555"/>
                  </a:lnTo>
                  <a:lnTo>
                    <a:pt x="209817" y="509555"/>
                  </a:lnTo>
                  <a:lnTo>
                    <a:pt x="209817" y="489572"/>
                  </a:lnTo>
                  <a:lnTo>
                    <a:pt x="193164" y="489572"/>
                  </a:lnTo>
                  <a:lnTo>
                    <a:pt x="193164" y="256442"/>
                  </a:lnTo>
                  <a:lnTo>
                    <a:pt x="173182" y="256442"/>
                  </a:lnTo>
                  <a:lnTo>
                    <a:pt x="173182" y="153200"/>
                  </a:lnTo>
                  <a:lnTo>
                    <a:pt x="156530" y="153200"/>
                  </a:lnTo>
                  <a:lnTo>
                    <a:pt x="156530" y="133217"/>
                  </a:lnTo>
                  <a:lnTo>
                    <a:pt x="139877" y="133217"/>
                  </a:lnTo>
                  <a:lnTo>
                    <a:pt x="139877" y="106574"/>
                  </a:lnTo>
                  <a:lnTo>
                    <a:pt x="126556" y="106574"/>
                  </a:lnTo>
                  <a:lnTo>
                    <a:pt x="126556" y="83261"/>
                  </a:lnTo>
                  <a:lnTo>
                    <a:pt x="106573" y="83261"/>
                  </a:lnTo>
                  <a:lnTo>
                    <a:pt x="106573" y="63279"/>
                  </a:lnTo>
                  <a:lnTo>
                    <a:pt x="76600" y="63279"/>
                  </a:lnTo>
                  <a:lnTo>
                    <a:pt x="76600" y="29974"/>
                  </a:lnTo>
                  <a:lnTo>
                    <a:pt x="46626" y="29974"/>
                  </a:lnTo>
                  <a:lnTo>
                    <a:pt x="46626" y="0"/>
                  </a:ln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8" name="Freeform: Shape 1657">
              <a:extLst>
                <a:ext uri="{FF2B5EF4-FFF2-40B4-BE49-F238E27FC236}">
                  <a16:creationId xmlns:a16="http://schemas.microsoft.com/office/drawing/2014/main" id="{96B16E3D-BF6F-C666-50ED-D9CE56A92610}"/>
                </a:ext>
              </a:extLst>
            </p:cNvPr>
            <p:cNvSpPr/>
            <p:nvPr/>
          </p:nvSpPr>
          <p:spPr>
            <a:xfrm>
              <a:off x="4633147" y="22812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9" name="Freeform: Shape 1658">
              <a:extLst>
                <a:ext uri="{FF2B5EF4-FFF2-40B4-BE49-F238E27FC236}">
                  <a16:creationId xmlns:a16="http://schemas.microsoft.com/office/drawing/2014/main" id="{CFF029D5-FCC4-5D80-3CB9-30A9167C6006}"/>
                </a:ext>
              </a:extLst>
            </p:cNvPr>
            <p:cNvSpPr/>
            <p:nvPr/>
          </p:nvSpPr>
          <p:spPr>
            <a:xfrm>
              <a:off x="4740549" y="257388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0" name="Freeform: Shape 1659">
              <a:extLst>
                <a:ext uri="{FF2B5EF4-FFF2-40B4-BE49-F238E27FC236}">
                  <a16:creationId xmlns:a16="http://schemas.microsoft.com/office/drawing/2014/main" id="{5BF822C2-1B3A-4F5A-A51F-B99BF813F1C6}"/>
                </a:ext>
              </a:extLst>
            </p:cNvPr>
            <p:cNvSpPr/>
            <p:nvPr/>
          </p:nvSpPr>
          <p:spPr>
            <a:xfrm>
              <a:off x="4740549" y="2631037"/>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1" name="Freeform: Shape 1660">
              <a:extLst>
                <a:ext uri="{FF2B5EF4-FFF2-40B4-BE49-F238E27FC236}">
                  <a16:creationId xmlns:a16="http://schemas.microsoft.com/office/drawing/2014/main" id="{C391A569-5DA7-2E9F-B3D2-8677F3ECF2EB}"/>
                </a:ext>
              </a:extLst>
            </p:cNvPr>
            <p:cNvSpPr/>
            <p:nvPr/>
          </p:nvSpPr>
          <p:spPr>
            <a:xfrm>
              <a:off x="4740549" y="265008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2" name="Freeform: Shape 1661">
              <a:extLst>
                <a:ext uri="{FF2B5EF4-FFF2-40B4-BE49-F238E27FC236}">
                  <a16:creationId xmlns:a16="http://schemas.microsoft.com/office/drawing/2014/main" id="{1B15980C-88E4-3376-372D-4CC28CE64C19}"/>
                </a:ext>
              </a:extLst>
            </p:cNvPr>
            <p:cNvSpPr/>
            <p:nvPr/>
          </p:nvSpPr>
          <p:spPr>
            <a:xfrm>
              <a:off x="4740549" y="2688187"/>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3" name="Freeform: Shape 1662">
              <a:extLst>
                <a:ext uri="{FF2B5EF4-FFF2-40B4-BE49-F238E27FC236}">
                  <a16:creationId xmlns:a16="http://schemas.microsoft.com/office/drawing/2014/main" id="{3E5D9A4D-C406-49C0-3DA9-820628C8AC9A}"/>
                </a:ext>
              </a:extLst>
            </p:cNvPr>
            <p:cNvSpPr/>
            <p:nvPr/>
          </p:nvSpPr>
          <p:spPr>
            <a:xfrm>
              <a:off x="4740549" y="2707237"/>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4" name="Freeform: Shape 1663">
              <a:extLst>
                <a:ext uri="{FF2B5EF4-FFF2-40B4-BE49-F238E27FC236}">
                  <a16:creationId xmlns:a16="http://schemas.microsoft.com/office/drawing/2014/main" id="{4B32A4B5-DCE7-241A-853C-8009B3533A7A}"/>
                </a:ext>
              </a:extLst>
            </p:cNvPr>
            <p:cNvSpPr/>
            <p:nvPr/>
          </p:nvSpPr>
          <p:spPr>
            <a:xfrm>
              <a:off x="4740549" y="272628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5" name="Freeform: Shape 1664">
              <a:extLst>
                <a:ext uri="{FF2B5EF4-FFF2-40B4-BE49-F238E27FC236}">
                  <a16:creationId xmlns:a16="http://schemas.microsoft.com/office/drawing/2014/main" id="{DE302D64-A7F1-6B0A-BABC-C73FED25FC4A}"/>
                </a:ext>
              </a:extLst>
            </p:cNvPr>
            <p:cNvSpPr/>
            <p:nvPr/>
          </p:nvSpPr>
          <p:spPr>
            <a:xfrm>
              <a:off x="4740549" y="278343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6" name="Freeform: Shape 1665">
              <a:extLst>
                <a:ext uri="{FF2B5EF4-FFF2-40B4-BE49-F238E27FC236}">
                  <a16:creationId xmlns:a16="http://schemas.microsoft.com/office/drawing/2014/main" id="{4E7E7E1B-9E23-533D-205D-8150124F5A66}"/>
                </a:ext>
              </a:extLst>
            </p:cNvPr>
            <p:cNvSpPr/>
            <p:nvPr/>
          </p:nvSpPr>
          <p:spPr>
            <a:xfrm>
              <a:off x="4931053" y="3335892"/>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7" name="Freeform: Shape 1666">
              <a:extLst>
                <a:ext uri="{FF2B5EF4-FFF2-40B4-BE49-F238E27FC236}">
                  <a16:creationId xmlns:a16="http://schemas.microsoft.com/office/drawing/2014/main" id="{9DD55DB7-0D4D-73E5-B1D1-4851BBBF0DA1}"/>
                </a:ext>
              </a:extLst>
            </p:cNvPr>
            <p:cNvSpPr/>
            <p:nvPr/>
          </p:nvSpPr>
          <p:spPr>
            <a:xfrm>
              <a:off x="4988204" y="3431141"/>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8" name="Freeform: Shape 1667">
              <a:extLst>
                <a:ext uri="{FF2B5EF4-FFF2-40B4-BE49-F238E27FC236}">
                  <a16:creationId xmlns:a16="http://schemas.microsoft.com/office/drawing/2014/main" id="{89639081-BC9D-18B9-2D70-60A0EFCA2F96}"/>
                </a:ext>
              </a:extLst>
            </p:cNvPr>
            <p:cNvSpPr/>
            <p:nvPr/>
          </p:nvSpPr>
          <p:spPr>
            <a:xfrm>
              <a:off x="5083456" y="3640692"/>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9" name="Freeform: Shape 1668">
              <a:extLst>
                <a:ext uri="{FF2B5EF4-FFF2-40B4-BE49-F238E27FC236}">
                  <a16:creationId xmlns:a16="http://schemas.microsoft.com/office/drawing/2014/main" id="{5EBCC104-8D28-E379-CC02-33488B8C47F9}"/>
                </a:ext>
              </a:extLst>
            </p:cNvPr>
            <p:cNvSpPr/>
            <p:nvPr/>
          </p:nvSpPr>
          <p:spPr>
            <a:xfrm>
              <a:off x="5083456" y="3888345"/>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0" name="Freeform: Shape 1669">
              <a:extLst>
                <a:ext uri="{FF2B5EF4-FFF2-40B4-BE49-F238E27FC236}">
                  <a16:creationId xmlns:a16="http://schemas.microsoft.com/office/drawing/2014/main" id="{42CDBF97-CCFB-26D1-9625-5CC5A879AC4D}"/>
                </a:ext>
              </a:extLst>
            </p:cNvPr>
            <p:cNvSpPr/>
            <p:nvPr/>
          </p:nvSpPr>
          <p:spPr>
            <a:xfrm>
              <a:off x="5083456" y="3926445"/>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1" name="Freeform: Shape 1670">
              <a:extLst>
                <a:ext uri="{FF2B5EF4-FFF2-40B4-BE49-F238E27FC236}">
                  <a16:creationId xmlns:a16="http://schemas.microsoft.com/office/drawing/2014/main" id="{64A66412-1311-16C1-922E-367548DEB3DB}"/>
                </a:ext>
              </a:extLst>
            </p:cNvPr>
            <p:cNvSpPr/>
            <p:nvPr/>
          </p:nvSpPr>
          <p:spPr>
            <a:xfrm>
              <a:off x="5102507" y="4002653"/>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2" name="Freeform: Shape 1671">
              <a:extLst>
                <a:ext uri="{FF2B5EF4-FFF2-40B4-BE49-F238E27FC236}">
                  <a16:creationId xmlns:a16="http://schemas.microsoft.com/office/drawing/2014/main" id="{E233FC76-CC3A-B9EF-D011-C116B43827DE}"/>
                </a:ext>
              </a:extLst>
            </p:cNvPr>
            <p:cNvSpPr/>
            <p:nvPr/>
          </p:nvSpPr>
          <p:spPr>
            <a:xfrm>
              <a:off x="5254910" y="4212205"/>
              <a:ext cx="90002" cy="9525"/>
            </a:xfrm>
            <a:custGeom>
              <a:avLst/>
              <a:gdLst>
                <a:gd name="connsiteX0" fmla="*/ 90001 w 90000"/>
                <a:gd name="connsiteY0" fmla="*/ 0 h 9525"/>
                <a:gd name="connsiteX1" fmla="*/ 0 w 90000"/>
                <a:gd name="connsiteY1" fmla="*/ 0 h 9525"/>
              </a:gdLst>
              <a:ahLst/>
              <a:cxnLst>
                <a:cxn ang="0">
                  <a:pos x="connsiteX0" y="connsiteY0"/>
                </a:cxn>
                <a:cxn ang="0">
                  <a:pos x="connsiteX1" y="connsiteY1"/>
                </a:cxn>
              </a:cxnLst>
              <a:rect l="l" t="t" r="r" b="b"/>
              <a:pathLst>
                <a:path w="90000" h="9525">
                  <a:moveTo>
                    <a:pt x="90001"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3" name="Freeform: Shape 1672">
              <a:extLst>
                <a:ext uri="{FF2B5EF4-FFF2-40B4-BE49-F238E27FC236}">
                  <a16:creationId xmlns:a16="http://schemas.microsoft.com/office/drawing/2014/main" id="{B5941B4F-9A4B-D6F2-24D9-620191D019D4}"/>
                </a:ext>
              </a:extLst>
            </p:cNvPr>
            <p:cNvSpPr/>
            <p:nvPr/>
          </p:nvSpPr>
          <p:spPr>
            <a:xfrm>
              <a:off x="5407314" y="4326502"/>
              <a:ext cx="90002" cy="9525"/>
            </a:xfrm>
            <a:custGeom>
              <a:avLst/>
              <a:gdLst>
                <a:gd name="connsiteX0" fmla="*/ 90001 w 90000"/>
                <a:gd name="connsiteY0" fmla="*/ 0 h 9525"/>
                <a:gd name="connsiteX1" fmla="*/ 0 w 90000"/>
                <a:gd name="connsiteY1" fmla="*/ 0 h 9525"/>
              </a:gdLst>
              <a:ahLst/>
              <a:cxnLst>
                <a:cxn ang="0">
                  <a:pos x="connsiteX0" y="connsiteY0"/>
                </a:cxn>
                <a:cxn ang="0">
                  <a:pos x="connsiteX1" y="connsiteY1"/>
                </a:cxn>
              </a:cxnLst>
              <a:rect l="l" t="t" r="r" b="b"/>
              <a:pathLst>
                <a:path w="90000" h="9525">
                  <a:moveTo>
                    <a:pt x="90001"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4" name="Freeform: Shape 1673">
              <a:extLst>
                <a:ext uri="{FF2B5EF4-FFF2-40B4-BE49-F238E27FC236}">
                  <a16:creationId xmlns:a16="http://schemas.microsoft.com/office/drawing/2014/main" id="{7A042FC8-CA1B-4B0E-EC60-D7E2FA19FB18}"/>
                </a:ext>
              </a:extLst>
            </p:cNvPr>
            <p:cNvSpPr/>
            <p:nvPr/>
          </p:nvSpPr>
          <p:spPr>
            <a:xfrm>
              <a:off x="5407313" y="4345556"/>
              <a:ext cx="90002" cy="9525"/>
            </a:xfrm>
            <a:custGeom>
              <a:avLst/>
              <a:gdLst>
                <a:gd name="connsiteX0" fmla="*/ 90001 w 90000"/>
                <a:gd name="connsiteY0" fmla="*/ 0 h 9525"/>
                <a:gd name="connsiteX1" fmla="*/ 0 w 90000"/>
                <a:gd name="connsiteY1" fmla="*/ 0 h 9525"/>
              </a:gdLst>
              <a:ahLst/>
              <a:cxnLst>
                <a:cxn ang="0">
                  <a:pos x="connsiteX0" y="connsiteY0"/>
                </a:cxn>
                <a:cxn ang="0">
                  <a:pos x="connsiteX1" y="connsiteY1"/>
                </a:cxn>
              </a:cxnLst>
              <a:rect l="l" t="t" r="r" b="b"/>
              <a:pathLst>
                <a:path w="90000" h="9525">
                  <a:moveTo>
                    <a:pt x="90001"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5" name="Freeform: Shape 1674">
              <a:extLst>
                <a:ext uri="{FF2B5EF4-FFF2-40B4-BE49-F238E27FC236}">
                  <a16:creationId xmlns:a16="http://schemas.microsoft.com/office/drawing/2014/main" id="{46EFC9E7-0238-DBF1-3807-ECC0643D8D86}"/>
                </a:ext>
              </a:extLst>
            </p:cNvPr>
            <p:cNvSpPr/>
            <p:nvPr/>
          </p:nvSpPr>
          <p:spPr>
            <a:xfrm>
              <a:off x="5585666" y="439579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6" name="Freeform: Shape 1675">
              <a:extLst>
                <a:ext uri="{FF2B5EF4-FFF2-40B4-BE49-F238E27FC236}">
                  <a16:creationId xmlns:a16="http://schemas.microsoft.com/office/drawing/2014/main" id="{F01D4D46-CCA7-6759-530A-48C97EED543F}"/>
                </a:ext>
              </a:extLst>
            </p:cNvPr>
            <p:cNvSpPr/>
            <p:nvPr/>
          </p:nvSpPr>
          <p:spPr>
            <a:xfrm>
              <a:off x="5623767" y="439578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7" name="Freeform: Shape 1676">
              <a:extLst>
                <a:ext uri="{FF2B5EF4-FFF2-40B4-BE49-F238E27FC236}">
                  <a16:creationId xmlns:a16="http://schemas.microsoft.com/office/drawing/2014/main" id="{C8EB9B6E-254D-9861-0013-AC8EEA0967B1}"/>
                </a:ext>
              </a:extLst>
            </p:cNvPr>
            <p:cNvSpPr/>
            <p:nvPr/>
          </p:nvSpPr>
          <p:spPr>
            <a:xfrm>
              <a:off x="5928573"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8" name="Freeform: Shape 1677">
              <a:extLst>
                <a:ext uri="{FF2B5EF4-FFF2-40B4-BE49-F238E27FC236}">
                  <a16:creationId xmlns:a16="http://schemas.microsoft.com/office/drawing/2014/main" id="{52A4765B-3149-0CB7-12CE-42A0E6B638B4}"/>
                </a:ext>
              </a:extLst>
            </p:cNvPr>
            <p:cNvSpPr/>
            <p:nvPr/>
          </p:nvSpPr>
          <p:spPr>
            <a:xfrm>
              <a:off x="6100026"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9" name="Freeform: Shape 1678">
              <a:extLst>
                <a:ext uri="{FF2B5EF4-FFF2-40B4-BE49-F238E27FC236}">
                  <a16:creationId xmlns:a16="http://schemas.microsoft.com/office/drawing/2014/main" id="{B5896AF0-AB97-83E5-3702-4C906E2FBE63}"/>
                </a:ext>
              </a:extLst>
            </p:cNvPr>
            <p:cNvSpPr/>
            <p:nvPr/>
          </p:nvSpPr>
          <p:spPr>
            <a:xfrm>
              <a:off x="6461982"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0" name="Freeform: Shape 1679">
              <a:extLst>
                <a:ext uri="{FF2B5EF4-FFF2-40B4-BE49-F238E27FC236}">
                  <a16:creationId xmlns:a16="http://schemas.microsoft.com/office/drawing/2014/main" id="{56A019CE-6390-981E-C7BF-A9B30F7BCA4B}"/>
                </a:ext>
              </a:extLst>
            </p:cNvPr>
            <p:cNvSpPr/>
            <p:nvPr/>
          </p:nvSpPr>
          <p:spPr>
            <a:xfrm>
              <a:off x="6785836"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1" name="Freeform: Shape 1680">
              <a:extLst>
                <a:ext uri="{FF2B5EF4-FFF2-40B4-BE49-F238E27FC236}">
                  <a16:creationId xmlns:a16="http://schemas.microsoft.com/office/drawing/2014/main" id="{C80855B6-A194-9DB1-67AB-8A55285411D8}"/>
                </a:ext>
              </a:extLst>
            </p:cNvPr>
            <p:cNvSpPr/>
            <p:nvPr/>
          </p:nvSpPr>
          <p:spPr>
            <a:xfrm>
              <a:off x="7109701" y="4452925"/>
              <a:ext cx="9525" cy="90000"/>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2" name="Freeform: Shape 1681">
              <a:extLst>
                <a:ext uri="{FF2B5EF4-FFF2-40B4-BE49-F238E27FC236}">
                  <a16:creationId xmlns:a16="http://schemas.microsoft.com/office/drawing/2014/main" id="{829E1F92-8674-8C48-2EBF-29688190E18D}"/>
                </a:ext>
              </a:extLst>
            </p:cNvPr>
            <p:cNvSpPr/>
            <p:nvPr/>
          </p:nvSpPr>
          <p:spPr>
            <a:xfrm>
              <a:off x="7147803" y="4491038"/>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3" name="Freeform: Shape 1682">
              <a:extLst>
                <a:ext uri="{FF2B5EF4-FFF2-40B4-BE49-F238E27FC236}">
                  <a16:creationId xmlns:a16="http://schemas.microsoft.com/office/drawing/2014/main" id="{523F23A0-F187-AB21-F992-02676915305C}"/>
                </a:ext>
              </a:extLst>
            </p:cNvPr>
            <p:cNvSpPr/>
            <p:nvPr/>
          </p:nvSpPr>
          <p:spPr>
            <a:xfrm>
              <a:off x="7185913" y="449106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4" name="Freeform: Shape 1683">
              <a:extLst>
                <a:ext uri="{FF2B5EF4-FFF2-40B4-BE49-F238E27FC236}">
                  <a16:creationId xmlns:a16="http://schemas.microsoft.com/office/drawing/2014/main" id="{8FE0F355-C94B-166B-7DE8-534778117A40}"/>
                </a:ext>
              </a:extLst>
            </p:cNvPr>
            <p:cNvSpPr/>
            <p:nvPr/>
          </p:nvSpPr>
          <p:spPr>
            <a:xfrm>
              <a:off x="7547704" y="4491046"/>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cxnSp>
        <p:nvCxnSpPr>
          <p:cNvPr id="1685" name="Straight Connector 1684">
            <a:extLst>
              <a:ext uri="{FF2B5EF4-FFF2-40B4-BE49-F238E27FC236}">
                <a16:creationId xmlns:a16="http://schemas.microsoft.com/office/drawing/2014/main" id="{598B6644-26E8-EB9F-3DEC-6E3457CCAAFA}"/>
              </a:ext>
            </a:extLst>
          </p:cNvPr>
          <p:cNvCxnSpPr>
            <a:cxnSpLocks/>
          </p:cNvCxnSpPr>
          <p:nvPr/>
        </p:nvCxnSpPr>
        <p:spPr>
          <a:xfrm>
            <a:off x="47085" y="5723326"/>
            <a:ext cx="241496" cy="0"/>
          </a:xfrm>
          <a:prstGeom prst="line">
            <a:avLst/>
          </a:prstGeom>
          <a:noFill/>
          <a:ln w="19050" cap="flat">
            <a:solidFill>
              <a:schemeClr val="accent2"/>
            </a:solidFill>
            <a:prstDash val="solid"/>
            <a:miter/>
          </a:ln>
        </p:spPr>
      </p:cxnSp>
      <p:cxnSp>
        <p:nvCxnSpPr>
          <p:cNvPr id="1686" name="Straight Connector 1685">
            <a:extLst>
              <a:ext uri="{FF2B5EF4-FFF2-40B4-BE49-F238E27FC236}">
                <a16:creationId xmlns:a16="http://schemas.microsoft.com/office/drawing/2014/main" id="{C42B2BFF-D4E5-E8C1-8939-47E129FBCDD2}"/>
              </a:ext>
            </a:extLst>
          </p:cNvPr>
          <p:cNvCxnSpPr>
            <a:cxnSpLocks/>
          </p:cNvCxnSpPr>
          <p:nvPr/>
        </p:nvCxnSpPr>
        <p:spPr>
          <a:xfrm>
            <a:off x="47085" y="6036799"/>
            <a:ext cx="257715" cy="0"/>
          </a:xfrm>
          <a:prstGeom prst="line">
            <a:avLst/>
          </a:prstGeom>
          <a:noFill/>
          <a:ln w="19050" cap="flat">
            <a:solidFill>
              <a:schemeClr val="accent1"/>
            </a:solidFill>
            <a:prstDash val="solid"/>
            <a:miter/>
          </a:ln>
        </p:spPr>
      </p:cxnSp>
      <p:sp>
        <p:nvSpPr>
          <p:cNvPr id="1687" name="TextBox 1686">
            <a:extLst>
              <a:ext uri="{FF2B5EF4-FFF2-40B4-BE49-F238E27FC236}">
                <a16:creationId xmlns:a16="http://schemas.microsoft.com/office/drawing/2014/main" id="{EE55B844-D38D-D62D-75ED-308DD32D0F11}"/>
              </a:ext>
            </a:extLst>
          </p:cNvPr>
          <p:cNvSpPr txBox="1"/>
          <p:nvPr/>
        </p:nvSpPr>
        <p:spPr>
          <a:xfrm>
            <a:off x="3023617" y="1311443"/>
            <a:ext cx="6112328"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dirty="0">
                <a:ln>
                  <a:noFill/>
                </a:ln>
                <a:solidFill>
                  <a:srgbClr val="000000"/>
                </a:solidFill>
                <a:effectLst/>
                <a:uLnTx/>
                <a:uFillTx/>
                <a:latin typeface="Arial" panose="020B0604020202020204"/>
                <a:ea typeface="+mj-ea"/>
                <a:cs typeface="+mj-cs"/>
                <a:sym typeface="Helvetica"/>
              </a:rPr>
              <a:t>PD-L1≧50%集団</a:t>
            </a:r>
          </a:p>
        </p:txBody>
      </p:sp>
      <p:graphicFrame>
        <p:nvGraphicFramePr>
          <p:cNvPr id="1688" name="Table 1687">
            <a:extLst>
              <a:ext uri="{FF2B5EF4-FFF2-40B4-BE49-F238E27FC236}">
                <a16:creationId xmlns:a16="http://schemas.microsoft.com/office/drawing/2014/main" id="{719728E5-4252-E5B2-0F54-46E802995D1C}"/>
              </a:ext>
            </a:extLst>
          </p:cNvPr>
          <p:cNvGraphicFramePr>
            <a:graphicFrameLocks noGrp="1"/>
          </p:cNvGraphicFramePr>
          <p:nvPr>
            <p:extLst>
              <p:ext uri="{D42A27DB-BD31-4B8C-83A1-F6EECF244321}">
                <p14:modId xmlns:p14="http://schemas.microsoft.com/office/powerpoint/2010/main" val="3063520526"/>
              </p:ext>
            </p:extLst>
          </p:nvPr>
        </p:nvGraphicFramePr>
        <p:xfrm>
          <a:off x="2403962" y="1922576"/>
          <a:ext cx="3971413" cy="94752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230875">
                  <a:extLst>
                    <a:ext uri="{9D8B030D-6E8A-4147-A177-3AD203B41FA5}">
                      <a16:colId xmlns:a16="http://schemas.microsoft.com/office/drawing/2014/main" val="2365546301"/>
                    </a:ext>
                  </a:extLst>
                </a:gridCol>
                <a:gridCol w="1223913">
                  <a:extLst>
                    <a:ext uri="{9D8B030D-6E8A-4147-A177-3AD203B41FA5}">
                      <a16:colId xmlns:a16="http://schemas.microsoft.com/office/drawing/2014/main" val="3971410762"/>
                    </a:ext>
                  </a:extLst>
                </a:gridCol>
              </a:tblGrid>
              <a:tr h="215767">
                <a:tc>
                  <a:txBody>
                    <a:bodyPr/>
                    <a:lstStyle/>
                    <a:p>
                      <a:pPr algn="l" rtl="0"/>
                      <a:endParaRPr lang="en-GB" sz="1200" dirty="0">
                        <a:solidFill>
                          <a:srgbClr val="363636"/>
                        </a:solidFill>
                      </a:endParaRPr>
                    </a:p>
                  </a:txBody>
                  <a:tcPr marL="36000" marR="36000" marT="36000" marB="36000" anchor="ctr"/>
                </a:tc>
                <a:tc>
                  <a:txBody>
                    <a:bodyPr/>
                    <a:lstStyle/>
                    <a:p>
                      <a:pPr algn="ctr" rtl="0"/>
                      <a:r>
                        <a:rPr lang="ja-jp" sz="1200">
                          <a:solidFill>
                            <a:schemeClr val="tx2"/>
                          </a:solidFill>
                        </a:rPr>
                        <a:t>セミプリマブ</a:t>
                      </a:r>
                      <a:br>
                        <a:rPr lang="en-GB" sz="1200" dirty="0">
                          <a:solidFill>
                            <a:schemeClr val="tx2"/>
                          </a:solidFill>
                        </a:rPr>
                      </a:br>
                      <a:r>
                        <a:rPr lang="ja-jp" sz="1200">
                          <a:solidFill>
                            <a:schemeClr val="tx2"/>
                          </a:solidFill>
                        </a:rPr>
                        <a:t>(n=284)</a:t>
                      </a:r>
                    </a:p>
                  </a:txBody>
                  <a:tcPr marL="36000" marR="36000" marT="36000" marB="36000" anchor="ctr"/>
                </a:tc>
                <a:tc>
                  <a:txBody>
                    <a:bodyPr/>
                    <a:lstStyle/>
                    <a:p>
                      <a:pPr algn="ctr" rtl="0"/>
                      <a:r>
                        <a:rPr lang="ja-jp" sz="1200">
                          <a:solidFill>
                            <a:schemeClr val="tx2"/>
                          </a:solidFill>
                        </a:rPr>
                        <a:t>化学療法</a:t>
                      </a:r>
                      <a:br>
                        <a:rPr lang="en-GB" sz="1200" dirty="0">
                          <a:solidFill>
                            <a:schemeClr val="tx2"/>
                          </a:solidFill>
                        </a:rPr>
                      </a:br>
                      <a:r>
                        <a:rPr lang="ja-jp" sz="1200">
                          <a:solidFill>
                            <a:schemeClr val="tx2"/>
                          </a:solidFill>
                        </a:rPr>
                        <a:t>(n=281)</a:t>
                      </a:r>
                    </a:p>
                  </a:txBody>
                  <a:tcPr marL="36000" marR="36000" marT="36000" marB="36000" anchor="ctr"/>
                </a:tc>
                <a:extLst>
                  <a:ext uri="{0D108BD9-81ED-4DB2-BD59-A6C34878D82A}">
                    <a16:rowId xmlns:a16="http://schemas.microsoft.com/office/drawing/2014/main" val="4244728842"/>
                  </a:ext>
                </a:extLst>
              </a:tr>
              <a:tr h="167095">
                <a:tc>
                  <a:txBody>
                    <a:bodyPr/>
                    <a:lstStyle/>
                    <a:p>
                      <a:pPr marL="0" indent="0" algn="l" rtl="0"/>
                      <a:r>
                        <a:rPr lang="ja-jp" sz="1200">
                          <a:solidFill>
                            <a:srgbClr val="000000"/>
                          </a:solidFill>
                        </a:rPr>
                        <a:t>mOS、月(95%CI)</a:t>
                      </a:r>
                    </a:p>
                  </a:txBody>
                  <a:tcPr marL="36000" marR="36000" marT="36000" marB="36000" anchor="ctr"/>
                </a:tc>
                <a:tc>
                  <a:txBody>
                    <a:bodyPr/>
                    <a:lstStyle/>
                    <a:p>
                      <a:pPr algn="ctr" rtl="0"/>
                      <a:r>
                        <a:rPr lang="ja-jp" sz="1200">
                          <a:solidFill>
                            <a:srgbClr val="363636"/>
                          </a:solidFill>
                        </a:rPr>
                        <a:t>26.1 (22.1、31.9)</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13.3 (10.5, 16.2)</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ja-jp" sz="1200">
                          <a:solidFill>
                            <a:srgbClr val="363636"/>
                          </a:solidFill>
                        </a:rPr>
                        <a:t>HR (95%CI)、p値</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0.585 (0.476, 0.718); &lt;0.0001</a:t>
                      </a:r>
                    </a:p>
                  </a:txBody>
                  <a:tcPr marL="36000" marR="36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rgbClr val="363636"/>
                        </a:solidFill>
                      </a:endParaRPr>
                    </a:p>
                  </a:txBody>
                  <a:tcPr marL="36000" marR="36000" marT="36000" marB="36000" anchor="ctr"/>
                </a:tc>
                <a:extLst>
                  <a:ext uri="{0D108BD9-81ED-4DB2-BD59-A6C34878D82A}">
                    <a16:rowId xmlns:a16="http://schemas.microsoft.com/office/drawing/2014/main" val="3374634738"/>
                  </a:ext>
                </a:extLst>
              </a:tr>
            </a:tbl>
          </a:graphicData>
        </a:graphic>
      </p:graphicFrame>
    </p:spTree>
    <p:extLst>
      <p:ext uri="{BB962C8B-B14F-4D97-AF65-F5344CB8AC3E}">
        <p14:creationId xmlns:p14="http://schemas.microsoft.com/office/powerpoint/2010/main" val="25790877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6" name="Title 1005">
            <a:extLst>
              <a:ext uri="{FF2B5EF4-FFF2-40B4-BE49-F238E27FC236}">
                <a16:creationId xmlns:a16="http://schemas.microsoft.com/office/drawing/2014/main" id="{4D68B40A-9F97-F350-2ED2-AF93D264FCA0}"/>
              </a:ext>
            </a:extLst>
          </p:cNvPr>
          <p:cNvSpPr>
            <a:spLocks noGrp="1"/>
          </p:cNvSpPr>
          <p:nvPr>
            <p:ph type="title"/>
          </p:nvPr>
        </p:nvSpPr>
        <p:spPr/>
        <p:txBody>
          <a:bodyPr/>
          <a:lstStyle/>
          <a:p>
            <a:r>
              <a:rPr lang="ja-jp" dirty="0"/>
              <a:t>OA11.06:PD-L1発現50%以上の進行NSCLC患者に対する一次治療としてのセミプリマブ単剤療法：EMPOWER-Lung 1の5年転帰 - Kilickap S、他</a:t>
            </a:r>
            <a:endParaRPr lang="en-US" dirty="0"/>
          </a:p>
        </p:txBody>
      </p:sp>
      <p:sp>
        <p:nvSpPr>
          <p:cNvPr id="1010" name="Content Placeholder 7">
            <a:extLst>
              <a:ext uri="{FF2B5EF4-FFF2-40B4-BE49-F238E27FC236}">
                <a16:creationId xmlns:a16="http://schemas.microsoft.com/office/drawing/2014/main" id="{24A9C3FB-2A66-6462-3CE3-4547432E6D7C}"/>
              </a:ext>
            </a:extLst>
          </p:cNvPr>
          <p:cNvSpPr txBox="1">
            <a:spLocks/>
          </p:cNvSpPr>
          <p:nvPr/>
        </p:nvSpPr>
        <p:spPr bwMode="auto">
          <a:xfrm>
            <a:off x="150625" y="1245780"/>
            <a:ext cx="11582400" cy="50556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ja-jp" b="1" dirty="0"/>
              <a:t>主な結果</a:t>
            </a:r>
          </a:p>
        </p:txBody>
      </p:sp>
      <p:sp>
        <p:nvSpPr>
          <p:cNvPr id="1011" name="Text Placeholder 4">
            <a:extLst>
              <a:ext uri="{FF2B5EF4-FFF2-40B4-BE49-F238E27FC236}">
                <a16:creationId xmlns:a16="http://schemas.microsoft.com/office/drawing/2014/main" id="{12680027-04FB-8107-FCBF-DAF459ACFCD9}"/>
              </a:ext>
            </a:extLst>
          </p:cNvPr>
          <p:cNvSpPr txBox="1">
            <a:spLocks/>
          </p:cNvSpPr>
          <p:nvPr/>
        </p:nvSpPr>
        <p:spPr bwMode="auto">
          <a:xfrm>
            <a:off x="6411640" y="6453070"/>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ja-jp" dirty="0"/>
              <a:t>Kilickap S、他J Thorac Oncol 2024年；19（補遺）：抄録番号 OA11.06</a:t>
            </a:r>
          </a:p>
        </p:txBody>
      </p:sp>
      <p:sp>
        <p:nvSpPr>
          <p:cNvPr id="1012" name="TextBox 1011">
            <a:extLst>
              <a:ext uri="{FF2B5EF4-FFF2-40B4-BE49-F238E27FC236}">
                <a16:creationId xmlns:a16="http://schemas.microsoft.com/office/drawing/2014/main" id="{92DE5124-EAAF-870E-3DB7-710CC1E46236}"/>
              </a:ext>
            </a:extLst>
          </p:cNvPr>
          <p:cNvSpPr txBox="1"/>
          <p:nvPr/>
        </p:nvSpPr>
        <p:spPr>
          <a:xfrm>
            <a:off x="7288334" y="1680814"/>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全生存率</a:t>
            </a:r>
          </a:p>
        </p:txBody>
      </p:sp>
      <p:sp>
        <p:nvSpPr>
          <p:cNvPr id="1013" name="TextBox 1012">
            <a:extLst>
              <a:ext uri="{FF2B5EF4-FFF2-40B4-BE49-F238E27FC236}">
                <a16:creationId xmlns:a16="http://schemas.microsoft.com/office/drawing/2014/main" id="{85E32AE2-A826-BCA0-FF9F-CD987479214F}"/>
              </a:ext>
            </a:extLst>
          </p:cNvPr>
          <p:cNvSpPr txBox="1"/>
          <p:nvPr/>
        </p:nvSpPr>
        <p:spPr>
          <a:xfrm>
            <a:off x="1506535" y="1680814"/>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ORRおよび無増悪生存期間</a:t>
            </a:r>
          </a:p>
        </p:txBody>
      </p:sp>
      <p:graphicFrame>
        <p:nvGraphicFramePr>
          <p:cNvPr id="1014" name="Table 1013">
            <a:extLst>
              <a:ext uri="{FF2B5EF4-FFF2-40B4-BE49-F238E27FC236}">
                <a16:creationId xmlns:a16="http://schemas.microsoft.com/office/drawing/2014/main" id="{5618D90A-BD29-C457-C4FF-91727461ABC7}"/>
              </a:ext>
            </a:extLst>
          </p:cNvPr>
          <p:cNvGraphicFramePr>
            <a:graphicFrameLocks noGrp="1"/>
          </p:cNvGraphicFramePr>
          <p:nvPr/>
        </p:nvGraphicFramePr>
        <p:xfrm>
          <a:off x="828947" y="2107951"/>
          <a:ext cx="5475388" cy="911606"/>
        </p:xfrm>
        <a:graphic>
          <a:graphicData uri="http://schemas.openxmlformats.org/drawingml/2006/table">
            <a:tbl>
              <a:tblPr firstRow="1" bandRow="1">
                <a:tableStyleId>{69012ECD-51FC-41F1-AA8D-1B2483CD663E}</a:tableStyleId>
              </a:tblPr>
              <a:tblGrid>
                <a:gridCol w="1318188">
                  <a:extLst>
                    <a:ext uri="{9D8B030D-6E8A-4147-A177-3AD203B41FA5}">
                      <a16:colId xmlns:a16="http://schemas.microsoft.com/office/drawing/2014/main" val="2972713784"/>
                    </a:ext>
                  </a:extLst>
                </a:gridCol>
                <a:gridCol w="2238938">
                  <a:extLst>
                    <a:ext uri="{9D8B030D-6E8A-4147-A177-3AD203B41FA5}">
                      <a16:colId xmlns:a16="http://schemas.microsoft.com/office/drawing/2014/main" val="2365546301"/>
                    </a:ext>
                  </a:extLst>
                </a:gridCol>
                <a:gridCol w="1918262">
                  <a:extLst>
                    <a:ext uri="{9D8B030D-6E8A-4147-A177-3AD203B41FA5}">
                      <a16:colId xmlns:a16="http://schemas.microsoft.com/office/drawing/2014/main" val="3971410762"/>
                    </a:ext>
                  </a:extLst>
                </a:gridCol>
              </a:tblGrid>
              <a:tr h="155739">
                <a:tc>
                  <a:txBody>
                    <a:bodyPr/>
                    <a:lstStyle/>
                    <a:p>
                      <a:pPr algn="l" rtl="0"/>
                      <a:endParaRPr lang="en-GB" sz="1100" dirty="0">
                        <a:solidFill>
                          <a:srgbClr val="363636"/>
                        </a:solidFill>
                      </a:endParaRPr>
                    </a:p>
                  </a:txBody>
                  <a:tcPr marL="36000" marR="36000" marT="36000" marB="36000" anchor="ctr"/>
                </a:tc>
                <a:tc>
                  <a:txBody>
                    <a:bodyPr/>
                    <a:lstStyle/>
                    <a:p>
                      <a:pPr algn="ctr" rtl="0"/>
                      <a:r>
                        <a:rPr lang="ja-jp" sz="1100">
                          <a:solidFill>
                            <a:schemeClr val="tx2"/>
                          </a:solidFill>
                        </a:rPr>
                        <a:t>初回セミプリマブ単剤療法</a:t>
                      </a:r>
                      <a:br>
                        <a:rPr lang="en-GB" sz="1100" dirty="0">
                          <a:solidFill>
                            <a:schemeClr val="tx2"/>
                          </a:solidFill>
                        </a:rPr>
                      </a:br>
                      <a:r>
                        <a:rPr lang="ja-jp" sz="1100">
                          <a:solidFill>
                            <a:schemeClr val="tx2"/>
                          </a:solidFill>
                        </a:rPr>
                        <a:t>(1L；n=75)</a:t>
                      </a:r>
                    </a:p>
                  </a:txBody>
                  <a:tcPr marL="36000" marR="36000" marT="36000" marB="36000" anchor="ctr"/>
                </a:tc>
                <a:tc>
                  <a:txBody>
                    <a:bodyPr/>
                    <a:lstStyle/>
                    <a:p>
                      <a:pPr algn="ctr" rtl="0"/>
                      <a:r>
                        <a:rPr lang="ja-jp" sz="1100">
                          <a:solidFill>
                            <a:schemeClr val="tx2"/>
                          </a:solidFill>
                        </a:rPr>
                        <a:t>化学療法追加後</a:t>
                      </a:r>
                      <a:br>
                        <a:rPr lang="en-GB" sz="1100" dirty="0">
                          <a:solidFill>
                            <a:schemeClr val="tx2"/>
                          </a:solidFill>
                        </a:rPr>
                      </a:br>
                      <a:r>
                        <a:rPr lang="ja-jp" sz="1100">
                          <a:solidFill>
                            <a:schemeClr val="tx2"/>
                          </a:solidFill>
                        </a:rPr>
                        <a:t>(2L; n=75)</a:t>
                      </a:r>
                    </a:p>
                  </a:txBody>
                  <a:tcPr marL="36000" marR="36000" marT="36000" marB="36000" anchor="ctr"/>
                </a:tc>
                <a:extLst>
                  <a:ext uri="{0D108BD9-81ED-4DB2-BD59-A6C34878D82A}">
                    <a16:rowId xmlns:a16="http://schemas.microsoft.com/office/drawing/2014/main" val="4244728842"/>
                  </a:ext>
                </a:extLst>
              </a:tr>
              <a:tr h="111490">
                <a:tc>
                  <a:txBody>
                    <a:bodyPr/>
                    <a:lstStyle/>
                    <a:p>
                      <a:pPr algn="l" rtl="0"/>
                      <a:r>
                        <a:rPr lang="ja-jp" sz="1100">
                          <a:solidFill>
                            <a:srgbClr val="363636"/>
                          </a:solidFill>
                        </a:rPr>
                        <a:t>ORR、% (95%CI)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34.7 (24.0, 46.5)</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28.0 (18.2, 39.6)</a:t>
                      </a:r>
                    </a:p>
                  </a:txBody>
                  <a:tcPr marL="36000" marR="36000" marT="36000" marB="36000" anchor="ctr"/>
                </a:tc>
                <a:extLst>
                  <a:ext uri="{0D108BD9-81ED-4DB2-BD59-A6C34878D82A}">
                    <a16:rowId xmlns:a16="http://schemas.microsoft.com/office/drawing/2014/main" val="137895593"/>
                  </a:ext>
                </a:extLst>
              </a:tr>
              <a:tr h="264686">
                <a:tc>
                  <a:txBody>
                    <a:bodyPr/>
                    <a:lstStyle/>
                    <a:p>
                      <a:pPr algn="l" rtl="0"/>
                      <a:r>
                        <a:rPr lang="ja-jp" sz="1100">
                          <a:solidFill>
                            <a:srgbClr val="000000"/>
                          </a:solidFill>
                        </a:rPr>
                        <a:t>mPFS、月 (95%CI)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5.0 (4.2, 6.2)</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6.5 (6.2, 8.3)</a:t>
                      </a:r>
                    </a:p>
                  </a:txBody>
                  <a:tcPr marL="36000" marR="36000" marT="36000" marB="36000" anchor="ctr"/>
                </a:tc>
                <a:extLst>
                  <a:ext uri="{0D108BD9-81ED-4DB2-BD59-A6C34878D82A}">
                    <a16:rowId xmlns:a16="http://schemas.microsoft.com/office/drawing/2014/main" val="3374634738"/>
                  </a:ext>
                </a:extLst>
              </a:tr>
            </a:tbl>
          </a:graphicData>
        </a:graphic>
      </p:graphicFrame>
      <p:grpSp>
        <p:nvGrpSpPr>
          <p:cNvPr id="1015" name="Group 1014">
            <a:extLst>
              <a:ext uri="{FF2B5EF4-FFF2-40B4-BE49-F238E27FC236}">
                <a16:creationId xmlns:a16="http://schemas.microsoft.com/office/drawing/2014/main" id="{F92D20F6-736D-BF96-0C7A-BB68E0699147}"/>
              </a:ext>
            </a:extLst>
          </p:cNvPr>
          <p:cNvGrpSpPr/>
          <p:nvPr/>
        </p:nvGrpSpPr>
        <p:grpSpPr>
          <a:xfrm>
            <a:off x="580217" y="3078011"/>
            <a:ext cx="5792330" cy="2559791"/>
            <a:chOff x="242751" y="3048308"/>
            <a:chExt cx="5792330" cy="2785492"/>
          </a:xfrm>
        </p:grpSpPr>
        <p:sp>
          <p:nvSpPr>
            <p:cNvPr id="1016" name="Freeform 21">
              <a:extLst>
                <a:ext uri="{FF2B5EF4-FFF2-40B4-BE49-F238E27FC236}">
                  <a16:creationId xmlns:a16="http://schemas.microsoft.com/office/drawing/2014/main" id="{451E6C60-7FD1-4079-BC49-82FBA6F3E201}"/>
                </a:ext>
              </a:extLst>
            </p:cNvPr>
            <p:cNvSpPr>
              <a:spLocks/>
            </p:cNvSpPr>
            <p:nvPr/>
          </p:nvSpPr>
          <p:spPr bwMode="auto">
            <a:xfrm>
              <a:off x="973938" y="3198074"/>
              <a:ext cx="5032210" cy="22962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1017" name="Group 1016">
              <a:extLst>
                <a:ext uri="{FF2B5EF4-FFF2-40B4-BE49-F238E27FC236}">
                  <a16:creationId xmlns:a16="http://schemas.microsoft.com/office/drawing/2014/main" id="{CC25A648-7B89-7420-EAAD-88548540FBBD}"/>
                </a:ext>
              </a:extLst>
            </p:cNvPr>
            <p:cNvGrpSpPr/>
            <p:nvPr/>
          </p:nvGrpSpPr>
          <p:grpSpPr>
            <a:xfrm>
              <a:off x="242751" y="3048308"/>
              <a:ext cx="726415" cy="2517946"/>
              <a:chOff x="4589904" y="1303112"/>
              <a:chExt cx="726415" cy="2897337"/>
            </a:xfrm>
          </p:grpSpPr>
          <p:sp>
            <p:nvSpPr>
              <p:cNvPr id="1035" name="Line 6">
                <a:extLst>
                  <a:ext uri="{FF2B5EF4-FFF2-40B4-BE49-F238E27FC236}">
                    <a16:creationId xmlns:a16="http://schemas.microsoft.com/office/drawing/2014/main" id="{C4A785E8-E576-A613-CA52-75968BCFDD88}"/>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36" name="Line 7">
                <a:extLst>
                  <a:ext uri="{FF2B5EF4-FFF2-40B4-BE49-F238E27FC236}">
                    <a16:creationId xmlns:a16="http://schemas.microsoft.com/office/drawing/2014/main" id="{19372EB1-708B-573F-6D90-8C13C98D9596}"/>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37" name="Line 8">
                <a:extLst>
                  <a:ext uri="{FF2B5EF4-FFF2-40B4-BE49-F238E27FC236}">
                    <a16:creationId xmlns:a16="http://schemas.microsoft.com/office/drawing/2014/main" id="{FF3B4569-0E63-E839-B392-4BC9B1ECA03F}"/>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38" name="Line 9">
                <a:extLst>
                  <a:ext uri="{FF2B5EF4-FFF2-40B4-BE49-F238E27FC236}">
                    <a16:creationId xmlns:a16="http://schemas.microsoft.com/office/drawing/2014/main" id="{047EB5CB-4045-B0EE-366A-4E4E299D3A87}"/>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39" name="Line 10">
                <a:extLst>
                  <a:ext uri="{FF2B5EF4-FFF2-40B4-BE49-F238E27FC236}">
                    <a16:creationId xmlns:a16="http://schemas.microsoft.com/office/drawing/2014/main" id="{3CF56A63-39F3-87FB-F825-9CEE20A34E85}"/>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40" name="Line 11">
                <a:extLst>
                  <a:ext uri="{FF2B5EF4-FFF2-40B4-BE49-F238E27FC236}">
                    <a16:creationId xmlns:a16="http://schemas.microsoft.com/office/drawing/2014/main" id="{7DB92B5F-9C73-7F84-EA62-AE931236FF42}"/>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41" name="TextBox 1040">
                <a:extLst>
                  <a:ext uri="{FF2B5EF4-FFF2-40B4-BE49-F238E27FC236}">
                    <a16:creationId xmlns:a16="http://schemas.microsoft.com/office/drawing/2014/main" id="{0D04AF07-4304-F3E2-B4E1-6E777DE54D6F}"/>
                  </a:ext>
                </a:extLst>
              </p:cNvPr>
              <p:cNvSpPr txBox="1"/>
              <p:nvPr/>
            </p:nvSpPr>
            <p:spPr>
              <a:xfrm rot="16200000">
                <a:off x="3934367" y="2641564"/>
                <a:ext cx="1588073" cy="276999"/>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PFS確率</a:t>
                </a:r>
              </a:p>
            </p:txBody>
          </p:sp>
          <p:sp>
            <p:nvSpPr>
              <p:cNvPr id="1042" name="TextBox 1041">
                <a:extLst>
                  <a:ext uri="{FF2B5EF4-FFF2-40B4-BE49-F238E27FC236}">
                    <a16:creationId xmlns:a16="http://schemas.microsoft.com/office/drawing/2014/main" id="{D6E69678-8806-BDF5-7FD6-289DCD357D0D}"/>
                  </a:ext>
                </a:extLst>
              </p:cNvPr>
              <p:cNvSpPr txBox="1"/>
              <p:nvPr/>
            </p:nvSpPr>
            <p:spPr>
              <a:xfrm>
                <a:off x="4880824" y="1303112"/>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1.0</a:t>
                </a:r>
              </a:p>
            </p:txBody>
          </p:sp>
          <p:sp>
            <p:nvSpPr>
              <p:cNvPr id="1043" name="TextBox 1042">
                <a:extLst>
                  <a:ext uri="{FF2B5EF4-FFF2-40B4-BE49-F238E27FC236}">
                    <a16:creationId xmlns:a16="http://schemas.microsoft.com/office/drawing/2014/main" id="{B36BDCE1-B392-114E-3A36-F0BB4EC9B401}"/>
                  </a:ext>
                </a:extLst>
              </p:cNvPr>
              <p:cNvSpPr txBox="1"/>
              <p:nvPr/>
            </p:nvSpPr>
            <p:spPr>
              <a:xfrm>
                <a:off x="4880829" y="1827249"/>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0.8</a:t>
                </a:r>
              </a:p>
            </p:txBody>
          </p:sp>
          <p:sp>
            <p:nvSpPr>
              <p:cNvPr id="1044" name="TextBox 1043">
                <a:extLst>
                  <a:ext uri="{FF2B5EF4-FFF2-40B4-BE49-F238E27FC236}">
                    <a16:creationId xmlns:a16="http://schemas.microsoft.com/office/drawing/2014/main" id="{883B8498-B1E6-A1CC-7D99-F1A96EA7D544}"/>
                  </a:ext>
                </a:extLst>
              </p:cNvPr>
              <p:cNvSpPr txBox="1"/>
              <p:nvPr/>
            </p:nvSpPr>
            <p:spPr>
              <a:xfrm>
                <a:off x="4880829" y="2325780"/>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0.6</a:t>
                </a:r>
              </a:p>
            </p:txBody>
          </p:sp>
          <p:sp>
            <p:nvSpPr>
              <p:cNvPr id="1045" name="TextBox 1044">
                <a:extLst>
                  <a:ext uri="{FF2B5EF4-FFF2-40B4-BE49-F238E27FC236}">
                    <a16:creationId xmlns:a16="http://schemas.microsoft.com/office/drawing/2014/main" id="{1982E5C2-380B-05F5-6C86-2F9EC0FF49D7}"/>
                  </a:ext>
                </a:extLst>
              </p:cNvPr>
              <p:cNvSpPr txBox="1"/>
              <p:nvPr/>
            </p:nvSpPr>
            <p:spPr>
              <a:xfrm>
                <a:off x="4880829" y="2840433"/>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0.4</a:t>
                </a:r>
              </a:p>
            </p:txBody>
          </p:sp>
          <p:sp>
            <p:nvSpPr>
              <p:cNvPr id="1046" name="TextBox 1045">
                <a:extLst>
                  <a:ext uri="{FF2B5EF4-FFF2-40B4-BE49-F238E27FC236}">
                    <a16:creationId xmlns:a16="http://schemas.microsoft.com/office/drawing/2014/main" id="{021295E6-28CB-0C2A-C471-798B6F2A6611}"/>
                  </a:ext>
                </a:extLst>
              </p:cNvPr>
              <p:cNvSpPr txBox="1"/>
              <p:nvPr/>
            </p:nvSpPr>
            <p:spPr>
              <a:xfrm>
                <a:off x="4880829" y="3344338"/>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0.2</a:t>
                </a:r>
              </a:p>
            </p:txBody>
          </p:sp>
          <p:sp>
            <p:nvSpPr>
              <p:cNvPr id="1047" name="TextBox 1046">
                <a:extLst>
                  <a:ext uri="{FF2B5EF4-FFF2-40B4-BE49-F238E27FC236}">
                    <a16:creationId xmlns:a16="http://schemas.microsoft.com/office/drawing/2014/main" id="{A7EB526C-EDFD-B4E4-4A1F-DE9AE47C8845}"/>
                  </a:ext>
                </a:extLst>
              </p:cNvPr>
              <p:cNvSpPr txBox="1"/>
              <p:nvPr/>
            </p:nvSpPr>
            <p:spPr>
              <a:xfrm>
                <a:off x="5009077" y="3853610"/>
                <a:ext cx="26962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a:t>
                </a:r>
              </a:p>
            </p:txBody>
          </p:sp>
        </p:grpSp>
        <p:grpSp>
          <p:nvGrpSpPr>
            <p:cNvPr id="1018" name="Group 1017">
              <a:extLst>
                <a:ext uri="{FF2B5EF4-FFF2-40B4-BE49-F238E27FC236}">
                  <a16:creationId xmlns:a16="http://schemas.microsoft.com/office/drawing/2014/main" id="{4E4A91D4-582E-0AAF-2CD9-B6056A923CDD}"/>
                </a:ext>
              </a:extLst>
            </p:cNvPr>
            <p:cNvGrpSpPr/>
            <p:nvPr/>
          </p:nvGrpSpPr>
          <p:grpSpPr>
            <a:xfrm>
              <a:off x="1020974" y="5481739"/>
              <a:ext cx="5014107" cy="352061"/>
              <a:chOff x="1516891" y="5471106"/>
              <a:chExt cx="2738779" cy="352061"/>
            </a:xfrm>
          </p:grpSpPr>
          <p:sp>
            <p:nvSpPr>
              <p:cNvPr id="1019" name="Line 21">
                <a:extLst>
                  <a:ext uri="{FF2B5EF4-FFF2-40B4-BE49-F238E27FC236}">
                    <a16:creationId xmlns:a16="http://schemas.microsoft.com/office/drawing/2014/main" id="{288D4976-0A2F-79C4-18B1-9C6940341C4B}"/>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20" name="TextBox 1019">
                <a:extLst>
                  <a:ext uri="{FF2B5EF4-FFF2-40B4-BE49-F238E27FC236}">
                    <a16:creationId xmlns:a16="http://schemas.microsoft.com/office/drawing/2014/main" id="{7F850250-C3EE-26CD-EBE3-57B20CFE16A0}"/>
                  </a:ext>
                </a:extLst>
              </p:cNvPr>
              <p:cNvSpPr txBox="1"/>
              <p:nvPr/>
            </p:nvSpPr>
            <p:spPr>
              <a:xfrm>
                <a:off x="4123147"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42</a:t>
                </a:r>
              </a:p>
            </p:txBody>
          </p:sp>
          <p:sp>
            <p:nvSpPr>
              <p:cNvPr id="1021" name="Line 21">
                <a:extLst>
                  <a:ext uri="{FF2B5EF4-FFF2-40B4-BE49-F238E27FC236}">
                    <a16:creationId xmlns:a16="http://schemas.microsoft.com/office/drawing/2014/main" id="{DF550D1E-8560-D350-824F-911D8E4F4A12}"/>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22" name="TextBox 1021">
                <a:extLst>
                  <a:ext uri="{FF2B5EF4-FFF2-40B4-BE49-F238E27FC236}">
                    <a16:creationId xmlns:a16="http://schemas.microsoft.com/office/drawing/2014/main" id="{70800082-E2EE-5B0E-F416-74A4C7C05525}"/>
                  </a:ext>
                </a:extLst>
              </p:cNvPr>
              <p:cNvSpPr txBox="1"/>
              <p:nvPr/>
            </p:nvSpPr>
            <p:spPr>
              <a:xfrm>
                <a:off x="3747511"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36</a:t>
                </a:r>
              </a:p>
            </p:txBody>
          </p:sp>
          <p:sp>
            <p:nvSpPr>
              <p:cNvPr id="1023" name="Line 21">
                <a:extLst>
                  <a:ext uri="{FF2B5EF4-FFF2-40B4-BE49-F238E27FC236}">
                    <a16:creationId xmlns:a16="http://schemas.microsoft.com/office/drawing/2014/main" id="{9552546F-BC24-6F45-56E6-8BFFFADCB8B7}"/>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24" name="TextBox 1023">
                <a:extLst>
                  <a:ext uri="{FF2B5EF4-FFF2-40B4-BE49-F238E27FC236}">
                    <a16:creationId xmlns:a16="http://schemas.microsoft.com/office/drawing/2014/main" id="{9684D6AA-0F76-67A6-9246-39B9A7FA2C52}"/>
                  </a:ext>
                </a:extLst>
              </p:cNvPr>
              <p:cNvSpPr txBox="1"/>
              <p:nvPr/>
            </p:nvSpPr>
            <p:spPr>
              <a:xfrm>
                <a:off x="3371874"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30</a:t>
                </a:r>
              </a:p>
            </p:txBody>
          </p:sp>
          <p:sp>
            <p:nvSpPr>
              <p:cNvPr id="1025" name="Line 21">
                <a:extLst>
                  <a:ext uri="{FF2B5EF4-FFF2-40B4-BE49-F238E27FC236}">
                    <a16:creationId xmlns:a16="http://schemas.microsoft.com/office/drawing/2014/main" id="{6AD813A9-55E2-28E8-6844-A38AE385B2A3}"/>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26" name="TextBox 1025">
                <a:extLst>
                  <a:ext uri="{FF2B5EF4-FFF2-40B4-BE49-F238E27FC236}">
                    <a16:creationId xmlns:a16="http://schemas.microsoft.com/office/drawing/2014/main" id="{E9403590-EE50-1196-2AA5-10C0E08AB12E}"/>
                  </a:ext>
                </a:extLst>
              </p:cNvPr>
              <p:cNvSpPr txBox="1"/>
              <p:nvPr/>
            </p:nvSpPr>
            <p:spPr>
              <a:xfrm>
                <a:off x="2996235"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24</a:t>
                </a:r>
              </a:p>
            </p:txBody>
          </p:sp>
          <p:sp>
            <p:nvSpPr>
              <p:cNvPr id="1027" name="Line 21">
                <a:extLst>
                  <a:ext uri="{FF2B5EF4-FFF2-40B4-BE49-F238E27FC236}">
                    <a16:creationId xmlns:a16="http://schemas.microsoft.com/office/drawing/2014/main" id="{CDB4C6EE-D046-D7DC-9B85-B7F9404B6A37}"/>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28" name="TextBox 1027">
                <a:extLst>
                  <a:ext uri="{FF2B5EF4-FFF2-40B4-BE49-F238E27FC236}">
                    <a16:creationId xmlns:a16="http://schemas.microsoft.com/office/drawing/2014/main" id="{D62BF261-35FF-3097-F7A2-FEC781FC43EC}"/>
                  </a:ext>
                </a:extLst>
              </p:cNvPr>
              <p:cNvSpPr txBox="1"/>
              <p:nvPr/>
            </p:nvSpPr>
            <p:spPr>
              <a:xfrm>
                <a:off x="2620600"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18</a:t>
                </a:r>
              </a:p>
            </p:txBody>
          </p:sp>
          <p:sp>
            <p:nvSpPr>
              <p:cNvPr id="1029" name="Line 21">
                <a:extLst>
                  <a:ext uri="{FF2B5EF4-FFF2-40B4-BE49-F238E27FC236}">
                    <a16:creationId xmlns:a16="http://schemas.microsoft.com/office/drawing/2014/main" id="{A0E179E5-CA5E-D2B4-01E6-4BFDE1DF56FA}"/>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30" name="TextBox 1029">
                <a:extLst>
                  <a:ext uri="{FF2B5EF4-FFF2-40B4-BE49-F238E27FC236}">
                    <a16:creationId xmlns:a16="http://schemas.microsoft.com/office/drawing/2014/main" id="{A6DF545F-D877-FDEE-6094-43906C6FFBF3}"/>
                  </a:ext>
                </a:extLst>
              </p:cNvPr>
              <p:cNvSpPr txBox="1"/>
              <p:nvPr/>
            </p:nvSpPr>
            <p:spPr>
              <a:xfrm>
                <a:off x="2244962"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12</a:t>
                </a:r>
              </a:p>
            </p:txBody>
          </p:sp>
          <p:sp>
            <p:nvSpPr>
              <p:cNvPr id="1031" name="Line 21">
                <a:extLst>
                  <a:ext uri="{FF2B5EF4-FFF2-40B4-BE49-F238E27FC236}">
                    <a16:creationId xmlns:a16="http://schemas.microsoft.com/office/drawing/2014/main" id="{6988FCAD-C8C5-F384-604C-E7D7F5C89EA5}"/>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32" name="TextBox 1031">
                <a:extLst>
                  <a:ext uri="{FF2B5EF4-FFF2-40B4-BE49-F238E27FC236}">
                    <a16:creationId xmlns:a16="http://schemas.microsoft.com/office/drawing/2014/main" id="{DDFEC85D-C27B-71B7-FB87-3B9F97E9B9B0}"/>
                  </a:ext>
                </a:extLst>
              </p:cNvPr>
              <p:cNvSpPr txBox="1"/>
              <p:nvPr/>
            </p:nvSpPr>
            <p:spPr>
              <a:xfrm>
                <a:off x="1892528" y="5543106"/>
                <a:ext cx="86117"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6</a:t>
                </a:r>
              </a:p>
            </p:txBody>
          </p:sp>
          <p:sp>
            <p:nvSpPr>
              <p:cNvPr id="1033" name="Line 21">
                <a:extLst>
                  <a:ext uri="{FF2B5EF4-FFF2-40B4-BE49-F238E27FC236}">
                    <a16:creationId xmlns:a16="http://schemas.microsoft.com/office/drawing/2014/main" id="{73E3DEFD-C793-381E-65FA-4E27E349DDBD}"/>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034" name="TextBox 1033">
                <a:extLst>
                  <a:ext uri="{FF2B5EF4-FFF2-40B4-BE49-F238E27FC236}">
                    <a16:creationId xmlns:a16="http://schemas.microsoft.com/office/drawing/2014/main" id="{79BAEFDD-3201-C0D1-5375-D85FBCB2909A}"/>
                  </a:ext>
                </a:extLst>
              </p:cNvPr>
              <p:cNvSpPr txBox="1"/>
              <p:nvPr/>
            </p:nvSpPr>
            <p:spPr>
              <a:xfrm>
                <a:off x="1516891" y="5543106"/>
                <a:ext cx="86117"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a:t>
                </a:r>
              </a:p>
            </p:txBody>
          </p:sp>
        </p:grpSp>
      </p:grpSp>
      <p:grpSp>
        <p:nvGrpSpPr>
          <p:cNvPr id="1048" name="Group 1047">
            <a:extLst>
              <a:ext uri="{FF2B5EF4-FFF2-40B4-BE49-F238E27FC236}">
                <a16:creationId xmlns:a16="http://schemas.microsoft.com/office/drawing/2014/main" id="{A64E298A-D554-33CE-4EC1-B97D80FBB17E}"/>
              </a:ext>
            </a:extLst>
          </p:cNvPr>
          <p:cNvGrpSpPr/>
          <p:nvPr/>
        </p:nvGrpSpPr>
        <p:grpSpPr>
          <a:xfrm>
            <a:off x="1315960" y="5791459"/>
            <a:ext cx="5014107" cy="257369"/>
            <a:chOff x="1130894" y="5993220"/>
            <a:chExt cx="5014107" cy="257369"/>
          </a:xfrm>
        </p:grpSpPr>
        <p:sp>
          <p:nvSpPr>
            <p:cNvPr id="1049" name="TextBox 1048">
              <a:extLst>
                <a:ext uri="{FF2B5EF4-FFF2-40B4-BE49-F238E27FC236}">
                  <a16:creationId xmlns:a16="http://schemas.microsoft.com/office/drawing/2014/main" id="{65E5AF4D-7B76-0634-6D7F-C54D9B853F50}"/>
                </a:ext>
              </a:extLst>
            </p:cNvPr>
            <p:cNvSpPr txBox="1"/>
            <p:nvPr/>
          </p:nvSpPr>
          <p:spPr>
            <a:xfrm>
              <a:off x="598733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1050" name="TextBox 1049">
              <a:extLst>
                <a:ext uri="{FF2B5EF4-FFF2-40B4-BE49-F238E27FC236}">
                  <a16:creationId xmlns:a16="http://schemas.microsoft.com/office/drawing/2014/main" id="{75415889-00FA-F990-7FF6-F134C3EB209B}"/>
                </a:ext>
              </a:extLst>
            </p:cNvPr>
            <p:cNvSpPr txBox="1"/>
            <p:nvPr/>
          </p:nvSpPr>
          <p:spPr>
            <a:xfrm>
              <a:off x="529963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1051" name="TextBox 1050">
              <a:extLst>
                <a:ext uri="{FF2B5EF4-FFF2-40B4-BE49-F238E27FC236}">
                  <a16:creationId xmlns:a16="http://schemas.microsoft.com/office/drawing/2014/main" id="{6AAF2F9B-ACAC-F820-2B1F-863C57DEE01C}"/>
                </a:ext>
              </a:extLst>
            </p:cNvPr>
            <p:cNvSpPr txBox="1"/>
            <p:nvPr/>
          </p:nvSpPr>
          <p:spPr>
            <a:xfrm>
              <a:off x="461192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1052" name="TextBox 1051">
              <a:extLst>
                <a:ext uri="{FF2B5EF4-FFF2-40B4-BE49-F238E27FC236}">
                  <a16:creationId xmlns:a16="http://schemas.microsoft.com/office/drawing/2014/main" id="{8F8A7430-075A-1623-6BE6-0FD44F76373E}"/>
                </a:ext>
              </a:extLst>
            </p:cNvPr>
            <p:cNvSpPr txBox="1"/>
            <p:nvPr/>
          </p:nvSpPr>
          <p:spPr>
            <a:xfrm>
              <a:off x="392420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1053" name="TextBox 1052">
              <a:extLst>
                <a:ext uri="{FF2B5EF4-FFF2-40B4-BE49-F238E27FC236}">
                  <a16:creationId xmlns:a16="http://schemas.microsoft.com/office/drawing/2014/main" id="{69F8D2EC-5474-BBAD-91D4-3451959389EA}"/>
                </a:ext>
              </a:extLst>
            </p:cNvPr>
            <p:cNvSpPr txBox="1"/>
            <p:nvPr/>
          </p:nvSpPr>
          <p:spPr>
            <a:xfrm>
              <a:off x="3236504"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2</a:t>
              </a:r>
            </a:p>
          </p:txBody>
        </p:sp>
        <p:sp>
          <p:nvSpPr>
            <p:cNvPr id="1054" name="TextBox 1053">
              <a:extLst>
                <a:ext uri="{FF2B5EF4-FFF2-40B4-BE49-F238E27FC236}">
                  <a16:creationId xmlns:a16="http://schemas.microsoft.com/office/drawing/2014/main" id="{F972EE79-41B0-76C9-E042-93968D793A48}"/>
                </a:ext>
              </a:extLst>
            </p:cNvPr>
            <p:cNvSpPr txBox="1"/>
            <p:nvPr/>
          </p:nvSpPr>
          <p:spPr>
            <a:xfrm>
              <a:off x="250631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18</a:t>
              </a:r>
            </a:p>
          </p:txBody>
        </p:sp>
        <p:sp>
          <p:nvSpPr>
            <p:cNvPr id="1055" name="TextBox 1054">
              <a:extLst>
                <a:ext uri="{FF2B5EF4-FFF2-40B4-BE49-F238E27FC236}">
                  <a16:creationId xmlns:a16="http://schemas.microsoft.com/office/drawing/2014/main" id="{B651B20C-104A-B28B-1111-A5225FCC8407}"/>
                </a:ext>
              </a:extLst>
            </p:cNvPr>
            <p:cNvSpPr txBox="1"/>
            <p:nvPr/>
          </p:nvSpPr>
          <p:spPr>
            <a:xfrm>
              <a:off x="1818603"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37</a:t>
              </a:r>
            </a:p>
          </p:txBody>
        </p:sp>
        <p:sp>
          <p:nvSpPr>
            <p:cNvPr id="1056" name="TextBox 1055">
              <a:extLst>
                <a:ext uri="{FF2B5EF4-FFF2-40B4-BE49-F238E27FC236}">
                  <a16:creationId xmlns:a16="http://schemas.microsoft.com/office/drawing/2014/main" id="{AE96495D-FA0B-7D95-29C9-438A64C8AC12}"/>
                </a:ext>
              </a:extLst>
            </p:cNvPr>
            <p:cNvSpPr txBox="1"/>
            <p:nvPr/>
          </p:nvSpPr>
          <p:spPr>
            <a:xfrm>
              <a:off x="113089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75</a:t>
              </a:r>
            </a:p>
          </p:txBody>
        </p:sp>
      </p:grpSp>
      <p:grpSp>
        <p:nvGrpSpPr>
          <p:cNvPr id="1057" name="Group 1056">
            <a:extLst>
              <a:ext uri="{FF2B5EF4-FFF2-40B4-BE49-F238E27FC236}">
                <a16:creationId xmlns:a16="http://schemas.microsoft.com/office/drawing/2014/main" id="{A13364F7-18C7-C26E-EAE2-D460448F2F0D}"/>
              </a:ext>
            </a:extLst>
          </p:cNvPr>
          <p:cNvGrpSpPr/>
          <p:nvPr/>
        </p:nvGrpSpPr>
        <p:grpSpPr>
          <a:xfrm>
            <a:off x="1315960" y="6013497"/>
            <a:ext cx="5014107" cy="257369"/>
            <a:chOff x="1130894" y="5993220"/>
            <a:chExt cx="5014107" cy="257369"/>
          </a:xfrm>
        </p:grpSpPr>
        <p:sp>
          <p:nvSpPr>
            <p:cNvPr id="1058" name="TextBox 1057">
              <a:extLst>
                <a:ext uri="{FF2B5EF4-FFF2-40B4-BE49-F238E27FC236}">
                  <a16:creationId xmlns:a16="http://schemas.microsoft.com/office/drawing/2014/main" id="{CD53203A-1C0A-14E5-9F5B-0674707D25B3}"/>
                </a:ext>
              </a:extLst>
            </p:cNvPr>
            <p:cNvSpPr txBox="1"/>
            <p:nvPr/>
          </p:nvSpPr>
          <p:spPr>
            <a:xfrm>
              <a:off x="598733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0</a:t>
              </a:r>
            </a:p>
          </p:txBody>
        </p:sp>
        <p:sp>
          <p:nvSpPr>
            <p:cNvPr id="1059" name="TextBox 1058">
              <a:extLst>
                <a:ext uri="{FF2B5EF4-FFF2-40B4-BE49-F238E27FC236}">
                  <a16:creationId xmlns:a16="http://schemas.microsoft.com/office/drawing/2014/main" id="{A9306F74-C327-A044-3CED-434CE91E4385}"/>
                </a:ext>
              </a:extLst>
            </p:cNvPr>
            <p:cNvSpPr txBox="1"/>
            <p:nvPr/>
          </p:nvSpPr>
          <p:spPr>
            <a:xfrm>
              <a:off x="529963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3</a:t>
              </a:r>
            </a:p>
          </p:txBody>
        </p:sp>
        <p:sp>
          <p:nvSpPr>
            <p:cNvPr id="1060" name="TextBox 1059">
              <a:extLst>
                <a:ext uri="{FF2B5EF4-FFF2-40B4-BE49-F238E27FC236}">
                  <a16:creationId xmlns:a16="http://schemas.microsoft.com/office/drawing/2014/main" id="{4B704EEF-96D6-E97E-003B-F5E5741B8EC1}"/>
                </a:ext>
              </a:extLst>
            </p:cNvPr>
            <p:cNvSpPr txBox="1"/>
            <p:nvPr/>
          </p:nvSpPr>
          <p:spPr>
            <a:xfrm>
              <a:off x="461192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4</a:t>
              </a:r>
            </a:p>
          </p:txBody>
        </p:sp>
        <p:sp>
          <p:nvSpPr>
            <p:cNvPr id="1061" name="TextBox 1060">
              <a:extLst>
                <a:ext uri="{FF2B5EF4-FFF2-40B4-BE49-F238E27FC236}">
                  <a16:creationId xmlns:a16="http://schemas.microsoft.com/office/drawing/2014/main" id="{E0BF7BE7-F0B1-D5C9-DDAA-2EEF1958A735}"/>
                </a:ext>
              </a:extLst>
            </p:cNvPr>
            <p:cNvSpPr txBox="1"/>
            <p:nvPr/>
          </p:nvSpPr>
          <p:spPr>
            <a:xfrm>
              <a:off x="392420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5</a:t>
              </a:r>
            </a:p>
          </p:txBody>
        </p:sp>
        <p:sp>
          <p:nvSpPr>
            <p:cNvPr id="1062" name="TextBox 1061">
              <a:extLst>
                <a:ext uri="{FF2B5EF4-FFF2-40B4-BE49-F238E27FC236}">
                  <a16:creationId xmlns:a16="http://schemas.microsoft.com/office/drawing/2014/main" id="{AAB8C3FE-C4B1-4F65-248D-635C15CF50E9}"/>
                </a:ext>
              </a:extLst>
            </p:cNvPr>
            <p:cNvSpPr txBox="1"/>
            <p:nvPr/>
          </p:nvSpPr>
          <p:spPr>
            <a:xfrm>
              <a:off x="3236504"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9</a:t>
              </a:r>
            </a:p>
          </p:txBody>
        </p:sp>
        <p:sp>
          <p:nvSpPr>
            <p:cNvPr id="1063" name="TextBox 1062">
              <a:extLst>
                <a:ext uri="{FF2B5EF4-FFF2-40B4-BE49-F238E27FC236}">
                  <a16:creationId xmlns:a16="http://schemas.microsoft.com/office/drawing/2014/main" id="{3D2F4269-A6A2-5E46-BF98-7EBC1013DB88}"/>
                </a:ext>
              </a:extLst>
            </p:cNvPr>
            <p:cNvSpPr txBox="1"/>
            <p:nvPr/>
          </p:nvSpPr>
          <p:spPr>
            <a:xfrm>
              <a:off x="250631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18</a:t>
              </a:r>
            </a:p>
          </p:txBody>
        </p:sp>
        <p:sp>
          <p:nvSpPr>
            <p:cNvPr id="1064" name="TextBox 1063">
              <a:extLst>
                <a:ext uri="{FF2B5EF4-FFF2-40B4-BE49-F238E27FC236}">
                  <a16:creationId xmlns:a16="http://schemas.microsoft.com/office/drawing/2014/main" id="{6C2192B7-D648-1F5C-30A7-6A3547E99416}"/>
                </a:ext>
              </a:extLst>
            </p:cNvPr>
            <p:cNvSpPr txBox="1"/>
            <p:nvPr/>
          </p:nvSpPr>
          <p:spPr>
            <a:xfrm>
              <a:off x="1818603"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46</a:t>
              </a:r>
            </a:p>
          </p:txBody>
        </p:sp>
        <p:sp>
          <p:nvSpPr>
            <p:cNvPr id="1065" name="TextBox 1064">
              <a:extLst>
                <a:ext uri="{FF2B5EF4-FFF2-40B4-BE49-F238E27FC236}">
                  <a16:creationId xmlns:a16="http://schemas.microsoft.com/office/drawing/2014/main" id="{66CA49C1-21DE-B4E0-B1A7-31544B60C086}"/>
                </a:ext>
              </a:extLst>
            </p:cNvPr>
            <p:cNvSpPr txBox="1"/>
            <p:nvPr/>
          </p:nvSpPr>
          <p:spPr>
            <a:xfrm>
              <a:off x="113089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75</a:t>
              </a:r>
            </a:p>
          </p:txBody>
        </p:sp>
      </p:grpSp>
      <p:sp>
        <p:nvSpPr>
          <p:cNvPr id="1066" name="TextBox 1065">
            <a:extLst>
              <a:ext uri="{FF2B5EF4-FFF2-40B4-BE49-F238E27FC236}">
                <a16:creationId xmlns:a16="http://schemas.microsoft.com/office/drawing/2014/main" id="{8BF41915-21C8-0BF3-01EB-025AE7D6DB63}"/>
              </a:ext>
            </a:extLst>
          </p:cNvPr>
          <p:cNvSpPr txBox="1"/>
          <p:nvPr/>
        </p:nvSpPr>
        <p:spPr>
          <a:xfrm>
            <a:off x="311143" y="5781644"/>
            <a:ext cx="1079142" cy="276999"/>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単剤療法</a:t>
            </a:r>
          </a:p>
        </p:txBody>
      </p:sp>
      <p:sp>
        <p:nvSpPr>
          <p:cNvPr id="1067" name="TextBox 1066">
            <a:extLst>
              <a:ext uri="{FF2B5EF4-FFF2-40B4-BE49-F238E27FC236}">
                <a16:creationId xmlns:a16="http://schemas.microsoft.com/office/drawing/2014/main" id="{FB91FDB5-2E78-B370-8DCC-DC4614FF7992}"/>
              </a:ext>
            </a:extLst>
          </p:cNvPr>
          <p:cNvSpPr txBox="1"/>
          <p:nvPr/>
        </p:nvSpPr>
        <p:spPr>
          <a:xfrm>
            <a:off x="3288764" y="5589537"/>
            <a:ext cx="1116010"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mj-cs"/>
                <a:sym typeface="Helvetica"/>
              </a:rPr>
              <a:t>期間、月</a:t>
            </a:r>
          </a:p>
        </p:txBody>
      </p:sp>
      <p:sp>
        <p:nvSpPr>
          <p:cNvPr id="1068" name="TextBox 1067">
            <a:extLst>
              <a:ext uri="{FF2B5EF4-FFF2-40B4-BE49-F238E27FC236}">
                <a16:creationId xmlns:a16="http://schemas.microsoft.com/office/drawing/2014/main" id="{FF2416B1-5CD5-F779-F550-605A5A3E7644}"/>
              </a:ext>
            </a:extLst>
          </p:cNvPr>
          <p:cNvSpPr txBox="1"/>
          <p:nvPr/>
        </p:nvSpPr>
        <p:spPr>
          <a:xfrm>
            <a:off x="514724" y="6003682"/>
            <a:ext cx="875561" cy="276999"/>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969696"/>
                </a:solidFill>
                <a:effectLst/>
                <a:uLnTx/>
                <a:uFillTx/>
                <a:latin typeface="Arial" panose="020B0604020202020204"/>
                <a:ea typeface="+mj-ea"/>
                <a:cs typeface="+mj-cs"/>
                <a:sym typeface="Helvetica"/>
              </a:rPr>
              <a:t>追加化学療法</a:t>
            </a:r>
          </a:p>
        </p:txBody>
      </p:sp>
      <p:grpSp>
        <p:nvGrpSpPr>
          <p:cNvPr id="1069" name="Group 1068">
            <a:extLst>
              <a:ext uri="{FF2B5EF4-FFF2-40B4-BE49-F238E27FC236}">
                <a16:creationId xmlns:a16="http://schemas.microsoft.com/office/drawing/2014/main" id="{0681B3C4-18CC-7041-332A-96DA50BB3C61}"/>
              </a:ext>
            </a:extLst>
          </p:cNvPr>
          <p:cNvGrpSpPr/>
          <p:nvPr/>
        </p:nvGrpSpPr>
        <p:grpSpPr>
          <a:xfrm>
            <a:off x="1455833" y="3215317"/>
            <a:ext cx="4552111" cy="2023586"/>
            <a:chOff x="3819525" y="2419349"/>
            <a:chExt cx="4552111" cy="2023586"/>
          </a:xfrm>
        </p:grpSpPr>
        <p:sp>
          <p:nvSpPr>
            <p:cNvPr id="1070" name="Freeform: Shape 1069">
              <a:extLst>
                <a:ext uri="{FF2B5EF4-FFF2-40B4-BE49-F238E27FC236}">
                  <a16:creationId xmlns:a16="http://schemas.microsoft.com/office/drawing/2014/main" id="{05FF686E-74AE-C885-CF70-1F278A675563}"/>
                </a:ext>
              </a:extLst>
            </p:cNvPr>
            <p:cNvSpPr/>
            <p:nvPr/>
          </p:nvSpPr>
          <p:spPr>
            <a:xfrm>
              <a:off x="3819525" y="2419349"/>
              <a:ext cx="4552111" cy="2023586"/>
            </a:xfrm>
            <a:custGeom>
              <a:avLst/>
              <a:gdLst>
                <a:gd name="connsiteX0" fmla="*/ 4552112 w 4552111"/>
                <a:gd name="connsiteY0" fmla="*/ 2023586 h 2023586"/>
                <a:gd name="connsiteX1" fmla="*/ 4552112 w 4552111"/>
                <a:gd name="connsiteY1" fmla="*/ 1820847 h 2023586"/>
                <a:gd name="connsiteX2" fmla="*/ 2693013 w 4552111"/>
                <a:gd name="connsiteY2" fmla="*/ 1820847 h 2023586"/>
                <a:gd name="connsiteX3" fmla="*/ 2693013 w 4552111"/>
                <a:gd name="connsiteY3" fmla="*/ 1790243 h 2023586"/>
                <a:gd name="connsiteX4" fmla="*/ 2627986 w 4552111"/>
                <a:gd name="connsiteY4" fmla="*/ 1790243 h 2023586"/>
                <a:gd name="connsiteX5" fmla="*/ 2627986 w 4552111"/>
                <a:gd name="connsiteY5" fmla="*/ 1759639 h 2023586"/>
                <a:gd name="connsiteX6" fmla="*/ 2138344 w 4552111"/>
                <a:gd name="connsiteY6" fmla="*/ 1759639 h 2023586"/>
                <a:gd name="connsiteX7" fmla="*/ 2138344 w 4552111"/>
                <a:gd name="connsiteY7" fmla="*/ 1725206 h 2023586"/>
                <a:gd name="connsiteX8" fmla="*/ 2008280 w 4552111"/>
                <a:gd name="connsiteY8" fmla="*/ 1725206 h 2023586"/>
                <a:gd name="connsiteX9" fmla="*/ 2008280 w 4552111"/>
                <a:gd name="connsiteY9" fmla="*/ 1698431 h 2023586"/>
                <a:gd name="connsiteX10" fmla="*/ 1981505 w 4552111"/>
                <a:gd name="connsiteY10" fmla="*/ 1698431 h 2023586"/>
                <a:gd name="connsiteX11" fmla="*/ 1981505 w 4552111"/>
                <a:gd name="connsiteY11" fmla="*/ 1625756 h 2023586"/>
                <a:gd name="connsiteX12" fmla="*/ 1629575 w 4552111"/>
                <a:gd name="connsiteY12" fmla="*/ 1625756 h 2023586"/>
                <a:gd name="connsiteX13" fmla="*/ 1629575 w 4552111"/>
                <a:gd name="connsiteY13" fmla="*/ 1576026 h 2023586"/>
                <a:gd name="connsiteX14" fmla="*/ 1560719 w 4552111"/>
                <a:gd name="connsiteY14" fmla="*/ 1576026 h 2023586"/>
                <a:gd name="connsiteX15" fmla="*/ 1560719 w 4552111"/>
                <a:gd name="connsiteY15" fmla="*/ 1560719 h 2023586"/>
                <a:gd name="connsiteX16" fmla="*/ 1541593 w 4552111"/>
                <a:gd name="connsiteY16" fmla="*/ 1560719 h 2023586"/>
                <a:gd name="connsiteX17" fmla="*/ 1541593 w 4552111"/>
                <a:gd name="connsiteY17" fmla="*/ 1530125 h 2023586"/>
                <a:gd name="connsiteX18" fmla="*/ 1461268 w 4552111"/>
                <a:gd name="connsiteY18" fmla="*/ 1530125 h 2023586"/>
                <a:gd name="connsiteX19" fmla="*/ 1461268 w 4552111"/>
                <a:gd name="connsiteY19" fmla="*/ 1468917 h 2023586"/>
                <a:gd name="connsiteX20" fmla="*/ 1373286 w 4552111"/>
                <a:gd name="connsiteY20" fmla="*/ 1468917 h 2023586"/>
                <a:gd name="connsiteX21" fmla="*/ 1373286 w 4552111"/>
                <a:gd name="connsiteY21" fmla="*/ 1442142 h 2023586"/>
                <a:gd name="connsiteX22" fmla="*/ 1254700 w 4552111"/>
                <a:gd name="connsiteY22" fmla="*/ 1442142 h 2023586"/>
                <a:gd name="connsiteX23" fmla="*/ 1254700 w 4552111"/>
                <a:gd name="connsiteY23" fmla="*/ 1426835 h 2023586"/>
                <a:gd name="connsiteX24" fmla="*/ 1189673 w 4552111"/>
                <a:gd name="connsiteY24" fmla="*/ 1426835 h 2023586"/>
                <a:gd name="connsiteX25" fmla="*/ 1189673 w 4552111"/>
                <a:gd name="connsiteY25" fmla="*/ 1335034 h 2023586"/>
                <a:gd name="connsiteX26" fmla="*/ 1059609 w 4552111"/>
                <a:gd name="connsiteY26" fmla="*/ 1335034 h 2023586"/>
                <a:gd name="connsiteX27" fmla="*/ 1059609 w 4552111"/>
                <a:gd name="connsiteY27" fmla="*/ 1308249 h 2023586"/>
                <a:gd name="connsiteX28" fmla="*/ 1048131 w 4552111"/>
                <a:gd name="connsiteY28" fmla="*/ 1308249 h 2023586"/>
                <a:gd name="connsiteX29" fmla="*/ 1048131 w 4552111"/>
                <a:gd name="connsiteY29" fmla="*/ 1281474 h 2023586"/>
                <a:gd name="connsiteX30" fmla="*/ 1029005 w 4552111"/>
                <a:gd name="connsiteY30" fmla="*/ 1281474 h 2023586"/>
                <a:gd name="connsiteX31" fmla="*/ 1029005 w 4552111"/>
                <a:gd name="connsiteY31" fmla="*/ 1247051 h 2023586"/>
                <a:gd name="connsiteX32" fmla="*/ 944850 w 4552111"/>
                <a:gd name="connsiteY32" fmla="*/ 1247051 h 2023586"/>
                <a:gd name="connsiteX33" fmla="*/ 944850 w 4552111"/>
                <a:gd name="connsiteY33" fmla="*/ 1182014 h 2023586"/>
                <a:gd name="connsiteX34" fmla="*/ 933374 w 4552111"/>
                <a:gd name="connsiteY34" fmla="*/ 1182014 h 2023586"/>
                <a:gd name="connsiteX35" fmla="*/ 933374 w 4552111"/>
                <a:gd name="connsiteY35" fmla="*/ 1143762 h 2023586"/>
                <a:gd name="connsiteX36" fmla="*/ 799488 w 4552111"/>
                <a:gd name="connsiteY36" fmla="*/ 1143762 h 2023586"/>
                <a:gd name="connsiteX37" fmla="*/ 799488 w 4552111"/>
                <a:gd name="connsiteY37" fmla="*/ 1116987 h 2023586"/>
                <a:gd name="connsiteX38" fmla="*/ 761235 w 4552111"/>
                <a:gd name="connsiteY38" fmla="*/ 1116987 h 2023586"/>
                <a:gd name="connsiteX39" fmla="*/ 761235 w 4552111"/>
                <a:gd name="connsiteY39" fmla="*/ 1063438 h 2023586"/>
                <a:gd name="connsiteX40" fmla="*/ 738283 w 4552111"/>
                <a:gd name="connsiteY40" fmla="*/ 1063438 h 2023586"/>
                <a:gd name="connsiteX41" fmla="*/ 738283 w 4552111"/>
                <a:gd name="connsiteY41" fmla="*/ 1017527 h 2023586"/>
                <a:gd name="connsiteX42" fmla="*/ 734458 w 4552111"/>
                <a:gd name="connsiteY42" fmla="*/ 1017527 h 2023586"/>
                <a:gd name="connsiteX43" fmla="*/ 734458 w 4552111"/>
                <a:gd name="connsiteY43" fmla="*/ 986923 h 2023586"/>
                <a:gd name="connsiteX44" fmla="*/ 722982 w 4552111"/>
                <a:gd name="connsiteY44" fmla="*/ 986923 h 2023586"/>
                <a:gd name="connsiteX45" fmla="*/ 722982 w 4552111"/>
                <a:gd name="connsiteY45" fmla="*/ 853043 h 2023586"/>
                <a:gd name="connsiteX46" fmla="*/ 700030 w 4552111"/>
                <a:gd name="connsiteY46" fmla="*/ 853043 h 2023586"/>
                <a:gd name="connsiteX47" fmla="*/ 700030 w 4552111"/>
                <a:gd name="connsiteY47" fmla="*/ 742108 h 2023586"/>
                <a:gd name="connsiteX48" fmla="*/ 692380 w 4552111"/>
                <a:gd name="connsiteY48" fmla="*/ 742108 h 2023586"/>
                <a:gd name="connsiteX49" fmla="*/ 692380 w 4552111"/>
                <a:gd name="connsiteY49" fmla="*/ 680903 h 2023586"/>
                <a:gd name="connsiteX50" fmla="*/ 631175 w 4552111"/>
                <a:gd name="connsiteY50" fmla="*/ 680903 h 2023586"/>
                <a:gd name="connsiteX51" fmla="*/ 631175 w 4552111"/>
                <a:gd name="connsiteY51" fmla="*/ 654127 h 2023586"/>
                <a:gd name="connsiteX52" fmla="*/ 612048 w 4552111"/>
                <a:gd name="connsiteY52" fmla="*/ 654127 h 2023586"/>
                <a:gd name="connsiteX53" fmla="*/ 612048 w 4552111"/>
                <a:gd name="connsiteY53" fmla="*/ 619699 h 2023586"/>
                <a:gd name="connsiteX54" fmla="*/ 577621 w 4552111"/>
                <a:gd name="connsiteY54" fmla="*/ 619699 h 2023586"/>
                <a:gd name="connsiteX55" fmla="*/ 577621 w 4552111"/>
                <a:gd name="connsiteY55" fmla="*/ 589097 h 2023586"/>
                <a:gd name="connsiteX56" fmla="*/ 566145 w 4552111"/>
                <a:gd name="connsiteY56" fmla="*/ 589097 h 2023586"/>
                <a:gd name="connsiteX57" fmla="*/ 566145 w 4552111"/>
                <a:gd name="connsiteY57" fmla="*/ 558494 h 2023586"/>
                <a:gd name="connsiteX58" fmla="*/ 547018 w 4552111"/>
                <a:gd name="connsiteY58" fmla="*/ 558494 h 2023586"/>
                <a:gd name="connsiteX59" fmla="*/ 547018 w 4552111"/>
                <a:gd name="connsiteY59" fmla="*/ 516416 h 2023586"/>
                <a:gd name="connsiteX60" fmla="*/ 493464 w 4552111"/>
                <a:gd name="connsiteY60" fmla="*/ 516416 h 2023586"/>
                <a:gd name="connsiteX61" fmla="*/ 493464 w 4552111"/>
                <a:gd name="connsiteY61" fmla="*/ 447561 h 2023586"/>
                <a:gd name="connsiteX62" fmla="*/ 462862 w 4552111"/>
                <a:gd name="connsiteY62" fmla="*/ 447561 h 2023586"/>
                <a:gd name="connsiteX63" fmla="*/ 462862 w 4552111"/>
                <a:gd name="connsiteY63" fmla="*/ 382531 h 2023586"/>
                <a:gd name="connsiteX64" fmla="*/ 428434 w 4552111"/>
                <a:gd name="connsiteY64" fmla="*/ 382531 h 2023586"/>
                <a:gd name="connsiteX65" fmla="*/ 428434 w 4552111"/>
                <a:gd name="connsiteY65" fmla="*/ 294548 h 2023586"/>
                <a:gd name="connsiteX66" fmla="*/ 348103 w 4552111"/>
                <a:gd name="connsiteY66" fmla="*/ 294548 h 2023586"/>
                <a:gd name="connsiteX67" fmla="*/ 348103 w 4552111"/>
                <a:gd name="connsiteY67" fmla="*/ 263946 h 2023586"/>
                <a:gd name="connsiteX68" fmla="*/ 317500 w 4552111"/>
                <a:gd name="connsiteY68" fmla="*/ 263946 h 2023586"/>
                <a:gd name="connsiteX69" fmla="*/ 317500 w 4552111"/>
                <a:gd name="connsiteY69" fmla="*/ 248644 h 2023586"/>
                <a:gd name="connsiteX70" fmla="*/ 290723 w 4552111"/>
                <a:gd name="connsiteY70" fmla="*/ 248644 h 2023586"/>
                <a:gd name="connsiteX71" fmla="*/ 290723 w 4552111"/>
                <a:gd name="connsiteY71" fmla="*/ 210392 h 2023586"/>
                <a:gd name="connsiteX72" fmla="*/ 279247 w 4552111"/>
                <a:gd name="connsiteY72" fmla="*/ 210392 h 2023586"/>
                <a:gd name="connsiteX73" fmla="*/ 279247 w 4552111"/>
                <a:gd name="connsiteY73" fmla="*/ 156838 h 2023586"/>
                <a:gd name="connsiteX74" fmla="*/ 221868 w 4552111"/>
                <a:gd name="connsiteY74" fmla="*/ 156838 h 2023586"/>
                <a:gd name="connsiteX75" fmla="*/ 221868 w 4552111"/>
                <a:gd name="connsiteY75" fmla="*/ 38253 h 2023586"/>
                <a:gd name="connsiteX76" fmla="*/ 95633 w 4552111"/>
                <a:gd name="connsiteY76" fmla="*/ 38253 h 2023586"/>
                <a:gd name="connsiteX77" fmla="*/ 95633 w 4552111"/>
                <a:gd name="connsiteY77" fmla="*/ 0 h 2023586"/>
                <a:gd name="connsiteX78" fmla="*/ 0 w 4552111"/>
                <a:gd name="connsiteY78" fmla="*/ 0 h 2023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552111" h="2023586">
                  <a:moveTo>
                    <a:pt x="4552112" y="2023586"/>
                  </a:moveTo>
                  <a:lnTo>
                    <a:pt x="4552112" y="1820847"/>
                  </a:lnTo>
                  <a:lnTo>
                    <a:pt x="2693013" y="1820847"/>
                  </a:lnTo>
                  <a:lnTo>
                    <a:pt x="2693013" y="1790243"/>
                  </a:lnTo>
                  <a:lnTo>
                    <a:pt x="2627986" y="1790243"/>
                  </a:lnTo>
                  <a:lnTo>
                    <a:pt x="2627986" y="1759639"/>
                  </a:lnTo>
                  <a:lnTo>
                    <a:pt x="2138344" y="1759639"/>
                  </a:lnTo>
                  <a:lnTo>
                    <a:pt x="2138344" y="1725206"/>
                  </a:lnTo>
                  <a:lnTo>
                    <a:pt x="2008280" y="1725206"/>
                  </a:lnTo>
                  <a:lnTo>
                    <a:pt x="2008280" y="1698431"/>
                  </a:lnTo>
                  <a:lnTo>
                    <a:pt x="1981505" y="1698431"/>
                  </a:lnTo>
                  <a:lnTo>
                    <a:pt x="1981505" y="1625756"/>
                  </a:lnTo>
                  <a:lnTo>
                    <a:pt x="1629575" y="1625756"/>
                  </a:lnTo>
                  <a:lnTo>
                    <a:pt x="1629575" y="1576026"/>
                  </a:lnTo>
                  <a:lnTo>
                    <a:pt x="1560719" y="1576026"/>
                  </a:lnTo>
                  <a:lnTo>
                    <a:pt x="1560719" y="1560719"/>
                  </a:lnTo>
                  <a:lnTo>
                    <a:pt x="1541593" y="1560719"/>
                  </a:lnTo>
                  <a:lnTo>
                    <a:pt x="1541593" y="1530125"/>
                  </a:lnTo>
                  <a:lnTo>
                    <a:pt x="1461268" y="1530125"/>
                  </a:lnTo>
                  <a:lnTo>
                    <a:pt x="1461268" y="1468917"/>
                  </a:lnTo>
                  <a:lnTo>
                    <a:pt x="1373286" y="1468917"/>
                  </a:lnTo>
                  <a:lnTo>
                    <a:pt x="1373286" y="1442142"/>
                  </a:lnTo>
                  <a:lnTo>
                    <a:pt x="1254700" y="1442142"/>
                  </a:lnTo>
                  <a:lnTo>
                    <a:pt x="1254700" y="1426835"/>
                  </a:lnTo>
                  <a:lnTo>
                    <a:pt x="1189673" y="1426835"/>
                  </a:lnTo>
                  <a:lnTo>
                    <a:pt x="1189673" y="1335034"/>
                  </a:lnTo>
                  <a:lnTo>
                    <a:pt x="1059609" y="1335034"/>
                  </a:lnTo>
                  <a:lnTo>
                    <a:pt x="1059609" y="1308249"/>
                  </a:lnTo>
                  <a:lnTo>
                    <a:pt x="1048131" y="1308249"/>
                  </a:lnTo>
                  <a:lnTo>
                    <a:pt x="1048131" y="1281474"/>
                  </a:lnTo>
                  <a:lnTo>
                    <a:pt x="1029005" y="1281474"/>
                  </a:lnTo>
                  <a:lnTo>
                    <a:pt x="1029005" y="1247051"/>
                  </a:lnTo>
                  <a:lnTo>
                    <a:pt x="944850" y="1247051"/>
                  </a:lnTo>
                  <a:lnTo>
                    <a:pt x="944850" y="1182014"/>
                  </a:lnTo>
                  <a:lnTo>
                    <a:pt x="933374" y="1182014"/>
                  </a:lnTo>
                  <a:lnTo>
                    <a:pt x="933374" y="1143762"/>
                  </a:lnTo>
                  <a:lnTo>
                    <a:pt x="799488" y="1143762"/>
                  </a:lnTo>
                  <a:lnTo>
                    <a:pt x="799488" y="1116987"/>
                  </a:lnTo>
                  <a:lnTo>
                    <a:pt x="761235" y="1116987"/>
                  </a:lnTo>
                  <a:lnTo>
                    <a:pt x="761235" y="1063438"/>
                  </a:lnTo>
                  <a:lnTo>
                    <a:pt x="738283" y="1063438"/>
                  </a:lnTo>
                  <a:lnTo>
                    <a:pt x="738283" y="1017527"/>
                  </a:lnTo>
                  <a:lnTo>
                    <a:pt x="734458" y="1017527"/>
                  </a:lnTo>
                  <a:lnTo>
                    <a:pt x="734458" y="986923"/>
                  </a:lnTo>
                  <a:lnTo>
                    <a:pt x="722982" y="986923"/>
                  </a:lnTo>
                  <a:lnTo>
                    <a:pt x="722982" y="853043"/>
                  </a:lnTo>
                  <a:lnTo>
                    <a:pt x="700030" y="853043"/>
                  </a:lnTo>
                  <a:lnTo>
                    <a:pt x="700030" y="742108"/>
                  </a:lnTo>
                  <a:lnTo>
                    <a:pt x="692380" y="742108"/>
                  </a:lnTo>
                  <a:lnTo>
                    <a:pt x="692380" y="680903"/>
                  </a:lnTo>
                  <a:lnTo>
                    <a:pt x="631175" y="680903"/>
                  </a:lnTo>
                  <a:lnTo>
                    <a:pt x="631175" y="654127"/>
                  </a:lnTo>
                  <a:lnTo>
                    <a:pt x="612048" y="654127"/>
                  </a:lnTo>
                  <a:lnTo>
                    <a:pt x="612048" y="619699"/>
                  </a:lnTo>
                  <a:lnTo>
                    <a:pt x="577621" y="619699"/>
                  </a:lnTo>
                  <a:lnTo>
                    <a:pt x="577621" y="589097"/>
                  </a:lnTo>
                  <a:lnTo>
                    <a:pt x="566145" y="589097"/>
                  </a:lnTo>
                  <a:lnTo>
                    <a:pt x="566145" y="558494"/>
                  </a:lnTo>
                  <a:lnTo>
                    <a:pt x="547018" y="558494"/>
                  </a:lnTo>
                  <a:lnTo>
                    <a:pt x="547018" y="516416"/>
                  </a:lnTo>
                  <a:lnTo>
                    <a:pt x="493464" y="516416"/>
                  </a:lnTo>
                  <a:lnTo>
                    <a:pt x="493464" y="447561"/>
                  </a:lnTo>
                  <a:lnTo>
                    <a:pt x="462862" y="447561"/>
                  </a:lnTo>
                  <a:lnTo>
                    <a:pt x="462862" y="382531"/>
                  </a:lnTo>
                  <a:lnTo>
                    <a:pt x="428434" y="382531"/>
                  </a:lnTo>
                  <a:lnTo>
                    <a:pt x="428434" y="294548"/>
                  </a:lnTo>
                  <a:lnTo>
                    <a:pt x="348103" y="294548"/>
                  </a:lnTo>
                  <a:lnTo>
                    <a:pt x="348103" y="263946"/>
                  </a:lnTo>
                  <a:lnTo>
                    <a:pt x="317500" y="263946"/>
                  </a:lnTo>
                  <a:lnTo>
                    <a:pt x="317500" y="248644"/>
                  </a:lnTo>
                  <a:lnTo>
                    <a:pt x="290723" y="248644"/>
                  </a:lnTo>
                  <a:lnTo>
                    <a:pt x="290723" y="210392"/>
                  </a:lnTo>
                  <a:lnTo>
                    <a:pt x="279247" y="210392"/>
                  </a:lnTo>
                  <a:lnTo>
                    <a:pt x="279247" y="156838"/>
                  </a:lnTo>
                  <a:lnTo>
                    <a:pt x="221868" y="156838"/>
                  </a:lnTo>
                  <a:lnTo>
                    <a:pt x="221868" y="38253"/>
                  </a:lnTo>
                  <a:lnTo>
                    <a:pt x="95633" y="38253"/>
                  </a:lnTo>
                  <a:lnTo>
                    <a:pt x="95633" y="0"/>
                  </a:ln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1" name="Freeform: Shape 1070">
              <a:extLst>
                <a:ext uri="{FF2B5EF4-FFF2-40B4-BE49-F238E27FC236}">
                  <a16:creationId xmlns:a16="http://schemas.microsoft.com/office/drawing/2014/main" id="{44F407E3-DD1A-7208-72B1-EA3A560A73C3}"/>
                </a:ext>
              </a:extLst>
            </p:cNvPr>
            <p:cNvSpPr/>
            <p:nvPr/>
          </p:nvSpPr>
          <p:spPr>
            <a:xfrm>
              <a:off x="3996392" y="2502602"/>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2" name="Freeform: Shape 1071">
              <a:extLst>
                <a:ext uri="{FF2B5EF4-FFF2-40B4-BE49-F238E27FC236}">
                  <a16:creationId xmlns:a16="http://schemas.microsoft.com/office/drawing/2014/main" id="{DD6668A5-CD7F-1534-821A-485D36B9C783}"/>
                </a:ext>
              </a:extLst>
            </p:cNvPr>
            <p:cNvSpPr/>
            <p:nvPr/>
          </p:nvSpPr>
          <p:spPr>
            <a:xfrm>
              <a:off x="4053542" y="2635952"/>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3" name="Freeform: Shape 1072">
              <a:extLst>
                <a:ext uri="{FF2B5EF4-FFF2-40B4-BE49-F238E27FC236}">
                  <a16:creationId xmlns:a16="http://schemas.microsoft.com/office/drawing/2014/main" id="{29DBE9BB-79AC-CDE0-1CFC-D2B323164658}"/>
                </a:ext>
              </a:extLst>
            </p:cNvPr>
            <p:cNvSpPr/>
            <p:nvPr/>
          </p:nvSpPr>
          <p:spPr>
            <a:xfrm>
              <a:off x="4174742" y="2667153"/>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4" name="Freeform: Shape 1073">
              <a:extLst>
                <a:ext uri="{FF2B5EF4-FFF2-40B4-BE49-F238E27FC236}">
                  <a16:creationId xmlns:a16="http://schemas.microsoft.com/office/drawing/2014/main" id="{D7F56CA2-2C81-D039-5B96-272776199ED4}"/>
                </a:ext>
              </a:extLst>
            </p:cNvPr>
            <p:cNvSpPr/>
            <p:nvPr/>
          </p:nvSpPr>
          <p:spPr>
            <a:xfrm>
              <a:off x="4244042" y="2826454"/>
              <a:ext cx="89999" cy="9525"/>
            </a:xfrm>
            <a:custGeom>
              <a:avLst/>
              <a:gdLst>
                <a:gd name="connsiteX0" fmla="*/ 0 w 89999"/>
                <a:gd name="connsiteY0" fmla="*/ 0 h 9525"/>
                <a:gd name="connsiteX1" fmla="*/ 90000 w 89999"/>
                <a:gd name="connsiteY1" fmla="*/ 0 h 9525"/>
              </a:gdLst>
              <a:ahLst/>
              <a:cxnLst>
                <a:cxn ang="0">
                  <a:pos x="connsiteX0" y="connsiteY0"/>
                </a:cxn>
                <a:cxn ang="0">
                  <a:pos x="connsiteX1" y="connsiteY1"/>
                </a:cxn>
              </a:cxnLst>
              <a:rect l="l" t="t" r="r" b="b"/>
              <a:pathLst>
                <a:path w="89999" h="9525">
                  <a:moveTo>
                    <a:pt x="0" y="0"/>
                  </a:moveTo>
                  <a:lnTo>
                    <a:pt x="9000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5" name="Freeform: Shape 1074">
              <a:extLst>
                <a:ext uri="{FF2B5EF4-FFF2-40B4-BE49-F238E27FC236}">
                  <a16:creationId xmlns:a16="http://schemas.microsoft.com/office/drawing/2014/main" id="{A1707736-3BF1-4DA3-2FA8-A245A7D2A7DD}"/>
                </a:ext>
              </a:extLst>
            </p:cNvPr>
            <p:cNvSpPr/>
            <p:nvPr/>
          </p:nvSpPr>
          <p:spPr>
            <a:xfrm>
              <a:off x="4955790" y="371491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6" name="Freeform: Shape 1075">
              <a:extLst>
                <a:ext uri="{FF2B5EF4-FFF2-40B4-BE49-F238E27FC236}">
                  <a16:creationId xmlns:a16="http://schemas.microsoft.com/office/drawing/2014/main" id="{66F187D8-33B4-DF5C-CC4F-988D0A8EF01F}"/>
                </a:ext>
              </a:extLst>
            </p:cNvPr>
            <p:cNvSpPr/>
            <p:nvPr/>
          </p:nvSpPr>
          <p:spPr>
            <a:xfrm>
              <a:off x="6879840" y="419116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7" name="Freeform: Shape 1076">
              <a:extLst>
                <a:ext uri="{FF2B5EF4-FFF2-40B4-BE49-F238E27FC236}">
                  <a16:creationId xmlns:a16="http://schemas.microsoft.com/office/drawing/2014/main" id="{6910256D-B46F-795E-F4AA-DC9172DDFA63}"/>
                </a:ext>
              </a:extLst>
            </p:cNvPr>
            <p:cNvSpPr/>
            <p:nvPr/>
          </p:nvSpPr>
          <p:spPr>
            <a:xfrm>
              <a:off x="7870440" y="419116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78" name="Freeform: Shape 1077">
              <a:extLst>
                <a:ext uri="{FF2B5EF4-FFF2-40B4-BE49-F238E27FC236}">
                  <a16:creationId xmlns:a16="http://schemas.microsoft.com/office/drawing/2014/main" id="{6FB71D8B-D405-2A4B-BD7F-873FE2F67DD4}"/>
                </a:ext>
              </a:extLst>
            </p:cNvPr>
            <p:cNvSpPr/>
            <p:nvPr/>
          </p:nvSpPr>
          <p:spPr>
            <a:xfrm>
              <a:off x="8060940" y="419116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pSp>
        <p:nvGrpSpPr>
          <p:cNvPr id="1079" name="Group 1078">
            <a:extLst>
              <a:ext uri="{FF2B5EF4-FFF2-40B4-BE49-F238E27FC236}">
                <a16:creationId xmlns:a16="http://schemas.microsoft.com/office/drawing/2014/main" id="{5BDCE592-C0F2-20A1-7125-D621EF8B413D}"/>
              </a:ext>
            </a:extLst>
          </p:cNvPr>
          <p:cNvGrpSpPr/>
          <p:nvPr/>
        </p:nvGrpSpPr>
        <p:grpSpPr>
          <a:xfrm>
            <a:off x="1448278" y="3226813"/>
            <a:ext cx="2169509" cy="2016000"/>
            <a:chOff x="5010150" y="2409824"/>
            <a:chExt cx="2169509" cy="2047532"/>
          </a:xfrm>
        </p:grpSpPr>
        <p:sp>
          <p:nvSpPr>
            <p:cNvPr id="1080" name="Freeform: Shape 1079">
              <a:extLst>
                <a:ext uri="{FF2B5EF4-FFF2-40B4-BE49-F238E27FC236}">
                  <a16:creationId xmlns:a16="http://schemas.microsoft.com/office/drawing/2014/main" id="{6B17DF39-B181-28F8-8B31-70732CB55F81}"/>
                </a:ext>
              </a:extLst>
            </p:cNvPr>
            <p:cNvSpPr/>
            <p:nvPr/>
          </p:nvSpPr>
          <p:spPr>
            <a:xfrm>
              <a:off x="5010150" y="2409824"/>
              <a:ext cx="2169509" cy="2047532"/>
            </a:xfrm>
            <a:custGeom>
              <a:avLst/>
              <a:gdLst>
                <a:gd name="connsiteX0" fmla="*/ 2169509 w 2169509"/>
                <a:gd name="connsiteY0" fmla="*/ 2047532 h 2047532"/>
                <a:gd name="connsiteX1" fmla="*/ 2169509 w 2169509"/>
                <a:gd name="connsiteY1" fmla="*/ 2012680 h 2047532"/>
                <a:gd name="connsiteX2" fmla="*/ 2140468 w 2169509"/>
                <a:gd name="connsiteY2" fmla="*/ 2012680 h 2047532"/>
                <a:gd name="connsiteX3" fmla="*/ 2140468 w 2169509"/>
                <a:gd name="connsiteY3" fmla="*/ 1980724 h 2047532"/>
                <a:gd name="connsiteX4" fmla="*/ 1951682 w 2169509"/>
                <a:gd name="connsiteY4" fmla="*/ 1980724 h 2047532"/>
                <a:gd name="connsiteX5" fmla="*/ 1951682 w 2169509"/>
                <a:gd name="connsiteY5" fmla="*/ 1948777 h 2047532"/>
                <a:gd name="connsiteX6" fmla="*/ 1887788 w 2169509"/>
                <a:gd name="connsiteY6" fmla="*/ 1948777 h 2047532"/>
                <a:gd name="connsiteX7" fmla="*/ 1887788 w 2169509"/>
                <a:gd name="connsiteY7" fmla="*/ 1922640 h 2047532"/>
                <a:gd name="connsiteX8" fmla="*/ 1861652 w 2169509"/>
                <a:gd name="connsiteY8" fmla="*/ 1922640 h 2047532"/>
                <a:gd name="connsiteX9" fmla="*/ 1861652 w 2169509"/>
                <a:gd name="connsiteY9" fmla="*/ 1879083 h 2047532"/>
                <a:gd name="connsiteX10" fmla="*/ 1751286 w 2169509"/>
                <a:gd name="connsiteY10" fmla="*/ 1879083 h 2047532"/>
                <a:gd name="connsiteX11" fmla="*/ 1751286 w 2169509"/>
                <a:gd name="connsiteY11" fmla="*/ 1855842 h 2047532"/>
                <a:gd name="connsiteX12" fmla="*/ 1725149 w 2169509"/>
                <a:gd name="connsiteY12" fmla="*/ 1855842 h 2047532"/>
                <a:gd name="connsiteX13" fmla="*/ 1725149 w 2169509"/>
                <a:gd name="connsiteY13" fmla="*/ 1826800 h 2047532"/>
                <a:gd name="connsiteX14" fmla="*/ 1640929 w 2169509"/>
                <a:gd name="connsiteY14" fmla="*/ 1826800 h 2047532"/>
                <a:gd name="connsiteX15" fmla="*/ 1640929 w 2169509"/>
                <a:gd name="connsiteY15" fmla="*/ 1794853 h 2047532"/>
                <a:gd name="connsiteX16" fmla="*/ 1597362 w 2169509"/>
                <a:gd name="connsiteY16" fmla="*/ 1794853 h 2047532"/>
                <a:gd name="connsiteX17" fmla="*/ 1597362 w 2169509"/>
                <a:gd name="connsiteY17" fmla="*/ 1765811 h 2047532"/>
                <a:gd name="connsiteX18" fmla="*/ 1565415 w 2169509"/>
                <a:gd name="connsiteY18" fmla="*/ 1765811 h 2047532"/>
                <a:gd name="connsiteX19" fmla="*/ 1565415 w 2169509"/>
                <a:gd name="connsiteY19" fmla="*/ 1745485 h 2047532"/>
                <a:gd name="connsiteX20" fmla="*/ 1518942 w 2169509"/>
                <a:gd name="connsiteY20" fmla="*/ 1745485 h 2047532"/>
                <a:gd name="connsiteX21" fmla="*/ 1518942 w 2169509"/>
                <a:gd name="connsiteY21" fmla="*/ 1693202 h 2047532"/>
                <a:gd name="connsiteX22" fmla="*/ 1431817 w 2169509"/>
                <a:gd name="connsiteY22" fmla="*/ 1693202 h 2047532"/>
                <a:gd name="connsiteX23" fmla="*/ 1431817 w 2169509"/>
                <a:gd name="connsiteY23" fmla="*/ 1678686 h 2047532"/>
                <a:gd name="connsiteX24" fmla="*/ 1417291 w 2169509"/>
                <a:gd name="connsiteY24" fmla="*/ 1678686 h 2047532"/>
                <a:gd name="connsiteX25" fmla="*/ 1417291 w 2169509"/>
                <a:gd name="connsiteY25" fmla="*/ 1649635 h 2047532"/>
                <a:gd name="connsiteX26" fmla="*/ 1402775 w 2169509"/>
                <a:gd name="connsiteY26" fmla="*/ 1649635 h 2047532"/>
                <a:gd name="connsiteX27" fmla="*/ 1402775 w 2169509"/>
                <a:gd name="connsiteY27" fmla="*/ 1577035 h 2047532"/>
                <a:gd name="connsiteX28" fmla="*/ 1396965 w 2169509"/>
                <a:gd name="connsiteY28" fmla="*/ 1577035 h 2047532"/>
                <a:gd name="connsiteX29" fmla="*/ 1396965 w 2169509"/>
                <a:gd name="connsiteY29" fmla="*/ 1553794 h 2047532"/>
                <a:gd name="connsiteX30" fmla="*/ 958415 w 2169509"/>
                <a:gd name="connsiteY30" fmla="*/ 1553794 h 2047532"/>
                <a:gd name="connsiteX31" fmla="*/ 958415 w 2169509"/>
                <a:gd name="connsiteY31" fmla="*/ 1489901 h 2047532"/>
                <a:gd name="connsiteX32" fmla="*/ 938087 w 2169509"/>
                <a:gd name="connsiteY32" fmla="*/ 1489901 h 2047532"/>
                <a:gd name="connsiteX33" fmla="*/ 938087 w 2169509"/>
                <a:gd name="connsiteY33" fmla="*/ 1437627 h 2047532"/>
                <a:gd name="connsiteX34" fmla="*/ 929374 w 2169509"/>
                <a:gd name="connsiteY34" fmla="*/ 1437627 h 2047532"/>
                <a:gd name="connsiteX35" fmla="*/ 929374 w 2169509"/>
                <a:gd name="connsiteY35" fmla="*/ 1382440 h 2047532"/>
                <a:gd name="connsiteX36" fmla="*/ 923565 w 2169509"/>
                <a:gd name="connsiteY36" fmla="*/ 1382440 h 2047532"/>
                <a:gd name="connsiteX37" fmla="*/ 923565 w 2169509"/>
                <a:gd name="connsiteY37" fmla="*/ 1330166 h 2047532"/>
                <a:gd name="connsiteX38" fmla="*/ 787064 w 2169509"/>
                <a:gd name="connsiteY38" fmla="*/ 1330166 h 2047532"/>
                <a:gd name="connsiteX39" fmla="*/ 787064 w 2169509"/>
                <a:gd name="connsiteY39" fmla="*/ 1295314 h 2047532"/>
                <a:gd name="connsiteX40" fmla="*/ 708648 w 2169509"/>
                <a:gd name="connsiteY40" fmla="*/ 1295314 h 2047532"/>
                <a:gd name="connsiteX41" fmla="*/ 708648 w 2169509"/>
                <a:gd name="connsiteY41" fmla="*/ 1167527 h 2047532"/>
                <a:gd name="connsiteX42" fmla="*/ 694126 w 2169509"/>
                <a:gd name="connsiteY42" fmla="*/ 1167527 h 2047532"/>
                <a:gd name="connsiteX43" fmla="*/ 694126 w 2169509"/>
                <a:gd name="connsiteY43" fmla="*/ 1083297 h 2047532"/>
                <a:gd name="connsiteX44" fmla="*/ 679605 w 2169509"/>
                <a:gd name="connsiteY44" fmla="*/ 1083297 h 2047532"/>
                <a:gd name="connsiteX45" fmla="*/ 679605 w 2169509"/>
                <a:gd name="connsiteY45" fmla="*/ 1045550 h 2047532"/>
                <a:gd name="connsiteX46" fmla="*/ 554720 w 2169509"/>
                <a:gd name="connsiteY46" fmla="*/ 1045550 h 2047532"/>
                <a:gd name="connsiteX47" fmla="*/ 554720 w 2169509"/>
                <a:gd name="connsiteY47" fmla="*/ 1010698 h 2047532"/>
                <a:gd name="connsiteX48" fmla="*/ 540199 w 2169509"/>
                <a:gd name="connsiteY48" fmla="*/ 1010698 h 2047532"/>
                <a:gd name="connsiteX49" fmla="*/ 540199 w 2169509"/>
                <a:gd name="connsiteY49" fmla="*/ 978751 h 2047532"/>
                <a:gd name="connsiteX50" fmla="*/ 508251 w 2169509"/>
                <a:gd name="connsiteY50" fmla="*/ 978751 h 2047532"/>
                <a:gd name="connsiteX51" fmla="*/ 508251 w 2169509"/>
                <a:gd name="connsiteY51" fmla="*/ 920661 h 2047532"/>
                <a:gd name="connsiteX52" fmla="*/ 490826 w 2169509"/>
                <a:gd name="connsiteY52" fmla="*/ 920661 h 2047532"/>
                <a:gd name="connsiteX53" fmla="*/ 490826 w 2169509"/>
                <a:gd name="connsiteY53" fmla="*/ 894522 h 2047532"/>
                <a:gd name="connsiteX54" fmla="*/ 473400 w 2169509"/>
                <a:gd name="connsiteY54" fmla="*/ 894522 h 2047532"/>
                <a:gd name="connsiteX55" fmla="*/ 473400 w 2169509"/>
                <a:gd name="connsiteY55" fmla="*/ 853862 h 2047532"/>
                <a:gd name="connsiteX56" fmla="*/ 464687 w 2169509"/>
                <a:gd name="connsiteY56" fmla="*/ 853862 h 2047532"/>
                <a:gd name="connsiteX57" fmla="*/ 464687 w 2169509"/>
                <a:gd name="connsiteY57" fmla="*/ 647658 h 2047532"/>
                <a:gd name="connsiteX58" fmla="*/ 450166 w 2169509"/>
                <a:gd name="connsiteY58" fmla="*/ 647658 h 2047532"/>
                <a:gd name="connsiteX59" fmla="*/ 450166 w 2169509"/>
                <a:gd name="connsiteY59" fmla="*/ 583763 h 2047532"/>
                <a:gd name="connsiteX60" fmla="*/ 429836 w 2169509"/>
                <a:gd name="connsiteY60" fmla="*/ 583763 h 2047532"/>
                <a:gd name="connsiteX61" fmla="*/ 429836 w 2169509"/>
                <a:gd name="connsiteY61" fmla="*/ 548912 h 2047532"/>
                <a:gd name="connsiteX62" fmla="*/ 397888 w 2169509"/>
                <a:gd name="connsiteY62" fmla="*/ 548912 h 2047532"/>
                <a:gd name="connsiteX63" fmla="*/ 397888 w 2169509"/>
                <a:gd name="connsiteY63" fmla="*/ 519869 h 2047532"/>
                <a:gd name="connsiteX64" fmla="*/ 290430 w 2169509"/>
                <a:gd name="connsiteY64" fmla="*/ 519869 h 2047532"/>
                <a:gd name="connsiteX65" fmla="*/ 290430 w 2169509"/>
                <a:gd name="connsiteY65" fmla="*/ 485017 h 2047532"/>
                <a:gd name="connsiteX66" fmla="*/ 246865 w 2169509"/>
                <a:gd name="connsiteY66" fmla="*/ 485017 h 2047532"/>
                <a:gd name="connsiteX67" fmla="*/ 246865 w 2169509"/>
                <a:gd name="connsiteY67" fmla="*/ 467592 h 2047532"/>
                <a:gd name="connsiteX68" fmla="*/ 235248 w 2169509"/>
                <a:gd name="connsiteY68" fmla="*/ 467592 h 2047532"/>
                <a:gd name="connsiteX69" fmla="*/ 235248 w 2169509"/>
                <a:gd name="connsiteY69" fmla="*/ 365941 h 2047532"/>
                <a:gd name="connsiteX70" fmla="*/ 214917 w 2169509"/>
                <a:gd name="connsiteY70" fmla="*/ 365941 h 2047532"/>
                <a:gd name="connsiteX71" fmla="*/ 214917 w 2169509"/>
                <a:gd name="connsiteY71" fmla="*/ 159736 h 2047532"/>
                <a:gd name="connsiteX72" fmla="*/ 200396 w 2169509"/>
                <a:gd name="connsiteY72" fmla="*/ 159736 h 2047532"/>
                <a:gd name="connsiteX73" fmla="*/ 200396 w 2169509"/>
                <a:gd name="connsiteY73" fmla="*/ 0 h 2047532"/>
                <a:gd name="connsiteX74" fmla="*/ 0 w 2169509"/>
                <a:gd name="connsiteY74" fmla="*/ 0 h 2047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2169509" h="2047532">
                  <a:moveTo>
                    <a:pt x="2169509" y="2047532"/>
                  </a:moveTo>
                  <a:lnTo>
                    <a:pt x="2169509" y="2012680"/>
                  </a:lnTo>
                  <a:lnTo>
                    <a:pt x="2140468" y="2012680"/>
                  </a:lnTo>
                  <a:lnTo>
                    <a:pt x="2140468" y="1980724"/>
                  </a:lnTo>
                  <a:lnTo>
                    <a:pt x="1951682" y="1980724"/>
                  </a:lnTo>
                  <a:lnTo>
                    <a:pt x="1951682" y="1948777"/>
                  </a:lnTo>
                  <a:lnTo>
                    <a:pt x="1887788" y="1948777"/>
                  </a:lnTo>
                  <a:lnTo>
                    <a:pt x="1887788" y="1922640"/>
                  </a:lnTo>
                  <a:lnTo>
                    <a:pt x="1861652" y="1922640"/>
                  </a:lnTo>
                  <a:lnTo>
                    <a:pt x="1861652" y="1879083"/>
                  </a:lnTo>
                  <a:lnTo>
                    <a:pt x="1751286" y="1879083"/>
                  </a:lnTo>
                  <a:lnTo>
                    <a:pt x="1751286" y="1855842"/>
                  </a:lnTo>
                  <a:lnTo>
                    <a:pt x="1725149" y="1855842"/>
                  </a:lnTo>
                  <a:lnTo>
                    <a:pt x="1725149" y="1826800"/>
                  </a:lnTo>
                  <a:lnTo>
                    <a:pt x="1640929" y="1826800"/>
                  </a:lnTo>
                  <a:lnTo>
                    <a:pt x="1640929" y="1794853"/>
                  </a:lnTo>
                  <a:lnTo>
                    <a:pt x="1597362" y="1794853"/>
                  </a:lnTo>
                  <a:lnTo>
                    <a:pt x="1597362" y="1765811"/>
                  </a:lnTo>
                  <a:lnTo>
                    <a:pt x="1565415" y="1765811"/>
                  </a:lnTo>
                  <a:lnTo>
                    <a:pt x="1565415" y="1745485"/>
                  </a:lnTo>
                  <a:lnTo>
                    <a:pt x="1518942" y="1745485"/>
                  </a:lnTo>
                  <a:lnTo>
                    <a:pt x="1518942" y="1693202"/>
                  </a:lnTo>
                  <a:lnTo>
                    <a:pt x="1431817" y="1693202"/>
                  </a:lnTo>
                  <a:lnTo>
                    <a:pt x="1431817" y="1678686"/>
                  </a:lnTo>
                  <a:lnTo>
                    <a:pt x="1417291" y="1678686"/>
                  </a:lnTo>
                  <a:lnTo>
                    <a:pt x="1417291" y="1649635"/>
                  </a:lnTo>
                  <a:lnTo>
                    <a:pt x="1402775" y="1649635"/>
                  </a:lnTo>
                  <a:lnTo>
                    <a:pt x="1402775" y="1577035"/>
                  </a:lnTo>
                  <a:lnTo>
                    <a:pt x="1396965" y="1577035"/>
                  </a:lnTo>
                  <a:lnTo>
                    <a:pt x="1396965" y="1553794"/>
                  </a:lnTo>
                  <a:lnTo>
                    <a:pt x="958415" y="1553794"/>
                  </a:lnTo>
                  <a:lnTo>
                    <a:pt x="958415" y="1489901"/>
                  </a:lnTo>
                  <a:lnTo>
                    <a:pt x="938087" y="1489901"/>
                  </a:lnTo>
                  <a:lnTo>
                    <a:pt x="938087" y="1437627"/>
                  </a:lnTo>
                  <a:lnTo>
                    <a:pt x="929374" y="1437627"/>
                  </a:lnTo>
                  <a:lnTo>
                    <a:pt x="929374" y="1382440"/>
                  </a:lnTo>
                  <a:lnTo>
                    <a:pt x="923565" y="1382440"/>
                  </a:lnTo>
                  <a:lnTo>
                    <a:pt x="923565" y="1330166"/>
                  </a:lnTo>
                  <a:lnTo>
                    <a:pt x="787064" y="1330166"/>
                  </a:lnTo>
                  <a:lnTo>
                    <a:pt x="787064" y="1295314"/>
                  </a:lnTo>
                  <a:lnTo>
                    <a:pt x="708648" y="1295314"/>
                  </a:lnTo>
                  <a:lnTo>
                    <a:pt x="708648" y="1167527"/>
                  </a:lnTo>
                  <a:lnTo>
                    <a:pt x="694126" y="1167527"/>
                  </a:lnTo>
                  <a:lnTo>
                    <a:pt x="694126" y="1083297"/>
                  </a:lnTo>
                  <a:lnTo>
                    <a:pt x="679605" y="1083297"/>
                  </a:lnTo>
                  <a:lnTo>
                    <a:pt x="679605" y="1045550"/>
                  </a:lnTo>
                  <a:lnTo>
                    <a:pt x="554720" y="1045550"/>
                  </a:lnTo>
                  <a:lnTo>
                    <a:pt x="554720" y="1010698"/>
                  </a:lnTo>
                  <a:lnTo>
                    <a:pt x="540199" y="1010698"/>
                  </a:lnTo>
                  <a:lnTo>
                    <a:pt x="540199" y="978751"/>
                  </a:lnTo>
                  <a:lnTo>
                    <a:pt x="508251" y="978751"/>
                  </a:lnTo>
                  <a:lnTo>
                    <a:pt x="508251" y="920661"/>
                  </a:lnTo>
                  <a:lnTo>
                    <a:pt x="490826" y="920661"/>
                  </a:lnTo>
                  <a:lnTo>
                    <a:pt x="490826" y="894522"/>
                  </a:lnTo>
                  <a:lnTo>
                    <a:pt x="473400" y="894522"/>
                  </a:lnTo>
                  <a:lnTo>
                    <a:pt x="473400" y="853862"/>
                  </a:lnTo>
                  <a:lnTo>
                    <a:pt x="464687" y="853862"/>
                  </a:lnTo>
                  <a:lnTo>
                    <a:pt x="464687" y="647658"/>
                  </a:lnTo>
                  <a:lnTo>
                    <a:pt x="450166" y="647658"/>
                  </a:lnTo>
                  <a:lnTo>
                    <a:pt x="450166" y="583763"/>
                  </a:lnTo>
                  <a:lnTo>
                    <a:pt x="429836" y="583763"/>
                  </a:lnTo>
                  <a:lnTo>
                    <a:pt x="429836" y="548912"/>
                  </a:lnTo>
                  <a:lnTo>
                    <a:pt x="397888" y="548912"/>
                  </a:lnTo>
                  <a:lnTo>
                    <a:pt x="397888" y="519869"/>
                  </a:lnTo>
                  <a:lnTo>
                    <a:pt x="290430" y="519869"/>
                  </a:lnTo>
                  <a:lnTo>
                    <a:pt x="290430" y="485017"/>
                  </a:lnTo>
                  <a:lnTo>
                    <a:pt x="246865" y="485017"/>
                  </a:lnTo>
                  <a:lnTo>
                    <a:pt x="246865" y="467592"/>
                  </a:lnTo>
                  <a:lnTo>
                    <a:pt x="235248" y="467592"/>
                  </a:lnTo>
                  <a:lnTo>
                    <a:pt x="235248" y="365941"/>
                  </a:lnTo>
                  <a:lnTo>
                    <a:pt x="214917" y="365941"/>
                  </a:lnTo>
                  <a:lnTo>
                    <a:pt x="214917" y="159736"/>
                  </a:lnTo>
                  <a:lnTo>
                    <a:pt x="200396" y="159736"/>
                  </a:lnTo>
                  <a:lnTo>
                    <a:pt x="200396" y="0"/>
                  </a:lnTo>
                  <a:lnTo>
                    <a:pt x="0" y="0"/>
                  </a:lnTo>
                </a:path>
              </a:pathLst>
            </a:custGeom>
            <a:noFill/>
            <a:ln w="19050" cap="flat">
              <a:solidFill>
                <a:schemeClr val="accent6">
                  <a:lumMod val="75000"/>
                </a:schemeClr>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081" name="Freeform: Shape 1080">
              <a:extLst>
                <a:ext uri="{FF2B5EF4-FFF2-40B4-BE49-F238E27FC236}">
                  <a16:creationId xmlns:a16="http://schemas.microsoft.com/office/drawing/2014/main" id="{E9686CF1-9747-6B01-3568-1DA2DDBA9D5B}"/>
                </a:ext>
              </a:extLst>
            </p:cNvPr>
            <p:cNvSpPr/>
            <p:nvPr/>
          </p:nvSpPr>
          <p:spPr>
            <a:xfrm>
              <a:off x="6446148" y="4056154"/>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6">
                  <a:lumMod val="75000"/>
                </a:schemeClr>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cxnSp>
        <p:nvCxnSpPr>
          <p:cNvPr id="1082" name="Straight Connector 1081">
            <a:extLst>
              <a:ext uri="{FF2B5EF4-FFF2-40B4-BE49-F238E27FC236}">
                <a16:creationId xmlns:a16="http://schemas.microsoft.com/office/drawing/2014/main" id="{2916C0CF-7204-48F7-3898-B586E593ED34}"/>
              </a:ext>
            </a:extLst>
          </p:cNvPr>
          <p:cNvCxnSpPr/>
          <p:nvPr/>
        </p:nvCxnSpPr>
        <p:spPr>
          <a:xfrm flipV="1">
            <a:off x="2815236" y="4651513"/>
            <a:ext cx="0" cy="64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083" name="Straight Connector 1082">
            <a:extLst>
              <a:ext uri="{FF2B5EF4-FFF2-40B4-BE49-F238E27FC236}">
                <a16:creationId xmlns:a16="http://schemas.microsoft.com/office/drawing/2014/main" id="{97C9F91B-35C7-147A-CE55-AADAE7528EFF}"/>
              </a:ext>
            </a:extLst>
          </p:cNvPr>
          <p:cNvCxnSpPr/>
          <p:nvPr/>
        </p:nvCxnSpPr>
        <p:spPr>
          <a:xfrm flipV="1">
            <a:off x="4183026" y="5002033"/>
            <a:ext cx="0" cy="324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1084" name="TextBox 1083">
            <a:extLst>
              <a:ext uri="{FF2B5EF4-FFF2-40B4-BE49-F238E27FC236}">
                <a16:creationId xmlns:a16="http://schemas.microsoft.com/office/drawing/2014/main" id="{AA095A6F-6C30-D530-C4C5-45E1D5878D39}"/>
              </a:ext>
            </a:extLst>
          </p:cNvPr>
          <p:cNvSpPr txBox="1"/>
          <p:nvPr/>
        </p:nvSpPr>
        <p:spPr>
          <a:xfrm>
            <a:off x="2780946" y="444323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969696"/>
                </a:solidFill>
                <a:effectLst/>
                <a:uLnTx/>
                <a:uFillTx/>
                <a:latin typeface="Arial" panose="020B0604020202020204"/>
                <a:ea typeface="+mj-ea"/>
                <a:cs typeface="+mj-cs"/>
                <a:sym typeface="Helvetica"/>
              </a:rPr>
              <a:t>27.9%</a:t>
            </a:r>
          </a:p>
        </p:txBody>
      </p:sp>
      <p:sp>
        <p:nvSpPr>
          <p:cNvPr id="1085" name="TextBox 1084">
            <a:extLst>
              <a:ext uri="{FF2B5EF4-FFF2-40B4-BE49-F238E27FC236}">
                <a16:creationId xmlns:a16="http://schemas.microsoft.com/office/drawing/2014/main" id="{8A45AC4B-4879-17D2-2E0F-8F7795EBF2ED}"/>
              </a:ext>
            </a:extLst>
          </p:cNvPr>
          <p:cNvSpPr txBox="1"/>
          <p:nvPr/>
        </p:nvSpPr>
        <p:spPr>
          <a:xfrm>
            <a:off x="4137306" y="4778513"/>
            <a:ext cx="505267"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969696"/>
                </a:solidFill>
                <a:effectLst/>
                <a:uLnTx/>
                <a:uFillTx/>
                <a:latin typeface="Arial" panose="020B0604020202020204"/>
                <a:ea typeface="+mj-ea"/>
                <a:cs typeface="+mj-cs"/>
                <a:sym typeface="Helvetica"/>
              </a:rPr>
              <a:t>9.6%</a:t>
            </a:r>
          </a:p>
        </p:txBody>
      </p:sp>
      <p:sp>
        <p:nvSpPr>
          <p:cNvPr id="1086" name="TextBox 1085">
            <a:extLst>
              <a:ext uri="{FF2B5EF4-FFF2-40B4-BE49-F238E27FC236}">
                <a16:creationId xmlns:a16="http://schemas.microsoft.com/office/drawing/2014/main" id="{006279FF-07A3-E171-0E9E-06CE954AA52A}"/>
              </a:ext>
            </a:extLst>
          </p:cNvPr>
          <p:cNvSpPr txBox="1"/>
          <p:nvPr/>
        </p:nvSpPr>
        <p:spPr>
          <a:xfrm>
            <a:off x="2206906" y="474803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24.0%</a:t>
            </a:r>
          </a:p>
        </p:txBody>
      </p:sp>
      <p:sp>
        <p:nvSpPr>
          <p:cNvPr id="1087" name="TextBox 1086">
            <a:extLst>
              <a:ext uri="{FF2B5EF4-FFF2-40B4-BE49-F238E27FC236}">
                <a16:creationId xmlns:a16="http://schemas.microsoft.com/office/drawing/2014/main" id="{1516BA9B-C9B2-96C5-F527-BD7A71C8BB13}"/>
              </a:ext>
            </a:extLst>
          </p:cNvPr>
          <p:cNvSpPr txBox="1"/>
          <p:nvPr/>
        </p:nvSpPr>
        <p:spPr>
          <a:xfrm>
            <a:off x="4188106" y="5083313"/>
            <a:ext cx="388248"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0%</a:t>
            </a:r>
          </a:p>
        </p:txBody>
      </p:sp>
      <p:sp>
        <p:nvSpPr>
          <p:cNvPr id="1088" name="TextBox 1087">
            <a:extLst>
              <a:ext uri="{FF2B5EF4-FFF2-40B4-BE49-F238E27FC236}">
                <a16:creationId xmlns:a16="http://schemas.microsoft.com/office/drawing/2014/main" id="{4AB9D23A-77D5-7D51-42B5-B69587A8D1D2}"/>
              </a:ext>
            </a:extLst>
          </p:cNvPr>
          <p:cNvSpPr txBox="1"/>
          <p:nvPr/>
        </p:nvSpPr>
        <p:spPr>
          <a:xfrm>
            <a:off x="1066901" y="5569040"/>
            <a:ext cx="877163" cy="276999"/>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dirty="0">
                <a:ln>
                  <a:noFill/>
                </a:ln>
                <a:solidFill>
                  <a:srgbClr val="000000"/>
                </a:solidFill>
                <a:effectLst/>
                <a:uLnTx/>
                <a:uFillTx/>
                <a:latin typeface="Arial" panose="020B0604020202020204"/>
                <a:ea typeface="+mj-ea"/>
                <a:cs typeface="+mj-cs"/>
                <a:sym typeface="Helvetica"/>
              </a:rPr>
              <a:t>リスクに晒されていた患者数</a:t>
            </a:r>
            <a:endParaRPr kumimoji="0" lang="en-GB" sz="1200" b="0" i="0" u="none" strike="noStrike" kern="0" cap="none" spc="0" normalizeH="0" baseline="0" noProof="0" dirty="0">
              <a:ln>
                <a:noFill/>
              </a:ln>
              <a:solidFill>
                <a:srgbClr val="000000"/>
              </a:solidFill>
              <a:effectLst/>
              <a:uLnTx/>
              <a:uFillTx/>
              <a:latin typeface="Arial" panose="020B0604020202020204"/>
              <a:ea typeface="+mj-ea"/>
              <a:cs typeface="+mj-cs"/>
              <a:sym typeface="Helvetica"/>
            </a:endParaRPr>
          </a:p>
        </p:txBody>
      </p:sp>
      <p:sp>
        <p:nvSpPr>
          <p:cNvPr id="1089" name="Freeform 21">
            <a:extLst>
              <a:ext uri="{FF2B5EF4-FFF2-40B4-BE49-F238E27FC236}">
                <a16:creationId xmlns:a16="http://schemas.microsoft.com/office/drawing/2014/main" id="{20EA1E3C-85BB-E7F5-F1FB-E75721E83E34}"/>
              </a:ext>
            </a:extLst>
          </p:cNvPr>
          <p:cNvSpPr>
            <a:spLocks/>
          </p:cNvSpPr>
          <p:nvPr/>
        </p:nvSpPr>
        <p:spPr bwMode="auto">
          <a:xfrm>
            <a:off x="7009165" y="3215641"/>
            <a:ext cx="5032210" cy="211021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1090" name="Group 1089">
            <a:extLst>
              <a:ext uri="{FF2B5EF4-FFF2-40B4-BE49-F238E27FC236}">
                <a16:creationId xmlns:a16="http://schemas.microsoft.com/office/drawing/2014/main" id="{D51A2CB5-4506-FBB2-CF00-81D32123A1A1}"/>
              </a:ext>
            </a:extLst>
          </p:cNvPr>
          <p:cNvGrpSpPr/>
          <p:nvPr/>
        </p:nvGrpSpPr>
        <p:grpSpPr>
          <a:xfrm>
            <a:off x="6277978" y="3078010"/>
            <a:ext cx="726415" cy="2313924"/>
            <a:chOff x="4589904" y="1303112"/>
            <a:chExt cx="726415" cy="2897337"/>
          </a:xfrm>
        </p:grpSpPr>
        <p:sp>
          <p:nvSpPr>
            <p:cNvPr id="1091" name="Line 6">
              <a:extLst>
                <a:ext uri="{FF2B5EF4-FFF2-40B4-BE49-F238E27FC236}">
                  <a16:creationId xmlns:a16="http://schemas.microsoft.com/office/drawing/2014/main" id="{D768AFE6-7A62-7673-03EC-AD3D424F3AE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92" name="Line 7">
              <a:extLst>
                <a:ext uri="{FF2B5EF4-FFF2-40B4-BE49-F238E27FC236}">
                  <a16:creationId xmlns:a16="http://schemas.microsoft.com/office/drawing/2014/main" id="{1FDEF734-6421-F64C-7ECC-F95881E82B9D}"/>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93" name="Line 8">
              <a:extLst>
                <a:ext uri="{FF2B5EF4-FFF2-40B4-BE49-F238E27FC236}">
                  <a16:creationId xmlns:a16="http://schemas.microsoft.com/office/drawing/2014/main" id="{208EDD4A-935B-D880-1987-40C194231D3B}"/>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94" name="Line 9">
              <a:extLst>
                <a:ext uri="{FF2B5EF4-FFF2-40B4-BE49-F238E27FC236}">
                  <a16:creationId xmlns:a16="http://schemas.microsoft.com/office/drawing/2014/main" id="{FB98912B-B39F-382A-2260-CDC08B01E48E}"/>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95" name="Line 10">
              <a:extLst>
                <a:ext uri="{FF2B5EF4-FFF2-40B4-BE49-F238E27FC236}">
                  <a16:creationId xmlns:a16="http://schemas.microsoft.com/office/drawing/2014/main" id="{8DB52A82-1C43-8BCC-2FC1-DAD25323D71A}"/>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96" name="Line 11">
              <a:extLst>
                <a:ext uri="{FF2B5EF4-FFF2-40B4-BE49-F238E27FC236}">
                  <a16:creationId xmlns:a16="http://schemas.microsoft.com/office/drawing/2014/main" id="{B5CAE4DF-F17E-69D4-99AE-1F88B18C6911}"/>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097" name="TextBox 1096">
              <a:extLst>
                <a:ext uri="{FF2B5EF4-FFF2-40B4-BE49-F238E27FC236}">
                  <a16:creationId xmlns:a16="http://schemas.microsoft.com/office/drawing/2014/main" id="{DA74AF50-20FB-A319-FD39-4733D1850BB1}"/>
                </a:ext>
              </a:extLst>
            </p:cNvPr>
            <p:cNvSpPr txBox="1"/>
            <p:nvPr/>
          </p:nvSpPr>
          <p:spPr>
            <a:xfrm rot="16200000">
              <a:off x="3982539" y="2641564"/>
              <a:ext cx="1491729" cy="276999"/>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OS確率</a:t>
              </a:r>
            </a:p>
          </p:txBody>
        </p:sp>
        <p:sp>
          <p:nvSpPr>
            <p:cNvPr id="1098" name="TextBox 1097">
              <a:extLst>
                <a:ext uri="{FF2B5EF4-FFF2-40B4-BE49-F238E27FC236}">
                  <a16:creationId xmlns:a16="http://schemas.microsoft.com/office/drawing/2014/main" id="{610AE826-7FF0-2D9B-D23E-7E6C8EA835CE}"/>
                </a:ext>
              </a:extLst>
            </p:cNvPr>
            <p:cNvSpPr txBox="1"/>
            <p:nvPr/>
          </p:nvSpPr>
          <p:spPr>
            <a:xfrm>
              <a:off x="4880824" y="1303112"/>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1.0</a:t>
              </a:r>
            </a:p>
          </p:txBody>
        </p:sp>
        <p:sp>
          <p:nvSpPr>
            <p:cNvPr id="1099" name="TextBox 1098">
              <a:extLst>
                <a:ext uri="{FF2B5EF4-FFF2-40B4-BE49-F238E27FC236}">
                  <a16:creationId xmlns:a16="http://schemas.microsoft.com/office/drawing/2014/main" id="{C6A067E9-D41A-FB14-53D9-50DBB8BB6D04}"/>
                </a:ext>
              </a:extLst>
            </p:cNvPr>
            <p:cNvSpPr txBox="1"/>
            <p:nvPr/>
          </p:nvSpPr>
          <p:spPr>
            <a:xfrm>
              <a:off x="4880829" y="1827249"/>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0.8</a:t>
              </a:r>
            </a:p>
          </p:txBody>
        </p:sp>
        <p:sp>
          <p:nvSpPr>
            <p:cNvPr id="1100" name="TextBox 1099">
              <a:extLst>
                <a:ext uri="{FF2B5EF4-FFF2-40B4-BE49-F238E27FC236}">
                  <a16:creationId xmlns:a16="http://schemas.microsoft.com/office/drawing/2014/main" id="{0CE4EAC2-E2AE-F551-83D5-419A79AB7E83}"/>
                </a:ext>
              </a:extLst>
            </p:cNvPr>
            <p:cNvSpPr txBox="1"/>
            <p:nvPr/>
          </p:nvSpPr>
          <p:spPr>
            <a:xfrm>
              <a:off x="4880829" y="2325779"/>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0.6</a:t>
              </a:r>
            </a:p>
          </p:txBody>
        </p:sp>
        <p:sp>
          <p:nvSpPr>
            <p:cNvPr id="1101" name="TextBox 1100">
              <a:extLst>
                <a:ext uri="{FF2B5EF4-FFF2-40B4-BE49-F238E27FC236}">
                  <a16:creationId xmlns:a16="http://schemas.microsoft.com/office/drawing/2014/main" id="{F70BE8DC-FC9E-4D3D-41EC-1E870AD29361}"/>
                </a:ext>
              </a:extLst>
            </p:cNvPr>
            <p:cNvSpPr txBox="1"/>
            <p:nvPr/>
          </p:nvSpPr>
          <p:spPr>
            <a:xfrm>
              <a:off x="4880829" y="2840432"/>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0.4</a:t>
              </a:r>
            </a:p>
          </p:txBody>
        </p:sp>
        <p:sp>
          <p:nvSpPr>
            <p:cNvPr id="1102" name="TextBox 1101">
              <a:extLst>
                <a:ext uri="{FF2B5EF4-FFF2-40B4-BE49-F238E27FC236}">
                  <a16:creationId xmlns:a16="http://schemas.microsoft.com/office/drawing/2014/main" id="{65304C4D-D2FA-E617-7310-BF9BCD4E507E}"/>
                </a:ext>
              </a:extLst>
            </p:cNvPr>
            <p:cNvSpPr txBox="1"/>
            <p:nvPr/>
          </p:nvSpPr>
          <p:spPr>
            <a:xfrm>
              <a:off x="4880829" y="3344337"/>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0.2</a:t>
              </a:r>
            </a:p>
          </p:txBody>
        </p:sp>
        <p:sp>
          <p:nvSpPr>
            <p:cNvPr id="1103" name="TextBox 1102">
              <a:extLst>
                <a:ext uri="{FF2B5EF4-FFF2-40B4-BE49-F238E27FC236}">
                  <a16:creationId xmlns:a16="http://schemas.microsoft.com/office/drawing/2014/main" id="{731689D5-B781-E3D2-D1F4-EE447C3908DA}"/>
                </a:ext>
              </a:extLst>
            </p:cNvPr>
            <p:cNvSpPr txBox="1"/>
            <p:nvPr/>
          </p:nvSpPr>
          <p:spPr>
            <a:xfrm>
              <a:off x="5009078" y="3853610"/>
              <a:ext cx="269625"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a:t>
              </a:r>
            </a:p>
          </p:txBody>
        </p:sp>
      </p:grpSp>
      <p:sp>
        <p:nvSpPr>
          <p:cNvPr id="1104" name="TextBox 1103">
            <a:extLst>
              <a:ext uri="{FF2B5EF4-FFF2-40B4-BE49-F238E27FC236}">
                <a16:creationId xmlns:a16="http://schemas.microsoft.com/office/drawing/2014/main" id="{5E24B039-6277-0B1C-6E1D-F92B445FC825}"/>
              </a:ext>
            </a:extLst>
          </p:cNvPr>
          <p:cNvSpPr txBox="1"/>
          <p:nvPr/>
        </p:nvSpPr>
        <p:spPr>
          <a:xfrm>
            <a:off x="8948426" y="5564137"/>
            <a:ext cx="1116010"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mj-cs"/>
                <a:sym typeface="Helvetica"/>
              </a:rPr>
              <a:t>期間、月</a:t>
            </a:r>
          </a:p>
        </p:txBody>
      </p:sp>
      <p:cxnSp>
        <p:nvCxnSpPr>
          <p:cNvPr id="1105" name="Straight Connector 1104">
            <a:extLst>
              <a:ext uri="{FF2B5EF4-FFF2-40B4-BE49-F238E27FC236}">
                <a16:creationId xmlns:a16="http://schemas.microsoft.com/office/drawing/2014/main" id="{159CBC60-6D60-4514-7CD2-AA2C37D96990}"/>
              </a:ext>
            </a:extLst>
          </p:cNvPr>
          <p:cNvCxnSpPr/>
          <p:nvPr/>
        </p:nvCxnSpPr>
        <p:spPr>
          <a:xfrm flipV="1">
            <a:off x="9979540" y="4581619"/>
            <a:ext cx="0" cy="7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1106" name="TextBox 1105">
            <a:extLst>
              <a:ext uri="{FF2B5EF4-FFF2-40B4-BE49-F238E27FC236}">
                <a16:creationId xmlns:a16="http://schemas.microsoft.com/office/drawing/2014/main" id="{4CADDC40-6C61-319B-1D05-6A8745A2D73A}"/>
              </a:ext>
            </a:extLst>
          </p:cNvPr>
          <p:cNvSpPr txBox="1"/>
          <p:nvPr/>
        </p:nvSpPr>
        <p:spPr>
          <a:xfrm>
            <a:off x="6162817" y="5301035"/>
            <a:ext cx="712054" cy="523220"/>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mj-ea"/>
                <a:cs typeface="+mj-cs"/>
                <a:sym typeface="Helvetica"/>
              </a:rPr>
              <a:t>リスクに晒されていた</a:t>
            </a:r>
            <a:br>
              <a:rPr kumimoji="0" lang="en-US" sz="1400" b="0" i="0" u="none" strike="noStrike" kern="0" cap="none" spc="0" normalizeH="0" baseline="0" noProof="0" dirty="0">
                <a:ln>
                  <a:noFill/>
                </a:ln>
                <a:solidFill>
                  <a:srgbClr val="FFFFFF"/>
                </a:solidFill>
                <a:effectLst/>
                <a:uLnTx/>
                <a:uFillTx/>
                <a:latin typeface="Arial" panose="020B0604020202020204"/>
                <a:ea typeface="+mj-ea"/>
                <a:cs typeface="+mj-cs"/>
                <a:sym typeface="Helvetica"/>
              </a:rPr>
            </a:br>
            <a:r>
              <a:rPr lang="ja-jp" sz="1400" b="0" i="0" u="none" strike="noStrike" kern="0" cap="none" spc="0" normalizeH="0" noProof="0">
                <a:ln>
                  <a:noFill/>
                </a:ln>
                <a:solidFill>
                  <a:srgbClr val="FFFFFF"/>
                </a:solidFill>
                <a:effectLst/>
                <a:uLnTx/>
                <a:uFillTx/>
                <a:latin typeface="Arial" panose="020B0604020202020204"/>
                <a:ea typeface="+mj-ea"/>
                <a:cs typeface="+mj-cs"/>
                <a:sym typeface="Helvetica"/>
              </a:rPr>
              <a:t>患者数</a:t>
            </a:r>
            <a:endParaRPr kumimoji="0" lang="en-GB" sz="1400" b="0" i="0" u="none" strike="noStrike" kern="0" cap="none" spc="0" normalizeH="0" baseline="0" noProof="0" dirty="0">
              <a:ln>
                <a:noFill/>
              </a:ln>
              <a:solidFill>
                <a:srgbClr val="FFFFFF"/>
              </a:solidFill>
              <a:effectLst/>
              <a:uLnTx/>
              <a:uFillTx/>
              <a:latin typeface="Arial" panose="020B0604020202020204"/>
              <a:ea typeface="+mj-ea"/>
              <a:cs typeface="+mj-cs"/>
              <a:sym typeface="Helvetica"/>
            </a:endParaRPr>
          </a:p>
        </p:txBody>
      </p:sp>
      <p:grpSp>
        <p:nvGrpSpPr>
          <p:cNvPr id="1107" name="Group 1106">
            <a:extLst>
              <a:ext uri="{FF2B5EF4-FFF2-40B4-BE49-F238E27FC236}">
                <a16:creationId xmlns:a16="http://schemas.microsoft.com/office/drawing/2014/main" id="{7FCF9532-9695-CE99-10B9-02420A0CDA31}"/>
              </a:ext>
            </a:extLst>
          </p:cNvPr>
          <p:cNvGrpSpPr/>
          <p:nvPr/>
        </p:nvGrpSpPr>
        <p:grpSpPr>
          <a:xfrm>
            <a:off x="7085987" y="5310015"/>
            <a:ext cx="4857184" cy="329369"/>
            <a:chOff x="1496364" y="5471106"/>
            <a:chExt cx="3917805" cy="329369"/>
          </a:xfrm>
        </p:grpSpPr>
        <p:sp>
          <p:nvSpPr>
            <p:cNvPr id="1108" name="Line 21">
              <a:extLst>
                <a:ext uri="{FF2B5EF4-FFF2-40B4-BE49-F238E27FC236}">
                  <a16:creationId xmlns:a16="http://schemas.microsoft.com/office/drawing/2014/main" id="{04CA1EA4-D896-CAE1-6415-08146CA7E9BB}"/>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09" name="TextBox 1108">
              <a:extLst>
                <a:ext uri="{FF2B5EF4-FFF2-40B4-BE49-F238E27FC236}">
                  <a16:creationId xmlns:a16="http://schemas.microsoft.com/office/drawing/2014/main" id="{11DC8ED5-4A47-FEA5-7B37-C67882FEC8A1}"/>
                </a:ext>
              </a:extLst>
            </p:cNvPr>
            <p:cNvSpPr txBox="1"/>
            <p:nvPr/>
          </p:nvSpPr>
          <p:spPr>
            <a:xfrm>
              <a:off x="5218471"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60</a:t>
              </a:r>
            </a:p>
          </p:txBody>
        </p:sp>
        <p:sp>
          <p:nvSpPr>
            <p:cNvPr id="1110" name="Line 21">
              <a:extLst>
                <a:ext uri="{FF2B5EF4-FFF2-40B4-BE49-F238E27FC236}">
                  <a16:creationId xmlns:a16="http://schemas.microsoft.com/office/drawing/2014/main" id="{C0148583-E74B-23B2-9DC5-EA3A6775C923}"/>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11" name="TextBox 1110">
              <a:extLst>
                <a:ext uri="{FF2B5EF4-FFF2-40B4-BE49-F238E27FC236}">
                  <a16:creationId xmlns:a16="http://schemas.microsoft.com/office/drawing/2014/main" id="{26CA770D-3E26-CB77-1F91-3A28A8C8E566}"/>
                </a:ext>
              </a:extLst>
            </p:cNvPr>
            <p:cNvSpPr txBox="1"/>
            <p:nvPr/>
          </p:nvSpPr>
          <p:spPr>
            <a:xfrm>
              <a:off x="4842834"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54</a:t>
              </a:r>
            </a:p>
          </p:txBody>
        </p:sp>
        <p:sp>
          <p:nvSpPr>
            <p:cNvPr id="1112" name="Line 21">
              <a:extLst>
                <a:ext uri="{FF2B5EF4-FFF2-40B4-BE49-F238E27FC236}">
                  <a16:creationId xmlns:a16="http://schemas.microsoft.com/office/drawing/2014/main" id="{EA548E8A-4109-B582-7FCA-F210C5D56057}"/>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13" name="TextBox 1112">
              <a:extLst>
                <a:ext uri="{FF2B5EF4-FFF2-40B4-BE49-F238E27FC236}">
                  <a16:creationId xmlns:a16="http://schemas.microsoft.com/office/drawing/2014/main" id="{49E4801B-6A8A-B39F-80B5-2CF9D8CF1D5E}"/>
                </a:ext>
              </a:extLst>
            </p:cNvPr>
            <p:cNvSpPr txBox="1"/>
            <p:nvPr/>
          </p:nvSpPr>
          <p:spPr>
            <a:xfrm>
              <a:off x="4467197"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48</a:t>
              </a:r>
            </a:p>
          </p:txBody>
        </p:sp>
        <p:sp>
          <p:nvSpPr>
            <p:cNvPr id="1114" name="Line 21">
              <a:extLst>
                <a:ext uri="{FF2B5EF4-FFF2-40B4-BE49-F238E27FC236}">
                  <a16:creationId xmlns:a16="http://schemas.microsoft.com/office/drawing/2014/main" id="{7C6E5064-6E3F-A89A-1B2B-F683F6FFA9B7}"/>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15" name="TextBox 1114">
              <a:extLst>
                <a:ext uri="{FF2B5EF4-FFF2-40B4-BE49-F238E27FC236}">
                  <a16:creationId xmlns:a16="http://schemas.microsoft.com/office/drawing/2014/main" id="{D6CC2400-ADB7-D895-DB39-7E2A6D5E3998}"/>
                </a:ext>
              </a:extLst>
            </p:cNvPr>
            <p:cNvSpPr txBox="1"/>
            <p:nvPr/>
          </p:nvSpPr>
          <p:spPr>
            <a:xfrm>
              <a:off x="4091559"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42</a:t>
              </a:r>
            </a:p>
          </p:txBody>
        </p:sp>
        <p:sp>
          <p:nvSpPr>
            <p:cNvPr id="1116" name="Line 21">
              <a:extLst>
                <a:ext uri="{FF2B5EF4-FFF2-40B4-BE49-F238E27FC236}">
                  <a16:creationId xmlns:a16="http://schemas.microsoft.com/office/drawing/2014/main" id="{D483C1BC-AD44-0F00-80BE-3BF690D1EB9E}"/>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17" name="TextBox 1116">
              <a:extLst>
                <a:ext uri="{FF2B5EF4-FFF2-40B4-BE49-F238E27FC236}">
                  <a16:creationId xmlns:a16="http://schemas.microsoft.com/office/drawing/2014/main" id="{52207894-98EF-F6B0-3BD7-2741FC68251A}"/>
                </a:ext>
              </a:extLst>
            </p:cNvPr>
            <p:cNvSpPr txBox="1"/>
            <p:nvPr/>
          </p:nvSpPr>
          <p:spPr>
            <a:xfrm>
              <a:off x="3715923"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36</a:t>
              </a:r>
            </a:p>
          </p:txBody>
        </p:sp>
        <p:sp>
          <p:nvSpPr>
            <p:cNvPr id="1118" name="Line 21">
              <a:extLst>
                <a:ext uri="{FF2B5EF4-FFF2-40B4-BE49-F238E27FC236}">
                  <a16:creationId xmlns:a16="http://schemas.microsoft.com/office/drawing/2014/main" id="{D1DAFF01-83E5-0890-78E5-0701FB187258}"/>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19" name="TextBox 1118">
              <a:extLst>
                <a:ext uri="{FF2B5EF4-FFF2-40B4-BE49-F238E27FC236}">
                  <a16:creationId xmlns:a16="http://schemas.microsoft.com/office/drawing/2014/main" id="{4173089D-25B0-809B-2896-5152469BF351}"/>
                </a:ext>
              </a:extLst>
            </p:cNvPr>
            <p:cNvSpPr txBox="1"/>
            <p:nvPr/>
          </p:nvSpPr>
          <p:spPr>
            <a:xfrm>
              <a:off x="3340286"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30</a:t>
              </a:r>
            </a:p>
          </p:txBody>
        </p:sp>
        <p:sp>
          <p:nvSpPr>
            <p:cNvPr id="1120" name="Line 21">
              <a:extLst>
                <a:ext uri="{FF2B5EF4-FFF2-40B4-BE49-F238E27FC236}">
                  <a16:creationId xmlns:a16="http://schemas.microsoft.com/office/drawing/2014/main" id="{DC0ADAC1-3993-7494-D02D-111F9D47F49F}"/>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21" name="TextBox 1120">
              <a:extLst>
                <a:ext uri="{FF2B5EF4-FFF2-40B4-BE49-F238E27FC236}">
                  <a16:creationId xmlns:a16="http://schemas.microsoft.com/office/drawing/2014/main" id="{C38B23BA-5F54-AC74-B749-6690F8567E02}"/>
                </a:ext>
              </a:extLst>
            </p:cNvPr>
            <p:cNvSpPr txBox="1"/>
            <p:nvPr/>
          </p:nvSpPr>
          <p:spPr>
            <a:xfrm>
              <a:off x="2964648"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24</a:t>
              </a:r>
            </a:p>
          </p:txBody>
        </p:sp>
        <p:sp>
          <p:nvSpPr>
            <p:cNvPr id="1122" name="Line 21">
              <a:extLst>
                <a:ext uri="{FF2B5EF4-FFF2-40B4-BE49-F238E27FC236}">
                  <a16:creationId xmlns:a16="http://schemas.microsoft.com/office/drawing/2014/main" id="{79654F24-FED4-F8C8-6FC8-34360908A09B}"/>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23" name="TextBox 1122">
              <a:extLst>
                <a:ext uri="{FF2B5EF4-FFF2-40B4-BE49-F238E27FC236}">
                  <a16:creationId xmlns:a16="http://schemas.microsoft.com/office/drawing/2014/main" id="{2D13051A-A18C-D7F9-15B8-5966822591B0}"/>
                </a:ext>
              </a:extLst>
            </p:cNvPr>
            <p:cNvSpPr txBox="1"/>
            <p:nvPr/>
          </p:nvSpPr>
          <p:spPr>
            <a:xfrm>
              <a:off x="2589011"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18</a:t>
              </a:r>
            </a:p>
          </p:txBody>
        </p:sp>
        <p:sp>
          <p:nvSpPr>
            <p:cNvPr id="1124" name="Line 21">
              <a:extLst>
                <a:ext uri="{FF2B5EF4-FFF2-40B4-BE49-F238E27FC236}">
                  <a16:creationId xmlns:a16="http://schemas.microsoft.com/office/drawing/2014/main" id="{B246C8A4-932A-3590-0B71-90F302B09A2E}"/>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25" name="TextBox 1124">
              <a:extLst>
                <a:ext uri="{FF2B5EF4-FFF2-40B4-BE49-F238E27FC236}">
                  <a16:creationId xmlns:a16="http://schemas.microsoft.com/office/drawing/2014/main" id="{95E00CA2-17EF-05C0-C46A-BD9D0C0FDE71}"/>
                </a:ext>
              </a:extLst>
            </p:cNvPr>
            <p:cNvSpPr txBox="1"/>
            <p:nvPr/>
          </p:nvSpPr>
          <p:spPr>
            <a:xfrm>
              <a:off x="2213374"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12</a:t>
              </a:r>
            </a:p>
          </p:txBody>
        </p:sp>
        <p:sp>
          <p:nvSpPr>
            <p:cNvPr id="1126" name="Line 21">
              <a:extLst>
                <a:ext uri="{FF2B5EF4-FFF2-40B4-BE49-F238E27FC236}">
                  <a16:creationId xmlns:a16="http://schemas.microsoft.com/office/drawing/2014/main" id="{61C90C7D-1212-EE34-77BE-A854BE4769B5}"/>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27" name="TextBox 1126">
              <a:extLst>
                <a:ext uri="{FF2B5EF4-FFF2-40B4-BE49-F238E27FC236}">
                  <a16:creationId xmlns:a16="http://schemas.microsoft.com/office/drawing/2014/main" id="{9C594231-8428-EA51-57BC-FBDE0F938A16}"/>
                </a:ext>
              </a:extLst>
            </p:cNvPr>
            <p:cNvSpPr txBox="1"/>
            <p:nvPr/>
          </p:nvSpPr>
          <p:spPr>
            <a:xfrm>
              <a:off x="1872001" y="5543106"/>
              <a:ext cx="127170"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6</a:t>
              </a:r>
            </a:p>
          </p:txBody>
        </p:sp>
        <p:sp>
          <p:nvSpPr>
            <p:cNvPr id="1128" name="Line 21">
              <a:extLst>
                <a:ext uri="{FF2B5EF4-FFF2-40B4-BE49-F238E27FC236}">
                  <a16:creationId xmlns:a16="http://schemas.microsoft.com/office/drawing/2014/main" id="{1783CFA3-05BC-39A3-3EAB-C801530700B9}"/>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1129" name="TextBox 1128">
              <a:extLst>
                <a:ext uri="{FF2B5EF4-FFF2-40B4-BE49-F238E27FC236}">
                  <a16:creationId xmlns:a16="http://schemas.microsoft.com/office/drawing/2014/main" id="{64FAD6C5-683B-48E2-8FBE-3ABD069F1147}"/>
                </a:ext>
              </a:extLst>
            </p:cNvPr>
            <p:cNvSpPr txBox="1"/>
            <p:nvPr/>
          </p:nvSpPr>
          <p:spPr>
            <a:xfrm>
              <a:off x="1496364" y="5543106"/>
              <a:ext cx="12717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a:t>
              </a:r>
            </a:p>
          </p:txBody>
        </p:sp>
      </p:grpSp>
      <p:grpSp>
        <p:nvGrpSpPr>
          <p:cNvPr id="1130" name="Group 1129">
            <a:extLst>
              <a:ext uri="{FF2B5EF4-FFF2-40B4-BE49-F238E27FC236}">
                <a16:creationId xmlns:a16="http://schemas.microsoft.com/office/drawing/2014/main" id="{4955DD6B-F17E-BCE6-78DE-A42DD7B2A4F0}"/>
              </a:ext>
            </a:extLst>
          </p:cNvPr>
          <p:cNvGrpSpPr/>
          <p:nvPr/>
        </p:nvGrpSpPr>
        <p:grpSpPr>
          <a:xfrm>
            <a:off x="7043508" y="5829159"/>
            <a:ext cx="4857183" cy="257369"/>
            <a:chOff x="6974698" y="6347603"/>
            <a:chExt cx="4857183" cy="257369"/>
          </a:xfrm>
        </p:grpSpPr>
        <p:sp>
          <p:nvSpPr>
            <p:cNvPr id="1131" name="TextBox 1130">
              <a:extLst>
                <a:ext uri="{FF2B5EF4-FFF2-40B4-BE49-F238E27FC236}">
                  <a16:creationId xmlns:a16="http://schemas.microsoft.com/office/drawing/2014/main" id="{FF0204F5-E6EC-F4D6-45D7-491E4C2E1E04}"/>
                </a:ext>
              </a:extLst>
            </p:cNvPr>
            <p:cNvSpPr txBox="1"/>
            <p:nvPr/>
          </p:nvSpPr>
          <p:spPr>
            <a:xfrm>
              <a:off x="11674219" y="6347603"/>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4</a:t>
              </a:r>
            </a:p>
          </p:txBody>
        </p:sp>
        <p:sp>
          <p:nvSpPr>
            <p:cNvPr id="1132" name="TextBox 1131">
              <a:extLst>
                <a:ext uri="{FF2B5EF4-FFF2-40B4-BE49-F238E27FC236}">
                  <a16:creationId xmlns:a16="http://schemas.microsoft.com/office/drawing/2014/main" id="{89E3D754-3ACE-E336-81D1-6CD7FB5C77C5}"/>
                </a:ext>
              </a:extLst>
            </p:cNvPr>
            <p:cNvSpPr txBox="1"/>
            <p:nvPr/>
          </p:nvSpPr>
          <p:spPr>
            <a:xfrm>
              <a:off x="11166036"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10</a:t>
              </a:r>
            </a:p>
          </p:txBody>
        </p:sp>
        <p:sp>
          <p:nvSpPr>
            <p:cNvPr id="1133" name="TextBox 1132">
              <a:extLst>
                <a:ext uri="{FF2B5EF4-FFF2-40B4-BE49-F238E27FC236}">
                  <a16:creationId xmlns:a16="http://schemas.microsoft.com/office/drawing/2014/main" id="{9B077ED6-EEE8-9A69-2B87-01AA4882FAB7}"/>
                </a:ext>
              </a:extLst>
            </p:cNvPr>
            <p:cNvSpPr txBox="1"/>
            <p:nvPr/>
          </p:nvSpPr>
          <p:spPr>
            <a:xfrm>
              <a:off x="10700331"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12</a:t>
              </a:r>
            </a:p>
          </p:txBody>
        </p:sp>
        <p:sp>
          <p:nvSpPr>
            <p:cNvPr id="1134" name="TextBox 1133">
              <a:extLst>
                <a:ext uri="{FF2B5EF4-FFF2-40B4-BE49-F238E27FC236}">
                  <a16:creationId xmlns:a16="http://schemas.microsoft.com/office/drawing/2014/main" id="{CDF54500-AB4A-B9BE-D1F3-4FE1931546FF}"/>
                </a:ext>
              </a:extLst>
            </p:cNvPr>
            <p:cNvSpPr txBox="1"/>
            <p:nvPr/>
          </p:nvSpPr>
          <p:spPr>
            <a:xfrm>
              <a:off x="10234627"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13</a:t>
              </a:r>
            </a:p>
          </p:txBody>
        </p:sp>
        <p:sp>
          <p:nvSpPr>
            <p:cNvPr id="1135" name="TextBox 1134">
              <a:extLst>
                <a:ext uri="{FF2B5EF4-FFF2-40B4-BE49-F238E27FC236}">
                  <a16:creationId xmlns:a16="http://schemas.microsoft.com/office/drawing/2014/main" id="{8DA9A745-D303-8CE8-554F-21D468BA7AF3}"/>
                </a:ext>
              </a:extLst>
            </p:cNvPr>
            <p:cNvSpPr txBox="1"/>
            <p:nvPr/>
          </p:nvSpPr>
          <p:spPr>
            <a:xfrm>
              <a:off x="9768923"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16</a:t>
              </a:r>
            </a:p>
          </p:txBody>
        </p:sp>
        <p:sp>
          <p:nvSpPr>
            <p:cNvPr id="1136" name="TextBox 1135">
              <a:extLst>
                <a:ext uri="{FF2B5EF4-FFF2-40B4-BE49-F238E27FC236}">
                  <a16:creationId xmlns:a16="http://schemas.microsoft.com/office/drawing/2014/main" id="{7E28F0E2-AB29-E0B8-4E91-54F5BD7490F3}"/>
                </a:ext>
              </a:extLst>
            </p:cNvPr>
            <p:cNvSpPr txBox="1"/>
            <p:nvPr/>
          </p:nvSpPr>
          <p:spPr>
            <a:xfrm>
              <a:off x="9303219"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26</a:t>
              </a:r>
            </a:p>
          </p:txBody>
        </p:sp>
        <p:sp>
          <p:nvSpPr>
            <p:cNvPr id="1137" name="TextBox 1136">
              <a:extLst>
                <a:ext uri="{FF2B5EF4-FFF2-40B4-BE49-F238E27FC236}">
                  <a16:creationId xmlns:a16="http://schemas.microsoft.com/office/drawing/2014/main" id="{C2672D70-7077-F40E-7ECA-836B5DA6CEF4}"/>
                </a:ext>
              </a:extLst>
            </p:cNvPr>
            <p:cNvSpPr txBox="1"/>
            <p:nvPr/>
          </p:nvSpPr>
          <p:spPr>
            <a:xfrm>
              <a:off x="8837514"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39</a:t>
              </a:r>
            </a:p>
          </p:txBody>
        </p:sp>
        <p:sp>
          <p:nvSpPr>
            <p:cNvPr id="1138" name="TextBox 1137">
              <a:extLst>
                <a:ext uri="{FF2B5EF4-FFF2-40B4-BE49-F238E27FC236}">
                  <a16:creationId xmlns:a16="http://schemas.microsoft.com/office/drawing/2014/main" id="{C9852325-4B66-0F5B-3347-2CD1AF1DDB97}"/>
                </a:ext>
              </a:extLst>
            </p:cNvPr>
            <p:cNvSpPr txBox="1"/>
            <p:nvPr/>
          </p:nvSpPr>
          <p:spPr>
            <a:xfrm>
              <a:off x="8371810"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55</a:t>
              </a:r>
            </a:p>
          </p:txBody>
        </p:sp>
        <p:sp>
          <p:nvSpPr>
            <p:cNvPr id="1139" name="TextBox 1138">
              <a:extLst>
                <a:ext uri="{FF2B5EF4-FFF2-40B4-BE49-F238E27FC236}">
                  <a16:creationId xmlns:a16="http://schemas.microsoft.com/office/drawing/2014/main" id="{2C651E9D-9A5E-B29C-8353-F826F5179E6F}"/>
                </a:ext>
              </a:extLst>
            </p:cNvPr>
            <p:cNvSpPr txBox="1"/>
            <p:nvPr/>
          </p:nvSpPr>
          <p:spPr>
            <a:xfrm>
              <a:off x="7906106"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63</a:t>
              </a:r>
            </a:p>
          </p:txBody>
        </p:sp>
        <p:sp>
          <p:nvSpPr>
            <p:cNvPr id="1140" name="TextBox 1139">
              <a:extLst>
                <a:ext uri="{FF2B5EF4-FFF2-40B4-BE49-F238E27FC236}">
                  <a16:creationId xmlns:a16="http://schemas.microsoft.com/office/drawing/2014/main" id="{56C49734-F756-D429-31BB-BB84527E6CF7}"/>
                </a:ext>
              </a:extLst>
            </p:cNvPr>
            <p:cNvSpPr txBox="1"/>
            <p:nvPr/>
          </p:nvSpPr>
          <p:spPr>
            <a:xfrm>
              <a:off x="7440402"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74</a:t>
              </a:r>
            </a:p>
          </p:txBody>
        </p:sp>
        <p:sp>
          <p:nvSpPr>
            <p:cNvPr id="1141" name="TextBox 1140">
              <a:extLst>
                <a:ext uri="{FF2B5EF4-FFF2-40B4-BE49-F238E27FC236}">
                  <a16:creationId xmlns:a16="http://schemas.microsoft.com/office/drawing/2014/main" id="{E7F9E816-810F-C85E-912E-EE44C1349317}"/>
                </a:ext>
              </a:extLst>
            </p:cNvPr>
            <p:cNvSpPr txBox="1"/>
            <p:nvPr/>
          </p:nvSpPr>
          <p:spPr>
            <a:xfrm>
              <a:off x="6974698"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75</a:t>
              </a:r>
            </a:p>
          </p:txBody>
        </p:sp>
      </p:grpSp>
      <p:cxnSp>
        <p:nvCxnSpPr>
          <p:cNvPr id="1142" name="Straight Connector 1141">
            <a:extLst>
              <a:ext uri="{FF2B5EF4-FFF2-40B4-BE49-F238E27FC236}">
                <a16:creationId xmlns:a16="http://schemas.microsoft.com/office/drawing/2014/main" id="{1DDE6ED9-584D-6515-6DDC-18FF2281B4B2}"/>
              </a:ext>
            </a:extLst>
          </p:cNvPr>
          <p:cNvCxnSpPr/>
          <p:nvPr/>
        </p:nvCxnSpPr>
        <p:spPr>
          <a:xfrm flipV="1">
            <a:off x="9049374" y="4029826"/>
            <a:ext cx="0" cy="1332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143" name="Straight Connector 1142">
            <a:extLst>
              <a:ext uri="{FF2B5EF4-FFF2-40B4-BE49-F238E27FC236}">
                <a16:creationId xmlns:a16="http://schemas.microsoft.com/office/drawing/2014/main" id="{325B34A9-85E6-54EB-5CF3-EBF043685E53}"/>
              </a:ext>
            </a:extLst>
          </p:cNvPr>
          <p:cNvCxnSpPr/>
          <p:nvPr/>
        </p:nvCxnSpPr>
        <p:spPr>
          <a:xfrm flipV="1">
            <a:off x="8119208" y="3414973"/>
            <a:ext cx="0" cy="1944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1144" name="TextBox 1143">
            <a:extLst>
              <a:ext uri="{FF2B5EF4-FFF2-40B4-BE49-F238E27FC236}">
                <a16:creationId xmlns:a16="http://schemas.microsoft.com/office/drawing/2014/main" id="{773F2453-B751-D1C1-604A-8B4F41F90B62}"/>
              </a:ext>
            </a:extLst>
          </p:cNvPr>
          <p:cNvSpPr txBox="1"/>
          <p:nvPr/>
        </p:nvSpPr>
        <p:spPr>
          <a:xfrm>
            <a:off x="8161388" y="327738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90.3%</a:t>
            </a:r>
          </a:p>
        </p:txBody>
      </p:sp>
      <p:sp>
        <p:nvSpPr>
          <p:cNvPr id="1145" name="TextBox 1144">
            <a:extLst>
              <a:ext uri="{FF2B5EF4-FFF2-40B4-BE49-F238E27FC236}">
                <a16:creationId xmlns:a16="http://schemas.microsoft.com/office/drawing/2014/main" id="{12E9C827-9F7A-D2D0-E907-B8168B8983A0}"/>
              </a:ext>
            </a:extLst>
          </p:cNvPr>
          <p:cNvSpPr txBox="1"/>
          <p:nvPr/>
        </p:nvSpPr>
        <p:spPr>
          <a:xfrm>
            <a:off x="9289148" y="399113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60.6%</a:t>
            </a:r>
          </a:p>
        </p:txBody>
      </p:sp>
      <p:sp>
        <p:nvSpPr>
          <p:cNvPr id="1146" name="TextBox 1145">
            <a:extLst>
              <a:ext uri="{FF2B5EF4-FFF2-40B4-BE49-F238E27FC236}">
                <a16:creationId xmlns:a16="http://schemas.microsoft.com/office/drawing/2014/main" id="{19287ECE-A0A2-C476-A15B-2A8E36EC2B18}"/>
              </a:ext>
            </a:extLst>
          </p:cNvPr>
          <p:cNvSpPr txBox="1"/>
          <p:nvPr/>
        </p:nvSpPr>
        <p:spPr>
          <a:xfrm>
            <a:off x="9990188" y="443056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32.0%</a:t>
            </a:r>
          </a:p>
        </p:txBody>
      </p:sp>
      <p:grpSp>
        <p:nvGrpSpPr>
          <p:cNvPr id="1147" name="Group 1146">
            <a:extLst>
              <a:ext uri="{FF2B5EF4-FFF2-40B4-BE49-F238E27FC236}">
                <a16:creationId xmlns:a16="http://schemas.microsoft.com/office/drawing/2014/main" id="{5EF62AA6-5BA3-E183-CF3C-9213D642DD95}"/>
              </a:ext>
            </a:extLst>
          </p:cNvPr>
          <p:cNvGrpSpPr/>
          <p:nvPr/>
        </p:nvGrpSpPr>
        <p:grpSpPr>
          <a:xfrm>
            <a:off x="7195344" y="3211212"/>
            <a:ext cx="4860000" cy="1845240"/>
            <a:chOff x="3814762" y="2509837"/>
            <a:chExt cx="4564827" cy="1845240"/>
          </a:xfrm>
        </p:grpSpPr>
        <p:sp>
          <p:nvSpPr>
            <p:cNvPr id="1148" name="Freeform: Shape 1147">
              <a:extLst>
                <a:ext uri="{FF2B5EF4-FFF2-40B4-BE49-F238E27FC236}">
                  <a16:creationId xmlns:a16="http://schemas.microsoft.com/office/drawing/2014/main" id="{CCB0F43C-DC23-94A9-7BE5-A0E4BD30A16F}"/>
                </a:ext>
              </a:extLst>
            </p:cNvPr>
            <p:cNvSpPr/>
            <p:nvPr/>
          </p:nvSpPr>
          <p:spPr>
            <a:xfrm>
              <a:off x="3814762" y="2523330"/>
              <a:ext cx="4529156" cy="1813191"/>
            </a:xfrm>
            <a:custGeom>
              <a:avLst/>
              <a:gdLst>
                <a:gd name="connsiteX0" fmla="*/ 4529157 w 4529156"/>
                <a:gd name="connsiteY0" fmla="*/ 1813192 h 1813191"/>
                <a:gd name="connsiteX1" fmla="*/ 4529157 w 4529156"/>
                <a:gd name="connsiteY1" fmla="*/ 1576029 h 1813191"/>
                <a:gd name="connsiteX2" fmla="*/ 3966839 w 4529156"/>
                <a:gd name="connsiteY2" fmla="*/ 1576029 h 1813191"/>
                <a:gd name="connsiteX3" fmla="*/ 3966839 w 4529156"/>
                <a:gd name="connsiteY3" fmla="*/ 1507172 h 1813191"/>
                <a:gd name="connsiteX4" fmla="*/ 3232375 w 4529156"/>
                <a:gd name="connsiteY4" fmla="*/ 1507172 h 1813191"/>
                <a:gd name="connsiteX5" fmla="*/ 3232375 w 4529156"/>
                <a:gd name="connsiteY5" fmla="*/ 1468920 h 1813191"/>
                <a:gd name="connsiteX6" fmla="*/ 2815419 w 4529156"/>
                <a:gd name="connsiteY6" fmla="*/ 1468920 h 1813191"/>
                <a:gd name="connsiteX7" fmla="*/ 2815419 w 4529156"/>
                <a:gd name="connsiteY7" fmla="*/ 1434487 h 1813191"/>
                <a:gd name="connsiteX8" fmla="*/ 2673887 w 4529156"/>
                <a:gd name="connsiteY8" fmla="*/ 1434487 h 1813191"/>
                <a:gd name="connsiteX9" fmla="*/ 2673887 w 4529156"/>
                <a:gd name="connsiteY9" fmla="*/ 1392406 h 1813191"/>
                <a:gd name="connsiteX10" fmla="*/ 2436714 w 4529156"/>
                <a:gd name="connsiteY10" fmla="*/ 1392406 h 1813191"/>
                <a:gd name="connsiteX11" fmla="*/ 2436714 w 4529156"/>
                <a:gd name="connsiteY11" fmla="*/ 1361811 h 1813191"/>
                <a:gd name="connsiteX12" fmla="*/ 2386984 w 4529156"/>
                <a:gd name="connsiteY12" fmla="*/ 1361811 h 1813191"/>
                <a:gd name="connsiteX13" fmla="*/ 2386984 w 4529156"/>
                <a:gd name="connsiteY13" fmla="*/ 1315901 h 1813191"/>
                <a:gd name="connsiteX14" fmla="*/ 2367858 w 4529156"/>
                <a:gd name="connsiteY14" fmla="*/ 1315901 h 1813191"/>
                <a:gd name="connsiteX15" fmla="*/ 2367858 w 4529156"/>
                <a:gd name="connsiteY15" fmla="*/ 1289126 h 1813191"/>
                <a:gd name="connsiteX16" fmla="*/ 2329606 w 4529156"/>
                <a:gd name="connsiteY16" fmla="*/ 1289126 h 1813191"/>
                <a:gd name="connsiteX17" fmla="*/ 2329606 w 4529156"/>
                <a:gd name="connsiteY17" fmla="*/ 1212621 h 1813191"/>
                <a:gd name="connsiteX18" fmla="*/ 2295182 w 4529156"/>
                <a:gd name="connsiteY18" fmla="*/ 1212621 h 1813191"/>
                <a:gd name="connsiteX19" fmla="*/ 2295182 w 4529156"/>
                <a:gd name="connsiteY19" fmla="*/ 1143765 h 1813191"/>
                <a:gd name="connsiteX20" fmla="*/ 2145992 w 4529156"/>
                <a:gd name="connsiteY20" fmla="*/ 1143765 h 1813191"/>
                <a:gd name="connsiteX21" fmla="*/ 2145992 w 4529156"/>
                <a:gd name="connsiteY21" fmla="*/ 1105513 h 1813191"/>
                <a:gd name="connsiteX22" fmla="*/ 2069487 w 4529156"/>
                <a:gd name="connsiteY22" fmla="*/ 1105513 h 1813191"/>
                <a:gd name="connsiteX23" fmla="*/ 2069487 w 4529156"/>
                <a:gd name="connsiteY23" fmla="*/ 1078738 h 1813191"/>
                <a:gd name="connsiteX24" fmla="*/ 2004460 w 4529156"/>
                <a:gd name="connsiteY24" fmla="*/ 1078738 h 1813191"/>
                <a:gd name="connsiteX25" fmla="*/ 2004460 w 4529156"/>
                <a:gd name="connsiteY25" fmla="*/ 1044305 h 1813191"/>
                <a:gd name="connsiteX26" fmla="*/ 1985334 w 4529156"/>
                <a:gd name="connsiteY26" fmla="*/ 1044305 h 1813191"/>
                <a:gd name="connsiteX27" fmla="*/ 1985334 w 4529156"/>
                <a:gd name="connsiteY27" fmla="*/ 971629 h 1813191"/>
                <a:gd name="connsiteX28" fmla="*/ 1966208 w 4529156"/>
                <a:gd name="connsiteY28" fmla="*/ 971629 h 1813191"/>
                <a:gd name="connsiteX29" fmla="*/ 1966208 w 4529156"/>
                <a:gd name="connsiteY29" fmla="*/ 941025 h 1813191"/>
                <a:gd name="connsiteX30" fmla="*/ 1939423 w 4529156"/>
                <a:gd name="connsiteY30" fmla="*/ 941025 h 1813191"/>
                <a:gd name="connsiteX31" fmla="*/ 1939423 w 4529156"/>
                <a:gd name="connsiteY31" fmla="*/ 902771 h 1813191"/>
                <a:gd name="connsiteX32" fmla="*/ 1897352 w 4529156"/>
                <a:gd name="connsiteY32" fmla="*/ 902771 h 1813191"/>
                <a:gd name="connsiteX33" fmla="*/ 1897352 w 4529156"/>
                <a:gd name="connsiteY33" fmla="*/ 864518 h 1813191"/>
                <a:gd name="connsiteX34" fmla="*/ 1839973 w 4529156"/>
                <a:gd name="connsiteY34" fmla="*/ 864518 h 1813191"/>
                <a:gd name="connsiteX35" fmla="*/ 1839973 w 4529156"/>
                <a:gd name="connsiteY35" fmla="*/ 830091 h 1813191"/>
                <a:gd name="connsiteX36" fmla="*/ 1763468 w 4529156"/>
                <a:gd name="connsiteY36" fmla="*/ 830091 h 1813191"/>
                <a:gd name="connsiteX37" fmla="*/ 1763468 w 4529156"/>
                <a:gd name="connsiteY37" fmla="*/ 803313 h 1813191"/>
                <a:gd name="connsiteX38" fmla="*/ 1702260 w 4529156"/>
                <a:gd name="connsiteY38" fmla="*/ 803313 h 1813191"/>
                <a:gd name="connsiteX39" fmla="*/ 1702260 w 4529156"/>
                <a:gd name="connsiteY39" fmla="*/ 761235 h 1813191"/>
                <a:gd name="connsiteX40" fmla="*/ 1671657 w 4529156"/>
                <a:gd name="connsiteY40" fmla="*/ 761235 h 1813191"/>
                <a:gd name="connsiteX41" fmla="*/ 1671657 w 4529156"/>
                <a:gd name="connsiteY41" fmla="*/ 711506 h 1813191"/>
                <a:gd name="connsiteX42" fmla="*/ 1641053 w 4529156"/>
                <a:gd name="connsiteY42" fmla="*/ 711506 h 1813191"/>
                <a:gd name="connsiteX43" fmla="*/ 1641053 w 4529156"/>
                <a:gd name="connsiteY43" fmla="*/ 665602 h 1813191"/>
                <a:gd name="connsiteX44" fmla="*/ 1618107 w 4529156"/>
                <a:gd name="connsiteY44" fmla="*/ 665602 h 1813191"/>
                <a:gd name="connsiteX45" fmla="*/ 1618107 w 4529156"/>
                <a:gd name="connsiteY45" fmla="*/ 600572 h 1813191"/>
                <a:gd name="connsiteX46" fmla="*/ 1556899 w 4529156"/>
                <a:gd name="connsiteY46" fmla="*/ 600572 h 1813191"/>
                <a:gd name="connsiteX47" fmla="*/ 1556899 w 4529156"/>
                <a:gd name="connsiteY47" fmla="*/ 581445 h 1813191"/>
                <a:gd name="connsiteX48" fmla="*/ 1480395 w 4529156"/>
                <a:gd name="connsiteY48" fmla="*/ 581445 h 1813191"/>
                <a:gd name="connsiteX49" fmla="*/ 1480395 w 4529156"/>
                <a:gd name="connsiteY49" fmla="*/ 520241 h 1813191"/>
                <a:gd name="connsiteX50" fmla="*/ 1419187 w 4529156"/>
                <a:gd name="connsiteY50" fmla="*/ 520241 h 1813191"/>
                <a:gd name="connsiteX51" fmla="*/ 1419187 w 4529156"/>
                <a:gd name="connsiteY51" fmla="*/ 497289 h 1813191"/>
                <a:gd name="connsiteX52" fmla="*/ 1373286 w 4529156"/>
                <a:gd name="connsiteY52" fmla="*/ 497289 h 1813191"/>
                <a:gd name="connsiteX53" fmla="*/ 1373286 w 4529156"/>
                <a:gd name="connsiteY53" fmla="*/ 462861 h 1813191"/>
                <a:gd name="connsiteX54" fmla="*/ 1342682 w 4529156"/>
                <a:gd name="connsiteY54" fmla="*/ 462861 h 1813191"/>
                <a:gd name="connsiteX55" fmla="*/ 1342682 w 4529156"/>
                <a:gd name="connsiteY55" fmla="*/ 397831 h 1813191"/>
                <a:gd name="connsiteX56" fmla="*/ 1296781 w 4529156"/>
                <a:gd name="connsiteY56" fmla="*/ 397831 h 1813191"/>
                <a:gd name="connsiteX57" fmla="*/ 1296781 w 4529156"/>
                <a:gd name="connsiteY57" fmla="*/ 378705 h 1813191"/>
                <a:gd name="connsiteX58" fmla="*/ 1243222 w 4529156"/>
                <a:gd name="connsiteY58" fmla="*/ 378705 h 1813191"/>
                <a:gd name="connsiteX59" fmla="*/ 1243222 w 4529156"/>
                <a:gd name="connsiteY59" fmla="*/ 332801 h 1813191"/>
                <a:gd name="connsiteX60" fmla="*/ 1128465 w 4529156"/>
                <a:gd name="connsiteY60" fmla="*/ 332801 h 1813191"/>
                <a:gd name="connsiteX61" fmla="*/ 1128465 w 4529156"/>
                <a:gd name="connsiteY61" fmla="*/ 313675 h 1813191"/>
                <a:gd name="connsiteX62" fmla="*/ 1067257 w 4529156"/>
                <a:gd name="connsiteY62" fmla="*/ 313675 h 1813191"/>
                <a:gd name="connsiteX63" fmla="*/ 1067257 w 4529156"/>
                <a:gd name="connsiteY63" fmla="*/ 286898 h 1813191"/>
                <a:gd name="connsiteX64" fmla="*/ 963978 w 4529156"/>
                <a:gd name="connsiteY64" fmla="*/ 286898 h 1813191"/>
                <a:gd name="connsiteX65" fmla="*/ 963978 w 4529156"/>
                <a:gd name="connsiteY65" fmla="*/ 233344 h 1813191"/>
                <a:gd name="connsiteX66" fmla="*/ 910421 w 4529156"/>
                <a:gd name="connsiteY66" fmla="*/ 233344 h 1813191"/>
                <a:gd name="connsiteX67" fmla="*/ 910421 w 4529156"/>
                <a:gd name="connsiteY67" fmla="*/ 187440 h 1813191"/>
                <a:gd name="connsiteX68" fmla="*/ 791837 w 4529156"/>
                <a:gd name="connsiteY68" fmla="*/ 187440 h 1813191"/>
                <a:gd name="connsiteX69" fmla="*/ 791837 w 4529156"/>
                <a:gd name="connsiteY69" fmla="*/ 168314 h 1813191"/>
                <a:gd name="connsiteX70" fmla="*/ 780361 w 4529156"/>
                <a:gd name="connsiteY70" fmla="*/ 168314 h 1813191"/>
                <a:gd name="connsiteX71" fmla="*/ 780361 w 4529156"/>
                <a:gd name="connsiteY71" fmla="*/ 137711 h 1813191"/>
                <a:gd name="connsiteX72" fmla="*/ 722982 w 4529156"/>
                <a:gd name="connsiteY72" fmla="*/ 137711 h 1813191"/>
                <a:gd name="connsiteX73" fmla="*/ 722982 w 4529156"/>
                <a:gd name="connsiteY73" fmla="*/ 114759 h 1813191"/>
                <a:gd name="connsiteX74" fmla="*/ 604397 w 4529156"/>
                <a:gd name="connsiteY74" fmla="*/ 114759 h 1813191"/>
                <a:gd name="connsiteX75" fmla="*/ 604397 w 4529156"/>
                <a:gd name="connsiteY75" fmla="*/ 84156 h 1813191"/>
                <a:gd name="connsiteX76" fmla="*/ 547018 w 4529156"/>
                <a:gd name="connsiteY76" fmla="*/ 84156 h 1813191"/>
                <a:gd name="connsiteX77" fmla="*/ 547018 w 4529156"/>
                <a:gd name="connsiteY77" fmla="*/ 49729 h 1813191"/>
                <a:gd name="connsiteX78" fmla="*/ 497289 w 4529156"/>
                <a:gd name="connsiteY78" fmla="*/ 49729 h 1813191"/>
                <a:gd name="connsiteX79" fmla="*/ 497289 w 4529156"/>
                <a:gd name="connsiteY79" fmla="*/ 22952 h 1813191"/>
                <a:gd name="connsiteX80" fmla="*/ 409307 w 4529156"/>
                <a:gd name="connsiteY80" fmla="*/ 22952 h 1813191"/>
                <a:gd name="connsiteX81" fmla="*/ 409307 w 4529156"/>
                <a:gd name="connsiteY81" fmla="*/ 0 h 1813191"/>
                <a:gd name="connsiteX82" fmla="*/ 0 w 4529156"/>
                <a:gd name="connsiteY82" fmla="*/ 0 h 1813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4529156" h="1813191">
                  <a:moveTo>
                    <a:pt x="4529157" y="1813192"/>
                  </a:moveTo>
                  <a:lnTo>
                    <a:pt x="4529157" y="1576029"/>
                  </a:lnTo>
                  <a:lnTo>
                    <a:pt x="3966839" y="1576029"/>
                  </a:lnTo>
                  <a:lnTo>
                    <a:pt x="3966839" y="1507172"/>
                  </a:lnTo>
                  <a:lnTo>
                    <a:pt x="3232375" y="1507172"/>
                  </a:lnTo>
                  <a:lnTo>
                    <a:pt x="3232375" y="1468920"/>
                  </a:lnTo>
                  <a:lnTo>
                    <a:pt x="2815419" y="1468920"/>
                  </a:lnTo>
                  <a:lnTo>
                    <a:pt x="2815419" y="1434487"/>
                  </a:lnTo>
                  <a:lnTo>
                    <a:pt x="2673887" y="1434487"/>
                  </a:lnTo>
                  <a:lnTo>
                    <a:pt x="2673887" y="1392406"/>
                  </a:lnTo>
                  <a:lnTo>
                    <a:pt x="2436714" y="1392406"/>
                  </a:lnTo>
                  <a:lnTo>
                    <a:pt x="2436714" y="1361811"/>
                  </a:lnTo>
                  <a:lnTo>
                    <a:pt x="2386984" y="1361811"/>
                  </a:lnTo>
                  <a:lnTo>
                    <a:pt x="2386984" y="1315901"/>
                  </a:lnTo>
                  <a:lnTo>
                    <a:pt x="2367858" y="1315901"/>
                  </a:lnTo>
                  <a:lnTo>
                    <a:pt x="2367858" y="1289126"/>
                  </a:lnTo>
                  <a:lnTo>
                    <a:pt x="2329606" y="1289126"/>
                  </a:lnTo>
                  <a:lnTo>
                    <a:pt x="2329606" y="1212621"/>
                  </a:lnTo>
                  <a:lnTo>
                    <a:pt x="2295182" y="1212621"/>
                  </a:lnTo>
                  <a:lnTo>
                    <a:pt x="2295182" y="1143765"/>
                  </a:lnTo>
                  <a:lnTo>
                    <a:pt x="2145992" y="1143765"/>
                  </a:lnTo>
                  <a:lnTo>
                    <a:pt x="2145992" y="1105513"/>
                  </a:lnTo>
                  <a:lnTo>
                    <a:pt x="2069487" y="1105513"/>
                  </a:lnTo>
                  <a:lnTo>
                    <a:pt x="2069487" y="1078738"/>
                  </a:lnTo>
                  <a:lnTo>
                    <a:pt x="2004460" y="1078738"/>
                  </a:lnTo>
                  <a:lnTo>
                    <a:pt x="2004460" y="1044305"/>
                  </a:lnTo>
                  <a:lnTo>
                    <a:pt x="1985334" y="1044305"/>
                  </a:lnTo>
                  <a:lnTo>
                    <a:pt x="1985334" y="971629"/>
                  </a:lnTo>
                  <a:lnTo>
                    <a:pt x="1966208" y="971629"/>
                  </a:lnTo>
                  <a:lnTo>
                    <a:pt x="1966208" y="941025"/>
                  </a:lnTo>
                  <a:lnTo>
                    <a:pt x="1939423" y="941025"/>
                  </a:lnTo>
                  <a:lnTo>
                    <a:pt x="1939423" y="902771"/>
                  </a:lnTo>
                  <a:lnTo>
                    <a:pt x="1897352" y="902771"/>
                  </a:lnTo>
                  <a:lnTo>
                    <a:pt x="1897352" y="864518"/>
                  </a:lnTo>
                  <a:lnTo>
                    <a:pt x="1839973" y="864518"/>
                  </a:lnTo>
                  <a:lnTo>
                    <a:pt x="1839973" y="830091"/>
                  </a:lnTo>
                  <a:lnTo>
                    <a:pt x="1763468" y="830091"/>
                  </a:lnTo>
                  <a:lnTo>
                    <a:pt x="1763468" y="803313"/>
                  </a:lnTo>
                  <a:lnTo>
                    <a:pt x="1702260" y="803313"/>
                  </a:lnTo>
                  <a:lnTo>
                    <a:pt x="1702260" y="761235"/>
                  </a:lnTo>
                  <a:lnTo>
                    <a:pt x="1671657" y="761235"/>
                  </a:lnTo>
                  <a:lnTo>
                    <a:pt x="1671657" y="711506"/>
                  </a:lnTo>
                  <a:lnTo>
                    <a:pt x="1641053" y="711506"/>
                  </a:lnTo>
                  <a:lnTo>
                    <a:pt x="1641053" y="665602"/>
                  </a:lnTo>
                  <a:lnTo>
                    <a:pt x="1618107" y="665602"/>
                  </a:lnTo>
                  <a:lnTo>
                    <a:pt x="1618107" y="600572"/>
                  </a:lnTo>
                  <a:lnTo>
                    <a:pt x="1556899" y="600572"/>
                  </a:lnTo>
                  <a:lnTo>
                    <a:pt x="1556899" y="581445"/>
                  </a:lnTo>
                  <a:lnTo>
                    <a:pt x="1480395" y="581445"/>
                  </a:lnTo>
                  <a:lnTo>
                    <a:pt x="1480395" y="520241"/>
                  </a:lnTo>
                  <a:lnTo>
                    <a:pt x="1419187" y="520241"/>
                  </a:lnTo>
                  <a:lnTo>
                    <a:pt x="1419187" y="497289"/>
                  </a:lnTo>
                  <a:lnTo>
                    <a:pt x="1373286" y="497289"/>
                  </a:lnTo>
                  <a:lnTo>
                    <a:pt x="1373286" y="462861"/>
                  </a:lnTo>
                  <a:lnTo>
                    <a:pt x="1342682" y="462861"/>
                  </a:lnTo>
                  <a:lnTo>
                    <a:pt x="1342682" y="397831"/>
                  </a:lnTo>
                  <a:lnTo>
                    <a:pt x="1296781" y="397831"/>
                  </a:lnTo>
                  <a:lnTo>
                    <a:pt x="1296781" y="378705"/>
                  </a:lnTo>
                  <a:lnTo>
                    <a:pt x="1243222" y="378705"/>
                  </a:lnTo>
                  <a:lnTo>
                    <a:pt x="1243222" y="332801"/>
                  </a:lnTo>
                  <a:lnTo>
                    <a:pt x="1128465" y="332801"/>
                  </a:lnTo>
                  <a:lnTo>
                    <a:pt x="1128465" y="313675"/>
                  </a:lnTo>
                  <a:lnTo>
                    <a:pt x="1067257" y="313675"/>
                  </a:lnTo>
                  <a:lnTo>
                    <a:pt x="1067257" y="286898"/>
                  </a:lnTo>
                  <a:lnTo>
                    <a:pt x="963978" y="286898"/>
                  </a:lnTo>
                  <a:lnTo>
                    <a:pt x="963978" y="233344"/>
                  </a:lnTo>
                  <a:lnTo>
                    <a:pt x="910421" y="233344"/>
                  </a:lnTo>
                  <a:lnTo>
                    <a:pt x="910421" y="187440"/>
                  </a:lnTo>
                  <a:lnTo>
                    <a:pt x="791837" y="187440"/>
                  </a:lnTo>
                  <a:lnTo>
                    <a:pt x="791837" y="168314"/>
                  </a:lnTo>
                  <a:lnTo>
                    <a:pt x="780361" y="168314"/>
                  </a:lnTo>
                  <a:lnTo>
                    <a:pt x="780361" y="137711"/>
                  </a:lnTo>
                  <a:lnTo>
                    <a:pt x="722982" y="137711"/>
                  </a:lnTo>
                  <a:lnTo>
                    <a:pt x="722982" y="114759"/>
                  </a:lnTo>
                  <a:lnTo>
                    <a:pt x="604397" y="114759"/>
                  </a:lnTo>
                  <a:lnTo>
                    <a:pt x="604397" y="84156"/>
                  </a:lnTo>
                  <a:lnTo>
                    <a:pt x="547018" y="84156"/>
                  </a:lnTo>
                  <a:lnTo>
                    <a:pt x="547018" y="49729"/>
                  </a:lnTo>
                  <a:lnTo>
                    <a:pt x="497289" y="49729"/>
                  </a:lnTo>
                  <a:lnTo>
                    <a:pt x="497289" y="22952"/>
                  </a:lnTo>
                  <a:lnTo>
                    <a:pt x="409307" y="22952"/>
                  </a:lnTo>
                  <a:lnTo>
                    <a:pt x="409307" y="0"/>
                  </a:lnTo>
                  <a:lnTo>
                    <a:pt x="0" y="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49" name="Freeform: Shape 1148">
              <a:extLst>
                <a:ext uri="{FF2B5EF4-FFF2-40B4-BE49-F238E27FC236}">
                  <a16:creationId xmlns:a16="http://schemas.microsoft.com/office/drawing/2014/main" id="{D4A65345-1AE1-2E50-24F2-EF9C8B0E631F}"/>
                </a:ext>
              </a:extLst>
            </p:cNvPr>
            <p:cNvSpPr/>
            <p:nvPr/>
          </p:nvSpPr>
          <p:spPr>
            <a:xfrm>
              <a:off x="4295984" y="2509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0" name="Freeform: Shape 1149">
              <a:extLst>
                <a:ext uri="{FF2B5EF4-FFF2-40B4-BE49-F238E27FC236}">
                  <a16:creationId xmlns:a16="http://schemas.microsoft.com/office/drawing/2014/main" id="{1170F685-41DD-80FA-0734-E28286CBBCF7}"/>
                </a:ext>
              </a:extLst>
            </p:cNvPr>
            <p:cNvSpPr/>
            <p:nvPr/>
          </p:nvSpPr>
          <p:spPr>
            <a:xfrm>
              <a:off x="4429335" y="2586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1" name="Freeform: Shape 1150">
              <a:extLst>
                <a:ext uri="{FF2B5EF4-FFF2-40B4-BE49-F238E27FC236}">
                  <a16:creationId xmlns:a16="http://schemas.microsoft.com/office/drawing/2014/main" id="{3771B78E-E256-425A-D0F1-1156A454F9E3}"/>
                </a:ext>
              </a:extLst>
            </p:cNvPr>
            <p:cNvSpPr/>
            <p:nvPr/>
          </p:nvSpPr>
          <p:spPr>
            <a:xfrm>
              <a:off x="4486485" y="2586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2" name="Freeform: Shape 1151">
              <a:extLst>
                <a:ext uri="{FF2B5EF4-FFF2-40B4-BE49-F238E27FC236}">
                  <a16:creationId xmlns:a16="http://schemas.microsoft.com/office/drawing/2014/main" id="{60EC6BF7-835F-5574-BA50-BCF81F8604AF}"/>
                </a:ext>
              </a:extLst>
            </p:cNvPr>
            <p:cNvSpPr/>
            <p:nvPr/>
          </p:nvSpPr>
          <p:spPr>
            <a:xfrm>
              <a:off x="4562685" y="2624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3" name="Freeform: Shape 1152">
              <a:extLst>
                <a:ext uri="{FF2B5EF4-FFF2-40B4-BE49-F238E27FC236}">
                  <a16:creationId xmlns:a16="http://schemas.microsoft.com/office/drawing/2014/main" id="{6A291578-5E82-3FBE-FDC4-7DE7DC2B2C8F}"/>
                </a:ext>
              </a:extLst>
            </p:cNvPr>
            <p:cNvSpPr/>
            <p:nvPr/>
          </p:nvSpPr>
          <p:spPr>
            <a:xfrm>
              <a:off x="4886534" y="27955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4" name="Freeform: Shape 1153">
              <a:extLst>
                <a:ext uri="{FF2B5EF4-FFF2-40B4-BE49-F238E27FC236}">
                  <a16:creationId xmlns:a16="http://schemas.microsoft.com/office/drawing/2014/main" id="{ED8693AF-8366-8325-43C1-DA7DACEAA4ED}"/>
                </a:ext>
              </a:extLst>
            </p:cNvPr>
            <p:cNvSpPr/>
            <p:nvPr/>
          </p:nvSpPr>
          <p:spPr>
            <a:xfrm>
              <a:off x="5362784" y="31003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5" name="Freeform: Shape 1154">
              <a:extLst>
                <a:ext uri="{FF2B5EF4-FFF2-40B4-BE49-F238E27FC236}">
                  <a16:creationId xmlns:a16="http://schemas.microsoft.com/office/drawing/2014/main" id="{D64A00D3-A6D7-9CBA-1F76-B42A9BC5BB78}"/>
                </a:ext>
              </a:extLst>
            </p:cNvPr>
            <p:cNvSpPr/>
            <p:nvPr/>
          </p:nvSpPr>
          <p:spPr>
            <a:xfrm>
              <a:off x="5400884" y="31003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6" name="Freeform: Shape 1155">
              <a:extLst>
                <a:ext uri="{FF2B5EF4-FFF2-40B4-BE49-F238E27FC236}">
                  <a16:creationId xmlns:a16="http://schemas.microsoft.com/office/drawing/2014/main" id="{EFA18573-1E19-4D58-E061-7214DFB600CD}"/>
                </a:ext>
              </a:extLst>
            </p:cNvPr>
            <p:cNvSpPr/>
            <p:nvPr/>
          </p:nvSpPr>
          <p:spPr>
            <a:xfrm>
              <a:off x="5610434" y="330994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7" name="Freeform: Shape 1156">
              <a:extLst>
                <a:ext uri="{FF2B5EF4-FFF2-40B4-BE49-F238E27FC236}">
                  <a16:creationId xmlns:a16="http://schemas.microsoft.com/office/drawing/2014/main" id="{C87B0E40-6FBE-90C4-7EB3-2E33699BF710}"/>
                </a:ext>
              </a:extLst>
            </p:cNvPr>
            <p:cNvSpPr/>
            <p:nvPr/>
          </p:nvSpPr>
          <p:spPr>
            <a:xfrm>
              <a:off x="6162884" y="3767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8" name="Freeform: Shape 1157">
              <a:extLst>
                <a:ext uri="{FF2B5EF4-FFF2-40B4-BE49-F238E27FC236}">
                  <a16:creationId xmlns:a16="http://schemas.microsoft.com/office/drawing/2014/main" id="{34F7831A-4304-4F07-EA1A-7550E80407A5}"/>
                </a:ext>
              </a:extLst>
            </p:cNvPr>
            <p:cNvSpPr/>
            <p:nvPr/>
          </p:nvSpPr>
          <p:spPr>
            <a:xfrm>
              <a:off x="6277184" y="3862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59" name="Freeform: Shape 1158">
              <a:extLst>
                <a:ext uri="{FF2B5EF4-FFF2-40B4-BE49-F238E27FC236}">
                  <a16:creationId xmlns:a16="http://schemas.microsoft.com/office/drawing/2014/main" id="{10A149B4-AACA-76E7-4398-8C077C604AB7}"/>
                </a:ext>
              </a:extLst>
            </p:cNvPr>
            <p:cNvSpPr/>
            <p:nvPr/>
          </p:nvSpPr>
          <p:spPr>
            <a:xfrm>
              <a:off x="6334334" y="3862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0" name="Freeform: Shape 1159">
              <a:extLst>
                <a:ext uri="{FF2B5EF4-FFF2-40B4-BE49-F238E27FC236}">
                  <a16:creationId xmlns:a16="http://schemas.microsoft.com/office/drawing/2014/main" id="{E285935A-7D33-8451-F426-19181421A397}"/>
                </a:ext>
              </a:extLst>
            </p:cNvPr>
            <p:cNvSpPr/>
            <p:nvPr/>
          </p:nvSpPr>
          <p:spPr>
            <a:xfrm>
              <a:off x="6696284" y="3957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1" name="Freeform: Shape 1160">
              <a:extLst>
                <a:ext uri="{FF2B5EF4-FFF2-40B4-BE49-F238E27FC236}">
                  <a16:creationId xmlns:a16="http://schemas.microsoft.com/office/drawing/2014/main" id="{AC180F2C-EFFF-3A43-2051-5B06CD936692}"/>
                </a:ext>
              </a:extLst>
            </p:cNvPr>
            <p:cNvSpPr/>
            <p:nvPr/>
          </p:nvSpPr>
          <p:spPr>
            <a:xfrm>
              <a:off x="7363034" y="39957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2" name="Freeform: Shape 1161">
              <a:extLst>
                <a:ext uri="{FF2B5EF4-FFF2-40B4-BE49-F238E27FC236}">
                  <a16:creationId xmlns:a16="http://schemas.microsoft.com/office/drawing/2014/main" id="{BE9B9086-21F7-5E01-6B93-C7C6E235758F}"/>
                </a:ext>
              </a:extLst>
            </p:cNvPr>
            <p:cNvSpPr/>
            <p:nvPr/>
          </p:nvSpPr>
          <p:spPr>
            <a:xfrm>
              <a:off x="7686893" y="39957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3" name="Freeform: Shape 1162">
              <a:extLst>
                <a:ext uri="{FF2B5EF4-FFF2-40B4-BE49-F238E27FC236}">
                  <a16:creationId xmlns:a16="http://schemas.microsoft.com/office/drawing/2014/main" id="{3431D394-8298-A948-A6DF-721FA69E4E80}"/>
                </a:ext>
              </a:extLst>
            </p:cNvPr>
            <p:cNvSpPr/>
            <p:nvPr/>
          </p:nvSpPr>
          <p:spPr>
            <a:xfrm>
              <a:off x="77821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4" name="Freeform: Shape 1163">
              <a:extLst>
                <a:ext uri="{FF2B5EF4-FFF2-40B4-BE49-F238E27FC236}">
                  <a16:creationId xmlns:a16="http://schemas.microsoft.com/office/drawing/2014/main" id="{51C2FEF7-D842-C9F9-7CAD-5D38870FA0D1}"/>
                </a:ext>
              </a:extLst>
            </p:cNvPr>
            <p:cNvSpPr/>
            <p:nvPr/>
          </p:nvSpPr>
          <p:spPr>
            <a:xfrm>
              <a:off x="78202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5" name="Freeform: Shape 1164">
              <a:extLst>
                <a:ext uri="{FF2B5EF4-FFF2-40B4-BE49-F238E27FC236}">
                  <a16:creationId xmlns:a16="http://schemas.microsoft.com/office/drawing/2014/main" id="{CCA0E1AD-DFE7-B4FF-AD0D-8A624773A9DD}"/>
                </a:ext>
              </a:extLst>
            </p:cNvPr>
            <p:cNvSpPr/>
            <p:nvPr/>
          </p:nvSpPr>
          <p:spPr>
            <a:xfrm>
              <a:off x="80107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6" name="Freeform: Shape 1165">
              <a:extLst>
                <a:ext uri="{FF2B5EF4-FFF2-40B4-BE49-F238E27FC236}">
                  <a16:creationId xmlns:a16="http://schemas.microsoft.com/office/drawing/2014/main" id="{C2DEEB10-5C8E-33CB-EC8B-64EB210F3DAB}"/>
                </a:ext>
              </a:extLst>
            </p:cNvPr>
            <p:cNvSpPr/>
            <p:nvPr/>
          </p:nvSpPr>
          <p:spPr>
            <a:xfrm>
              <a:off x="80869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7" name="Freeform: Shape 1166">
              <a:extLst>
                <a:ext uri="{FF2B5EF4-FFF2-40B4-BE49-F238E27FC236}">
                  <a16:creationId xmlns:a16="http://schemas.microsoft.com/office/drawing/2014/main" id="{3B9FFC3E-3CFF-94BE-767D-4E04ED2F40DD}"/>
                </a:ext>
              </a:extLst>
            </p:cNvPr>
            <p:cNvSpPr/>
            <p:nvPr/>
          </p:nvSpPr>
          <p:spPr>
            <a:xfrm>
              <a:off x="81631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8" name="Freeform: Shape 1167">
              <a:extLst>
                <a:ext uri="{FF2B5EF4-FFF2-40B4-BE49-F238E27FC236}">
                  <a16:creationId xmlns:a16="http://schemas.microsoft.com/office/drawing/2014/main" id="{58671DE7-2866-C121-71B1-A259512082F1}"/>
                </a:ext>
              </a:extLst>
            </p:cNvPr>
            <p:cNvSpPr/>
            <p:nvPr/>
          </p:nvSpPr>
          <p:spPr>
            <a:xfrm>
              <a:off x="82012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69" name="Freeform: Shape 1168">
              <a:extLst>
                <a:ext uri="{FF2B5EF4-FFF2-40B4-BE49-F238E27FC236}">
                  <a16:creationId xmlns:a16="http://schemas.microsoft.com/office/drawing/2014/main" id="{688D03C4-60B1-D415-6B9B-2EAB48F33686}"/>
                </a:ext>
              </a:extLst>
            </p:cNvPr>
            <p:cNvSpPr/>
            <p:nvPr/>
          </p:nvSpPr>
          <p:spPr>
            <a:xfrm>
              <a:off x="825839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170" name="Freeform: Shape 1169">
              <a:extLst>
                <a:ext uri="{FF2B5EF4-FFF2-40B4-BE49-F238E27FC236}">
                  <a16:creationId xmlns:a16="http://schemas.microsoft.com/office/drawing/2014/main" id="{98EC7112-EEE9-C9E4-ADD4-3C648F80AE68}"/>
                </a:ext>
              </a:extLst>
            </p:cNvPr>
            <p:cNvSpPr/>
            <p:nvPr/>
          </p:nvSpPr>
          <p:spPr>
            <a:xfrm>
              <a:off x="8289597" y="4345552"/>
              <a:ext cx="89992" cy="9525"/>
            </a:xfrm>
            <a:custGeom>
              <a:avLst/>
              <a:gdLst>
                <a:gd name="connsiteX0" fmla="*/ 89992 w 89992"/>
                <a:gd name="connsiteY0" fmla="*/ 0 h 9525"/>
                <a:gd name="connsiteX1" fmla="*/ 0 w 89992"/>
                <a:gd name="connsiteY1" fmla="*/ 0 h 9525"/>
              </a:gdLst>
              <a:ahLst/>
              <a:cxnLst>
                <a:cxn ang="0">
                  <a:pos x="connsiteX0" y="connsiteY0"/>
                </a:cxn>
                <a:cxn ang="0">
                  <a:pos x="connsiteX1" y="connsiteY1"/>
                </a:cxn>
              </a:cxnLst>
              <a:rect l="l" t="t" r="r" b="b"/>
              <a:pathLst>
                <a:path w="89992" h="9525">
                  <a:moveTo>
                    <a:pt x="89992" y="0"/>
                  </a:moveTo>
                  <a:lnTo>
                    <a:pt x="0" y="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aphicFrame>
        <p:nvGraphicFramePr>
          <p:cNvPr id="1171" name="Table 1170">
            <a:extLst>
              <a:ext uri="{FF2B5EF4-FFF2-40B4-BE49-F238E27FC236}">
                <a16:creationId xmlns:a16="http://schemas.microsoft.com/office/drawing/2014/main" id="{652435A0-6B8B-A179-17D1-BC2AD9EE0EB1}"/>
              </a:ext>
            </a:extLst>
          </p:cNvPr>
          <p:cNvGraphicFramePr>
            <a:graphicFrameLocks noGrp="1"/>
          </p:cNvGraphicFramePr>
          <p:nvPr/>
        </p:nvGraphicFramePr>
        <p:xfrm>
          <a:off x="7193408" y="2107951"/>
          <a:ext cx="4616550" cy="671966"/>
        </p:xfrm>
        <a:graphic>
          <a:graphicData uri="http://schemas.openxmlformats.org/drawingml/2006/table">
            <a:tbl>
              <a:tblPr firstRow="1" bandRow="1">
                <a:tableStyleId>{69012ECD-51FC-41F1-AA8D-1B2483CD663E}</a:tableStyleId>
              </a:tblPr>
              <a:tblGrid>
                <a:gridCol w="1246750">
                  <a:extLst>
                    <a:ext uri="{9D8B030D-6E8A-4147-A177-3AD203B41FA5}">
                      <a16:colId xmlns:a16="http://schemas.microsoft.com/office/drawing/2014/main" val="2972713784"/>
                    </a:ext>
                  </a:extLst>
                </a:gridCol>
                <a:gridCol w="1451538">
                  <a:extLst>
                    <a:ext uri="{9D8B030D-6E8A-4147-A177-3AD203B41FA5}">
                      <a16:colId xmlns:a16="http://schemas.microsoft.com/office/drawing/2014/main" val="2365546301"/>
                    </a:ext>
                  </a:extLst>
                </a:gridCol>
                <a:gridCol w="1918262">
                  <a:extLst>
                    <a:ext uri="{9D8B030D-6E8A-4147-A177-3AD203B41FA5}">
                      <a16:colId xmlns:a16="http://schemas.microsoft.com/office/drawing/2014/main" val="3971410762"/>
                    </a:ext>
                  </a:extLst>
                </a:gridCol>
              </a:tblGrid>
              <a:tr h="155739">
                <a:tc>
                  <a:txBody>
                    <a:bodyPr/>
                    <a:lstStyle/>
                    <a:p>
                      <a:pPr algn="l" rtl="0"/>
                      <a:endParaRPr lang="en-GB" sz="1100" dirty="0">
                        <a:solidFill>
                          <a:srgbClr val="363636"/>
                        </a:solidFill>
                      </a:endParaRPr>
                    </a:p>
                  </a:txBody>
                  <a:tcPr marL="36000" marR="36000" marT="36000" marB="36000" anchor="ctr"/>
                </a:tc>
                <a:tc>
                  <a:txBody>
                    <a:bodyPr/>
                    <a:lstStyle/>
                    <a:p>
                      <a:pPr algn="ctr" rtl="0"/>
                      <a:r>
                        <a:rPr lang="ja-jp" sz="1100">
                          <a:solidFill>
                            <a:schemeClr val="tx2"/>
                          </a:solidFill>
                        </a:rPr>
                        <a:t>無作為化からの年数</a:t>
                      </a:r>
                      <a:br>
                        <a:rPr lang="en-GB" sz="1100" dirty="0">
                          <a:solidFill>
                            <a:schemeClr val="tx2"/>
                          </a:solidFill>
                        </a:rPr>
                      </a:br>
                      <a:r>
                        <a:rPr lang="ja-jp" sz="1100">
                          <a:solidFill>
                            <a:schemeClr val="tx2"/>
                          </a:solidFill>
                        </a:rPr>
                        <a:t>(n=75)</a:t>
                      </a:r>
                    </a:p>
                  </a:txBody>
                  <a:tcPr marL="36000" marR="36000" marT="36000" marB="36000" anchor="ctr"/>
                </a:tc>
                <a:tc>
                  <a:txBody>
                    <a:bodyPr/>
                    <a:lstStyle/>
                    <a:p>
                      <a:pPr algn="ctr" rtl="0"/>
                      <a:r>
                        <a:rPr lang="ja-jp" sz="1100">
                          <a:solidFill>
                            <a:schemeClr val="tx2"/>
                          </a:solidFill>
                        </a:rPr>
                        <a:t>化学療法追加後</a:t>
                      </a:r>
                      <a:br>
                        <a:rPr lang="en-GB" sz="1100" dirty="0">
                          <a:solidFill>
                            <a:schemeClr val="tx2"/>
                          </a:solidFill>
                        </a:rPr>
                      </a:br>
                      <a:r>
                        <a:rPr lang="ja-jp" sz="1100">
                          <a:solidFill>
                            <a:schemeClr val="tx2"/>
                          </a:solidFill>
                        </a:rPr>
                        <a:t>(n=75)</a:t>
                      </a:r>
                    </a:p>
                  </a:txBody>
                  <a:tcPr marL="36000" marR="36000" marT="36000" marB="36000" anchor="ctr"/>
                </a:tc>
                <a:extLst>
                  <a:ext uri="{0D108BD9-81ED-4DB2-BD59-A6C34878D82A}">
                    <a16:rowId xmlns:a16="http://schemas.microsoft.com/office/drawing/2014/main" val="4244728842"/>
                  </a:ext>
                </a:extLst>
              </a:tr>
              <a:tr h="264686">
                <a:tc>
                  <a:txBody>
                    <a:bodyPr/>
                    <a:lstStyle/>
                    <a:p>
                      <a:pPr algn="l" rtl="0"/>
                      <a:r>
                        <a:rPr lang="ja-jp" sz="1100">
                          <a:solidFill>
                            <a:srgbClr val="000000"/>
                          </a:solidFill>
                        </a:rPr>
                        <a:t>mOS、月(95%CI)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27.4 (23.0, 31.9)</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15.1 (11.3, 18.0)</a:t>
                      </a:r>
                    </a:p>
                  </a:txBody>
                  <a:tcPr marL="36000" marR="36000" marT="36000" marB="36000" anchor="ctr"/>
                </a:tc>
                <a:extLst>
                  <a:ext uri="{0D108BD9-81ED-4DB2-BD59-A6C34878D82A}">
                    <a16:rowId xmlns:a16="http://schemas.microsoft.com/office/drawing/2014/main" val="3374634738"/>
                  </a:ext>
                </a:extLst>
              </a:tr>
            </a:tbl>
          </a:graphicData>
        </a:graphic>
      </p:graphicFrame>
      <p:cxnSp>
        <p:nvCxnSpPr>
          <p:cNvPr id="1172" name="Straight Connector 1171">
            <a:extLst>
              <a:ext uri="{FF2B5EF4-FFF2-40B4-BE49-F238E27FC236}">
                <a16:creationId xmlns:a16="http://schemas.microsoft.com/office/drawing/2014/main" id="{750AB66B-5219-5729-1EBB-5BC5220BB049}"/>
              </a:ext>
            </a:extLst>
          </p:cNvPr>
          <p:cNvCxnSpPr>
            <a:cxnSpLocks/>
          </p:cNvCxnSpPr>
          <p:nvPr/>
        </p:nvCxnSpPr>
        <p:spPr>
          <a:xfrm>
            <a:off x="35230" y="5917090"/>
            <a:ext cx="324000" cy="0"/>
          </a:xfrm>
          <a:prstGeom prst="line">
            <a:avLst/>
          </a:prstGeom>
          <a:noFill/>
          <a:ln w="19050" cap="flat">
            <a:solidFill>
              <a:schemeClr val="accent6">
                <a:lumMod val="75000"/>
              </a:schemeClr>
            </a:solidFill>
            <a:prstDash val="solid"/>
            <a:miter/>
          </a:ln>
        </p:spPr>
      </p:cxnSp>
      <p:cxnSp>
        <p:nvCxnSpPr>
          <p:cNvPr id="1173" name="Straight Connector 1172">
            <a:extLst>
              <a:ext uri="{FF2B5EF4-FFF2-40B4-BE49-F238E27FC236}">
                <a16:creationId xmlns:a16="http://schemas.microsoft.com/office/drawing/2014/main" id="{6CB2508F-B37B-98BC-9327-32A0832EB142}"/>
              </a:ext>
            </a:extLst>
          </p:cNvPr>
          <p:cNvCxnSpPr>
            <a:cxnSpLocks/>
          </p:cNvCxnSpPr>
          <p:nvPr/>
        </p:nvCxnSpPr>
        <p:spPr>
          <a:xfrm>
            <a:off x="35230" y="6141184"/>
            <a:ext cx="324000" cy="0"/>
          </a:xfrm>
          <a:prstGeom prst="line">
            <a:avLst/>
          </a:prstGeom>
          <a:noFill/>
          <a:ln w="19050" cap="flat">
            <a:solidFill>
              <a:schemeClr val="bg2"/>
            </a:solidFill>
            <a:prstDash val="solid"/>
            <a:miter/>
          </a:ln>
        </p:spPr>
      </p:cxnSp>
      <p:sp>
        <p:nvSpPr>
          <p:cNvPr id="1174" name="TextBox 1173">
            <a:extLst>
              <a:ext uri="{FF2B5EF4-FFF2-40B4-BE49-F238E27FC236}">
                <a16:creationId xmlns:a16="http://schemas.microsoft.com/office/drawing/2014/main" id="{04E29CC7-E368-C8EA-0545-287B9027BDC3}"/>
              </a:ext>
            </a:extLst>
          </p:cNvPr>
          <p:cNvSpPr txBox="1"/>
          <p:nvPr/>
        </p:nvSpPr>
        <p:spPr>
          <a:xfrm>
            <a:off x="1918106" y="1364849"/>
            <a:ext cx="8355789"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t>進行期以降のセミプリマブ+化学療法（探索的解析）</a:t>
            </a:r>
          </a:p>
        </p:txBody>
      </p:sp>
    </p:spTree>
    <p:extLst>
      <p:ext uri="{BB962C8B-B14F-4D97-AF65-F5344CB8AC3E}">
        <p14:creationId xmlns:p14="http://schemas.microsoft.com/office/powerpoint/2010/main" val="1391150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8C7C7E0-EF20-5A0E-9D24-1FD76616BECE}"/>
              </a:ext>
            </a:extLst>
          </p:cNvPr>
          <p:cNvSpPr>
            <a:spLocks noGrp="1"/>
          </p:cNvSpPr>
          <p:nvPr>
            <p:ph type="title"/>
          </p:nvPr>
        </p:nvSpPr>
        <p:spPr/>
        <p:txBody>
          <a:bodyPr/>
          <a:lstStyle/>
          <a:p>
            <a:r>
              <a:rPr lang="ja-jp" dirty="0"/>
              <a:t>OA11.06:PD-L1発現50%以上の進行NSCLC患者に対する一次治療としてのセミプリマブ単剤療法：EMPOWER-Lung 1の5年転帰 - Kilickap S、他</a:t>
            </a:r>
            <a:endParaRPr lang="en-US" dirty="0"/>
          </a:p>
        </p:txBody>
      </p:sp>
      <p:sp>
        <p:nvSpPr>
          <p:cNvPr id="8" name="Content Placeholder 7">
            <a:extLst>
              <a:ext uri="{FF2B5EF4-FFF2-40B4-BE49-F238E27FC236}">
                <a16:creationId xmlns:a16="http://schemas.microsoft.com/office/drawing/2014/main" id="{B7B99E1F-1AE3-186B-5D43-DFED67B7B877}"/>
              </a:ext>
            </a:extLst>
          </p:cNvPr>
          <p:cNvSpPr>
            <a:spLocks noGrp="1"/>
          </p:cNvSpPr>
          <p:nvPr>
            <p:ph idx="1"/>
          </p:nvPr>
        </p:nvSpPr>
        <p:spPr/>
        <p:txBody>
          <a:bodyPr/>
          <a:lstStyle/>
          <a:p>
            <a:pPr rtl="0"/>
            <a:r>
              <a:rPr lang="ja-jp" b="1" dirty="0"/>
              <a:t>主要な結果 (続き)</a:t>
            </a:r>
          </a:p>
          <a:p>
            <a:pPr rtl="0">
              <a:spcBef>
                <a:spcPts val="28800"/>
              </a:spcBef>
            </a:pPr>
            <a:r>
              <a:rPr lang="ja-jp" b="1" dirty="0"/>
              <a:t>結論</a:t>
            </a:r>
          </a:p>
          <a:p>
            <a:pPr lvl="1" rtl="0"/>
            <a:r>
              <a:rPr lang="ja-jp" dirty="0"/>
              <a:t>PD-L1が50%以上の進行NSCLC患者において、1Lセミプリマブは引き続き化学療法と比較して生存期間（OSおよびPFS）の改善を示し、PD-L1が90%以上の患者で最大のベネフィットが認められた </a:t>
            </a:r>
          </a:p>
          <a:p>
            <a:endParaRPr lang="en-US" dirty="0"/>
          </a:p>
        </p:txBody>
      </p:sp>
      <p:sp>
        <p:nvSpPr>
          <p:cNvPr id="11" name="Title 1">
            <a:extLst>
              <a:ext uri="{FF2B5EF4-FFF2-40B4-BE49-F238E27FC236}">
                <a16:creationId xmlns:a16="http://schemas.microsoft.com/office/drawing/2014/main" id="{B44C9D9D-ED6A-6EE2-6910-FE11BFAD6A76}"/>
              </a:ext>
            </a:extLst>
          </p:cNvPr>
          <p:cNvSpPr txBox="1">
            <a:spLocks/>
          </p:cNvSpPr>
          <p:nvPr/>
        </p:nvSpPr>
        <p:spPr bwMode="auto">
          <a:xfrm>
            <a:off x="304799" y="107950"/>
            <a:ext cx="11668369" cy="939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a:lstStyle>
          <a:p>
            <a:pPr hangingPunct="1"/>
            <a:r>
              <a:rPr lang="ja-jp"/>
              <a:t>OA11.06:PD-L1発現50%以上の進行NSCLC患者に対する一次治療としてのセミプリマブ単剤療法：EMPOWER-Lung 1の5年転帰 - Kilickap S、他</a:t>
            </a:r>
            <a:endParaRPr lang="ja-jp" dirty="0"/>
          </a:p>
        </p:txBody>
      </p:sp>
      <p:sp>
        <p:nvSpPr>
          <p:cNvPr id="16" name="Text Placeholder 4">
            <a:extLst>
              <a:ext uri="{FF2B5EF4-FFF2-40B4-BE49-F238E27FC236}">
                <a16:creationId xmlns:a16="http://schemas.microsoft.com/office/drawing/2014/main" id="{B99162B2-5B6D-ACA9-4AA5-4E15598E25CE}"/>
              </a:ext>
            </a:extLst>
          </p:cNvPr>
          <p:cNvSpPr txBox="1">
            <a:spLocks/>
          </p:cNvSpPr>
          <p:nvPr/>
        </p:nvSpPr>
        <p:spPr bwMode="auto">
          <a:xfrm>
            <a:off x="6336614" y="6540014"/>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ja-jp" dirty="0"/>
              <a:t>Kilickap S、他J Thorac Oncol 2024年；19（補遺）：抄録番号 OA11.06</a:t>
            </a:r>
          </a:p>
        </p:txBody>
      </p:sp>
      <p:graphicFrame>
        <p:nvGraphicFramePr>
          <p:cNvPr id="17" name="Table 3">
            <a:extLst>
              <a:ext uri="{FF2B5EF4-FFF2-40B4-BE49-F238E27FC236}">
                <a16:creationId xmlns:a16="http://schemas.microsoft.com/office/drawing/2014/main" id="{E5187D4F-850E-1C57-CCC0-48BF493899CF}"/>
              </a:ext>
            </a:extLst>
          </p:cNvPr>
          <p:cNvGraphicFramePr>
            <a:graphicFrameLocks noGrp="1"/>
          </p:cNvGraphicFramePr>
          <p:nvPr>
            <p:extLst>
              <p:ext uri="{D42A27DB-BD31-4B8C-83A1-F6EECF244321}">
                <p14:modId xmlns:p14="http://schemas.microsoft.com/office/powerpoint/2010/main" val="2150262903"/>
              </p:ext>
            </p:extLst>
          </p:nvPr>
        </p:nvGraphicFramePr>
        <p:xfrm>
          <a:off x="1395663" y="1683042"/>
          <a:ext cx="4940951" cy="1365840"/>
        </p:xfrm>
        <a:graphic>
          <a:graphicData uri="http://schemas.openxmlformats.org/drawingml/2006/table">
            <a:tbl>
              <a:tblPr firstRow="1" bandRow="1">
                <a:tableStyleId>{69012ECD-51FC-41F1-AA8D-1B2483CD663E}</a:tableStyleId>
              </a:tblPr>
              <a:tblGrid>
                <a:gridCol w="2158095">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370347">
                <a:tc>
                  <a:txBody>
                    <a:bodyPr/>
                    <a:lstStyle/>
                    <a:p>
                      <a:pPr rtl="0"/>
                      <a:r>
                        <a:rPr lang="ja-jp" sz="1100" b="1" noProof="0" dirty="0">
                          <a:solidFill>
                            <a:schemeClr val="tx2"/>
                          </a:solidFill>
                        </a:rPr>
                        <a:t>PD-L1≧50%集団における転帰</a:t>
                      </a:r>
                      <a:endParaRPr lang="en-US" sz="1100" b="1" noProof="0" dirty="0">
                        <a:solidFill>
                          <a:schemeClr val="tx2"/>
                        </a:solidFill>
                      </a:endParaRPr>
                    </a:p>
                  </a:txBody>
                  <a:tcPr marL="90000" marT="36000" marB="36000" anchor="b"/>
                </a:tc>
                <a:tc>
                  <a:txBody>
                    <a:bodyPr/>
                    <a:lstStyle/>
                    <a:p>
                      <a:pPr algn="ctr" rtl="0"/>
                      <a:r>
                        <a:rPr lang="ja-jp" sz="1100" b="1" noProof="0" dirty="0">
                          <a:solidFill>
                            <a:schemeClr val="tx2"/>
                          </a:solidFill>
                        </a:rPr>
                        <a:t>セミプリマブ</a:t>
                      </a:r>
                      <a:br>
                        <a:rPr lang="en-US" sz="1100" b="1" noProof="0" dirty="0">
                          <a:solidFill>
                            <a:schemeClr val="tx2"/>
                          </a:solidFill>
                        </a:rPr>
                      </a:br>
                      <a:r>
                        <a:rPr lang="ja-jp" sz="1100" b="1" noProof="0" dirty="0">
                          <a:solidFill>
                            <a:schemeClr val="tx2"/>
                          </a:solidFill>
                        </a:rPr>
                        <a:t>(n=284)</a:t>
                      </a:r>
                    </a:p>
                  </a:txBody>
                  <a:tcPr marT="36000" marB="36000" anchor="b"/>
                </a:tc>
                <a:tc>
                  <a:txBody>
                    <a:bodyPr/>
                    <a:lstStyle/>
                    <a:p>
                      <a:pPr algn="ctr" rtl="0"/>
                      <a:r>
                        <a:rPr lang="ja-jp" sz="1100" b="1" noProof="0" dirty="0">
                          <a:solidFill>
                            <a:schemeClr val="tx2"/>
                          </a:solidFill>
                        </a:rPr>
                        <a:t>化学療法</a:t>
                      </a:r>
                      <a:br>
                        <a:rPr lang="en-US" sz="1100" b="1" noProof="0" dirty="0">
                          <a:solidFill>
                            <a:schemeClr val="tx2"/>
                          </a:solidFill>
                        </a:rPr>
                      </a:br>
                      <a:r>
                        <a:rPr lang="ja-jp" sz="1100" b="1" noProof="0" dirty="0">
                          <a:solidFill>
                            <a:schemeClr val="tx2"/>
                          </a:solidFill>
                        </a:rPr>
                        <a:t>(n=281)</a:t>
                      </a:r>
                    </a:p>
                  </a:txBody>
                  <a:tcPr marT="36000" marB="36000" anchor="b"/>
                </a:tc>
                <a:extLst>
                  <a:ext uri="{0D108BD9-81ED-4DB2-BD59-A6C34878D82A}">
                    <a16:rowId xmlns:a16="http://schemas.microsoft.com/office/drawing/2014/main" val="4111249997"/>
                  </a:ext>
                </a:extLst>
              </a:tr>
              <a:tr h="212623">
                <a:tc>
                  <a:txBody>
                    <a:bodyPr/>
                    <a:lstStyle/>
                    <a:p>
                      <a:pPr rtl="0"/>
                      <a:r>
                        <a:rPr lang="ja-jp" sz="1100" b="0" noProof="0">
                          <a:latin typeface="+mn-lt"/>
                        </a:rPr>
                        <a:t>ORR、% (95%CI)</a:t>
                      </a:r>
                    </a:p>
                  </a:txBody>
                  <a:tcPr marL="90000" marT="36000" marB="36000"/>
                </a:tc>
                <a:tc>
                  <a:txBody>
                    <a:bodyPr/>
                    <a:lstStyle/>
                    <a:p>
                      <a:pPr algn="ctr" rtl="0"/>
                      <a:r>
                        <a:rPr lang="ja-jp" sz="1100" noProof="0"/>
                        <a:t>46.5 (40.6, 52.5)</a:t>
                      </a:r>
                    </a:p>
                  </a:txBody>
                  <a:tcPr marL="90000" marT="36000" marB="36000"/>
                </a:tc>
                <a:tc>
                  <a:txBody>
                    <a:bodyPr/>
                    <a:lstStyle/>
                    <a:p>
                      <a:pPr algn="ctr" rtl="0"/>
                      <a:r>
                        <a:rPr lang="ja-jp" sz="1100" noProof="0"/>
                        <a:t>20.6 (16.1, 25.8)</a:t>
                      </a:r>
                    </a:p>
                  </a:txBody>
                  <a:tcPr marL="90000" marT="36000" marB="36000"/>
                </a:tc>
                <a:extLst>
                  <a:ext uri="{0D108BD9-81ED-4DB2-BD59-A6C34878D82A}">
                    <a16:rowId xmlns:a16="http://schemas.microsoft.com/office/drawing/2014/main" val="3093402527"/>
                  </a:ext>
                </a:extLst>
              </a:tr>
              <a:tr h="212623">
                <a:tc>
                  <a:txBody>
                    <a:bodyPr/>
                    <a:lstStyle/>
                    <a:p>
                      <a:pPr marL="88900" indent="0" rtl="0"/>
                      <a:r>
                        <a:rPr lang="ja-jp" sz="1100" b="0">
                          <a:latin typeface="+mn-lt"/>
                        </a:rPr>
                        <a:t>OR；p値</a:t>
                      </a:r>
                    </a:p>
                  </a:txBody>
                  <a:tcPr marL="90000" marT="36000" marB="36000"/>
                </a:tc>
                <a:tc gridSpan="2">
                  <a:txBody>
                    <a:bodyPr/>
                    <a:lstStyle/>
                    <a:p>
                      <a:pPr algn="ctr" rtl="0"/>
                      <a:r>
                        <a:rPr lang="ja-jp" sz="1100" noProof="0"/>
                        <a:t>3.34; &lt;0.0001</a:t>
                      </a:r>
                    </a:p>
                  </a:txBody>
                  <a:tcPr marL="90000" marT="36000" marB="36000"/>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212623">
                <a:tc>
                  <a:txBody>
                    <a:bodyPr/>
                    <a:lstStyle/>
                    <a:p>
                      <a:pPr rtl="0"/>
                      <a:r>
                        <a:rPr lang="ja-jp" sz="1100" b="0" noProof="0">
                          <a:latin typeface="+mn-lt"/>
                        </a:rPr>
                        <a:t>奏効者、n</a:t>
                      </a:r>
                    </a:p>
                  </a:txBody>
                  <a:tcPr marL="90000" marT="36000" marB="36000"/>
                </a:tc>
                <a:tc>
                  <a:txBody>
                    <a:bodyPr/>
                    <a:lstStyle/>
                    <a:p>
                      <a:pPr algn="ctr" rtl="0"/>
                      <a:r>
                        <a:rPr lang="ja-jp" sz="1100" noProof="0"/>
                        <a:t>132</a:t>
                      </a:r>
                    </a:p>
                  </a:txBody>
                  <a:tcPr marL="90000" marT="36000" marB="36000"/>
                </a:tc>
                <a:tc>
                  <a:txBody>
                    <a:bodyPr/>
                    <a:lstStyle/>
                    <a:p>
                      <a:pPr algn="ctr" rtl="0"/>
                      <a:r>
                        <a:rPr lang="ja-jp" sz="1100" noProof="0"/>
                        <a:t>58</a:t>
                      </a:r>
                    </a:p>
                  </a:txBody>
                  <a:tcPr marL="90000" marT="36000" marB="36000"/>
                </a:tc>
                <a:extLst>
                  <a:ext uri="{0D108BD9-81ED-4DB2-BD59-A6C34878D82A}">
                    <a16:rowId xmlns:a16="http://schemas.microsoft.com/office/drawing/2014/main" val="3552073851"/>
                  </a:ext>
                </a:extLst>
              </a:tr>
              <a:tr h="212623">
                <a:tc>
                  <a:txBody>
                    <a:bodyPr/>
                    <a:lstStyle/>
                    <a:p>
                      <a:pPr marL="88900" indent="0" rtl="0"/>
                      <a:r>
                        <a:rPr lang="ja-jp" sz="1100" b="0" noProof="0">
                          <a:latin typeface="+mn-lt"/>
                        </a:rPr>
                        <a:t>mDoR、月 (95%CI)</a:t>
                      </a:r>
                    </a:p>
                  </a:txBody>
                  <a:tcPr marL="90000" marT="36000" marB="36000"/>
                </a:tc>
                <a:tc>
                  <a:txBody>
                    <a:bodyPr/>
                    <a:lstStyle/>
                    <a:p>
                      <a:pPr algn="ctr" rtl="0"/>
                      <a:r>
                        <a:rPr lang="ja-jp" sz="1100" noProof="0"/>
                        <a:t>24.1 (16.8, 33.2)</a:t>
                      </a:r>
                    </a:p>
                  </a:txBody>
                  <a:tcPr marL="90000" marT="36000" marB="36000"/>
                </a:tc>
                <a:tc>
                  <a:txBody>
                    <a:bodyPr/>
                    <a:lstStyle/>
                    <a:p>
                      <a:pPr algn="ctr" rtl="0"/>
                      <a:r>
                        <a:rPr lang="ja-jp" sz="1100" noProof="0" dirty="0"/>
                        <a:t>5.9 (4.3, 6.4)</a:t>
                      </a:r>
                    </a:p>
                  </a:txBody>
                  <a:tcPr marL="90000" marT="36000" marB="36000"/>
                </a:tc>
                <a:extLst>
                  <a:ext uri="{0D108BD9-81ED-4DB2-BD59-A6C34878D82A}">
                    <a16:rowId xmlns:a16="http://schemas.microsoft.com/office/drawing/2014/main" val="3113293845"/>
                  </a:ext>
                </a:extLst>
              </a:tr>
            </a:tbl>
          </a:graphicData>
        </a:graphic>
      </p:graphicFrame>
      <p:graphicFrame>
        <p:nvGraphicFramePr>
          <p:cNvPr id="18" name="Table 3">
            <a:extLst>
              <a:ext uri="{FF2B5EF4-FFF2-40B4-BE49-F238E27FC236}">
                <a16:creationId xmlns:a16="http://schemas.microsoft.com/office/drawing/2014/main" id="{E0A613CD-73B0-132B-2E4B-98CC1C76294A}"/>
              </a:ext>
            </a:extLst>
          </p:cNvPr>
          <p:cNvGraphicFramePr>
            <a:graphicFrameLocks noGrp="1"/>
          </p:cNvGraphicFramePr>
          <p:nvPr>
            <p:extLst>
              <p:ext uri="{D42A27DB-BD31-4B8C-83A1-F6EECF244321}">
                <p14:modId xmlns:p14="http://schemas.microsoft.com/office/powerpoint/2010/main" val="2448366743"/>
              </p:ext>
            </p:extLst>
          </p:nvPr>
        </p:nvGraphicFramePr>
        <p:xfrm>
          <a:off x="159616" y="3250690"/>
          <a:ext cx="7286263" cy="1640160"/>
        </p:xfrm>
        <a:graphic>
          <a:graphicData uri="http://schemas.openxmlformats.org/drawingml/2006/table">
            <a:tbl>
              <a:tblPr firstRow="1" bandRow="1">
                <a:tableStyleId>{69012ECD-51FC-41F1-AA8D-1B2483CD663E}</a:tableStyleId>
              </a:tblPr>
              <a:tblGrid>
                <a:gridCol w="1011703">
                  <a:extLst>
                    <a:ext uri="{9D8B030D-6E8A-4147-A177-3AD203B41FA5}">
                      <a16:colId xmlns:a16="http://schemas.microsoft.com/office/drawing/2014/main" val="1987913234"/>
                    </a:ext>
                  </a:extLst>
                </a:gridCol>
                <a:gridCol w="1089343">
                  <a:extLst>
                    <a:ext uri="{9D8B030D-6E8A-4147-A177-3AD203B41FA5}">
                      <a16:colId xmlns:a16="http://schemas.microsoft.com/office/drawing/2014/main" val="2996158103"/>
                    </a:ext>
                  </a:extLst>
                </a:gridCol>
                <a:gridCol w="1002177">
                  <a:extLst>
                    <a:ext uri="{9D8B030D-6E8A-4147-A177-3AD203B41FA5}">
                      <a16:colId xmlns:a16="http://schemas.microsoft.com/office/drawing/2014/main" val="1659093788"/>
                    </a:ext>
                  </a:extLst>
                </a:gridCol>
                <a:gridCol w="1089343">
                  <a:extLst>
                    <a:ext uri="{9D8B030D-6E8A-4147-A177-3AD203B41FA5}">
                      <a16:colId xmlns:a16="http://schemas.microsoft.com/office/drawing/2014/main" val="1749601229"/>
                    </a:ext>
                  </a:extLst>
                </a:gridCol>
                <a:gridCol w="1002177">
                  <a:extLst>
                    <a:ext uri="{9D8B030D-6E8A-4147-A177-3AD203B41FA5}">
                      <a16:colId xmlns:a16="http://schemas.microsoft.com/office/drawing/2014/main" val="2280711350"/>
                    </a:ext>
                  </a:extLst>
                </a:gridCol>
                <a:gridCol w="1089343">
                  <a:extLst>
                    <a:ext uri="{9D8B030D-6E8A-4147-A177-3AD203B41FA5}">
                      <a16:colId xmlns:a16="http://schemas.microsoft.com/office/drawing/2014/main" val="4037131712"/>
                    </a:ext>
                  </a:extLst>
                </a:gridCol>
                <a:gridCol w="1002177">
                  <a:extLst>
                    <a:ext uri="{9D8B030D-6E8A-4147-A177-3AD203B41FA5}">
                      <a16:colId xmlns:a16="http://schemas.microsoft.com/office/drawing/2014/main" val="600755812"/>
                    </a:ext>
                  </a:extLst>
                </a:gridCol>
              </a:tblGrid>
              <a:tr h="0">
                <a:tc rowSpan="2">
                  <a:txBody>
                    <a:bodyPr/>
                    <a:lstStyle/>
                    <a:p>
                      <a:pPr rtl="0"/>
                      <a:r>
                        <a:rPr lang="ja-jp" sz="1050" b="1" noProof="0">
                          <a:solidFill>
                            <a:schemeClr val="tx2"/>
                          </a:solidFill>
                        </a:rPr>
                        <a:t>転帰 </a:t>
                      </a:r>
                    </a:p>
                  </a:txBody>
                  <a:tcPr marL="90000" marT="36000" marB="36000" anchor="b">
                    <a:lnB w="12700" cap="flat" cmpd="sng" algn="ctr">
                      <a:noFill/>
                      <a:prstDash val="solid"/>
                      <a:round/>
                      <a:headEnd type="none" w="med" len="med"/>
                      <a:tailEnd type="none" w="med" len="med"/>
                    </a:lnB>
                  </a:tcPr>
                </a:tc>
                <a:tc gridSpan="2">
                  <a:txBody>
                    <a:bodyPr/>
                    <a:lstStyle/>
                    <a:p>
                      <a:pPr algn="ctr" rtl="0"/>
                      <a:r>
                        <a:rPr lang="ja-jp" sz="1050" b="1" noProof="0">
                          <a:solidFill>
                            <a:schemeClr val="tx2"/>
                          </a:solidFill>
                        </a:rPr>
                        <a:t>PD-L1 ≥90%</a:t>
                      </a:r>
                    </a:p>
                  </a:txBody>
                  <a:tcPr marT="36000" marB="36000" anchor="b"/>
                </a:tc>
                <a:tc hMerge="1">
                  <a:txBody>
                    <a:bodyPr/>
                    <a:lstStyle/>
                    <a:p>
                      <a:pPr algn="ctr" rtl="0"/>
                      <a:endParaRPr lang="en-US" sz="1200" b="1" noProof="0" dirty="0">
                        <a:solidFill>
                          <a:schemeClr val="tx2"/>
                        </a:solidFill>
                      </a:endParaRPr>
                    </a:p>
                  </a:txBody>
                  <a:tcPr anchor="b"/>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1" noProof="0">
                          <a:solidFill>
                            <a:schemeClr val="tx2"/>
                          </a:solidFill>
                        </a:rPr>
                        <a:t>PD-L1 &gt;60–&lt;90%</a:t>
                      </a:r>
                    </a:p>
                  </a:txBody>
                  <a:tcPr marT="36000" marB="36000" anchor="b"/>
                </a:tc>
                <a:tc hMerge="1">
                  <a:txBody>
                    <a:bodyPr/>
                    <a:lstStyle/>
                    <a:p>
                      <a:pPr algn="ctr" rtl="0"/>
                      <a:endParaRPr lang="en-US" sz="1200" b="1" noProof="0" dirty="0">
                        <a:solidFill>
                          <a:schemeClr val="tx2"/>
                        </a:solidFill>
                      </a:endParaRPr>
                    </a:p>
                  </a:txBody>
                  <a:tcPr anchor="b"/>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1" noProof="0">
                          <a:solidFill>
                            <a:schemeClr val="tx2"/>
                          </a:solidFill>
                        </a:rPr>
                        <a:t>PD-L1 ≥50–≤60%</a:t>
                      </a:r>
                    </a:p>
                  </a:txBody>
                  <a:tcPr marT="36000" marB="36000" anchor="b"/>
                </a:tc>
                <a:tc hMerge="1">
                  <a:txBody>
                    <a:bodyPr/>
                    <a:lstStyle/>
                    <a:p>
                      <a:pPr algn="ctr" rtl="0"/>
                      <a:endParaRPr lang="en-US" sz="1200" b="1" noProof="0" dirty="0">
                        <a:solidFill>
                          <a:schemeClr val="tx2"/>
                        </a:solidFill>
                      </a:endParaRPr>
                    </a:p>
                  </a:txBody>
                  <a:tcPr anchor="b"/>
                </a:tc>
                <a:extLst>
                  <a:ext uri="{0D108BD9-81ED-4DB2-BD59-A6C34878D82A}">
                    <a16:rowId xmlns:a16="http://schemas.microsoft.com/office/drawing/2014/main" val="373215354"/>
                  </a:ext>
                </a:extLst>
              </a:tr>
              <a:tr h="0">
                <a:tc vMerge="1">
                  <a:txBody>
                    <a:bodyPr/>
                    <a:lstStyle/>
                    <a:p>
                      <a:pPr rtl="0"/>
                      <a:endParaRPr dirty="0"/>
                    </a:p>
                  </a:txBody>
                  <a:tcPr marL="90000" anchor="b"/>
                </a:tc>
                <a:tc>
                  <a:txBody>
                    <a:bodyPr/>
                    <a:lstStyle/>
                    <a:p>
                      <a:pPr algn="ctr" rtl="0"/>
                      <a:r>
                        <a:rPr lang="ja-jp" sz="1050" b="1" noProof="0">
                          <a:solidFill>
                            <a:schemeClr val="tx2"/>
                          </a:solidFill>
                        </a:rPr>
                        <a:t>セミプリマブ</a:t>
                      </a:r>
                      <a:br>
                        <a:rPr lang="en-US" sz="1050" b="1" noProof="0" dirty="0">
                          <a:solidFill>
                            <a:schemeClr val="tx2"/>
                          </a:solidFill>
                        </a:rPr>
                      </a:br>
                      <a:r>
                        <a:rPr lang="ja-jp" sz="1050" b="1" noProof="0">
                          <a:solidFill>
                            <a:schemeClr val="tx2"/>
                          </a:solidFill>
                        </a:rPr>
                        <a:t>(n=99)</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050" b="1" noProof="0">
                          <a:solidFill>
                            <a:schemeClr val="tx2"/>
                          </a:solidFill>
                        </a:rPr>
                        <a:t>CT</a:t>
                      </a:r>
                      <a:br>
                        <a:rPr lang="en-US" sz="1050" b="1" noProof="0" dirty="0">
                          <a:solidFill>
                            <a:schemeClr val="tx2"/>
                          </a:solidFill>
                        </a:rPr>
                      </a:br>
                      <a:r>
                        <a:rPr lang="ja-jp" sz="1050" b="1" noProof="0">
                          <a:solidFill>
                            <a:schemeClr val="tx2"/>
                          </a:solidFill>
                        </a:rPr>
                        <a:t>(n=95)</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050" b="1" noProof="0" dirty="0">
                          <a:solidFill>
                            <a:schemeClr val="tx2"/>
                          </a:solidFill>
                        </a:rPr>
                        <a:t>セミプリマブ</a:t>
                      </a:r>
                      <a:br>
                        <a:rPr lang="en-US" sz="1050" b="1" noProof="0" dirty="0">
                          <a:solidFill>
                            <a:schemeClr val="tx2"/>
                          </a:solidFill>
                        </a:rPr>
                      </a:br>
                      <a:r>
                        <a:rPr lang="ja-jp" sz="1050" b="1" noProof="0" dirty="0">
                          <a:solidFill>
                            <a:schemeClr val="tx2"/>
                          </a:solidFill>
                        </a:rPr>
                        <a:t>(n=89)</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050" b="1" noProof="0">
                          <a:solidFill>
                            <a:schemeClr val="tx2"/>
                          </a:solidFill>
                        </a:rPr>
                        <a:t>CT</a:t>
                      </a:r>
                      <a:br>
                        <a:rPr lang="en-US" sz="1050" b="1" noProof="0" dirty="0">
                          <a:solidFill>
                            <a:schemeClr val="tx2"/>
                          </a:solidFill>
                        </a:rPr>
                      </a:br>
                      <a:r>
                        <a:rPr lang="ja-jp" sz="1050" b="1" noProof="0">
                          <a:solidFill>
                            <a:schemeClr val="tx2"/>
                          </a:solidFill>
                        </a:rPr>
                        <a:t>(n=90)</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050" b="1" noProof="0">
                          <a:solidFill>
                            <a:schemeClr val="tx2"/>
                          </a:solidFill>
                        </a:rPr>
                        <a:t>セミプリマブ</a:t>
                      </a:r>
                      <a:br>
                        <a:rPr lang="en-US" sz="1050" b="1" noProof="0" dirty="0">
                          <a:solidFill>
                            <a:schemeClr val="tx2"/>
                          </a:solidFill>
                        </a:rPr>
                      </a:br>
                      <a:r>
                        <a:rPr lang="ja-jp" sz="1050" b="1" noProof="0">
                          <a:solidFill>
                            <a:schemeClr val="tx2"/>
                          </a:solidFill>
                        </a:rPr>
                        <a:t>(n=96）</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050" b="1" noProof="0">
                          <a:solidFill>
                            <a:schemeClr val="tx2"/>
                          </a:solidFill>
                        </a:rPr>
                        <a:t>CT</a:t>
                      </a:r>
                      <a:br>
                        <a:rPr lang="en-US" sz="1050" b="1" noProof="0" dirty="0">
                          <a:solidFill>
                            <a:schemeClr val="tx2"/>
                          </a:solidFill>
                        </a:rPr>
                      </a:br>
                      <a:r>
                        <a:rPr lang="ja-jp" sz="1050" b="1" noProof="0">
                          <a:solidFill>
                            <a:schemeClr val="tx2"/>
                          </a:solidFill>
                        </a:rPr>
                        <a:t>(n=96）</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ja-jp" sz="1050" b="0" noProof="0">
                          <a:latin typeface="+mn-lt"/>
                        </a:rPr>
                        <a:t>ORR、%</a:t>
                      </a:r>
                      <a:br>
                        <a:rPr lang="en-US" sz="1050" b="0" noProof="0" dirty="0">
                          <a:latin typeface="+mn-lt"/>
                        </a:rPr>
                      </a:br>
                      <a:r>
                        <a:rPr lang="ja-jp" sz="1050" b="0" noProof="0">
                          <a:latin typeface="+mn-lt"/>
                        </a:rPr>
                        <a:t>(95%CI)</a:t>
                      </a:r>
                    </a:p>
                  </a:txBody>
                  <a:tcPr marL="90000" marT="36000" marB="36000">
                    <a:lnT w="12700" cap="flat" cmpd="sng" algn="ctr">
                      <a:noFill/>
                      <a:prstDash val="solid"/>
                      <a:round/>
                      <a:headEnd type="none" w="med" len="med"/>
                      <a:tailEnd type="none" w="med" len="med"/>
                    </a:lnT>
                  </a:tcPr>
                </a:tc>
                <a:tc>
                  <a:txBody>
                    <a:bodyPr/>
                    <a:lstStyle/>
                    <a:p>
                      <a:pPr algn="ctr" rtl="0"/>
                      <a:r>
                        <a:rPr lang="ja-jp" sz="1050" b="1" noProof="0"/>
                        <a:t>60.6</a:t>
                      </a:r>
                      <a:br>
                        <a:rPr lang="en-US" sz="1050" b="1" noProof="0" dirty="0"/>
                      </a:br>
                      <a:r>
                        <a:rPr lang="ja-jp" sz="1050" b="1" noProof="0"/>
                        <a:t>(50.3, 70.3)</a:t>
                      </a:r>
                    </a:p>
                  </a:txBody>
                  <a:tcPr marL="90000" marT="36000" marB="36000">
                    <a:lnT w="12700" cap="flat" cmpd="sng" algn="ctr">
                      <a:noFill/>
                      <a:prstDash val="solid"/>
                      <a:round/>
                      <a:headEnd type="none" w="med" len="med"/>
                      <a:tailEnd type="none" w="med" len="med"/>
                    </a:lnT>
                  </a:tcPr>
                </a:tc>
                <a:tc>
                  <a:txBody>
                    <a:bodyPr/>
                    <a:lstStyle/>
                    <a:p>
                      <a:pPr algn="ctr" rtl="0"/>
                      <a:r>
                        <a:rPr lang="ja-jp" sz="1050" b="1" noProof="0"/>
                        <a:t>17.9</a:t>
                      </a:r>
                      <a:br>
                        <a:rPr lang="en-US" sz="1050" b="1" noProof="0" dirty="0"/>
                      </a:br>
                      <a:r>
                        <a:rPr lang="ja-jp" sz="1050" b="1" noProof="0"/>
                        <a:t>(10.8, 27.1)</a:t>
                      </a:r>
                    </a:p>
                  </a:txBody>
                  <a:tcPr marL="90000" marT="36000" marB="36000">
                    <a:lnT w="12700" cap="flat" cmpd="sng" algn="ctr">
                      <a:noFill/>
                      <a:prstDash val="solid"/>
                      <a:round/>
                      <a:headEnd type="none" w="med" len="med"/>
                      <a:tailEnd type="none" w="med" len="med"/>
                    </a:lnT>
                  </a:tcPr>
                </a:tc>
                <a:tc>
                  <a:txBody>
                    <a:bodyPr/>
                    <a:lstStyle/>
                    <a:p>
                      <a:pPr algn="ctr" rtl="0"/>
                      <a:r>
                        <a:rPr lang="ja-jp" sz="1050" noProof="0"/>
                        <a:t>43.8</a:t>
                      </a:r>
                      <a:br>
                        <a:rPr lang="en-US" sz="1050" noProof="0" dirty="0"/>
                      </a:br>
                      <a:r>
                        <a:rPr lang="ja-jp" sz="1050" noProof="0"/>
                        <a:t>(33.3, 54.7)</a:t>
                      </a:r>
                    </a:p>
                  </a:txBody>
                  <a:tcPr marL="90000" marT="36000" marB="36000">
                    <a:lnT w="12700" cap="flat" cmpd="sng" algn="ctr">
                      <a:noFill/>
                      <a:prstDash val="solid"/>
                      <a:round/>
                      <a:headEnd type="none" w="med" len="med"/>
                      <a:tailEnd type="none" w="med" len="med"/>
                    </a:lnT>
                  </a:tcPr>
                </a:tc>
                <a:tc>
                  <a:txBody>
                    <a:bodyPr/>
                    <a:lstStyle/>
                    <a:p>
                      <a:pPr algn="ctr" rtl="0"/>
                      <a:r>
                        <a:rPr lang="ja-jp" sz="1050" noProof="0"/>
                        <a:t>22.2</a:t>
                      </a:r>
                      <a:br>
                        <a:rPr lang="en-US" sz="1050" noProof="0" dirty="0"/>
                      </a:br>
                      <a:r>
                        <a:rPr lang="ja-jp" sz="1050" noProof="0"/>
                        <a:t>(14.1, 32.2)</a:t>
                      </a:r>
                    </a:p>
                  </a:txBody>
                  <a:tcPr marL="90000" marT="36000" marB="36000">
                    <a:lnT w="12700" cap="flat" cmpd="sng" algn="ctr">
                      <a:noFill/>
                      <a:prstDash val="solid"/>
                      <a:round/>
                      <a:headEnd type="none" w="med" len="med"/>
                      <a:tailEnd type="none" w="med" len="med"/>
                    </a:lnT>
                  </a:tcPr>
                </a:tc>
                <a:tc>
                  <a:txBody>
                    <a:bodyPr/>
                    <a:lstStyle/>
                    <a:p>
                      <a:pPr algn="ctr" rtl="0"/>
                      <a:r>
                        <a:rPr lang="ja-jp" sz="1050" noProof="0"/>
                        <a:t>34.4</a:t>
                      </a:r>
                      <a:br>
                        <a:rPr lang="en-US" sz="1050" noProof="0" dirty="0"/>
                      </a:br>
                      <a:r>
                        <a:rPr lang="ja-jp" sz="1050" noProof="0"/>
                        <a:t>(25.0, 44.8)</a:t>
                      </a:r>
                    </a:p>
                  </a:txBody>
                  <a:tcPr marL="90000" marT="36000" marB="36000">
                    <a:lnT w="12700" cap="flat" cmpd="sng" algn="ctr">
                      <a:noFill/>
                      <a:prstDash val="solid"/>
                      <a:round/>
                      <a:headEnd type="none" w="med" len="med"/>
                      <a:tailEnd type="none" w="med" len="med"/>
                    </a:lnT>
                  </a:tcPr>
                </a:tc>
                <a:tc>
                  <a:txBody>
                    <a:bodyPr/>
                    <a:lstStyle/>
                    <a:p>
                      <a:pPr algn="ctr" rtl="0"/>
                      <a:r>
                        <a:rPr lang="ja-jp" sz="1050" noProof="0"/>
                        <a:t>21.9</a:t>
                      </a:r>
                      <a:br>
                        <a:rPr lang="en-US" sz="1050" noProof="0" dirty="0"/>
                      </a:br>
                      <a:r>
                        <a:rPr lang="ja-jp" sz="1050" noProof="0"/>
                        <a:t>(14.1, 31.5)</a:t>
                      </a:r>
                    </a:p>
                  </a:txBody>
                  <a:tcPr marL="90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marL="88900" indent="0" rtl="0"/>
                      <a:r>
                        <a:rPr lang="ja-jp" sz="1050" b="0">
                          <a:latin typeface="+mn-lt"/>
                        </a:rPr>
                        <a:t>OR</a:t>
                      </a:r>
                    </a:p>
                  </a:txBody>
                  <a:tcPr marL="90000" marT="36000" marB="36000"/>
                </a:tc>
                <a:tc gridSpan="2">
                  <a:txBody>
                    <a:bodyPr/>
                    <a:lstStyle/>
                    <a:p>
                      <a:pPr algn="ctr" rtl="0"/>
                      <a:r>
                        <a:rPr lang="ja-jp" sz="1050" b="1" noProof="0"/>
                        <a:t>7.08</a:t>
                      </a:r>
                    </a:p>
                  </a:txBody>
                  <a:tcPr marL="90000" marT="36000" marB="36000"/>
                </a:tc>
                <a:tc hMerge="1">
                  <a:txBody>
                    <a:bodyPr/>
                    <a:lstStyle/>
                    <a:p>
                      <a:pPr algn="ctr" rtl="0"/>
                      <a:endParaRPr lang="en-US" sz="1200" noProof="0" dirty="0"/>
                    </a:p>
                  </a:txBody>
                  <a:tcPr marL="90000"/>
                </a:tc>
                <a:tc gridSpan="2">
                  <a:txBody>
                    <a:bodyPr/>
                    <a:lstStyle/>
                    <a:p>
                      <a:pPr algn="ctr" rtl="0"/>
                      <a:r>
                        <a:rPr lang="ja-jp" sz="1050" noProof="0"/>
                        <a:t>2.72</a:t>
                      </a:r>
                    </a:p>
                  </a:txBody>
                  <a:tcPr marL="90000" marT="36000" marB="36000"/>
                </a:tc>
                <a:tc hMerge="1">
                  <a:txBody>
                    <a:bodyPr/>
                    <a:lstStyle/>
                    <a:p>
                      <a:pPr algn="ctr" rtl="0"/>
                      <a:endParaRPr lang="en-US" sz="1200" noProof="0" dirty="0"/>
                    </a:p>
                  </a:txBody>
                  <a:tcPr marL="90000"/>
                </a:tc>
                <a:tc gridSpan="2">
                  <a:txBody>
                    <a:bodyPr/>
                    <a:lstStyle/>
                    <a:p>
                      <a:pPr algn="ctr" rtl="0"/>
                      <a:r>
                        <a:rPr lang="ja-jp" sz="1050" noProof="0"/>
                        <a:t>1.86</a:t>
                      </a:r>
                    </a:p>
                  </a:txBody>
                  <a:tcPr marL="90000" marT="36000" marB="36000"/>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rtl="0"/>
                      <a:r>
                        <a:rPr lang="ja-jp" sz="1050" b="0" noProof="0">
                          <a:latin typeface="+mn-lt"/>
                        </a:rPr>
                        <a:t>mOS、月数</a:t>
                      </a:r>
                      <a:br>
                        <a:rPr lang="en-US" sz="1050" b="0" noProof="0" dirty="0">
                          <a:latin typeface="+mn-lt"/>
                        </a:rPr>
                      </a:br>
                      <a:r>
                        <a:rPr lang="ja-jp" sz="1050" b="0" noProof="0">
                          <a:latin typeface="+mn-lt"/>
                        </a:rPr>
                        <a:t>(95%CI)</a:t>
                      </a:r>
                    </a:p>
                  </a:txBody>
                  <a:tcPr marL="90000" marT="36000" marB="36000"/>
                </a:tc>
                <a:tc>
                  <a:txBody>
                    <a:bodyPr/>
                    <a:lstStyle/>
                    <a:p>
                      <a:pPr algn="ctr" rtl="0"/>
                      <a:r>
                        <a:rPr lang="ja-jp" sz="1050" b="1" noProof="0"/>
                        <a:t>38.8</a:t>
                      </a:r>
                      <a:br>
                        <a:rPr lang="en-US" sz="1050" b="1" noProof="0" dirty="0"/>
                      </a:br>
                      <a:r>
                        <a:rPr lang="ja-jp" sz="1050" b="1" noProof="0"/>
                        <a:t>(22.9、NE)</a:t>
                      </a:r>
                    </a:p>
                  </a:txBody>
                  <a:tcPr marL="90000" marT="36000" marB="36000"/>
                </a:tc>
                <a:tc>
                  <a:txBody>
                    <a:bodyPr/>
                    <a:lstStyle/>
                    <a:p>
                      <a:pPr algn="ctr" rtl="0"/>
                      <a:r>
                        <a:rPr lang="ja-jp" sz="1050" b="1" noProof="0"/>
                        <a:t>13.7</a:t>
                      </a:r>
                      <a:br>
                        <a:rPr lang="en-US" sz="1050" b="1" noProof="0" dirty="0"/>
                      </a:br>
                      <a:r>
                        <a:rPr lang="ja-jp" sz="1050" b="1" noProof="0"/>
                        <a:t>(8.8、20.6)</a:t>
                      </a:r>
                    </a:p>
                  </a:txBody>
                  <a:tcPr marL="90000" marT="36000" marB="36000"/>
                </a:tc>
                <a:tc>
                  <a:txBody>
                    <a:bodyPr/>
                    <a:lstStyle/>
                    <a:p>
                      <a:pPr algn="ctr" rtl="0"/>
                      <a:r>
                        <a:rPr lang="ja-jp" sz="1050" noProof="0"/>
                        <a:t>26.2</a:t>
                      </a:r>
                      <a:br>
                        <a:rPr lang="en-US" sz="1050" noProof="0" dirty="0"/>
                      </a:br>
                      <a:r>
                        <a:rPr lang="ja-jp" sz="1050" noProof="0"/>
                        <a:t>(22.1、31.6)</a:t>
                      </a:r>
                    </a:p>
                  </a:txBody>
                  <a:tcPr marL="90000" marT="36000" marB="36000"/>
                </a:tc>
                <a:tc>
                  <a:txBody>
                    <a:bodyPr/>
                    <a:lstStyle/>
                    <a:p>
                      <a:pPr algn="ctr" rtl="0"/>
                      <a:r>
                        <a:rPr lang="ja-jp" sz="1050" noProof="0"/>
                        <a:t>11.2</a:t>
                      </a:r>
                      <a:br>
                        <a:rPr lang="en-US" sz="1050" noProof="0" dirty="0"/>
                      </a:br>
                      <a:r>
                        <a:rPr lang="ja-jp" sz="1050" noProof="0"/>
                        <a:t>(7.6、14.8)</a:t>
                      </a:r>
                    </a:p>
                  </a:txBody>
                  <a:tcPr marL="90000" marT="36000" marB="36000"/>
                </a:tc>
                <a:tc>
                  <a:txBody>
                    <a:bodyPr/>
                    <a:lstStyle/>
                    <a:p>
                      <a:pPr algn="ctr" rtl="0"/>
                      <a:r>
                        <a:rPr lang="ja-jp" sz="1050" noProof="0"/>
                        <a:t>19.5</a:t>
                      </a:r>
                      <a:br>
                        <a:rPr lang="en-US" sz="1050" noProof="0" dirty="0"/>
                      </a:br>
                      <a:r>
                        <a:rPr lang="ja-jp" sz="1050" noProof="0"/>
                        <a:t>(13.2、25.5)</a:t>
                      </a:r>
                    </a:p>
                  </a:txBody>
                  <a:tcPr marL="90000" marT="36000" marB="36000"/>
                </a:tc>
                <a:tc>
                  <a:txBody>
                    <a:bodyPr/>
                    <a:lstStyle/>
                    <a:p>
                      <a:pPr algn="ctr" rtl="0"/>
                      <a:r>
                        <a:rPr lang="ja-jp" sz="1050" noProof="0" dirty="0"/>
                        <a:t>14.0</a:t>
                      </a:r>
                      <a:br>
                        <a:rPr lang="en-US" sz="1050" noProof="0" dirty="0"/>
                      </a:br>
                      <a:r>
                        <a:rPr lang="ja-jp" sz="1050" noProof="0" dirty="0"/>
                        <a:t>(10.1、19.3)</a:t>
                      </a:r>
                    </a:p>
                  </a:txBody>
                  <a:tcPr marL="90000" marT="36000" marB="36000"/>
                </a:tc>
                <a:extLst>
                  <a:ext uri="{0D108BD9-81ED-4DB2-BD59-A6C34878D82A}">
                    <a16:rowId xmlns:a16="http://schemas.microsoft.com/office/drawing/2014/main" val="3113293845"/>
                  </a:ext>
                </a:extLst>
              </a:tr>
            </a:tbl>
          </a:graphicData>
        </a:graphic>
      </p:graphicFrame>
      <p:graphicFrame>
        <p:nvGraphicFramePr>
          <p:cNvPr id="19" name="Table 18">
            <a:extLst>
              <a:ext uri="{FF2B5EF4-FFF2-40B4-BE49-F238E27FC236}">
                <a16:creationId xmlns:a16="http://schemas.microsoft.com/office/drawing/2014/main" id="{0CF56C49-79D1-8460-9812-6F0C28065A36}"/>
              </a:ext>
            </a:extLst>
          </p:cNvPr>
          <p:cNvGraphicFramePr>
            <a:graphicFrameLocks noGrp="1"/>
          </p:cNvGraphicFramePr>
          <p:nvPr>
            <p:extLst>
              <p:ext uri="{D42A27DB-BD31-4B8C-83A1-F6EECF244321}">
                <p14:modId xmlns:p14="http://schemas.microsoft.com/office/powerpoint/2010/main" val="3365904752"/>
              </p:ext>
            </p:extLst>
          </p:nvPr>
        </p:nvGraphicFramePr>
        <p:xfrm>
          <a:off x="7700211" y="1683042"/>
          <a:ext cx="4229972" cy="2731680"/>
        </p:xfrm>
        <a:graphic>
          <a:graphicData uri="http://schemas.openxmlformats.org/drawingml/2006/table">
            <a:tbl>
              <a:tblPr firstRow="1" bandRow="1">
                <a:tableStyleId>{69012ECD-51FC-41F1-AA8D-1B2483CD663E}</a:tableStyleId>
              </a:tblPr>
              <a:tblGrid>
                <a:gridCol w="1849674">
                  <a:extLst>
                    <a:ext uri="{9D8B030D-6E8A-4147-A177-3AD203B41FA5}">
                      <a16:colId xmlns:a16="http://schemas.microsoft.com/office/drawing/2014/main" val="1987913234"/>
                    </a:ext>
                  </a:extLst>
                </a:gridCol>
                <a:gridCol w="1089343">
                  <a:extLst>
                    <a:ext uri="{9D8B030D-6E8A-4147-A177-3AD203B41FA5}">
                      <a16:colId xmlns:a16="http://schemas.microsoft.com/office/drawing/2014/main" val="2996158103"/>
                    </a:ext>
                  </a:extLst>
                </a:gridCol>
                <a:gridCol w="1290955">
                  <a:extLst>
                    <a:ext uri="{9D8B030D-6E8A-4147-A177-3AD203B41FA5}">
                      <a16:colId xmlns:a16="http://schemas.microsoft.com/office/drawing/2014/main" val="1659093788"/>
                    </a:ext>
                  </a:extLst>
                </a:gridCol>
              </a:tblGrid>
              <a:tr h="151388">
                <a:tc>
                  <a:txBody>
                    <a:bodyPr/>
                    <a:lstStyle/>
                    <a:p>
                      <a:pPr rtl="0"/>
                      <a:r>
                        <a:rPr lang="ja-jp" sz="1200" b="1" noProof="0" dirty="0">
                          <a:solidFill>
                            <a:schemeClr val="tx2"/>
                          </a:solidFill>
                        </a:rPr>
                        <a:t>グレード 3–5 AEs、n (%)</a:t>
                      </a:r>
                    </a:p>
                  </a:txBody>
                  <a:tcPr marL="90000" marT="36000" marB="36000" anchor="b"/>
                </a:tc>
                <a:tc>
                  <a:txBody>
                    <a:bodyPr/>
                    <a:lstStyle/>
                    <a:p>
                      <a:pPr algn="ctr" rtl="0"/>
                      <a:r>
                        <a:rPr lang="ja-jp" sz="1200" b="1" noProof="0">
                          <a:solidFill>
                            <a:schemeClr val="tx2"/>
                          </a:solidFill>
                        </a:rPr>
                        <a:t>セミプリマブ</a:t>
                      </a:r>
                      <a:br>
                        <a:rPr lang="en-US" sz="1200" b="1" noProof="0" dirty="0">
                          <a:solidFill>
                            <a:schemeClr val="tx2"/>
                          </a:solidFill>
                        </a:rPr>
                      </a:br>
                      <a:r>
                        <a:rPr lang="ja-jp" sz="1200" b="1" noProof="0">
                          <a:solidFill>
                            <a:schemeClr val="tx2"/>
                          </a:solidFill>
                        </a:rPr>
                        <a:t>(n=356)</a:t>
                      </a:r>
                    </a:p>
                  </a:txBody>
                  <a:tcPr marT="36000" marB="36000" anchor="b"/>
                </a:tc>
                <a:tc>
                  <a:txBody>
                    <a:bodyPr/>
                    <a:lstStyle/>
                    <a:p>
                      <a:pPr algn="ctr" rtl="0"/>
                      <a:r>
                        <a:rPr lang="ja-jp" sz="1200" b="1" noProof="0">
                          <a:solidFill>
                            <a:schemeClr val="tx2"/>
                          </a:solidFill>
                        </a:rPr>
                        <a:t>化学療法</a:t>
                      </a:r>
                      <a:br>
                        <a:rPr lang="en-US" sz="1200" b="1" noProof="0" dirty="0">
                          <a:solidFill>
                            <a:schemeClr val="tx2"/>
                          </a:solidFill>
                        </a:rPr>
                      </a:br>
                      <a:r>
                        <a:rPr lang="ja-jp" sz="1200" b="1" noProof="0">
                          <a:solidFill>
                            <a:schemeClr val="tx2"/>
                          </a:solidFill>
                        </a:rPr>
                        <a:t>(n=343)</a:t>
                      </a:r>
                    </a:p>
                  </a:txBody>
                  <a:tcPr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TEAE</a:t>
                      </a:r>
                    </a:p>
                  </a:txBody>
                  <a:tcPr marL="90000" marT="36000" marB="36000"/>
                </a:tc>
                <a:tc>
                  <a:txBody>
                    <a:bodyPr/>
                    <a:lstStyle/>
                    <a:p>
                      <a:pPr algn="ctr" rtl="0"/>
                      <a:r>
                        <a:rPr lang="ja-jp" sz="1200" noProof="0"/>
                        <a:t>163 (45.8)</a:t>
                      </a:r>
                    </a:p>
                  </a:txBody>
                  <a:tcPr marL="90000" marT="36000" marB="36000"/>
                </a:tc>
                <a:tc>
                  <a:txBody>
                    <a:bodyPr/>
                    <a:lstStyle/>
                    <a:p>
                      <a:pPr algn="ctr" rtl="0"/>
                      <a:r>
                        <a:rPr lang="ja-jp" sz="1200" noProof="0"/>
                        <a:t>177 (51.6)</a:t>
                      </a:r>
                    </a:p>
                  </a:txBody>
                  <a:tcPr marL="90000" marT="36000" marB="36000"/>
                </a:tc>
                <a:extLst>
                  <a:ext uri="{0D108BD9-81ED-4DB2-BD59-A6C34878D82A}">
                    <a16:rowId xmlns:a16="http://schemas.microsoft.com/office/drawing/2014/main" val="3093402527"/>
                  </a:ext>
                </a:extLst>
              </a:tr>
              <a:tr h="0">
                <a:tc>
                  <a:txBody>
                    <a:bodyPr/>
                    <a:lstStyle/>
                    <a:p>
                      <a:pPr marL="88900" indent="0" rtl="0"/>
                      <a:r>
                        <a:rPr lang="ja-jp" sz="1200" b="0">
                          <a:latin typeface="+mn-lt"/>
                        </a:rPr>
                        <a:t>中止に至った</a:t>
                      </a:r>
                    </a:p>
                  </a:txBody>
                  <a:tcPr marL="90000" marT="36000" marB="36000"/>
                </a:tc>
                <a:tc>
                  <a:txBody>
                    <a:bodyPr/>
                    <a:lstStyle/>
                    <a:p>
                      <a:pPr algn="ctr" rtl="0"/>
                      <a:r>
                        <a:rPr lang="ja-jp" sz="1200" noProof="0"/>
                        <a:t>20 (5.6)</a:t>
                      </a:r>
                    </a:p>
                  </a:txBody>
                  <a:tcPr marL="90000" marT="36000" marB="36000"/>
                </a:tc>
                <a:tc>
                  <a:txBody>
                    <a:bodyPr/>
                    <a:lstStyle/>
                    <a:p>
                      <a:pPr algn="ctr" rtl="0"/>
                      <a:r>
                        <a:rPr lang="ja-jp" sz="1200" noProof="0"/>
                        <a:t>10 (2.9)</a:t>
                      </a:r>
                    </a:p>
                  </a:txBody>
                  <a:tcPr marL="90000" marT="36000" marB="36000"/>
                </a:tc>
                <a:extLst>
                  <a:ext uri="{0D108BD9-81ED-4DB2-BD59-A6C34878D82A}">
                    <a16:rowId xmlns:a16="http://schemas.microsoft.com/office/drawing/2014/main" val="938311612"/>
                  </a:ext>
                </a:extLst>
              </a:tr>
              <a:tr h="0">
                <a:tc>
                  <a:txBody>
                    <a:bodyPr/>
                    <a:lstStyle/>
                    <a:p>
                      <a:pPr marL="88900" indent="0" rtl="0"/>
                      <a:r>
                        <a:rPr lang="ja-jp" sz="1200" b="0" noProof="0">
                          <a:latin typeface="+mn-lt"/>
                        </a:rPr>
                        <a:t>死亡に致った</a:t>
                      </a:r>
                    </a:p>
                  </a:txBody>
                  <a:tcPr marL="90000" marT="36000" marB="36000"/>
                </a:tc>
                <a:tc>
                  <a:txBody>
                    <a:bodyPr/>
                    <a:lstStyle/>
                    <a:p>
                      <a:pPr algn="ctr" rtl="0"/>
                      <a:r>
                        <a:rPr lang="ja-jp" sz="1200" noProof="0"/>
                        <a:t>36 (10.1)</a:t>
                      </a:r>
                    </a:p>
                  </a:txBody>
                  <a:tcPr marL="90000" marT="36000" marB="36000"/>
                </a:tc>
                <a:tc>
                  <a:txBody>
                    <a:bodyPr/>
                    <a:lstStyle/>
                    <a:p>
                      <a:pPr algn="ctr" rtl="0"/>
                      <a:r>
                        <a:rPr lang="ja-jp" sz="1200" noProof="0"/>
                        <a:t>33 (9.6)</a:t>
                      </a:r>
                    </a:p>
                  </a:txBody>
                  <a:tcPr marL="90000" marT="36000" marB="36000"/>
                </a:tc>
                <a:extLst>
                  <a:ext uri="{0D108BD9-81ED-4DB2-BD59-A6C34878D82A}">
                    <a16:rowId xmlns:a16="http://schemas.microsoft.com/office/drawing/2014/main" val="3113293845"/>
                  </a:ext>
                </a:extLst>
              </a:tr>
              <a:tr h="0">
                <a:tc>
                  <a:txBody>
                    <a:bodyPr/>
                    <a:lstStyle/>
                    <a:p>
                      <a:pPr rtl="0"/>
                      <a:r>
                        <a:rPr lang="ja-jp" sz="1200" b="0" noProof="0">
                          <a:latin typeface="+mn-lt"/>
                        </a:rPr>
                        <a:t>TRAE</a:t>
                      </a:r>
                    </a:p>
                  </a:txBody>
                  <a:tcPr marL="90000" marT="36000" marB="36000"/>
                </a:tc>
                <a:tc>
                  <a:txBody>
                    <a:bodyPr/>
                    <a:lstStyle/>
                    <a:p>
                      <a:pPr algn="ctr" rtl="0"/>
                      <a:r>
                        <a:rPr lang="ja-jp" sz="1200" noProof="0"/>
                        <a:t>65 (18.3)</a:t>
                      </a:r>
                    </a:p>
                  </a:txBody>
                  <a:tcPr marL="90000" marT="36000" marB="36000"/>
                </a:tc>
                <a:tc>
                  <a:txBody>
                    <a:bodyPr/>
                    <a:lstStyle/>
                    <a:p>
                      <a:pPr algn="ctr" rtl="0"/>
                      <a:r>
                        <a:rPr lang="ja-jp" sz="1200" noProof="0"/>
                        <a:t>137 (39.9)</a:t>
                      </a:r>
                    </a:p>
                  </a:txBody>
                  <a:tcPr marL="90000" marT="36000" marB="36000"/>
                </a:tc>
                <a:extLst>
                  <a:ext uri="{0D108BD9-81ED-4DB2-BD59-A6C34878D82A}">
                    <a16:rowId xmlns:a16="http://schemas.microsoft.com/office/drawing/2014/main" val="2802396590"/>
                  </a:ext>
                </a:extLst>
              </a:tr>
              <a:tr h="0">
                <a:tc>
                  <a:txBody>
                    <a:bodyPr/>
                    <a:lstStyle/>
                    <a:p>
                      <a:pPr marL="88900" indent="0" rtl="0"/>
                      <a:r>
                        <a:rPr lang="ja-jp" sz="1200" b="0">
                          <a:latin typeface="+mn-lt"/>
                        </a:rPr>
                        <a:t>中止に至った</a:t>
                      </a:r>
                    </a:p>
                  </a:txBody>
                  <a:tcPr marL="90000" marT="36000" marB="36000"/>
                </a:tc>
                <a:tc>
                  <a:txBody>
                    <a:bodyPr/>
                    <a:lstStyle/>
                    <a:p>
                      <a:pPr algn="ctr" rtl="0"/>
                      <a:r>
                        <a:rPr lang="ja-jp" sz="1200" noProof="0"/>
                        <a:t>15 (4.2)</a:t>
                      </a:r>
                    </a:p>
                  </a:txBody>
                  <a:tcPr marL="90000" marT="36000" marB="36000"/>
                </a:tc>
                <a:tc>
                  <a:txBody>
                    <a:bodyPr/>
                    <a:lstStyle/>
                    <a:p>
                      <a:pPr algn="ctr" rtl="0"/>
                      <a:r>
                        <a:rPr lang="ja-jp" sz="1200" noProof="0"/>
                        <a:t>10 (2.9)</a:t>
                      </a:r>
                    </a:p>
                  </a:txBody>
                  <a:tcPr marL="90000" marT="36000" marB="36000"/>
                </a:tc>
                <a:extLst>
                  <a:ext uri="{0D108BD9-81ED-4DB2-BD59-A6C34878D82A}">
                    <a16:rowId xmlns:a16="http://schemas.microsoft.com/office/drawing/2014/main" val="1515608376"/>
                  </a:ext>
                </a:extLst>
              </a:tr>
              <a:tr h="0">
                <a:tc>
                  <a:txBody>
                    <a:bodyPr/>
                    <a:lstStyle/>
                    <a:p>
                      <a:pPr marL="88900" indent="0" rtl="0"/>
                      <a:r>
                        <a:rPr lang="ja-jp" sz="1200" b="0" noProof="0">
                          <a:latin typeface="+mn-lt"/>
                        </a:rPr>
                        <a:t>死亡に致った</a:t>
                      </a:r>
                    </a:p>
                  </a:txBody>
                  <a:tcPr marL="90000" marT="36000" marB="36000"/>
                </a:tc>
                <a:tc>
                  <a:txBody>
                    <a:bodyPr/>
                    <a:lstStyle/>
                    <a:p>
                      <a:pPr algn="ctr" rtl="0"/>
                      <a:r>
                        <a:rPr lang="ja-jp" sz="1200" noProof="0"/>
                        <a:t>10 (2.8)</a:t>
                      </a:r>
                    </a:p>
                  </a:txBody>
                  <a:tcPr marL="90000" marT="36000" marB="36000"/>
                </a:tc>
                <a:tc>
                  <a:txBody>
                    <a:bodyPr/>
                    <a:lstStyle/>
                    <a:p>
                      <a:pPr algn="ctr" rtl="0"/>
                      <a:r>
                        <a:rPr lang="ja-jp" sz="1200" noProof="0"/>
                        <a:t>7 (2.0)</a:t>
                      </a:r>
                    </a:p>
                  </a:txBody>
                  <a:tcPr marL="90000" marT="36000" marB="36000"/>
                </a:tc>
                <a:extLst>
                  <a:ext uri="{0D108BD9-81ED-4DB2-BD59-A6C34878D82A}">
                    <a16:rowId xmlns:a16="http://schemas.microsoft.com/office/drawing/2014/main" val="2453052958"/>
                  </a:ext>
                </a:extLst>
              </a:tr>
              <a:tr h="0">
                <a:tc>
                  <a:txBody>
                    <a:bodyPr/>
                    <a:lstStyle/>
                    <a:p>
                      <a:pPr rtl="0"/>
                      <a:r>
                        <a:rPr lang="ja-jp" sz="1200" b="0" noProof="0">
                          <a:latin typeface="+mn-lt"/>
                        </a:rPr>
                        <a:t>irAE</a:t>
                      </a:r>
                    </a:p>
                  </a:txBody>
                  <a:tcPr marL="90000" marT="36000" marB="36000"/>
                </a:tc>
                <a:tc>
                  <a:txBody>
                    <a:bodyPr/>
                    <a:lstStyle/>
                    <a:p>
                      <a:pPr algn="ctr" rtl="0"/>
                      <a:r>
                        <a:rPr lang="ja-jp" sz="1200" noProof="0"/>
                        <a:t>17 (4.8)</a:t>
                      </a:r>
                    </a:p>
                  </a:txBody>
                  <a:tcPr marL="90000" marT="36000" marB="36000"/>
                </a:tc>
                <a:tc>
                  <a:txBody>
                    <a:bodyPr/>
                    <a:lstStyle/>
                    <a:p>
                      <a:pPr algn="ctr" rtl="0"/>
                      <a:r>
                        <a:rPr lang="ja-jp" sz="1200" noProof="0"/>
                        <a:t>2 (0.6)</a:t>
                      </a:r>
                    </a:p>
                  </a:txBody>
                  <a:tcPr marL="90000" marT="36000" marB="36000"/>
                </a:tc>
                <a:extLst>
                  <a:ext uri="{0D108BD9-81ED-4DB2-BD59-A6C34878D82A}">
                    <a16:rowId xmlns:a16="http://schemas.microsoft.com/office/drawing/2014/main" val="3554176213"/>
                  </a:ext>
                </a:extLst>
              </a:tr>
              <a:tr h="0">
                <a:tc>
                  <a:txBody>
                    <a:bodyPr/>
                    <a:lstStyle/>
                    <a:p>
                      <a:pPr marL="88900" indent="0" rtl="0"/>
                      <a:r>
                        <a:rPr lang="ja-jp" sz="1200" b="0">
                          <a:latin typeface="+mn-lt"/>
                        </a:rPr>
                        <a:t>中止に至った</a:t>
                      </a:r>
                    </a:p>
                  </a:txBody>
                  <a:tcPr marL="90000" marT="36000" marB="36000"/>
                </a:tc>
                <a:tc>
                  <a:txBody>
                    <a:bodyPr/>
                    <a:lstStyle/>
                    <a:p>
                      <a:pPr algn="ctr" rtl="0"/>
                      <a:r>
                        <a:rPr lang="ja-jp" sz="1200" noProof="0"/>
                        <a:t>9 (2.5)</a:t>
                      </a:r>
                    </a:p>
                  </a:txBody>
                  <a:tcPr marL="90000" marT="36000" marB="36000"/>
                </a:tc>
                <a:tc>
                  <a:txBody>
                    <a:bodyPr/>
                    <a:lstStyle/>
                    <a:p>
                      <a:pPr algn="ctr" rtl="0"/>
                      <a:r>
                        <a:rPr lang="ja-jp" sz="1200" noProof="0"/>
                        <a:t>0</a:t>
                      </a:r>
                    </a:p>
                  </a:txBody>
                  <a:tcPr marL="90000" marT="36000" marB="36000"/>
                </a:tc>
                <a:extLst>
                  <a:ext uri="{0D108BD9-81ED-4DB2-BD59-A6C34878D82A}">
                    <a16:rowId xmlns:a16="http://schemas.microsoft.com/office/drawing/2014/main" val="1198607226"/>
                  </a:ext>
                </a:extLst>
              </a:tr>
              <a:tr h="0">
                <a:tc>
                  <a:txBody>
                    <a:bodyPr/>
                    <a:lstStyle/>
                    <a:p>
                      <a:pPr marL="88900" indent="0" rtl="0"/>
                      <a:r>
                        <a:rPr lang="ja-jp" sz="1200" b="0" noProof="0">
                          <a:latin typeface="+mn-lt"/>
                        </a:rPr>
                        <a:t>死亡に致った</a:t>
                      </a:r>
                    </a:p>
                  </a:txBody>
                  <a:tcPr marL="90000" marT="36000" marB="36000"/>
                </a:tc>
                <a:tc>
                  <a:txBody>
                    <a:bodyPr/>
                    <a:lstStyle/>
                    <a:p>
                      <a:pPr algn="ctr" rtl="0"/>
                      <a:r>
                        <a:rPr lang="ja-jp" sz="1200" noProof="0"/>
                        <a:t>2 (0.6)</a:t>
                      </a:r>
                    </a:p>
                  </a:txBody>
                  <a:tcPr marL="90000" marT="36000" marB="36000"/>
                </a:tc>
                <a:tc>
                  <a:txBody>
                    <a:bodyPr/>
                    <a:lstStyle/>
                    <a:p>
                      <a:pPr algn="ctr" rtl="0"/>
                      <a:r>
                        <a:rPr lang="ja-jp" sz="1200" noProof="0" dirty="0"/>
                        <a:t>0</a:t>
                      </a:r>
                    </a:p>
                  </a:txBody>
                  <a:tcPr marL="90000" marT="36000" marB="36000"/>
                </a:tc>
                <a:extLst>
                  <a:ext uri="{0D108BD9-81ED-4DB2-BD59-A6C34878D82A}">
                    <a16:rowId xmlns:a16="http://schemas.microsoft.com/office/drawing/2014/main" val="2379343383"/>
                  </a:ext>
                </a:extLst>
              </a:tr>
            </a:tbl>
          </a:graphicData>
        </a:graphic>
      </p:graphicFrame>
    </p:spTree>
    <p:extLst>
      <p:ext uri="{BB962C8B-B14F-4D97-AF65-F5344CB8AC3E}">
        <p14:creationId xmlns:p14="http://schemas.microsoft.com/office/powerpoint/2010/main" val="4220553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a:t>進行性NSCLC</a:t>
            </a:r>
            <a:br>
              <a:rPr lang="en-GB" dirty="0"/>
            </a:br>
            <a:r>
              <a:rPr lang="ja-jp" sz="4000"/>
              <a:t>根治的治療が不可能なステージIIIとステージIV</a:t>
            </a:r>
            <a:endParaRPr lang="en-GB" dirty="0"/>
          </a:p>
        </p:txBody>
      </p:sp>
      <p:sp>
        <p:nvSpPr>
          <p:cNvPr id="3" name="Subtitle 2"/>
          <p:cNvSpPr>
            <a:spLocks noGrp="1"/>
          </p:cNvSpPr>
          <p:nvPr>
            <p:ph type="subTitle" idx="1"/>
          </p:nvPr>
        </p:nvSpPr>
        <p:spPr/>
        <p:txBody>
          <a:bodyPr rtlCol="0"/>
          <a:lstStyle/>
          <a:p>
            <a:pPr rtl="0"/>
            <a:r>
              <a:rPr lang="ja-jp" sz="2800"/>
              <a:t>標的療法</a:t>
            </a:r>
          </a:p>
        </p:txBody>
      </p:sp>
    </p:spTree>
    <p:extLst>
      <p:ext uri="{BB962C8B-B14F-4D97-AF65-F5344CB8AC3E}">
        <p14:creationId xmlns:p14="http://schemas.microsoft.com/office/powerpoint/2010/main" val="3367632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OA09.03：ALK陽性進行非小細胞肺がん（NSCLC）の一次治療においてSAF-189sとクリゾチニブを比較した無作為化非盲検第III相試験</a:t>
            </a:r>
            <a:r>
              <a:rPr lang="en-GB" altLang="ja-JP" dirty="0"/>
              <a:t> </a:t>
            </a:r>
            <a:r>
              <a:rPr lang="ja-jp" dirty="0"/>
              <a:t>- Xiong A、他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第Ⅲ相REMARK試験において、ALK陽性進行NSCLC患者における1Lフォリチニブ（SAF-189；ALK/ROS1阻害薬）をクリゾチニブと比較して有効性と安全性を評価すること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Xiong A、他J Thorac Oncol 2024年；19（補遺）：抄録番号 PL09.03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a:ea typeface="+mn-ea"/>
                <a:cs typeface="Arial"/>
                <a:sym typeface="Helvetica"/>
              </a:rPr>
              <a:t>PFS（IRC評価）</a:t>
            </a: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PFS（治験責任医師による評価）、ORR、TTR、DoR、OS、安全性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33663" y="2893566"/>
            <a:ext cx="662147"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1517" y="4162057"/>
            <a:ext cx="706439"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599010" y="3305656"/>
            <a:ext cx="1490094" cy="96774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離脱</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死亡</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123771" y="3365584"/>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Arial"/>
                <a:ea typeface="+mj-ea"/>
                <a:cs typeface="+mj-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a:solidFill>
                  <a:srgbClr val="363636"/>
                </a:solidFill>
                <a:latin typeface="Arial"/>
                <a:sym typeface="Calibri"/>
              </a:rPr>
              <a:t>ECOG PS (0/1対2)</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a:solidFill>
                  <a:srgbClr val="363636"/>
                </a:solidFill>
                <a:latin typeface="Arial"/>
                <a:sym typeface="Calibri"/>
              </a:rPr>
              <a:t>CNS転移 (有り対無し）</a:t>
            </a:r>
            <a:endParaRPr kumimoji="0" lang="en-US" sz="1400" b="0" i="0" u="none" strike="noStrike" kern="0" cap="none" spc="0" normalizeH="0" baseline="0" noProof="0" dirty="0">
              <a:ln>
                <a:noFill/>
              </a:ln>
              <a:solidFill>
                <a:srgbClr val="363636"/>
              </a:solidFill>
              <a:effectLst/>
              <a:uLnTx/>
              <a:uFillTx/>
              <a:latin typeface="Arial"/>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850663" y="3789526"/>
            <a:ext cx="349488"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772786" y="2774493"/>
            <a:ext cx="4077877"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局所進行NSCLCまたは転移性NSCLC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ALK+</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治療歴なし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0-2</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(n=275)</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377697"/>
            <a:ext cx="2676910"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クリゾチニブ 250 mg 1日2回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(n=136)</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424910"/>
            <a:ext cx="2678490"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フォリチニブ 160 mg/日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(n=139)</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8714434" y="4273396"/>
            <a:ext cx="1629623" cy="514669"/>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8716014" y="2835279"/>
            <a:ext cx="1628043" cy="47037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3500402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OA09.03：ALK陽性進行非小細胞肺がん（NSCLC）の一次治療においてSAF-189sとクリゾチニブを比較した無作為化非盲検第III相試験</a:t>
            </a:r>
            <a:r>
              <a:rPr lang="en-GB" altLang="ja-JP" dirty="0"/>
              <a:t> </a:t>
            </a:r>
            <a:r>
              <a:rPr lang="ja-jp" dirty="0"/>
              <a:t>- Xiong A、他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Xiong A、他J Thorac Oncol 2024年；19（補遺）：抄録番号 PL09.03</a:t>
            </a:r>
          </a:p>
        </p:txBody>
      </p:sp>
      <p:sp>
        <p:nvSpPr>
          <p:cNvPr id="3" name="TextBox 2">
            <a:extLst>
              <a:ext uri="{FF2B5EF4-FFF2-40B4-BE49-F238E27FC236}">
                <a16:creationId xmlns:a16="http://schemas.microsoft.com/office/drawing/2014/main" id="{B7318573-EDD9-5998-85BD-E149A14BF009}"/>
              </a:ext>
            </a:extLst>
          </p:cNvPr>
          <p:cNvSpPr txBox="1"/>
          <p:nvPr/>
        </p:nvSpPr>
        <p:spPr>
          <a:xfrm>
            <a:off x="7244790" y="1521469"/>
            <a:ext cx="4263655" cy="33996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全生存率</a:t>
            </a:r>
          </a:p>
        </p:txBody>
      </p:sp>
      <p:sp>
        <p:nvSpPr>
          <p:cNvPr id="6" name="TextBox 5">
            <a:extLst>
              <a:ext uri="{FF2B5EF4-FFF2-40B4-BE49-F238E27FC236}">
                <a16:creationId xmlns:a16="http://schemas.microsoft.com/office/drawing/2014/main" id="{4F5699E8-8708-927A-F296-1493BDC699E7}"/>
              </a:ext>
            </a:extLst>
          </p:cNvPr>
          <p:cNvSpPr txBox="1"/>
          <p:nvPr/>
        </p:nvSpPr>
        <p:spPr>
          <a:xfrm>
            <a:off x="1430333" y="1521469"/>
            <a:ext cx="4263655" cy="33996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t>無増悪生存期間</a:t>
            </a:r>
          </a:p>
        </p:txBody>
      </p:sp>
      <p:graphicFrame>
        <p:nvGraphicFramePr>
          <p:cNvPr id="9" name="Table 8">
            <a:extLst>
              <a:ext uri="{FF2B5EF4-FFF2-40B4-BE49-F238E27FC236}">
                <a16:creationId xmlns:a16="http://schemas.microsoft.com/office/drawing/2014/main" id="{4B84C94E-7F7F-83A3-4960-0425548A8FC5}"/>
              </a:ext>
            </a:extLst>
          </p:cNvPr>
          <p:cNvGraphicFramePr>
            <a:graphicFrameLocks noGrp="1"/>
          </p:cNvGraphicFramePr>
          <p:nvPr>
            <p:extLst>
              <p:ext uri="{D42A27DB-BD31-4B8C-83A1-F6EECF244321}">
                <p14:modId xmlns:p14="http://schemas.microsoft.com/office/powerpoint/2010/main" val="437116015"/>
              </p:ext>
            </p:extLst>
          </p:nvPr>
        </p:nvGraphicFramePr>
        <p:xfrm>
          <a:off x="1117381" y="1884928"/>
          <a:ext cx="4546905" cy="881332"/>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352531">
                  <a:extLst>
                    <a:ext uri="{9D8B030D-6E8A-4147-A177-3AD203B41FA5}">
                      <a16:colId xmlns:a16="http://schemas.microsoft.com/office/drawing/2014/main" val="3971410762"/>
                    </a:ext>
                  </a:extLst>
                </a:gridCol>
                <a:gridCol w="1677749">
                  <a:extLst>
                    <a:ext uri="{9D8B030D-6E8A-4147-A177-3AD203B41FA5}">
                      <a16:colId xmlns:a16="http://schemas.microsoft.com/office/drawing/2014/main" val="2519347554"/>
                    </a:ext>
                  </a:extLst>
                </a:gridCol>
              </a:tblGrid>
              <a:tr h="239786">
                <a:tc>
                  <a:txBody>
                    <a:bodyPr/>
                    <a:lstStyle/>
                    <a:p>
                      <a:pPr algn="l" rtl="0"/>
                      <a:endParaRPr lang="en-GB" sz="1200" dirty="0">
                        <a:solidFill>
                          <a:srgbClr val="363636"/>
                        </a:solidFill>
                      </a:endParaRPr>
                    </a:p>
                  </a:txBody>
                  <a:tcPr marL="36000" marR="36000" marT="18000" marB="18000" anchor="ctr"/>
                </a:tc>
                <a:tc>
                  <a:txBody>
                    <a:bodyPr/>
                    <a:lstStyle/>
                    <a:p>
                      <a:pPr algn="ctr" rtl="0"/>
                      <a:r>
                        <a:rPr lang="ja-jp" sz="1200">
                          <a:solidFill>
                            <a:schemeClr val="tx2"/>
                          </a:solidFill>
                        </a:rPr>
                        <a:t>フォリチニブ</a:t>
                      </a:r>
                      <a:br>
                        <a:rPr lang="en-GB" sz="1200" dirty="0">
                          <a:solidFill>
                            <a:schemeClr val="tx2"/>
                          </a:solidFill>
                        </a:rPr>
                      </a:br>
                      <a:r>
                        <a:rPr lang="ja-jp" sz="1200">
                          <a:solidFill>
                            <a:schemeClr val="tx2"/>
                          </a:solidFill>
                        </a:rPr>
                        <a:t>(n=139)</a:t>
                      </a:r>
                    </a:p>
                  </a:txBody>
                  <a:tcPr marL="36000" marR="36000" marT="18000" marB="18000" anchor="ctr"/>
                </a:tc>
                <a:tc>
                  <a:txBody>
                    <a:bodyPr/>
                    <a:lstStyle/>
                    <a:p>
                      <a:pPr algn="ctr" rtl="0"/>
                      <a:r>
                        <a:rPr lang="ja-jp" sz="1200">
                          <a:solidFill>
                            <a:schemeClr val="tx2"/>
                          </a:solidFill>
                        </a:rPr>
                        <a:t>クリゾチニブ</a:t>
                      </a:r>
                      <a:br>
                        <a:rPr lang="en-GB" sz="1200" dirty="0">
                          <a:solidFill>
                            <a:schemeClr val="tx2"/>
                          </a:solidFill>
                        </a:rPr>
                      </a:br>
                      <a:r>
                        <a:rPr lang="ja-jp" sz="1200">
                          <a:solidFill>
                            <a:schemeClr val="tx2"/>
                          </a:solidFill>
                        </a:rPr>
                        <a:t>(n=136)</a:t>
                      </a:r>
                    </a:p>
                  </a:txBody>
                  <a:tcPr marL="36000" marR="36000" marT="18000" marB="18000" anchor="ctr"/>
                </a:tc>
                <a:extLst>
                  <a:ext uri="{0D108BD9-81ED-4DB2-BD59-A6C34878D82A}">
                    <a16:rowId xmlns:a16="http://schemas.microsoft.com/office/drawing/2014/main" val="4244728842"/>
                  </a:ext>
                </a:extLst>
              </a:tr>
              <a:tr h="239786">
                <a:tc>
                  <a:txBody>
                    <a:bodyPr/>
                    <a:lstStyle/>
                    <a:p>
                      <a:pPr algn="l" rtl="0"/>
                      <a:r>
                        <a:rPr lang="ja-jp" sz="1200">
                          <a:solidFill>
                            <a:srgbClr val="363636"/>
                          </a:solidFill>
                        </a:rPr>
                        <a:t>mPFS、月数 (95%CI)</a:t>
                      </a:r>
                    </a:p>
                  </a:txBody>
                  <a:tcPr marL="36000" marR="36000" marT="18000" marB="18000" anchor="ctr"/>
                </a:tc>
                <a:tc>
                  <a:txBody>
                    <a:bodyPr/>
                    <a:lstStyle/>
                    <a:p>
                      <a:pPr algn="ctr" rtl="0"/>
                      <a:r>
                        <a:rPr lang="ja-jp" sz="1200">
                          <a:solidFill>
                            <a:srgbClr val="363636"/>
                          </a:solidFill>
                        </a:rPr>
                        <a:t>NR (NR、NR)</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13.93 (11.07、19.35)</a:t>
                      </a:r>
                    </a:p>
                  </a:txBody>
                  <a:tcPr marL="36000" marR="36000" marT="18000" marB="18000" anchor="ctr"/>
                </a:tc>
                <a:extLst>
                  <a:ext uri="{0D108BD9-81ED-4DB2-BD59-A6C34878D82A}">
                    <a16:rowId xmlns:a16="http://schemas.microsoft.com/office/drawing/2014/main" val="137895593"/>
                  </a:ext>
                </a:extLst>
              </a:tr>
              <a:tr h="239786">
                <a:tc>
                  <a:txBody>
                    <a:bodyPr/>
                    <a:lstStyle/>
                    <a:p>
                      <a:pPr algn="l" rtl="0"/>
                      <a:r>
                        <a:rPr lang="ja-jp" sz="1200">
                          <a:solidFill>
                            <a:srgbClr val="363636"/>
                          </a:solidFill>
                        </a:rPr>
                        <a:t>HR (95%CI)；p値</a:t>
                      </a:r>
                    </a:p>
                  </a:txBody>
                  <a:tcPr marL="36000" marR="36000" marT="18000" marB="18000" anchor="ctr"/>
                </a:tc>
                <a:tc gridSpan="2">
                  <a:txBody>
                    <a:bodyPr/>
                    <a:lstStyle/>
                    <a:p>
                      <a:pPr algn="ctr" rtl="0"/>
                      <a:r>
                        <a:rPr lang="ja-jp" sz="1200">
                          <a:solidFill>
                            <a:srgbClr val="363636"/>
                          </a:solidFill>
                        </a:rPr>
                        <a:t>0.23 (0.14、0.38)；&lt;0.0001</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10" name="TextBox 9">
            <a:extLst>
              <a:ext uri="{FF2B5EF4-FFF2-40B4-BE49-F238E27FC236}">
                <a16:creationId xmlns:a16="http://schemas.microsoft.com/office/drawing/2014/main" id="{EB91740C-A23B-1C34-3600-93E894204756}"/>
              </a:ext>
            </a:extLst>
          </p:cNvPr>
          <p:cNvSpPr txBox="1"/>
          <p:nvPr/>
        </p:nvSpPr>
        <p:spPr>
          <a:xfrm>
            <a:off x="-229116" y="5191717"/>
            <a:ext cx="2207222" cy="253916"/>
          </a:xfrm>
          <a:prstGeom prst="rect">
            <a:avLst/>
          </a:prstGeom>
          <a:noFill/>
        </p:spPr>
        <p:txBody>
          <a:bodyPr wrap="square" rtlCol="0">
            <a:spAutoFit/>
          </a:bodyPr>
          <a:lstStyle/>
          <a:p>
            <a:pPr algn="r" rtl="0"/>
            <a:r>
              <a:rPr lang="ja-jp" sz="1050" dirty="0">
                <a:solidFill>
                  <a:srgbClr val="000000"/>
                </a:solidFill>
              </a:rPr>
              <a:t>リスク有患者数（打ち切り済み）</a:t>
            </a:r>
            <a:endParaRPr lang="en-GB" sz="1050" dirty="0">
              <a:solidFill>
                <a:srgbClr val="000000"/>
              </a:solidFill>
            </a:endParaRPr>
          </a:p>
        </p:txBody>
      </p:sp>
      <p:grpSp>
        <p:nvGrpSpPr>
          <p:cNvPr id="11" name="Group 10">
            <a:extLst>
              <a:ext uri="{FF2B5EF4-FFF2-40B4-BE49-F238E27FC236}">
                <a16:creationId xmlns:a16="http://schemas.microsoft.com/office/drawing/2014/main" id="{73BED3A0-001B-1BE3-1AC4-4942C8727134}"/>
              </a:ext>
            </a:extLst>
          </p:cNvPr>
          <p:cNvGrpSpPr/>
          <p:nvPr/>
        </p:nvGrpSpPr>
        <p:grpSpPr>
          <a:xfrm>
            <a:off x="1024298" y="5403760"/>
            <a:ext cx="5347444" cy="411257"/>
            <a:chOff x="1136403" y="6152706"/>
            <a:chExt cx="5150641" cy="411257"/>
          </a:xfrm>
        </p:grpSpPr>
        <p:sp>
          <p:nvSpPr>
            <p:cNvPr id="12" name="TextBox 11">
              <a:extLst>
                <a:ext uri="{FF2B5EF4-FFF2-40B4-BE49-F238E27FC236}">
                  <a16:creationId xmlns:a16="http://schemas.microsoft.com/office/drawing/2014/main" id="{D5F7D8E7-CDEC-1AFB-44F8-3CC601EAC0B6}"/>
                </a:ext>
              </a:extLst>
            </p:cNvPr>
            <p:cNvSpPr txBox="1"/>
            <p:nvPr/>
          </p:nvSpPr>
          <p:spPr>
            <a:xfrm>
              <a:off x="5892775" y="6152706"/>
              <a:ext cx="394269" cy="395869"/>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0</a:t>
              </a:r>
            </a:p>
            <a:p>
              <a:pPr algn="ctr" rtl="0"/>
              <a:r>
                <a:rPr lang="ja-jp" sz="600">
                  <a:solidFill>
                    <a:srgbClr val="D52B1E"/>
                  </a:solidFill>
                  <a:latin typeface="Arial" panose="020B0604020202020204" pitchFamily="34" charset="0"/>
                  <a:cs typeface="Arial" panose="020B0604020202020204" pitchFamily="34" charset="0"/>
                </a:rPr>
                <a:t> </a:t>
              </a:r>
              <a:r>
                <a:rPr lang="ja-jp" sz="1050">
                  <a:solidFill>
                    <a:srgbClr val="D52B1E"/>
                  </a:solidFill>
                  <a:latin typeface="Arial" panose="020B0604020202020204" pitchFamily="34" charset="0"/>
                  <a:cs typeface="Arial" panose="020B0604020202020204" pitchFamily="34" charset="0"/>
                </a:rPr>
                <a:t>(119)</a:t>
              </a:r>
            </a:p>
          </p:txBody>
        </p:sp>
        <p:sp>
          <p:nvSpPr>
            <p:cNvPr id="13" name="TextBox 12">
              <a:extLst>
                <a:ext uri="{FF2B5EF4-FFF2-40B4-BE49-F238E27FC236}">
                  <a16:creationId xmlns:a16="http://schemas.microsoft.com/office/drawing/2014/main" id="{A9B17AE4-7D64-CF66-4F98-CC38C729F766}"/>
                </a:ext>
              </a:extLst>
            </p:cNvPr>
            <p:cNvSpPr txBox="1"/>
            <p:nvPr/>
          </p:nvSpPr>
          <p:spPr>
            <a:xfrm>
              <a:off x="5363604" y="6152706"/>
              <a:ext cx="386549" cy="411257"/>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4</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(115)</a:t>
              </a:r>
            </a:p>
          </p:txBody>
        </p:sp>
        <p:sp>
          <p:nvSpPr>
            <p:cNvPr id="14" name="TextBox 13">
              <a:extLst>
                <a:ext uri="{FF2B5EF4-FFF2-40B4-BE49-F238E27FC236}">
                  <a16:creationId xmlns:a16="http://schemas.microsoft.com/office/drawing/2014/main" id="{B4E4D7DC-E445-A9E3-C678-6DAC306BD9F0}"/>
                </a:ext>
              </a:extLst>
            </p:cNvPr>
            <p:cNvSpPr txBox="1"/>
            <p:nvPr/>
          </p:nvSpPr>
          <p:spPr>
            <a:xfrm>
              <a:off x="4826711" y="6152706"/>
              <a:ext cx="394269" cy="395869"/>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12</a:t>
              </a:r>
            </a:p>
            <a:p>
              <a:pPr algn="ctr" rtl="0"/>
              <a:r>
                <a:rPr lang="ja-jp" sz="600">
                  <a:solidFill>
                    <a:srgbClr val="D52B1E"/>
                  </a:solidFill>
                  <a:latin typeface="Arial" panose="020B0604020202020204" pitchFamily="34" charset="0"/>
                  <a:cs typeface="Arial" panose="020B0604020202020204" pitchFamily="34" charset="0"/>
                </a:rPr>
                <a:t> </a:t>
              </a:r>
              <a:r>
                <a:rPr lang="ja-jp" sz="1050">
                  <a:solidFill>
                    <a:srgbClr val="D52B1E"/>
                  </a:solidFill>
                  <a:latin typeface="Arial" panose="020B0604020202020204" pitchFamily="34" charset="0"/>
                  <a:cs typeface="Arial" panose="020B0604020202020204" pitchFamily="34" charset="0"/>
                </a:rPr>
                <a:t>(107)</a:t>
              </a:r>
            </a:p>
          </p:txBody>
        </p:sp>
        <p:sp>
          <p:nvSpPr>
            <p:cNvPr id="15" name="TextBox 14">
              <a:extLst>
                <a:ext uri="{FF2B5EF4-FFF2-40B4-BE49-F238E27FC236}">
                  <a16:creationId xmlns:a16="http://schemas.microsoft.com/office/drawing/2014/main" id="{5569FD4F-1DD9-B2D4-0727-3C64C829723D}"/>
                </a:ext>
              </a:extLst>
            </p:cNvPr>
            <p:cNvSpPr txBox="1"/>
            <p:nvPr/>
          </p:nvSpPr>
          <p:spPr>
            <a:xfrm>
              <a:off x="4335365" y="6152706"/>
              <a:ext cx="310893" cy="411257"/>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35</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(85)</a:t>
              </a:r>
            </a:p>
          </p:txBody>
        </p:sp>
        <p:sp>
          <p:nvSpPr>
            <p:cNvPr id="16" name="TextBox 15">
              <a:extLst>
                <a:ext uri="{FF2B5EF4-FFF2-40B4-BE49-F238E27FC236}">
                  <a16:creationId xmlns:a16="http://schemas.microsoft.com/office/drawing/2014/main" id="{307FCEB5-218A-D0EC-7621-BEB559D630BD}"/>
                </a:ext>
              </a:extLst>
            </p:cNvPr>
            <p:cNvSpPr txBox="1"/>
            <p:nvPr/>
          </p:nvSpPr>
          <p:spPr>
            <a:xfrm>
              <a:off x="3802335" y="6152706"/>
              <a:ext cx="310893" cy="411257"/>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63</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(59)</a:t>
              </a:r>
            </a:p>
          </p:txBody>
        </p:sp>
        <p:sp>
          <p:nvSpPr>
            <p:cNvPr id="17" name="TextBox 16">
              <a:extLst>
                <a:ext uri="{FF2B5EF4-FFF2-40B4-BE49-F238E27FC236}">
                  <a16:creationId xmlns:a16="http://schemas.microsoft.com/office/drawing/2014/main" id="{B4A2D51D-089D-F4B7-16E7-8A5D36F6F9C8}"/>
                </a:ext>
              </a:extLst>
            </p:cNvPr>
            <p:cNvSpPr txBox="1"/>
            <p:nvPr/>
          </p:nvSpPr>
          <p:spPr>
            <a:xfrm>
              <a:off x="3269302" y="6152706"/>
              <a:ext cx="310893" cy="411257"/>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86</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(40)</a:t>
              </a:r>
            </a:p>
          </p:txBody>
        </p:sp>
        <p:sp>
          <p:nvSpPr>
            <p:cNvPr id="18" name="TextBox 17">
              <a:extLst>
                <a:ext uri="{FF2B5EF4-FFF2-40B4-BE49-F238E27FC236}">
                  <a16:creationId xmlns:a16="http://schemas.microsoft.com/office/drawing/2014/main" id="{02140E6D-53CD-564D-DB40-1AFB82FBE262}"/>
                </a:ext>
              </a:extLst>
            </p:cNvPr>
            <p:cNvSpPr txBox="1"/>
            <p:nvPr/>
          </p:nvSpPr>
          <p:spPr>
            <a:xfrm>
              <a:off x="2741933" y="6152706"/>
              <a:ext cx="326333" cy="395869"/>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114</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(16</a:t>
              </a:r>
              <a:r>
                <a:rPr lang="ja-jp" sz="800">
                  <a:solidFill>
                    <a:srgbClr val="D52B1E"/>
                  </a:solidFill>
                  <a:latin typeface="Arial" panose="020B0604020202020204" pitchFamily="34" charset="0"/>
                  <a:cs typeface="Arial" panose="020B0604020202020204" pitchFamily="34" charset="0"/>
                </a:rPr>
                <a:t>) </a:t>
              </a:r>
            </a:p>
          </p:txBody>
        </p:sp>
        <p:sp>
          <p:nvSpPr>
            <p:cNvPr id="19" name="TextBox 18">
              <a:extLst>
                <a:ext uri="{FF2B5EF4-FFF2-40B4-BE49-F238E27FC236}">
                  <a16:creationId xmlns:a16="http://schemas.microsoft.com/office/drawing/2014/main" id="{62BB5CE3-E59D-F251-852F-6BCC85C37D67}"/>
                </a:ext>
              </a:extLst>
            </p:cNvPr>
            <p:cNvSpPr txBox="1"/>
            <p:nvPr/>
          </p:nvSpPr>
          <p:spPr>
            <a:xfrm>
              <a:off x="2184453" y="6152706"/>
              <a:ext cx="321700" cy="395869"/>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121</a:t>
              </a:r>
            </a:p>
            <a:p>
              <a:pPr algn="ctr" rtl="0"/>
              <a:r>
                <a:rPr lang="ja-jp" sz="600">
                  <a:solidFill>
                    <a:srgbClr val="D52B1E"/>
                  </a:solidFill>
                  <a:latin typeface="Arial" panose="020B0604020202020204" pitchFamily="34" charset="0"/>
                  <a:cs typeface="Arial" panose="020B0604020202020204" pitchFamily="34" charset="0"/>
                </a:rPr>
                <a:t> </a:t>
              </a:r>
              <a:r>
                <a:rPr lang="ja-jp" sz="1050">
                  <a:solidFill>
                    <a:srgbClr val="D52B1E"/>
                  </a:solidFill>
                  <a:latin typeface="Arial" panose="020B0604020202020204" pitchFamily="34" charset="0"/>
                  <a:cs typeface="Arial" panose="020B0604020202020204" pitchFamily="34" charset="0"/>
                </a:rPr>
                <a:t>(12)</a:t>
              </a:r>
            </a:p>
          </p:txBody>
        </p:sp>
        <p:sp>
          <p:nvSpPr>
            <p:cNvPr id="20" name="TextBox 19">
              <a:extLst>
                <a:ext uri="{FF2B5EF4-FFF2-40B4-BE49-F238E27FC236}">
                  <a16:creationId xmlns:a16="http://schemas.microsoft.com/office/drawing/2014/main" id="{728A4D63-A59E-68C4-06EC-85260FB333FF}"/>
                </a:ext>
              </a:extLst>
            </p:cNvPr>
            <p:cNvSpPr txBox="1"/>
            <p:nvPr/>
          </p:nvSpPr>
          <p:spPr>
            <a:xfrm>
              <a:off x="1669434" y="6152706"/>
              <a:ext cx="312436" cy="403563"/>
            </a:xfrm>
            <a:prstGeom prst="rect">
              <a:avLst/>
            </a:prstGeom>
            <a:noFill/>
          </p:spPr>
          <p:txBody>
            <a:bodyPr wrap="none" lIns="36000" tIns="36000" rIns="36000" bIns="36000" rtlCol="0" anchor="t" anchorCtr="0">
              <a:spAutoFit/>
            </a:bodyPr>
            <a:lstStyle/>
            <a:p>
              <a:pPr algn="ctr" rtl="0"/>
              <a:r>
                <a:rPr lang="ja-jp" sz="1050" dirty="0">
                  <a:solidFill>
                    <a:srgbClr val="D52B1E"/>
                  </a:solidFill>
                  <a:latin typeface="Arial" panose="020B0604020202020204" pitchFamily="34" charset="0"/>
                  <a:cs typeface="Arial" panose="020B0604020202020204" pitchFamily="34" charset="0"/>
                </a:rPr>
                <a:t>129</a:t>
              </a:r>
              <a:r>
                <a:rPr lang="ja-jp" sz="600" dirty="0">
                  <a:solidFill>
                    <a:srgbClr val="D52B1E"/>
                  </a:solidFill>
                  <a:latin typeface="Arial" panose="020B0604020202020204" pitchFamily="34" charset="0"/>
                  <a:cs typeface="Arial" panose="020B0604020202020204" pitchFamily="34" charset="0"/>
                </a:rPr>
                <a:t> </a:t>
              </a:r>
            </a:p>
            <a:p>
              <a:pPr algn="ctr" rtl="0"/>
              <a:r>
                <a:rPr lang="ja-jp" sz="1050" dirty="0">
                  <a:solidFill>
                    <a:srgbClr val="D52B1E"/>
                  </a:solidFill>
                  <a:latin typeface="Arial" panose="020B0604020202020204" pitchFamily="34" charset="0"/>
                  <a:cs typeface="Arial" panose="020B0604020202020204" pitchFamily="34" charset="0"/>
                </a:rPr>
                <a:t>(7)</a:t>
              </a:r>
            </a:p>
          </p:txBody>
        </p:sp>
        <p:sp>
          <p:nvSpPr>
            <p:cNvPr id="21" name="TextBox 20">
              <a:extLst>
                <a:ext uri="{FF2B5EF4-FFF2-40B4-BE49-F238E27FC236}">
                  <a16:creationId xmlns:a16="http://schemas.microsoft.com/office/drawing/2014/main" id="{AF7300B2-5C55-315F-DBB3-1306A54FA553}"/>
                </a:ext>
              </a:extLst>
            </p:cNvPr>
            <p:cNvSpPr txBox="1"/>
            <p:nvPr/>
          </p:nvSpPr>
          <p:spPr>
            <a:xfrm>
              <a:off x="1136403" y="6152706"/>
              <a:ext cx="312436" cy="403563"/>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139</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(0)</a:t>
              </a:r>
            </a:p>
          </p:txBody>
        </p:sp>
      </p:grpSp>
      <p:sp>
        <p:nvSpPr>
          <p:cNvPr id="22" name="Freeform 21">
            <a:extLst>
              <a:ext uri="{FF2B5EF4-FFF2-40B4-BE49-F238E27FC236}">
                <a16:creationId xmlns:a16="http://schemas.microsoft.com/office/drawing/2014/main" id="{60B9833D-EE77-02FE-A5CC-E34CABAFA44A}"/>
              </a:ext>
            </a:extLst>
          </p:cNvPr>
          <p:cNvSpPr>
            <a:spLocks/>
          </p:cNvSpPr>
          <p:nvPr/>
        </p:nvSpPr>
        <p:spPr bwMode="auto">
          <a:xfrm>
            <a:off x="1046964" y="2927195"/>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endParaRPr>
          </a:p>
        </p:txBody>
      </p:sp>
      <p:grpSp>
        <p:nvGrpSpPr>
          <p:cNvPr id="23" name="Group 22">
            <a:extLst>
              <a:ext uri="{FF2B5EF4-FFF2-40B4-BE49-F238E27FC236}">
                <a16:creationId xmlns:a16="http://schemas.microsoft.com/office/drawing/2014/main" id="{CEBF4922-64B0-4B4A-A5FC-C197E7946869}"/>
              </a:ext>
            </a:extLst>
          </p:cNvPr>
          <p:cNvGrpSpPr/>
          <p:nvPr/>
        </p:nvGrpSpPr>
        <p:grpSpPr>
          <a:xfrm>
            <a:off x="427401" y="2789526"/>
            <a:ext cx="614607" cy="2224432"/>
            <a:chOff x="4724331" y="1295142"/>
            <a:chExt cx="591988" cy="2913276"/>
          </a:xfrm>
        </p:grpSpPr>
        <p:sp>
          <p:nvSpPr>
            <p:cNvPr id="24" name="Line 6">
              <a:extLst>
                <a:ext uri="{FF2B5EF4-FFF2-40B4-BE49-F238E27FC236}">
                  <a16:creationId xmlns:a16="http://schemas.microsoft.com/office/drawing/2014/main" id="{234449F3-F30F-E96C-CE7A-F0439A9D5B9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5" name="Line 7">
              <a:extLst>
                <a:ext uri="{FF2B5EF4-FFF2-40B4-BE49-F238E27FC236}">
                  <a16:creationId xmlns:a16="http://schemas.microsoft.com/office/drawing/2014/main" id="{C2427F3E-2B8E-1A34-9A2D-053449BB38E0}"/>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6" name="Line 8">
              <a:extLst>
                <a:ext uri="{FF2B5EF4-FFF2-40B4-BE49-F238E27FC236}">
                  <a16:creationId xmlns:a16="http://schemas.microsoft.com/office/drawing/2014/main" id="{C896AE4E-CD9A-822D-00E3-50D66576EDB1}"/>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7" name="Line 9">
              <a:extLst>
                <a:ext uri="{FF2B5EF4-FFF2-40B4-BE49-F238E27FC236}">
                  <a16:creationId xmlns:a16="http://schemas.microsoft.com/office/drawing/2014/main" id="{9B6B8420-1F9D-8772-0FB5-83D8CB1BB841}"/>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8" name="Line 10">
              <a:extLst>
                <a:ext uri="{FF2B5EF4-FFF2-40B4-BE49-F238E27FC236}">
                  <a16:creationId xmlns:a16="http://schemas.microsoft.com/office/drawing/2014/main" id="{84EA453C-395A-AA9C-864C-1756A2CD4C9E}"/>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9" name="Line 11">
              <a:extLst>
                <a:ext uri="{FF2B5EF4-FFF2-40B4-BE49-F238E27FC236}">
                  <a16:creationId xmlns:a16="http://schemas.microsoft.com/office/drawing/2014/main" id="{1415CA19-4C2C-D36B-FF65-6E2251CBC89D}"/>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0" name="TextBox 29">
              <a:extLst>
                <a:ext uri="{FF2B5EF4-FFF2-40B4-BE49-F238E27FC236}">
                  <a16:creationId xmlns:a16="http://schemas.microsoft.com/office/drawing/2014/main" id="{3AA650EB-629E-B14D-85F6-F27AB55F44AD}"/>
                </a:ext>
              </a:extLst>
            </p:cNvPr>
            <p:cNvSpPr txBox="1"/>
            <p:nvPr/>
          </p:nvSpPr>
          <p:spPr>
            <a:xfrm rot="16200000">
              <a:off x="4338970" y="2646661"/>
              <a:ext cx="1037528" cy="266805"/>
            </a:xfrm>
            <a:prstGeom prst="rect">
              <a:avLst/>
            </a:prstGeom>
            <a:noFill/>
          </p:spPr>
          <p:txBody>
            <a:bodyPr wrap="none" rtlCol="0">
              <a:spAutoFit/>
            </a:bodyPr>
            <a:lstStyle/>
            <a:p>
              <a:pPr algn="ctr" rtl="0" fontAlgn="base">
                <a:spcBef>
                  <a:spcPct val="0"/>
                </a:spcBef>
                <a:spcAft>
                  <a:spcPct val="0"/>
                </a:spcAft>
              </a:pPr>
              <a:r>
                <a:rPr lang="ja-jp" sz="1200" dirty="0">
                  <a:solidFill>
                    <a:srgbClr val="363636"/>
                  </a:solidFill>
                  <a:cs typeface="Arial" panose="020B0604020202020204" pitchFamily="34" charset="0"/>
                </a:rPr>
                <a:t>PFS確率</a:t>
              </a:r>
            </a:p>
          </p:txBody>
        </p:sp>
        <p:sp>
          <p:nvSpPr>
            <p:cNvPr id="31" name="TextBox 30">
              <a:extLst>
                <a:ext uri="{FF2B5EF4-FFF2-40B4-BE49-F238E27FC236}">
                  <a16:creationId xmlns:a16="http://schemas.microsoft.com/office/drawing/2014/main" id="{5D69D4D7-AFD4-AEA7-FB99-A4F9030AC3B7}"/>
                </a:ext>
              </a:extLst>
            </p:cNvPr>
            <p:cNvSpPr txBox="1"/>
            <p:nvPr/>
          </p:nvSpPr>
          <p:spPr>
            <a:xfrm>
              <a:off x="4909078" y="1295142"/>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a:t>
              </a:r>
            </a:p>
          </p:txBody>
        </p:sp>
        <p:sp>
          <p:nvSpPr>
            <p:cNvPr id="32" name="TextBox 31">
              <a:extLst>
                <a:ext uri="{FF2B5EF4-FFF2-40B4-BE49-F238E27FC236}">
                  <a16:creationId xmlns:a16="http://schemas.microsoft.com/office/drawing/2014/main" id="{09F25DD7-F6E9-2588-5D3A-988F2778C643}"/>
                </a:ext>
              </a:extLst>
            </p:cNvPr>
            <p:cNvSpPr txBox="1"/>
            <p:nvPr/>
          </p:nvSpPr>
          <p:spPr>
            <a:xfrm>
              <a:off x="4909085" y="1819279"/>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0.8</a:t>
              </a:r>
            </a:p>
          </p:txBody>
        </p:sp>
        <p:sp>
          <p:nvSpPr>
            <p:cNvPr id="33" name="TextBox 32">
              <a:extLst>
                <a:ext uri="{FF2B5EF4-FFF2-40B4-BE49-F238E27FC236}">
                  <a16:creationId xmlns:a16="http://schemas.microsoft.com/office/drawing/2014/main" id="{21BF4EE3-A519-E9A4-C6E7-84EC52362BC6}"/>
                </a:ext>
              </a:extLst>
            </p:cNvPr>
            <p:cNvSpPr txBox="1"/>
            <p:nvPr/>
          </p:nvSpPr>
          <p:spPr>
            <a:xfrm>
              <a:off x="4909085" y="2317811"/>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0.6</a:t>
              </a:r>
            </a:p>
          </p:txBody>
        </p:sp>
        <p:sp>
          <p:nvSpPr>
            <p:cNvPr id="34" name="TextBox 33">
              <a:extLst>
                <a:ext uri="{FF2B5EF4-FFF2-40B4-BE49-F238E27FC236}">
                  <a16:creationId xmlns:a16="http://schemas.microsoft.com/office/drawing/2014/main" id="{677D0995-E339-F211-67FC-70F0A43FEDB3}"/>
                </a:ext>
              </a:extLst>
            </p:cNvPr>
            <p:cNvSpPr txBox="1"/>
            <p:nvPr/>
          </p:nvSpPr>
          <p:spPr>
            <a:xfrm>
              <a:off x="4909085" y="2832461"/>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0.4</a:t>
              </a:r>
            </a:p>
          </p:txBody>
        </p:sp>
        <p:sp>
          <p:nvSpPr>
            <p:cNvPr id="35" name="TextBox 34">
              <a:extLst>
                <a:ext uri="{FF2B5EF4-FFF2-40B4-BE49-F238E27FC236}">
                  <a16:creationId xmlns:a16="http://schemas.microsoft.com/office/drawing/2014/main" id="{28661CAE-BC05-7804-9AA5-1749590387F6}"/>
                </a:ext>
              </a:extLst>
            </p:cNvPr>
            <p:cNvSpPr txBox="1"/>
            <p:nvPr/>
          </p:nvSpPr>
          <p:spPr>
            <a:xfrm>
              <a:off x="4909085" y="3336369"/>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0.2</a:t>
              </a:r>
            </a:p>
          </p:txBody>
        </p:sp>
        <p:sp>
          <p:nvSpPr>
            <p:cNvPr id="36" name="TextBox 35">
              <a:extLst>
                <a:ext uri="{FF2B5EF4-FFF2-40B4-BE49-F238E27FC236}">
                  <a16:creationId xmlns:a16="http://schemas.microsoft.com/office/drawing/2014/main" id="{6A61A106-C9DF-8237-EA0F-5C6EDBF3B120}"/>
                </a:ext>
              </a:extLst>
            </p:cNvPr>
            <p:cNvSpPr txBox="1"/>
            <p:nvPr/>
          </p:nvSpPr>
          <p:spPr>
            <a:xfrm>
              <a:off x="5032614" y="3845640"/>
              <a:ext cx="259703"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cxnSp>
        <p:nvCxnSpPr>
          <p:cNvPr id="37" name="Straight Connector 36">
            <a:extLst>
              <a:ext uri="{FF2B5EF4-FFF2-40B4-BE49-F238E27FC236}">
                <a16:creationId xmlns:a16="http://schemas.microsoft.com/office/drawing/2014/main" id="{E26C3CF7-65C4-4B8B-FD70-EF51BA8340AD}"/>
              </a:ext>
            </a:extLst>
          </p:cNvPr>
          <p:cNvCxnSpPr>
            <a:cxnSpLocks/>
          </p:cNvCxnSpPr>
          <p:nvPr/>
        </p:nvCxnSpPr>
        <p:spPr>
          <a:xfrm flipV="1">
            <a:off x="3753936" y="3903758"/>
            <a:ext cx="0" cy="963714"/>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C7A4DC27-5A63-35DC-84C4-81594B5011D0}"/>
              </a:ext>
            </a:extLst>
          </p:cNvPr>
          <p:cNvSpPr txBox="1"/>
          <p:nvPr/>
        </p:nvSpPr>
        <p:spPr>
          <a:xfrm>
            <a:off x="3328207" y="5154681"/>
            <a:ext cx="700833" cy="261610"/>
          </a:xfrm>
          <a:prstGeom prst="rect">
            <a:avLst/>
          </a:prstGeom>
          <a:noFill/>
        </p:spPr>
        <p:txBody>
          <a:bodyPr wrap="none" rtlCol="0">
            <a:spAutoFit/>
          </a:bodyPr>
          <a:lstStyle/>
          <a:p>
            <a:pPr algn="ctr" rtl="0" fontAlgn="base">
              <a:spcBef>
                <a:spcPct val="0"/>
              </a:spcBef>
              <a:spcAft>
                <a:spcPct val="0"/>
              </a:spcAft>
            </a:pPr>
            <a:r>
              <a:rPr lang="ja-jp" sz="1050">
                <a:solidFill>
                  <a:srgbClr val="363636"/>
                </a:solidFill>
                <a:latin typeface="Arial" panose="020B0604020202020204" pitchFamily="34" charset="0"/>
                <a:cs typeface="Arial" panose="020B0604020202020204" pitchFamily="34" charset="0"/>
              </a:rPr>
              <a:t>期間、月</a:t>
            </a:r>
          </a:p>
        </p:txBody>
      </p:sp>
      <p:grpSp>
        <p:nvGrpSpPr>
          <p:cNvPr id="39" name="Group 38">
            <a:extLst>
              <a:ext uri="{FF2B5EF4-FFF2-40B4-BE49-F238E27FC236}">
                <a16:creationId xmlns:a16="http://schemas.microsoft.com/office/drawing/2014/main" id="{9ABF6A3C-2978-611E-D2EF-311BD77E0863}"/>
              </a:ext>
            </a:extLst>
          </p:cNvPr>
          <p:cNvGrpSpPr/>
          <p:nvPr/>
        </p:nvGrpSpPr>
        <p:grpSpPr>
          <a:xfrm>
            <a:off x="1107651" y="4936183"/>
            <a:ext cx="5180735" cy="326206"/>
            <a:chOff x="1506440" y="5471106"/>
            <a:chExt cx="3516587" cy="341196"/>
          </a:xfrm>
        </p:grpSpPr>
        <p:sp>
          <p:nvSpPr>
            <p:cNvPr id="40" name="Line 21">
              <a:extLst>
                <a:ext uri="{FF2B5EF4-FFF2-40B4-BE49-F238E27FC236}">
                  <a16:creationId xmlns:a16="http://schemas.microsoft.com/office/drawing/2014/main" id="{E937D056-D296-2099-56D6-AC8F671390A9}"/>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DAC179FF-930E-C606-244D-79C1AD3D0890}"/>
                </a:ext>
              </a:extLst>
            </p:cNvPr>
            <p:cNvSpPr txBox="1"/>
            <p:nvPr/>
          </p:nvSpPr>
          <p:spPr>
            <a:xfrm>
              <a:off x="4858340"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27</a:t>
              </a:r>
            </a:p>
          </p:txBody>
        </p:sp>
        <p:sp>
          <p:nvSpPr>
            <p:cNvPr id="42" name="Line 21">
              <a:extLst>
                <a:ext uri="{FF2B5EF4-FFF2-40B4-BE49-F238E27FC236}">
                  <a16:creationId xmlns:a16="http://schemas.microsoft.com/office/drawing/2014/main" id="{A51556CF-2993-D207-E8AC-9CDD67D42106}"/>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210E21B4-5D2D-B08E-6AB0-4BE410106EE6}"/>
                </a:ext>
              </a:extLst>
            </p:cNvPr>
            <p:cNvSpPr txBox="1"/>
            <p:nvPr/>
          </p:nvSpPr>
          <p:spPr>
            <a:xfrm>
              <a:off x="4482702"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24</a:t>
              </a:r>
            </a:p>
          </p:txBody>
        </p:sp>
        <p:sp>
          <p:nvSpPr>
            <p:cNvPr id="44" name="Line 21">
              <a:extLst>
                <a:ext uri="{FF2B5EF4-FFF2-40B4-BE49-F238E27FC236}">
                  <a16:creationId xmlns:a16="http://schemas.microsoft.com/office/drawing/2014/main" id="{86FB5BE7-67B2-9BA4-4EA6-54C358275D33}"/>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F250F744-2792-3DCF-0F12-26C68656DF63}"/>
                </a:ext>
              </a:extLst>
            </p:cNvPr>
            <p:cNvSpPr txBox="1"/>
            <p:nvPr/>
          </p:nvSpPr>
          <p:spPr>
            <a:xfrm>
              <a:off x="4107065"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21</a:t>
              </a:r>
            </a:p>
          </p:txBody>
        </p:sp>
        <p:sp>
          <p:nvSpPr>
            <p:cNvPr id="46" name="Line 21">
              <a:extLst>
                <a:ext uri="{FF2B5EF4-FFF2-40B4-BE49-F238E27FC236}">
                  <a16:creationId xmlns:a16="http://schemas.microsoft.com/office/drawing/2014/main" id="{E135F45C-8E09-7B44-DE9D-840D14FC03E8}"/>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85FB7933-D461-26B5-D3F8-A2634A13302C}"/>
                </a:ext>
              </a:extLst>
            </p:cNvPr>
            <p:cNvSpPr txBox="1"/>
            <p:nvPr/>
          </p:nvSpPr>
          <p:spPr>
            <a:xfrm>
              <a:off x="3731428"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48" name="Line 21">
              <a:extLst>
                <a:ext uri="{FF2B5EF4-FFF2-40B4-BE49-F238E27FC236}">
                  <a16:creationId xmlns:a16="http://schemas.microsoft.com/office/drawing/2014/main" id="{0611B3AB-68A7-4784-CFAA-24EB0111DCB7}"/>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463612F8-A1DD-197F-D47F-9A7807948740}"/>
                </a:ext>
              </a:extLst>
            </p:cNvPr>
            <p:cNvSpPr txBox="1"/>
            <p:nvPr/>
          </p:nvSpPr>
          <p:spPr>
            <a:xfrm>
              <a:off x="3355791"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15</a:t>
              </a:r>
            </a:p>
          </p:txBody>
        </p:sp>
        <p:sp>
          <p:nvSpPr>
            <p:cNvPr id="50" name="Line 21">
              <a:extLst>
                <a:ext uri="{FF2B5EF4-FFF2-40B4-BE49-F238E27FC236}">
                  <a16:creationId xmlns:a16="http://schemas.microsoft.com/office/drawing/2014/main" id="{0E85ADAA-478D-9FB2-3CFD-A13118C4BEFD}"/>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26D39D6B-2D69-E4A5-AF19-438053F50F37}"/>
                </a:ext>
              </a:extLst>
            </p:cNvPr>
            <p:cNvSpPr txBox="1"/>
            <p:nvPr/>
          </p:nvSpPr>
          <p:spPr>
            <a:xfrm>
              <a:off x="2980154"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52" name="Line 21">
              <a:extLst>
                <a:ext uri="{FF2B5EF4-FFF2-40B4-BE49-F238E27FC236}">
                  <a16:creationId xmlns:a16="http://schemas.microsoft.com/office/drawing/2014/main" id="{0A2E1CDC-C34C-67EE-DDBD-66E3E9DE63FE}"/>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335F6620-4D8D-C063-5A0A-128018B7DCD9}"/>
                </a:ext>
              </a:extLst>
            </p:cNvPr>
            <p:cNvSpPr txBox="1"/>
            <p:nvPr/>
          </p:nvSpPr>
          <p:spPr>
            <a:xfrm>
              <a:off x="2633351" y="5543106"/>
              <a:ext cx="107019"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9</a:t>
              </a:r>
            </a:p>
          </p:txBody>
        </p:sp>
        <p:sp>
          <p:nvSpPr>
            <p:cNvPr id="54" name="Line 21">
              <a:extLst>
                <a:ext uri="{FF2B5EF4-FFF2-40B4-BE49-F238E27FC236}">
                  <a16:creationId xmlns:a16="http://schemas.microsoft.com/office/drawing/2014/main" id="{D0962173-724B-9CA1-F3CB-43ECD39795D4}"/>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5" name="TextBox 54">
              <a:extLst>
                <a:ext uri="{FF2B5EF4-FFF2-40B4-BE49-F238E27FC236}">
                  <a16:creationId xmlns:a16="http://schemas.microsoft.com/office/drawing/2014/main" id="{AF328A59-7655-ADA6-78B2-B49C2061604A}"/>
                </a:ext>
              </a:extLst>
            </p:cNvPr>
            <p:cNvSpPr txBox="1"/>
            <p:nvPr/>
          </p:nvSpPr>
          <p:spPr>
            <a:xfrm>
              <a:off x="2257714" y="5543106"/>
              <a:ext cx="107019"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56" name="Line 21">
              <a:extLst>
                <a:ext uri="{FF2B5EF4-FFF2-40B4-BE49-F238E27FC236}">
                  <a16:creationId xmlns:a16="http://schemas.microsoft.com/office/drawing/2014/main" id="{731E9B7E-608F-8514-31DD-A9EFE9DFDE10}"/>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7" name="TextBox 56">
              <a:extLst>
                <a:ext uri="{FF2B5EF4-FFF2-40B4-BE49-F238E27FC236}">
                  <a16:creationId xmlns:a16="http://schemas.microsoft.com/office/drawing/2014/main" id="{A1EEA9DA-CC69-F0D7-8A26-605493CC6B10}"/>
                </a:ext>
              </a:extLst>
            </p:cNvPr>
            <p:cNvSpPr txBox="1"/>
            <p:nvPr/>
          </p:nvSpPr>
          <p:spPr>
            <a:xfrm>
              <a:off x="1882077" y="5543106"/>
              <a:ext cx="107019"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a:t>
              </a:r>
            </a:p>
          </p:txBody>
        </p:sp>
        <p:sp>
          <p:nvSpPr>
            <p:cNvPr id="58" name="Line 21">
              <a:extLst>
                <a:ext uri="{FF2B5EF4-FFF2-40B4-BE49-F238E27FC236}">
                  <a16:creationId xmlns:a16="http://schemas.microsoft.com/office/drawing/2014/main" id="{905A278F-730F-2837-FA57-01A403ABD908}"/>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9" name="TextBox 58">
              <a:extLst>
                <a:ext uri="{FF2B5EF4-FFF2-40B4-BE49-F238E27FC236}">
                  <a16:creationId xmlns:a16="http://schemas.microsoft.com/office/drawing/2014/main" id="{225665C9-D523-FFE7-59F1-7CC7C3BE4E66}"/>
                </a:ext>
              </a:extLst>
            </p:cNvPr>
            <p:cNvSpPr txBox="1"/>
            <p:nvPr/>
          </p:nvSpPr>
          <p:spPr>
            <a:xfrm>
              <a:off x="1506440" y="5543106"/>
              <a:ext cx="107019"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0</a:t>
              </a:r>
            </a:p>
          </p:txBody>
        </p:sp>
      </p:grpSp>
      <p:cxnSp>
        <p:nvCxnSpPr>
          <p:cNvPr id="60" name="Straight Connector 59">
            <a:extLst>
              <a:ext uri="{FF2B5EF4-FFF2-40B4-BE49-F238E27FC236}">
                <a16:creationId xmlns:a16="http://schemas.microsoft.com/office/drawing/2014/main" id="{DF5DCA87-58D3-E85A-1CBB-9D577139D821}"/>
              </a:ext>
            </a:extLst>
          </p:cNvPr>
          <p:cNvCxnSpPr>
            <a:cxnSpLocks/>
          </p:cNvCxnSpPr>
          <p:nvPr/>
        </p:nvCxnSpPr>
        <p:spPr>
          <a:xfrm>
            <a:off x="1140577" y="3903758"/>
            <a:ext cx="2628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641" name="Group 640">
            <a:extLst>
              <a:ext uri="{FF2B5EF4-FFF2-40B4-BE49-F238E27FC236}">
                <a16:creationId xmlns:a16="http://schemas.microsoft.com/office/drawing/2014/main" id="{72C522C4-DCFE-3F80-7B5C-C65067221A58}"/>
              </a:ext>
            </a:extLst>
          </p:cNvPr>
          <p:cNvGrpSpPr/>
          <p:nvPr/>
        </p:nvGrpSpPr>
        <p:grpSpPr>
          <a:xfrm>
            <a:off x="1024297" y="5820362"/>
            <a:ext cx="5304161" cy="411257"/>
            <a:chOff x="1136403" y="6152706"/>
            <a:chExt cx="5108952" cy="411257"/>
          </a:xfrm>
        </p:grpSpPr>
        <p:sp>
          <p:nvSpPr>
            <p:cNvPr id="642" name="TextBox 641">
              <a:extLst>
                <a:ext uri="{FF2B5EF4-FFF2-40B4-BE49-F238E27FC236}">
                  <a16:creationId xmlns:a16="http://schemas.microsoft.com/office/drawing/2014/main" id="{8EA189AF-928C-4A24-63F9-DDA08C08B126}"/>
                </a:ext>
              </a:extLst>
            </p:cNvPr>
            <p:cNvSpPr txBox="1"/>
            <p:nvPr/>
          </p:nvSpPr>
          <p:spPr>
            <a:xfrm>
              <a:off x="5934462"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0</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(75)</a:t>
              </a:r>
            </a:p>
          </p:txBody>
        </p:sp>
        <p:sp>
          <p:nvSpPr>
            <p:cNvPr id="643" name="TextBox 642">
              <a:extLst>
                <a:ext uri="{FF2B5EF4-FFF2-40B4-BE49-F238E27FC236}">
                  <a16:creationId xmlns:a16="http://schemas.microsoft.com/office/drawing/2014/main" id="{8B2D5FBA-D1B3-F711-4773-C45F9F613770}"/>
                </a:ext>
              </a:extLst>
            </p:cNvPr>
            <p:cNvSpPr txBox="1"/>
            <p:nvPr/>
          </p:nvSpPr>
          <p:spPr>
            <a:xfrm>
              <a:off x="5401431"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0</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(75)</a:t>
              </a:r>
            </a:p>
          </p:txBody>
        </p:sp>
        <p:sp>
          <p:nvSpPr>
            <p:cNvPr id="644" name="TextBox 643">
              <a:extLst>
                <a:ext uri="{FF2B5EF4-FFF2-40B4-BE49-F238E27FC236}">
                  <a16:creationId xmlns:a16="http://schemas.microsoft.com/office/drawing/2014/main" id="{C67AAFC9-AFAD-C018-8B21-3058E97FADB3}"/>
                </a:ext>
              </a:extLst>
            </p:cNvPr>
            <p:cNvSpPr txBox="1"/>
            <p:nvPr/>
          </p:nvSpPr>
          <p:spPr>
            <a:xfrm>
              <a:off x="4868400"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6</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(70)</a:t>
              </a:r>
            </a:p>
          </p:txBody>
        </p:sp>
        <p:sp>
          <p:nvSpPr>
            <p:cNvPr id="645" name="TextBox 644">
              <a:extLst>
                <a:ext uri="{FF2B5EF4-FFF2-40B4-BE49-F238E27FC236}">
                  <a16:creationId xmlns:a16="http://schemas.microsoft.com/office/drawing/2014/main" id="{BE8FE7E3-0CD5-2830-38D6-FBF0452FC0ED}"/>
                </a:ext>
              </a:extLst>
            </p:cNvPr>
            <p:cNvSpPr txBox="1"/>
            <p:nvPr/>
          </p:nvSpPr>
          <p:spPr>
            <a:xfrm>
              <a:off x="4335365"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15</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(64)</a:t>
              </a:r>
            </a:p>
          </p:txBody>
        </p:sp>
        <p:sp>
          <p:nvSpPr>
            <p:cNvPr id="646" name="TextBox 645">
              <a:extLst>
                <a:ext uri="{FF2B5EF4-FFF2-40B4-BE49-F238E27FC236}">
                  <a16:creationId xmlns:a16="http://schemas.microsoft.com/office/drawing/2014/main" id="{4426C7FA-61E5-8A19-0332-74077B01877C}"/>
                </a:ext>
              </a:extLst>
            </p:cNvPr>
            <p:cNvSpPr txBox="1"/>
            <p:nvPr/>
          </p:nvSpPr>
          <p:spPr>
            <a:xfrm>
              <a:off x="3802335"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29</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(51)</a:t>
              </a:r>
            </a:p>
          </p:txBody>
        </p:sp>
        <p:sp>
          <p:nvSpPr>
            <p:cNvPr id="647" name="TextBox 646">
              <a:extLst>
                <a:ext uri="{FF2B5EF4-FFF2-40B4-BE49-F238E27FC236}">
                  <a16:creationId xmlns:a16="http://schemas.microsoft.com/office/drawing/2014/main" id="{14E3B2E5-BF91-E4FA-F64A-DDB624327905}"/>
                </a:ext>
              </a:extLst>
            </p:cNvPr>
            <p:cNvSpPr txBox="1"/>
            <p:nvPr/>
          </p:nvSpPr>
          <p:spPr>
            <a:xfrm>
              <a:off x="3269303"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47</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(39)</a:t>
              </a:r>
            </a:p>
          </p:txBody>
        </p:sp>
        <p:sp>
          <p:nvSpPr>
            <p:cNvPr id="648" name="TextBox 647">
              <a:extLst>
                <a:ext uri="{FF2B5EF4-FFF2-40B4-BE49-F238E27FC236}">
                  <a16:creationId xmlns:a16="http://schemas.microsoft.com/office/drawing/2014/main" id="{0B7DCA74-4B49-7176-645E-9FBAE9383FB5}"/>
                </a:ext>
              </a:extLst>
            </p:cNvPr>
            <p:cNvSpPr txBox="1"/>
            <p:nvPr/>
          </p:nvSpPr>
          <p:spPr>
            <a:xfrm>
              <a:off x="2741934" y="6152706"/>
              <a:ext cx="326333" cy="395869"/>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77</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(21</a:t>
              </a:r>
              <a:r>
                <a:rPr lang="ja-jp" sz="800">
                  <a:solidFill>
                    <a:srgbClr val="00A1DE"/>
                  </a:solidFill>
                  <a:latin typeface="Arial" panose="020B0604020202020204" pitchFamily="34" charset="0"/>
                  <a:cs typeface="Arial" panose="020B0604020202020204" pitchFamily="34" charset="0"/>
                </a:rPr>
                <a:t>) </a:t>
              </a:r>
            </a:p>
          </p:txBody>
        </p:sp>
        <p:sp>
          <p:nvSpPr>
            <p:cNvPr id="649" name="TextBox 648">
              <a:extLst>
                <a:ext uri="{FF2B5EF4-FFF2-40B4-BE49-F238E27FC236}">
                  <a16:creationId xmlns:a16="http://schemas.microsoft.com/office/drawing/2014/main" id="{E6E78129-3FD4-A5B9-AFEF-FF1FF6DE3A60}"/>
                </a:ext>
              </a:extLst>
            </p:cNvPr>
            <p:cNvSpPr txBox="1"/>
            <p:nvPr/>
          </p:nvSpPr>
          <p:spPr>
            <a:xfrm>
              <a:off x="2189856"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94</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(18)</a:t>
              </a:r>
            </a:p>
          </p:txBody>
        </p:sp>
        <p:sp>
          <p:nvSpPr>
            <p:cNvPr id="650" name="TextBox 649">
              <a:extLst>
                <a:ext uri="{FF2B5EF4-FFF2-40B4-BE49-F238E27FC236}">
                  <a16:creationId xmlns:a16="http://schemas.microsoft.com/office/drawing/2014/main" id="{CDCA23E2-F7E7-D59D-4F2B-80C6046E36C0}"/>
                </a:ext>
              </a:extLst>
            </p:cNvPr>
            <p:cNvSpPr txBox="1"/>
            <p:nvPr/>
          </p:nvSpPr>
          <p:spPr>
            <a:xfrm>
              <a:off x="1671750" y="6152706"/>
              <a:ext cx="307805" cy="395869"/>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123</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(10)</a:t>
              </a:r>
            </a:p>
          </p:txBody>
        </p:sp>
        <p:sp>
          <p:nvSpPr>
            <p:cNvPr id="651" name="TextBox 650">
              <a:extLst>
                <a:ext uri="{FF2B5EF4-FFF2-40B4-BE49-F238E27FC236}">
                  <a16:creationId xmlns:a16="http://schemas.microsoft.com/office/drawing/2014/main" id="{76A7895F-6A00-EAAC-A682-FAC68A1E9F1F}"/>
                </a:ext>
              </a:extLst>
            </p:cNvPr>
            <p:cNvSpPr txBox="1"/>
            <p:nvPr/>
          </p:nvSpPr>
          <p:spPr>
            <a:xfrm>
              <a:off x="1136403" y="6152706"/>
              <a:ext cx="312436" cy="403563"/>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136</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(0)</a:t>
              </a:r>
            </a:p>
          </p:txBody>
        </p:sp>
      </p:grpSp>
      <p:cxnSp>
        <p:nvCxnSpPr>
          <p:cNvPr id="652" name="Straight Connector 651">
            <a:extLst>
              <a:ext uri="{FF2B5EF4-FFF2-40B4-BE49-F238E27FC236}">
                <a16:creationId xmlns:a16="http://schemas.microsoft.com/office/drawing/2014/main" id="{712327FA-8035-AAE2-0CE9-13ECB669F8C8}"/>
              </a:ext>
            </a:extLst>
          </p:cNvPr>
          <p:cNvCxnSpPr>
            <a:cxnSpLocks/>
          </p:cNvCxnSpPr>
          <p:nvPr/>
        </p:nvCxnSpPr>
        <p:spPr>
          <a:xfrm>
            <a:off x="33442" y="5531149"/>
            <a:ext cx="324000" cy="0"/>
          </a:xfrm>
          <a:prstGeom prst="line">
            <a:avLst/>
          </a:prstGeom>
          <a:ln w="19050">
            <a:solidFill>
              <a:srgbClr val="D52B1E"/>
            </a:solidFill>
          </a:ln>
        </p:spPr>
        <p:style>
          <a:lnRef idx="1">
            <a:schemeClr val="accent1"/>
          </a:lnRef>
          <a:fillRef idx="0">
            <a:schemeClr val="accent1"/>
          </a:fillRef>
          <a:effectRef idx="0">
            <a:schemeClr val="accent1"/>
          </a:effectRef>
          <a:fontRef idx="minor">
            <a:schemeClr val="tx1"/>
          </a:fontRef>
        </p:style>
      </p:cxnSp>
      <p:cxnSp>
        <p:nvCxnSpPr>
          <p:cNvPr id="653" name="Straight Connector 652">
            <a:extLst>
              <a:ext uri="{FF2B5EF4-FFF2-40B4-BE49-F238E27FC236}">
                <a16:creationId xmlns:a16="http://schemas.microsoft.com/office/drawing/2014/main" id="{E3D47C8E-1825-25E6-E15C-4975D15824BB}"/>
              </a:ext>
            </a:extLst>
          </p:cNvPr>
          <p:cNvCxnSpPr>
            <a:cxnSpLocks/>
          </p:cNvCxnSpPr>
          <p:nvPr/>
        </p:nvCxnSpPr>
        <p:spPr>
          <a:xfrm>
            <a:off x="33442" y="5951765"/>
            <a:ext cx="324000"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grpSp>
        <p:nvGrpSpPr>
          <p:cNvPr id="654" name="Group 653">
            <a:extLst>
              <a:ext uri="{FF2B5EF4-FFF2-40B4-BE49-F238E27FC236}">
                <a16:creationId xmlns:a16="http://schemas.microsoft.com/office/drawing/2014/main" id="{83D37674-9905-22B4-AE14-8F9CF6CCEA5A}"/>
              </a:ext>
            </a:extLst>
          </p:cNvPr>
          <p:cNvGrpSpPr/>
          <p:nvPr/>
        </p:nvGrpSpPr>
        <p:grpSpPr>
          <a:xfrm>
            <a:off x="1167132" y="2918365"/>
            <a:ext cx="4641103" cy="507854"/>
            <a:chOff x="3776662" y="3176587"/>
            <a:chExt cx="4641103" cy="507854"/>
          </a:xfrm>
        </p:grpSpPr>
        <p:sp>
          <p:nvSpPr>
            <p:cNvPr id="655" name="Freeform: Shape 654">
              <a:extLst>
                <a:ext uri="{FF2B5EF4-FFF2-40B4-BE49-F238E27FC236}">
                  <a16:creationId xmlns:a16="http://schemas.microsoft.com/office/drawing/2014/main" id="{CE2C1B24-D6B3-2BA9-E61A-779B3950547F}"/>
                </a:ext>
              </a:extLst>
            </p:cNvPr>
            <p:cNvSpPr/>
            <p:nvPr/>
          </p:nvSpPr>
          <p:spPr>
            <a:xfrm>
              <a:off x="3925025" y="31765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6" name="Freeform: Shape 655">
              <a:extLst>
                <a:ext uri="{FF2B5EF4-FFF2-40B4-BE49-F238E27FC236}">
                  <a16:creationId xmlns:a16="http://schemas.microsoft.com/office/drawing/2014/main" id="{F697E988-B606-A1AD-6603-8E6FAD1F2EB2}"/>
                </a:ext>
              </a:extLst>
            </p:cNvPr>
            <p:cNvSpPr/>
            <p:nvPr/>
          </p:nvSpPr>
          <p:spPr>
            <a:xfrm>
              <a:off x="4308246" y="3214687"/>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7" name="Freeform: Shape 656">
              <a:extLst>
                <a:ext uri="{FF2B5EF4-FFF2-40B4-BE49-F238E27FC236}">
                  <a16:creationId xmlns:a16="http://schemas.microsoft.com/office/drawing/2014/main" id="{6A1EF6C9-C2E1-5523-AAC2-7C3CE8FEA2C3}"/>
                </a:ext>
              </a:extLst>
            </p:cNvPr>
            <p:cNvSpPr/>
            <p:nvPr/>
          </p:nvSpPr>
          <p:spPr>
            <a:xfrm>
              <a:off x="3776662" y="3222334"/>
              <a:ext cx="4641103" cy="417107"/>
            </a:xfrm>
            <a:custGeom>
              <a:avLst/>
              <a:gdLst>
                <a:gd name="connsiteX0" fmla="*/ 4641104 w 4641103"/>
                <a:gd name="connsiteY0" fmla="*/ 417108 h 417107"/>
                <a:gd name="connsiteX1" fmla="*/ 3576542 w 4641103"/>
                <a:gd name="connsiteY1" fmla="*/ 417108 h 417107"/>
                <a:gd name="connsiteX2" fmla="*/ 3576542 w 4641103"/>
                <a:gd name="connsiteY2" fmla="*/ 351740 h 417107"/>
                <a:gd name="connsiteX3" fmla="*/ 3087843 w 4641103"/>
                <a:gd name="connsiteY3" fmla="*/ 351740 h 417107"/>
                <a:gd name="connsiteX4" fmla="*/ 3087843 w 4641103"/>
                <a:gd name="connsiteY4" fmla="*/ 333064 h 417107"/>
                <a:gd name="connsiteX5" fmla="*/ 3050486 w 4641103"/>
                <a:gd name="connsiteY5" fmla="*/ 333064 h 417107"/>
                <a:gd name="connsiteX6" fmla="*/ 3050486 w 4641103"/>
                <a:gd name="connsiteY6" fmla="*/ 320613 h 417107"/>
                <a:gd name="connsiteX7" fmla="*/ 3016253 w 4641103"/>
                <a:gd name="connsiteY7" fmla="*/ 320613 h 417107"/>
                <a:gd name="connsiteX8" fmla="*/ 3016253 w 4641103"/>
                <a:gd name="connsiteY8" fmla="*/ 289485 h 417107"/>
                <a:gd name="connsiteX9" fmla="*/ 2714311 w 4641103"/>
                <a:gd name="connsiteY9" fmla="*/ 289485 h 417107"/>
                <a:gd name="connsiteX10" fmla="*/ 2714311 w 4641103"/>
                <a:gd name="connsiteY10" fmla="*/ 255246 h 417107"/>
                <a:gd name="connsiteX11" fmla="*/ 2561787 w 4641103"/>
                <a:gd name="connsiteY11" fmla="*/ 255246 h 417107"/>
                <a:gd name="connsiteX12" fmla="*/ 2561787 w 4641103"/>
                <a:gd name="connsiteY12" fmla="*/ 236569 h 417107"/>
                <a:gd name="connsiteX13" fmla="*/ 2536889 w 4641103"/>
                <a:gd name="connsiteY13" fmla="*/ 236569 h 417107"/>
                <a:gd name="connsiteX14" fmla="*/ 2536889 w 4641103"/>
                <a:gd name="connsiteY14" fmla="*/ 192990 h 417107"/>
                <a:gd name="connsiteX15" fmla="*/ 2051294 w 4641103"/>
                <a:gd name="connsiteY15" fmla="*/ 192990 h 417107"/>
                <a:gd name="connsiteX16" fmla="*/ 2051294 w 4641103"/>
                <a:gd name="connsiteY16" fmla="*/ 168088 h 417107"/>
                <a:gd name="connsiteX17" fmla="*/ 1783604 w 4641103"/>
                <a:gd name="connsiteY17" fmla="*/ 168088 h 417107"/>
                <a:gd name="connsiteX18" fmla="*/ 1783604 w 4641103"/>
                <a:gd name="connsiteY18" fmla="*/ 146299 h 417107"/>
                <a:gd name="connsiteX19" fmla="*/ 1730683 w 4641103"/>
                <a:gd name="connsiteY19" fmla="*/ 146299 h 417107"/>
                <a:gd name="connsiteX20" fmla="*/ 1730683 w 4641103"/>
                <a:gd name="connsiteY20" fmla="*/ 127623 h 417107"/>
                <a:gd name="connsiteX21" fmla="*/ 1512799 w 4641103"/>
                <a:gd name="connsiteY21" fmla="*/ 127623 h 417107"/>
                <a:gd name="connsiteX22" fmla="*/ 1512799 w 4641103"/>
                <a:gd name="connsiteY22" fmla="*/ 108946 h 417107"/>
                <a:gd name="connsiteX23" fmla="*/ 1263777 w 4641103"/>
                <a:gd name="connsiteY23" fmla="*/ 108946 h 417107"/>
                <a:gd name="connsiteX24" fmla="*/ 1263777 w 4641103"/>
                <a:gd name="connsiteY24" fmla="*/ 80931 h 417107"/>
                <a:gd name="connsiteX25" fmla="*/ 756397 w 4641103"/>
                <a:gd name="connsiteY25" fmla="*/ 80931 h 417107"/>
                <a:gd name="connsiteX26" fmla="*/ 756397 w 4641103"/>
                <a:gd name="connsiteY26" fmla="*/ 52916 h 417107"/>
                <a:gd name="connsiteX27" fmla="*/ 650564 w 4641103"/>
                <a:gd name="connsiteY27" fmla="*/ 52916 h 417107"/>
                <a:gd name="connsiteX28" fmla="*/ 650564 w 4641103"/>
                <a:gd name="connsiteY28" fmla="*/ 37353 h 417107"/>
                <a:gd name="connsiteX29" fmla="*/ 277035 w 4641103"/>
                <a:gd name="connsiteY29" fmla="*/ 37353 h 417107"/>
                <a:gd name="connsiteX30" fmla="*/ 277035 w 4641103"/>
                <a:gd name="connsiteY30" fmla="*/ 24902 h 417107"/>
                <a:gd name="connsiteX31" fmla="*/ 124510 w 4641103"/>
                <a:gd name="connsiteY31" fmla="*/ 24902 h 417107"/>
                <a:gd name="connsiteX32" fmla="*/ 124510 w 4641103"/>
                <a:gd name="connsiteY32" fmla="*/ 0 h 417107"/>
                <a:gd name="connsiteX33" fmla="*/ 0 w 4641103"/>
                <a:gd name="connsiteY33" fmla="*/ 0 h 4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641103" h="417107">
                  <a:moveTo>
                    <a:pt x="4641104" y="417108"/>
                  </a:moveTo>
                  <a:lnTo>
                    <a:pt x="3576542" y="417108"/>
                  </a:lnTo>
                  <a:lnTo>
                    <a:pt x="3576542" y="351740"/>
                  </a:lnTo>
                  <a:lnTo>
                    <a:pt x="3087843" y="351740"/>
                  </a:lnTo>
                  <a:lnTo>
                    <a:pt x="3087843" y="333064"/>
                  </a:lnTo>
                  <a:lnTo>
                    <a:pt x="3050486" y="333064"/>
                  </a:lnTo>
                  <a:lnTo>
                    <a:pt x="3050486" y="320613"/>
                  </a:lnTo>
                  <a:lnTo>
                    <a:pt x="3016253" y="320613"/>
                  </a:lnTo>
                  <a:lnTo>
                    <a:pt x="3016253" y="289485"/>
                  </a:lnTo>
                  <a:lnTo>
                    <a:pt x="2714311" y="289485"/>
                  </a:lnTo>
                  <a:lnTo>
                    <a:pt x="2714311" y="255246"/>
                  </a:lnTo>
                  <a:lnTo>
                    <a:pt x="2561787" y="255246"/>
                  </a:lnTo>
                  <a:lnTo>
                    <a:pt x="2561787" y="236569"/>
                  </a:lnTo>
                  <a:lnTo>
                    <a:pt x="2536889" y="236569"/>
                  </a:lnTo>
                  <a:lnTo>
                    <a:pt x="2536889" y="192990"/>
                  </a:lnTo>
                  <a:lnTo>
                    <a:pt x="2051294" y="192990"/>
                  </a:lnTo>
                  <a:lnTo>
                    <a:pt x="2051294" y="168088"/>
                  </a:lnTo>
                  <a:lnTo>
                    <a:pt x="1783604" y="168088"/>
                  </a:lnTo>
                  <a:lnTo>
                    <a:pt x="1783604" y="146299"/>
                  </a:lnTo>
                  <a:lnTo>
                    <a:pt x="1730683" y="146299"/>
                  </a:lnTo>
                  <a:lnTo>
                    <a:pt x="1730683" y="127623"/>
                  </a:lnTo>
                  <a:lnTo>
                    <a:pt x="1512799" y="127623"/>
                  </a:lnTo>
                  <a:lnTo>
                    <a:pt x="1512799" y="108946"/>
                  </a:lnTo>
                  <a:lnTo>
                    <a:pt x="1263777" y="108946"/>
                  </a:lnTo>
                  <a:lnTo>
                    <a:pt x="1263777" y="80931"/>
                  </a:lnTo>
                  <a:lnTo>
                    <a:pt x="756397" y="80931"/>
                  </a:lnTo>
                  <a:lnTo>
                    <a:pt x="756397" y="52916"/>
                  </a:lnTo>
                  <a:lnTo>
                    <a:pt x="650564" y="52916"/>
                  </a:lnTo>
                  <a:lnTo>
                    <a:pt x="650564" y="37353"/>
                  </a:lnTo>
                  <a:lnTo>
                    <a:pt x="277035" y="37353"/>
                  </a:lnTo>
                  <a:lnTo>
                    <a:pt x="277035" y="24902"/>
                  </a:lnTo>
                  <a:lnTo>
                    <a:pt x="124510" y="24902"/>
                  </a:lnTo>
                  <a:lnTo>
                    <a:pt x="124510" y="0"/>
                  </a:ln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8" name="Freeform: Shape 657">
              <a:extLst>
                <a:ext uri="{FF2B5EF4-FFF2-40B4-BE49-F238E27FC236}">
                  <a16:creationId xmlns:a16="http://schemas.microsoft.com/office/drawing/2014/main" id="{17654CFB-7857-894D-A9F8-BE6008F0183E}"/>
                </a:ext>
              </a:extLst>
            </p:cNvPr>
            <p:cNvSpPr/>
            <p:nvPr/>
          </p:nvSpPr>
          <p:spPr>
            <a:xfrm>
              <a:off x="4058375" y="3214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9" name="Freeform: Shape 658">
              <a:extLst>
                <a:ext uri="{FF2B5EF4-FFF2-40B4-BE49-F238E27FC236}">
                  <a16:creationId xmlns:a16="http://schemas.microsoft.com/office/drawing/2014/main" id="{6C5934FE-64EB-9B48-2C3A-4622708601E4}"/>
                </a:ext>
              </a:extLst>
            </p:cNvPr>
            <p:cNvSpPr/>
            <p:nvPr/>
          </p:nvSpPr>
          <p:spPr>
            <a:xfrm>
              <a:off x="4077425" y="3214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0" name="Freeform: Shape 659">
              <a:extLst>
                <a:ext uri="{FF2B5EF4-FFF2-40B4-BE49-F238E27FC236}">
                  <a16:creationId xmlns:a16="http://schemas.microsoft.com/office/drawing/2014/main" id="{D6112CFB-57C3-0E6C-5A13-D0B8F65D170B}"/>
                </a:ext>
              </a:extLst>
            </p:cNvPr>
            <p:cNvSpPr/>
            <p:nvPr/>
          </p:nvSpPr>
          <p:spPr>
            <a:xfrm>
              <a:off x="4365396" y="3214687"/>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1" name="Freeform: Shape 660">
              <a:extLst>
                <a:ext uri="{FF2B5EF4-FFF2-40B4-BE49-F238E27FC236}">
                  <a16:creationId xmlns:a16="http://schemas.microsoft.com/office/drawing/2014/main" id="{4A5EBBF8-F8E7-72BE-E889-0F55835F4AAD}"/>
                </a:ext>
              </a:extLst>
            </p:cNvPr>
            <p:cNvSpPr/>
            <p:nvPr/>
          </p:nvSpPr>
          <p:spPr>
            <a:xfrm>
              <a:off x="4479696" y="3233737"/>
              <a:ext cx="9525" cy="90000"/>
            </a:xfrm>
            <a:custGeom>
              <a:avLst/>
              <a:gdLst>
                <a:gd name="connsiteX0" fmla="*/ 0 w 9525"/>
                <a:gd name="connsiteY0" fmla="*/ 90000 h 90000"/>
                <a:gd name="connsiteX1" fmla="*/ 0 w 9525"/>
                <a:gd name="connsiteY1" fmla="*/ 0 h 90000"/>
              </a:gdLst>
              <a:ahLst/>
              <a:cxnLst>
                <a:cxn ang="0">
                  <a:pos x="connsiteX0" y="connsiteY0"/>
                </a:cxn>
                <a:cxn ang="0">
                  <a:pos x="connsiteX1" y="connsiteY1"/>
                </a:cxn>
              </a:cxnLst>
              <a:rect l="l" t="t" r="r" b="b"/>
              <a:pathLst>
                <a:path w="9525" h="90000">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2" name="Freeform: Shape 661">
              <a:extLst>
                <a:ext uri="{FF2B5EF4-FFF2-40B4-BE49-F238E27FC236}">
                  <a16:creationId xmlns:a16="http://schemas.microsoft.com/office/drawing/2014/main" id="{4DB698E1-5094-0F44-608F-DFF32E2E186E}"/>
                </a:ext>
              </a:extLst>
            </p:cNvPr>
            <p:cNvSpPr/>
            <p:nvPr/>
          </p:nvSpPr>
          <p:spPr>
            <a:xfrm>
              <a:off x="4574946" y="3252787"/>
              <a:ext cx="9525" cy="90000"/>
            </a:xfrm>
            <a:custGeom>
              <a:avLst/>
              <a:gdLst>
                <a:gd name="connsiteX0" fmla="*/ 0 w 9525"/>
                <a:gd name="connsiteY0" fmla="*/ 90000 h 90000"/>
                <a:gd name="connsiteX1" fmla="*/ 0 w 9525"/>
                <a:gd name="connsiteY1" fmla="*/ 0 h 90000"/>
              </a:gdLst>
              <a:ahLst/>
              <a:cxnLst>
                <a:cxn ang="0">
                  <a:pos x="connsiteX0" y="connsiteY0"/>
                </a:cxn>
                <a:cxn ang="0">
                  <a:pos x="connsiteX1" y="connsiteY1"/>
                </a:cxn>
              </a:cxnLst>
              <a:rect l="l" t="t" r="r" b="b"/>
              <a:pathLst>
                <a:path w="9525" h="90000">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3" name="Freeform: Shape 662">
              <a:extLst>
                <a:ext uri="{FF2B5EF4-FFF2-40B4-BE49-F238E27FC236}">
                  <a16:creationId xmlns:a16="http://schemas.microsoft.com/office/drawing/2014/main" id="{1686B8F9-96DA-61F6-C79F-2FC65E5AA282}"/>
                </a:ext>
              </a:extLst>
            </p:cNvPr>
            <p:cNvSpPr/>
            <p:nvPr/>
          </p:nvSpPr>
          <p:spPr>
            <a:xfrm>
              <a:off x="4898792" y="3252787"/>
              <a:ext cx="9525" cy="90000"/>
            </a:xfrm>
            <a:custGeom>
              <a:avLst/>
              <a:gdLst>
                <a:gd name="connsiteX0" fmla="*/ 0 w 9525"/>
                <a:gd name="connsiteY0" fmla="*/ 90000 h 90000"/>
                <a:gd name="connsiteX1" fmla="*/ 0 w 9525"/>
                <a:gd name="connsiteY1" fmla="*/ 0 h 90000"/>
              </a:gdLst>
              <a:ahLst/>
              <a:cxnLst>
                <a:cxn ang="0">
                  <a:pos x="connsiteX0" y="connsiteY0"/>
                </a:cxn>
                <a:cxn ang="0">
                  <a:pos x="connsiteX1" y="connsiteY1"/>
                </a:cxn>
              </a:cxnLst>
              <a:rect l="l" t="t" r="r" b="b"/>
              <a:pathLst>
                <a:path w="9525" h="90000">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4" name="Freeform: Shape 663">
              <a:extLst>
                <a:ext uri="{FF2B5EF4-FFF2-40B4-BE49-F238E27FC236}">
                  <a16:creationId xmlns:a16="http://schemas.microsoft.com/office/drawing/2014/main" id="{5E303F56-70DC-B378-922F-8DEC5055F436}"/>
                </a:ext>
              </a:extLst>
            </p:cNvPr>
            <p:cNvSpPr/>
            <p:nvPr/>
          </p:nvSpPr>
          <p:spPr>
            <a:xfrm>
              <a:off x="5289460" y="331223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5" name="Freeform: Shape 664">
              <a:extLst>
                <a:ext uri="{FF2B5EF4-FFF2-40B4-BE49-F238E27FC236}">
                  <a16:creationId xmlns:a16="http://schemas.microsoft.com/office/drawing/2014/main" id="{1C85953C-2550-674E-83CD-B6C85571774D}"/>
                </a:ext>
              </a:extLst>
            </p:cNvPr>
            <p:cNvSpPr/>
            <p:nvPr/>
          </p:nvSpPr>
          <p:spPr>
            <a:xfrm>
              <a:off x="5556160" y="335033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6" name="Freeform: Shape 665">
              <a:extLst>
                <a:ext uri="{FF2B5EF4-FFF2-40B4-BE49-F238E27FC236}">
                  <a16:creationId xmlns:a16="http://schemas.microsoft.com/office/drawing/2014/main" id="{845E54E6-FC3A-6C20-D4FD-45C32BB70032}"/>
                </a:ext>
              </a:extLst>
            </p:cNvPr>
            <p:cNvSpPr/>
            <p:nvPr/>
          </p:nvSpPr>
          <p:spPr>
            <a:xfrm>
              <a:off x="5822860" y="336938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7" name="Freeform: Shape 666">
              <a:extLst>
                <a:ext uri="{FF2B5EF4-FFF2-40B4-BE49-F238E27FC236}">
                  <a16:creationId xmlns:a16="http://schemas.microsoft.com/office/drawing/2014/main" id="{74FECCAB-C834-1DEC-448B-FE8C771ABFB0}"/>
                </a:ext>
              </a:extLst>
            </p:cNvPr>
            <p:cNvSpPr/>
            <p:nvPr/>
          </p:nvSpPr>
          <p:spPr>
            <a:xfrm>
              <a:off x="5899060" y="336938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8" name="Freeform: Shape 667">
              <a:extLst>
                <a:ext uri="{FF2B5EF4-FFF2-40B4-BE49-F238E27FC236}">
                  <a16:creationId xmlns:a16="http://schemas.microsoft.com/office/drawing/2014/main" id="{C631B34C-AFD9-310B-782A-EAB5AE0BF939}"/>
                </a:ext>
              </a:extLst>
            </p:cNvPr>
            <p:cNvSpPr/>
            <p:nvPr/>
          </p:nvSpPr>
          <p:spPr>
            <a:xfrm>
              <a:off x="6318160" y="336938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9" name="Freeform: Shape 668">
              <a:extLst>
                <a:ext uri="{FF2B5EF4-FFF2-40B4-BE49-F238E27FC236}">
                  <a16:creationId xmlns:a16="http://schemas.microsoft.com/office/drawing/2014/main" id="{3836A62F-79FC-5CB5-F220-48369D2FD0F5}"/>
                </a:ext>
              </a:extLst>
            </p:cNvPr>
            <p:cNvSpPr/>
            <p:nvPr/>
          </p:nvSpPr>
          <p:spPr>
            <a:xfrm>
              <a:off x="6337210" y="3426530"/>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0" name="Freeform: Shape 669">
              <a:extLst>
                <a:ext uri="{FF2B5EF4-FFF2-40B4-BE49-F238E27FC236}">
                  <a16:creationId xmlns:a16="http://schemas.microsoft.com/office/drawing/2014/main" id="{99840CE2-EC33-3D58-0824-E2760BE1A56A}"/>
                </a:ext>
              </a:extLst>
            </p:cNvPr>
            <p:cNvSpPr/>
            <p:nvPr/>
          </p:nvSpPr>
          <p:spPr>
            <a:xfrm>
              <a:off x="6794410" y="350273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1" name="Freeform: Shape 670">
              <a:extLst>
                <a:ext uri="{FF2B5EF4-FFF2-40B4-BE49-F238E27FC236}">
                  <a16:creationId xmlns:a16="http://schemas.microsoft.com/office/drawing/2014/main" id="{CB74FE0E-9B34-CACF-7077-DC762CD0C772}"/>
                </a:ext>
              </a:extLst>
            </p:cNvPr>
            <p:cNvSpPr/>
            <p:nvPr/>
          </p:nvSpPr>
          <p:spPr>
            <a:xfrm>
              <a:off x="6813460" y="350273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2" name="Freeform: Shape 671">
              <a:extLst>
                <a:ext uri="{FF2B5EF4-FFF2-40B4-BE49-F238E27FC236}">
                  <a16:creationId xmlns:a16="http://schemas.microsoft.com/office/drawing/2014/main" id="{53C4FCC0-1A58-911C-C852-8908EE30C207}"/>
                </a:ext>
              </a:extLst>
            </p:cNvPr>
            <p:cNvSpPr/>
            <p:nvPr/>
          </p:nvSpPr>
          <p:spPr>
            <a:xfrm>
              <a:off x="683251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3" name="Freeform: Shape 672">
              <a:extLst>
                <a:ext uri="{FF2B5EF4-FFF2-40B4-BE49-F238E27FC236}">
                  <a16:creationId xmlns:a16="http://schemas.microsoft.com/office/drawing/2014/main" id="{D014C965-AAFE-D10A-F0CB-2E0A8BE259A9}"/>
                </a:ext>
              </a:extLst>
            </p:cNvPr>
            <p:cNvSpPr/>
            <p:nvPr/>
          </p:nvSpPr>
          <p:spPr>
            <a:xfrm>
              <a:off x="685156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4" name="Freeform: Shape 673">
              <a:extLst>
                <a:ext uri="{FF2B5EF4-FFF2-40B4-BE49-F238E27FC236}">
                  <a16:creationId xmlns:a16="http://schemas.microsoft.com/office/drawing/2014/main" id="{21D5B441-E898-CBBF-B0E7-B7C7CB9F0460}"/>
                </a:ext>
              </a:extLst>
            </p:cNvPr>
            <p:cNvSpPr/>
            <p:nvPr/>
          </p:nvSpPr>
          <p:spPr>
            <a:xfrm>
              <a:off x="687061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5" name="Freeform: Shape 674">
              <a:extLst>
                <a:ext uri="{FF2B5EF4-FFF2-40B4-BE49-F238E27FC236}">
                  <a16:creationId xmlns:a16="http://schemas.microsoft.com/office/drawing/2014/main" id="{0C63F754-14DB-E759-12EF-C1265E4F5FD4}"/>
                </a:ext>
              </a:extLst>
            </p:cNvPr>
            <p:cNvSpPr/>
            <p:nvPr/>
          </p:nvSpPr>
          <p:spPr>
            <a:xfrm>
              <a:off x="688966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7" name="Freeform: Shape 676">
              <a:extLst>
                <a:ext uri="{FF2B5EF4-FFF2-40B4-BE49-F238E27FC236}">
                  <a16:creationId xmlns:a16="http://schemas.microsoft.com/office/drawing/2014/main" id="{48FE60B4-AE20-0252-DFBC-18A3092B00D0}"/>
                </a:ext>
              </a:extLst>
            </p:cNvPr>
            <p:cNvSpPr/>
            <p:nvPr/>
          </p:nvSpPr>
          <p:spPr>
            <a:xfrm>
              <a:off x="7290510" y="35290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8" name="Freeform: Shape 677">
              <a:extLst>
                <a:ext uri="{FF2B5EF4-FFF2-40B4-BE49-F238E27FC236}">
                  <a16:creationId xmlns:a16="http://schemas.microsoft.com/office/drawing/2014/main" id="{259CD73D-1B2C-E9D7-E2C9-A706380AB6D9}"/>
                </a:ext>
              </a:extLst>
            </p:cNvPr>
            <p:cNvSpPr/>
            <p:nvPr/>
          </p:nvSpPr>
          <p:spPr>
            <a:xfrm>
              <a:off x="7347660" y="35290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9" name="Freeform: Shape 678">
              <a:extLst>
                <a:ext uri="{FF2B5EF4-FFF2-40B4-BE49-F238E27FC236}">
                  <a16:creationId xmlns:a16="http://schemas.microsoft.com/office/drawing/2014/main" id="{40493829-E3CB-EFCF-E421-C687AB1ADE63}"/>
                </a:ext>
              </a:extLst>
            </p:cNvPr>
            <p:cNvSpPr/>
            <p:nvPr/>
          </p:nvSpPr>
          <p:spPr>
            <a:xfrm>
              <a:off x="73791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0" name="Freeform: Shape 679">
              <a:extLst>
                <a:ext uri="{FF2B5EF4-FFF2-40B4-BE49-F238E27FC236}">
                  <a16:creationId xmlns:a16="http://schemas.microsoft.com/office/drawing/2014/main" id="{14833898-515C-489A-70DC-064D48E5DC87}"/>
                </a:ext>
              </a:extLst>
            </p:cNvPr>
            <p:cNvSpPr/>
            <p:nvPr/>
          </p:nvSpPr>
          <p:spPr>
            <a:xfrm>
              <a:off x="74553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1" name="Freeform: Shape 680">
              <a:extLst>
                <a:ext uri="{FF2B5EF4-FFF2-40B4-BE49-F238E27FC236}">
                  <a16:creationId xmlns:a16="http://schemas.microsoft.com/office/drawing/2014/main" id="{26CE9B42-9E4B-F66F-BD92-9D5E154070BD}"/>
                </a:ext>
              </a:extLst>
            </p:cNvPr>
            <p:cNvSpPr/>
            <p:nvPr/>
          </p:nvSpPr>
          <p:spPr>
            <a:xfrm>
              <a:off x="74934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2" name="Freeform: Shape 681">
              <a:extLst>
                <a:ext uri="{FF2B5EF4-FFF2-40B4-BE49-F238E27FC236}">
                  <a16:creationId xmlns:a16="http://schemas.microsoft.com/office/drawing/2014/main" id="{480F27C2-152D-0939-58AB-E0ECF3C14639}"/>
                </a:ext>
              </a:extLst>
            </p:cNvPr>
            <p:cNvSpPr/>
            <p:nvPr/>
          </p:nvSpPr>
          <p:spPr>
            <a:xfrm>
              <a:off x="785540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3" name="Freeform: Shape 682">
              <a:extLst>
                <a:ext uri="{FF2B5EF4-FFF2-40B4-BE49-F238E27FC236}">
                  <a16:creationId xmlns:a16="http://schemas.microsoft.com/office/drawing/2014/main" id="{299FBB85-337C-9B72-2C87-ABE06FCE7384}"/>
                </a:ext>
              </a:extLst>
            </p:cNvPr>
            <p:cNvSpPr/>
            <p:nvPr/>
          </p:nvSpPr>
          <p:spPr>
            <a:xfrm>
              <a:off x="83697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684" name="Group 683">
            <a:extLst>
              <a:ext uri="{FF2B5EF4-FFF2-40B4-BE49-F238E27FC236}">
                <a16:creationId xmlns:a16="http://schemas.microsoft.com/office/drawing/2014/main" id="{B0AAC205-D793-8E55-047B-C1BF16F44B4A}"/>
              </a:ext>
            </a:extLst>
          </p:cNvPr>
          <p:cNvGrpSpPr/>
          <p:nvPr/>
        </p:nvGrpSpPr>
        <p:grpSpPr>
          <a:xfrm>
            <a:off x="1176104" y="2920582"/>
            <a:ext cx="4152099" cy="1453381"/>
            <a:chOff x="4019550" y="2700337"/>
            <a:chExt cx="4152099" cy="1453381"/>
          </a:xfrm>
        </p:grpSpPr>
        <p:sp>
          <p:nvSpPr>
            <p:cNvPr id="685" name="Freeform: Shape 684">
              <a:extLst>
                <a:ext uri="{FF2B5EF4-FFF2-40B4-BE49-F238E27FC236}">
                  <a16:creationId xmlns:a16="http://schemas.microsoft.com/office/drawing/2014/main" id="{DED1C847-B842-603C-4995-0359E89C0E37}"/>
                </a:ext>
              </a:extLst>
            </p:cNvPr>
            <p:cNvSpPr/>
            <p:nvPr/>
          </p:nvSpPr>
          <p:spPr>
            <a:xfrm>
              <a:off x="4019550" y="2746758"/>
              <a:ext cx="4105713" cy="1406960"/>
            </a:xfrm>
            <a:custGeom>
              <a:avLst/>
              <a:gdLst>
                <a:gd name="connsiteX0" fmla="*/ 4105713 w 4105713"/>
                <a:gd name="connsiteY0" fmla="*/ 1406960 h 1406960"/>
                <a:gd name="connsiteX1" fmla="*/ 4105713 w 4105713"/>
                <a:gd name="connsiteY1" fmla="*/ 1223309 h 1406960"/>
                <a:gd name="connsiteX2" fmla="*/ 3604555 w 4105713"/>
                <a:gd name="connsiteY2" fmla="*/ 1223309 h 1406960"/>
                <a:gd name="connsiteX3" fmla="*/ 3604555 w 4105713"/>
                <a:gd name="connsiteY3" fmla="*/ 1101912 h 1406960"/>
                <a:gd name="connsiteX4" fmla="*/ 3458261 w 4105713"/>
                <a:gd name="connsiteY4" fmla="*/ 1101912 h 1406960"/>
                <a:gd name="connsiteX5" fmla="*/ 3458261 w 4105713"/>
                <a:gd name="connsiteY5" fmla="*/ 1052106 h 1406960"/>
                <a:gd name="connsiteX6" fmla="*/ 3212354 w 4105713"/>
                <a:gd name="connsiteY6" fmla="*/ 1052106 h 1406960"/>
                <a:gd name="connsiteX7" fmla="*/ 3212354 w 4105713"/>
                <a:gd name="connsiteY7" fmla="*/ 989851 h 1406960"/>
                <a:gd name="connsiteX8" fmla="*/ 2596029 w 4105713"/>
                <a:gd name="connsiteY8" fmla="*/ 989851 h 1406960"/>
                <a:gd name="connsiteX9" fmla="*/ 2596029 w 4105713"/>
                <a:gd name="connsiteY9" fmla="*/ 940045 h 1406960"/>
                <a:gd name="connsiteX10" fmla="*/ 2571131 w 4105713"/>
                <a:gd name="connsiteY10" fmla="*/ 940045 h 1406960"/>
                <a:gd name="connsiteX11" fmla="*/ 2571131 w 4105713"/>
                <a:gd name="connsiteY11" fmla="*/ 890245 h 1406960"/>
                <a:gd name="connsiteX12" fmla="*/ 2549338 w 4105713"/>
                <a:gd name="connsiteY12" fmla="*/ 890245 h 1406960"/>
                <a:gd name="connsiteX13" fmla="*/ 2549338 w 4105713"/>
                <a:gd name="connsiteY13" fmla="*/ 824878 h 1406960"/>
                <a:gd name="connsiteX14" fmla="*/ 2048189 w 4105713"/>
                <a:gd name="connsiteY14" fmla="*/ 824878 h 1406960"/>
                <a:gd name="connsiteX15" fmla="*/ 2048189 w 4105713"/>
                <a:gd name="connsiteY15" fmla="*/ 719045 h 1406960"/>
                <a:gd name="connsiteX16" fmla="*/ 2041960 w 4105713"/>
                <a:gd name="connsiteY16" fmla="*/ 719045 h 1406960"/>
                <a:gd name="connsiteX17" fmla="*/ 2041960 w 4105713"/>
                <a:gd name="connsiteY17" fmla="*/ 666127 h 1406960"/>
                <a:gd name="connsiteX18" fmla="*/ 1942357 w 4105713"/>
                <a:gd name="connsiteY18" fmla="*/ 666127 h 1406960"/>
                <a:gd name="connsiteX19" fmla="*/ 1942357 w 4105713"/>
                <a:gd name="connsiteY19" fmla="*/ 647451 h 1406960"/>
                <a:gd name="connsiteX20" fmla="*/ 1814732 w 4105713"/>
                <a:gd name="connsiteY20" fmla="*/ 647451 h 1406960"/>
                <a:gd name="connsiteX21" fmla="*/ 1814732 w 4105713"/>
                <a:gd name="connsiteY21" fmla="*/ 628774 h 1406960"/>
                <a:gd name="connsiteX22" fmla="*/ 1796053 w 4105713"/>
                <a:gd name="connsiteY22" fmla="*/ 628774 h 1406960"/>
                <a:gd name="connsiteX23" fmla="*/ 1796053 w 4105713"/>
                <a:gd name="connsiteY23" fmla="*/ 610099 h 1406960"/>
                <a:gd name="connsiteX24" fmla="*/ 1575044 w 4105713"/>
                <a:gd name="connsiteY24" fmla="*/ 610099 h 1406960"/>
                <a:gd name="connsiteX25" fmla="*/ 1575044 w 4105713"/>
                <a:gd name="connsiteY25" fmla="*/ 582084 h 1406960"/>
                <a:gd name="connsiteX26" fmla="*/ 1537697 w 4105713"/>
                <a:gd name="connsiteY26" fmla="*/ 582084 h 1406960"/>
                <a:gd name="connsiteX27" fmla="*/ 1537697 w 4105713"/>
                <a:gd name="connsiteY27" fmla="*/ 513603 h 1406960"/>
                <a:gd name="connsiteX28" fmla="*/ 1344701 w 4105713"/>
                <a:gd name="connsiteY28" fmla="*/ 513603 h 1406960"/>
                <a:gd name="connsiteX29" fmla="*/ 1344701 w 4105713"/>
                <a:gd name="connsiteY29" fmla="*/ 482476 h 1406960"/>
                <a:gd name="connsiteX30" fmla="*/ 1313583 w 4105713"/>
                <a:gd name="connsiteY30" fmla="*/ 482476 h 1406960"/>
                <a:gd name="connsiteX31" fmla="*/ 1313583 w 4105713"/>
                <a:gd name="connsiteY31" fmla="*/ 404657 h 1406960"/>
                <a:gd name="connsiteX32" fmla="*/ 1232649 w 4105713"/>
                <a:gd name="connsiteY32" fmla="*/ 404657 h 1406960"/>
                <a:gd name="connsiteX33" fmla="*/ 1232649 w 4105713"/>
                <a:gd name="connsiteY33" fmla="*/ 382867 h 1406960"/>
                <a:gd name="connsiteX34" fmla="*/ 1061447 w 4105713"/>
                <a:gd name="connsiteY34" fmla="*/ 382867 h 1406960"/>
                <a:gd name="connsiteX35" fmla="*/ 1061447 w 4105713"/>
                <a:gd name="connsiteY35" fmla="*/ 351741 h 1406960"/>
                <a:gd name="connsiteX36" fmla="*/ 1033434 w 4105713"/>
                <a:gd name="connsiteY36" fmla="*/ 351741 h 1406960"/>
                <a:gd name="connsiteX37" fmla="*/ 1033434 w 4105713"/>
                <a:gd name="connsiteY37" fmla="*/ 298823 h 1406960"/>
                <a:gd name="connsiteX38" fmla="*/ 846667 w 4105713"/>
                <a:gd name="connsiteY38" fmla="*/ 298823 h 1406960"/>
                <a:gd name="connsiteX39" fmla="*/ 846667 w 4105713"/>
                <a:gd name="connsiteY39" fmla="*/ 277034 h 1406960"/>
                <a:gd name="connsiteX40" fmla="*/ 796863 w 4105713"/>
                <a:gd name="connsiteY40" fmla="*/ 277034 h 1406960"/>
                <a:gd name="connsiteX41" fmla="*/ 796863 w 4105713"/>
                <a:gd name="connsiteY41" fmla="*/ 140073 h 1406960"/>
                <a:gd name="connsiteX42" fmla="*/ 778186 w 4105713"/>
                <a:gd name="connsiteY42" fmla="*/ 140073 h 1406960"/>
                <a:gd name="connsiteX43" fmla="*/ 778186 w 4105713"/>
                <a:gd name="connsiteY43" fmla="*/ 87157 h 1406960"/>
                <a:gd name="connsiteX44" fmla="*/ 619436 w 4105713"/>
                <a:gd name="connsiteY44" fmla="*/ 87157 h 1406960"/>
                <a:gd name="connsiteX45" fmla="*/ 619436 w 4105713"/>
                <a:gd name="connsiteY45" fmla="*/ 46691 h 1406960"/>
                <a:gd name="connsiteX46" fmla="*/ 448235 w 4105713"/>
                <a:gd name="connsiteY46" fmla="*/ 46691 h 1406960"/>
                <a:gd name="connsiteX47" fmla="*/ 448235 w 4105713"/>
                <a:gd name="connsiteY47" fmla="*/ 28015 h 1406960"/>
                <a:gd name="connsiteX48" fmla="*/ 292598 w 4105713"/>
                <a:gd name="connsiteY48" fmla="*/ 28015 h 1406960"/>
                <a:gd name="connsiteX49" fmla="*/ 292598 w 4105713"/>
                <a:gd name="connsiteY49" fmla="*/ 0 h 1406960"/>
                <a:gd name="connsiteX50" fmla="*/ 0 w 4105713"/>
                <a:gd name="connsiteY50" fmla="*/ 0 h 1406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105713" h="1406960">
                  <a:moveTo>
                    <a:pt x="4105713" y="1406960"/>
                  </a:moveTo>
                  <a:lnTo>
                    <a:pt x="4105713" y="1223309"/>
                  </a:lnTo>
                  <a:lnTo>
                    <a:pt x="3604555" y="1223309"/>
                  </a:lnTo>
                  <a:lnTo>
                    <a:pt x="3604555" y="1101912"/>
                  </a:lnTo>
                  <a:lnTo>
                    <a:pt x="3458261" y="1101912"/>
                  </a:lnTo>
                  <a:lnTo>
                    <a:pt x="3458261" y="1052106"/>
                  </a:lnTo>
                  <a:lnTo>
                    <a:pt x="3212354" y="1052106"/>
                  </a:lnTo>
                  <a:lnTo>
                    <a:pt x="3212354" y="989851"/>
                  </a:lnTo>
                  <a:lnTo>
                    <a:pt x="2596029" y="989851"/>
                  </a:lnTo>
                  <a:lnTo>
                    <a:pt x="2596029" y="940045"/>
                  </a:lnTo>
                  <a:lnTo>
                    <a:pt x="2571131" y="940045"/>
                  </a:lnTo>
                  <a:lnTo>
                    <a:pt x="2571131" y="890245"/>
                  </a:lnTo>
                  <a:lnTo>
                    <a:pt x="2549338" y="890245"/>
                  </a:lnTo>
                  <a:lnTo>
                    <a:pt x="2549338" y="824878"/>
                  </a:lnTo>
                  <a:lnTo>
                    <a:pt x="2048189" y="824878"/>
                  </a:lnTo>
                  <a:lnTo>
                    <a:pt x="2048189" y="719045"/>
                  </a:lnTo>
                  <a:lnTo>
                    <a:pt x="2041960" y="719045"/>
                  </a:lnTo>
                  <a:lnTo>
                    <a:pt x="2041960" y="666127"/>
                  </a:lnTo>
                  <a:lnTo>
                    <a:pt x="1942357" y="666127"/>
                  </a:lnTo>
                  <a:lnTo>
                    <a:pt x="1942357" y="647451"/>
                  </a:lnTo>
                  <a:lnTo>
                    <a:pt x="1814732" y="647451"/>
                  </a:lnTo>
                  <a:lnTo>
                    <a:pt x="1814732" y="628774"/>
                  </a:lnTo>
                  <a:lnTo>
                    <a:pt x="1796053" y="628774"/>
                  </a:lnTo>
                  <a:lnTo>
                    <a:pt x="1796053" y="610099"/>
                  </a:lnTo>
                  <a:lnTo>
                    <a:pt x="1575044" y="610099"/>
                  </a:lnTo>
                  <a:lnTo>
                    <a:pt x="1575044" y="582084"/>
                  </a:lnTo>
                  <a:lnTo>
                    <a:pt x="1537697" y="582084"/>
                  </a:lnTo>
                  <a:lnTo>
                    <a:pt x="1537697" y="513603"/>
                  </a:lnTo>
                  <a:lnTo>
                    <a:pt x="1344701" y="513603"/>
                  </a:lnTo>
                  <a:lnTo>
                    <a:pt x="1344701" y="482476"/>
                  </a:lnTo>
                  <a:lnTo>
                    <a:pt x="1313583" y="482476"/>
                  </a:lnTo>
                  <a:lnTo>
                    <a:pt x="1313583" y="404657"/>
                  </a:lnTo>
                  <a:lnTo>
                    <a:pt x="1232649" y="404657"/>
                  </a:lnTo>
                  <a:lnTo>
                    <a:pt x="1232649" y="382867"/>
                  </a:lnTo>
                  <a:lnTo>
                    <a:pt x="1061447" y="382867"/>
                  </a:lnTo>
                  <a:lnTo>
                    <a:pt x="1061447" y="351741"/>
                  </a:lnTo>
                  <a:lnTo>
                    <a:pt x="1033434" y="351741"/>
                  </a:lnTo>
                  <a:lnTo>
                    <a:pt x="1033434" y="298823"/>
                  </a:lnTo>
                  <a:lnTo>
                    <a:pt x="846667" y="298823"/>
                  </a:lnTo>
                  <a:lnTo>
                    <a:pt x="846667" y="277034"/>
                  </a:lnTo>
                  <a:lnTo>
                    <a:pt x="796863" y="277034"/>
                  </a:lnTo>
                  <a:lnTo>
                    <a:pt x="796863" y="140073"/>
                  </a:lnTo>
                  <a:lnTo>
                    <a:pt x="778186" y="140073"/>
                  </a:lnTo>
                  <a:lnTo>
                    <a:pt x="778186" y="87157"/>
                  </a:lnTo>
                  <a:lnTo>
                    <a:pt x="619436" y="87157"/>
                  </a:lnTo>
                  <a:lnTo>
                    <a:pt x="619436" y="46691"/>
                  </a:lnTo>
                  <a:lnTo>
                    <a:pt x="448235" y="46691"/>
                  </a:lnTo>
                  <a:lnTo>
                    <a:pt x="448235" y="28015"/>
                  </a:lnTo>
                  <a:lnTo>
                    <a:pt x="292598" y="28015"/>
                  </a:lnTo>
                  <a:lnTo>
                    <a:pt x="292598" y="0"/>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6" name="Freeform: Shape 685">
              <a:extLst>
                <a:ext uri="{FF2B5EF4-FFF2-40B4-BE49-F238E27FC236}">
                  <a16:creationId xmlns:a16="http://schemas.microsoft.com/office/drawing/2014/main" id="{D929EC79-52BD-66CB-9261-4FF94940558F}"/>
                </a:ext>
              </a:extLst>
            </p:cNvPr>
            <p:cNvSpPr/>
            <p:nvPr/>
          </p:nvSpPr>
          <p:spPr>
            <a:xfrm>
              <a:off x="4049930"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7" name="Freeform: Shape 686">
              <a:extLst>
                <a:ext uri="{FF2B5EF4-FFF2-40B4-BE49-F238E27FC236}">
                  <a16:creationId xmlns:a16="http://schemas.microsoft.com/office/drawing/2014/main" id="{492B2A32-8132-7422-9E0C-0D8907AF1D2F}"/>
                </a:ext>
              </a:extLst>
            </p:cNvPr>
            <p:cNvSpPr/>
            <p:nvPr/>
          </p:nvSpPr>
          <p:spPr>
            <a:xfrm>
              <a:off x="4202329"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8" name="Freeform: Shape 687">
              <a:extLst>
                <a:ext uri="{FF2B5EF4-FFF2-40B4-BE49-F238E27FC236}">
                  <a16:creationId xmlns:a16="http://schemas.microsoft.com/office/drawing/2014/main" id="{4F0D19A7-5551-55FB-0E0E-A5A7B6CE9F83}"/>
                </a:ext>
              </a:extLst>
            </p:cNvPr>
            <p:cNvSpPr/>
            <p:nvPr/>
          </p:nvSpPr>
          <p:spPr>
            <a:xfrm>
              <a:off x="4259479"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9" name="Freeform: Shape 688">
              <a:extLst>
                <a:ext uri="{FF2B5EF4-FFF2-40B4-BE49-F238E27FC236}">
                  <a16:creationId xmlns:a16="http://schemas.microsoft.com/office/drawing/2014/main" id="{1C5BA2C3-B12B-4E9F-F110-BE53BCC187A8}"/>
                </a:ext>
              </a:extLst>
            </p:cNvPr>
            <p:cNvSpPr/>
            <p:nvPr/>
          </p:nvSpPr>
          <p:spPr>
            <a:xfrm>
              <a:off x="4297579"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0" name="Freeform: Shape 689">
              <a:extLst>
                <a:ext uri="{FF2B5EF4-FFF2-40B4-BE49-F238E27FC236}">
                  <a16:creationId xmlns:a16="http://schemas.microsoft.com/office/drawing/2014/main" id="{C52EE2C7-2284-2E09-8A0C-E77D87B942D1}"/>
                </a:ext>
              </a:extLst>
            </p:cNvPr>
            <p:cNvSpPr/>
            <p:nvPr/>
          </p:nvSpPr>
          <p:spPr>
            <a:xfrm>
              <a:off x="4545230" y="27574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1" name="Freeform: Shape 690">
              <a:extLst>
                <a:ext uri="{FF2B5EF4-FFF2-40B4-BE49-F238E27FC236}">
                  <a16:creationId xmlns:a16="http://schemas.microsoft.com/office/drawing/2014/main" id="{246ADD47-40C6-DE11-F6AD-0CEC8616EC1E}"/>
                </a:ext>
              </a:extLst>
            </p:cNvPr>
            <p:cNvSpPr/>
            <p:nvPr/>
          </p:nvSpPr>
          <p:spPr>
            <a:xfrm>
              <a:off x="4766931" y="2916787"/>
              <a:ext cx="89999" cy="9525"/>
            </a:xfrm>
            <a:custGeom>
              <a:avLst/>
              <a:gdLst>
                <a:gd name="connsiteX0" fmla="*/ 0 w 89999"/>
                <a:gd name="connsiteY0" fmla="*/ 0 h 9525"/>
                <a:gd name="connsiteX1" fmla="*/ 90000 w 89999"/>
                <a:gd name="connsiteY1" fmla="*/ 0 h 9525"/>
              </a:gdLst>
              <a:ahLst/>
              <a:cxnLst>
                <a:cxn ang="0">
                  <a:pos x="connsiteX0" y="connsiteY0"/>
                </a:cxn>
                <a:cxn ang="0">
                  <a:pos x="connsiteX1" y="connsiteY1"/>
                </a:cxn>
              </a:cxnLst>
              <a:rect l="l" t="t" r="r" b="b"/>
              <a:pathLst>
                <a:path w="89999" h="9525">
                  <a:moveTo>
                    <a:pt x="0" y="0"/>
                  </a:moveTo>
                  <a:lnTo>
                    <a:pt x="9000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2" name="Freeform: Shape 691">
              <a:extLst>
                <a:ext uri="{FF2B5EF4-FFF2-40B4-BE49-F238E27FC236}">
                  <a16:creationId xmlns:a16="http://schemas.microsoft.com/office/drawing/2014/main" id="{1DDD2ACA-3026-ABFF-A78B-4BD0E8F04548}"/>
                </a:ext>
              </a:extLst>
            </p:cNvPr>
            <p:cNvSpPr/>
            <p:nvPr/>
          </p:nvSpPr>
          <p:spPr>
            <a:xfrm>
              <a:off x="4766931" y="2973938"/>
              <a:ext cx="89999" cy="9525"/>
            </a:xfrm>
            <a:custGeom>
              <a:avLst/>
              <a:gdLst>
                <a:gd name="connsiteX0" fmla="*/ 0 w 89999"/>
                <a:gd name="connsiteY0" fmla="*/ 0 h 9525"/>
                <a:gd name="connsiteX1" fmla="*/ 90000 w 89999"/>
                <a:gd name="connsiteY1" fmla="*/ 0 h 9525"/>
              </a:gdLst>
              <a:ahLst/>
              <a:cxnLst>
                <a:cxn ang="0">
                  <a:pos x="connsiteX0" y="connsiteY0"/>
                </a:cxn>
                <a:cxn ang="0">
                  <a:pos x="connsiteX1" y="connsiteY1"/>
                </a:cxn>
              </a:cxnLst>
              <a:rect l="l" t="t" r="r" b="b"/>
              <a:pathLst>
                <a:path w="89999" h="9525">
                  <a:moveTo>
                    <a:pt x="0" y="0"/>
                  </a:moveTo>
                  <a:lnTo>
                    <a:pt x="9000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3" name="Freeform: Shape 692">
              <a:extLst>
                <a:ext uri="{FF2B5EF4-FFF2-40B4-BE49-F238E27FC236}">
                  <a16:creationId xmlns:a16="http://schemas.microsoft.com/office/drawing/2014/main" id="{E80F2B4B-FADC-25BE-BC9E-538BD1C01686}"/>
                </a:ext>
              </a:extLst>
            </p:cNvPr>
            <p:cNvSpPr/>
            <p:nvPr/>
          </p:nvSpPr>
          <p:spPr>
            <a:xfrm>
              <a:off x="5014579" y="3088238"/>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4" name="Freeform: Shape 693">
              <a:extLst>
                <a:ext uri="{FF2B5EF4-FFF2-40B4-BE49-F238E27FC236}">
                  <a16:creationId xmlns:a16="http://schemas.microsoft.com/office/drawing/2014/main" id="{E4A8CC98-B632-35FB-F615-41576C9C7500}"/>
                </a:ext>
              </a:extLst>
            </p:cNvPr>
            <p:cNvSpPr/>
            <p:nvPr/>
          </p:nvSpPr>
          <p:spPr>
            <a:xfrm>
              <a:off x="5281279" y="3183489"/>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5" name="Freeform: Shape 694">
              <a:extLst>
                <a:ext uri="{FF2B5EF4-FFF2-40B4-BE49-F238E27FC236}">
                  <a16:creationId xmlns:a16="http://schemas.microsoft.com/office/drawing/2014/main" id="{B1DC85AB-DA51-1BA8-2B5F-2E7231251496}"/>
                </a:ext>
              </a:extLst>
            </p:cNvPr>
            <p:cNvSpPr/>
            <p:nvPr/>
          </p:nvSpPr>
          <p:spPr>
            <a:xfrm>
              <a:off x="5281279" y="3221589"/>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6" name="Freeform: Shape 695">
              <a:extLst>
                <a:ext uri="{FF2B5EF4-FFF2-40B4-BE49-F238E27FC236}">
                  <a16:creationId xmlns:a16="http://schemas.microsoft.com/office/drawing/2014/main" id="{724CA6EA-FBB3-DB80-E3C9-9992EC4F4E70}"/>
                </a:ext>
              </a:extLst>
            </p:cNvPr>
            <p:cNvSpPr/>
            <p:nvPr/>
          </p:nvSpPr>
          <p:spPr>
            <a:xfrm>
              <a:off x="5547979" y="3354940"/>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7" name="Freeform: Shape 696">
              <a:extLst>
                <a:ext uri="{FF2B5EF4-FFF2-40B4-BE49-F238E27FC236}">
                  <a16:creationId xmlns:a16="http://schemas.microsoft.com/office/drawing/2014/main" id="{A5EB0928-33A6-FE1E-4F90-90D2FBF23F51}"/>
                </a:ext>
              </a:extLst>
            </p:cNvPr>
            <p:cNvSpPr/>
            <p:nvPr/>
          </p:nvSpPr>
          <p:spPr>
            <a:xfrm>
              <a:off x="6005188" y="34120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8" name="Freeform: Shape 697">
              <a:extLst>
                <a:ext uri="{FF2B5EF4-FFF2-40B4-BE49-F238E27FC236}">
                  <a16:creationId xmlns:a16="http://schemas.microsoft.com/office/drawing/2014/main" id="{BEA79FDD-F36A-90C7-9CEB-48A06CB1F5C7}"/>
                </a:ext>
              </a:extLst>
            </p:cNvPr>
            <p:cNvSpPr/>
            <p:nvPr/>
          </p:nvSpPr>
          <p:spPr>
            <a:xfrm>
              <a:off x="6005188" y="34501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9" name="Freeform: Shape 698">
              <a:extLst>
                <a:ext uri="{FF2B5EF4-FFF2-40B4-BE49-F238E27FC236}">
                  <a16:creationId xmlns:a16="http://schemas.microsoft.com/office/drawing/2014/main" id="{0E78BFF3-C2F5-E788-1F78-FF56E3FC7AFC}"/>
                </a:ext>
              </a:extLst>
            </p:cNvPr>
            <p:cNvSpPr/>
            <p:nvPr/>
          </p:nvSpPr>
          <p:spPr>
            <a:xfrm>
              <a:off x="6024238" y="34882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0" name="Freeform: Shape 699">
              <a:extLst>
                <a:ext uri="{FF2B5EF4-FFF2-40B4-BE49-F238E27FC236}">
                  <a16:creationId xmlns:a16="http://schemas.microsoft.com/office/drawing/2014/main" id="{5CBE1DF8-722C-FD65-38FB-582B3ADD4F8B}"/>
                </a:ext>
              </a:extLst>
            </p:cNvPr>
            <p:cNvSpPr/>
            <p:nvPr/>
          </p:nvSpPr>
          <p:spPr>
            <a:xfrm>
              <a:off x="6024238" y="35263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1" name="Freeform: Shape 700">
              <a:extLst>
                <a:ext uri="{FF2B5EF4-FFF2-40B4-BE49-F238E27FC236}">
                  <a16:creationId xmlns:a16="http://schemas.microsoft.com/office/drawing/2014/main" id="{E35D6D82-2213-2E5D-58B9-A4C539B611BC}"/>
                </a:ext>
              </a:extLst>
            </p:cNvPr>
            <p:cNvSpPr/>
            <p:nvPr/>
          </p:nvSpPr>
          <p:spPr>
            <a:xfrm>
              <a:off x="6088284" y="3519491"/>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2" name="Freeform: Shape 701">
              <a:extLst>
                <a:ext uri="{FF2B5EF4-FFF2-40B4-BE49-F238E27FC236}">
                  <a16:creationId xmlns:a16="http://schemas.microsoft.com/office/drawing/2014/main" id="{CD2EB1EF-4FC1-7867-61A4-9949B65719F7}"/>
                </a:ext>
              </a:extLst>
            </p:cNvPr>
            <p:cNvSpPr/>
            <p:nvPr/>
          </p:nvSpPr>
          <p:spPr>
            <a:xfrm>
              <a:off x="6221634" y="3519491"/>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3" name="Freeform: Shape 702">
              <a:extLst>
                <a:ext uri="{FF2B5EF4-FFF2-40B4-BE49-F238E27FC236}">
                  <a16:creationId xmlns:a16="http://schemas.microsoft.com/office/drawing/2014/main" id="{34A2D10A-5541-6B90-9FDE-1F90659B87E6}"/>
                </a:ext>
              </a:extLst>
            </p:cNvPr>
            <p:cNvSpPr/>
            <p:nvPr/>
          </p:nvSpPr>
          <p:spPr>
            <a:xfrm>
              <a:off x="6335934" y="3519491"/>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4" name="Freeform: Shape 703">
              <a:extLst>
                <a:ext uri="{FF2B5EF4-FFF2-40B4-BE49-F238E27FC236}">
                  <a16:creationId xmlns:a16="http://schemas.microsoft.com/office/drawing/2014/main" id="{10DB84CF-4134-C392-4120-4F8D22D3BC86}"/>
                </a:ext>
              </a:extLst>
            </p:cNvPr>
            <p:cNvSpPr/>
            <p:nvPr/>
          </p:nvSpPr>
          <p:spPr>
            <a:xfrm>
              <a:off x="6519538" y="3621642"/>
              <a:ext cx="90001" cy="9525"/>
            </a:xfrm>
            <a:custGeom>
              <a:avLst/>
              <a:gdLst>
                <a:gd name="connsiteX0" fmla="*/ 90002 w 90001"/>
                <a:gd name="connsiteY0" fmla="*/ 0 h 9525"/>
                <a:gd name="connsiteX1" fmla="*/ 0 w 90001"/>
                <a:gd name="connsiteY1" fmla="*/ 0 h 9525"/>
              </a:gdLst>
              <a:ahLst/>
              <a:cxnLst>
                <a:cxn ang="0">
                  <a:pos x="connsiteX0" y="connsiteY0"/>
                </a:cxn>
                <a:cxn ang="0">
                  <a:pos x="connsiteX1" y="connsiteY1"/>
                </a:cxn>
              </a:cxnLst>
              <a:rect l="l" t="t" r="r" b="b"/>
              <a:pathLst>
                <a:path w="90001" h="9525">
                  <a:moveTo>
                    <a:pt x="90002" y="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5" name="Freeform: Shape 704">
              <a:extLst>
                <a:ext uri="{FF2B5EF4-FFF2-40B4-BE49-F238E27FC236}">
                  <a16:creationId xmlns:a16="http://schemas.microsoft.com/office/drawing/2014/main" id="{2FD2C92E-9841-2E78-1F97-CFBB6BB3995E}"/>
                </a:ext>
              </a:extLst>
            </p:cNvPr>
            <p:cNvSpPr/>
            <p:nvPr/>
          </p:nvSpPr>
          <p:spPr>
            <a:xfrm>
              <a:off x="6538588" y="3640692"/>
              <a:ext cx="90001" cy="9525"/>
            </a:xfrm>
            <a:custGeom>
              <a:avLst/>
              <a:gdLst>
                <a:gd name="connsiteX0" fmla="*/ 90002 w 90001"/>
                <a:gd name="connsiteY0" fmla="*/ 0 h 9525"/>
                <a:gd name="connsiteX1" fmla="*/ 0 w 90001"/>
                <a:gd name="connsiteY1" fmla="*/ 0 h 9525"/>
              </a:gdLst>
              <a:ahLst/>
              <a:cxnLst>
                <a:cxn ang="0">
                  <a:pos x="connsiteX0" y="connsiteY0"/>
                </a:cxn>
                <a:cxn ang="0">
                  <a:pos x="connsiteX1" y="connsiteY1"/>
                </a:cxn>
              </a:cxnLst>
              <a:rect l="l" t="t" r="r" b="b"/>
              <a:pathLst>
                <a:path w="90001" h="9525">
                  <a:moveTo>
                    <a:pt x="90002" y="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6" name="Freeform: Shape 705">
              <a:extLst>
                <a:ext uri="{FF2B5EF4-FFF2-40B4-BE49-F238E27FC236}">
                  <a16:creationId xmlns:a16="http://schemas.microsoft.com/office/drawing/2014/main" id="{F22ACEFF-3B3E-C754-4F4A-4F000F6021D1}"/>
                </a:ext>
              </a:extLst>
            </p:cNvPr>
            <p:cNvSpPr/>
            <p:nvPr/>
          </p:nvSpPr>
          <p:spPr>
            <a:xfrm>
              <a:off x="6538588" y="3678792"/>
              <a:ext cx="90001" cy="9525"/>
            </a:xfrm>
            <a:custGeom>
              <a:avLst/>
              <a:gdLst>
                <a:gd name="connsiteX0" fmla="*/ 90002 w 90001"/>
                <a:gd name="connsiteY0" fmla="*/ 0 h 9525"/>
                <a:gd name="connsiteX1" fmla="*/ 0 w 90001"/>
                <a:gd name="connsiteY1" fmla="*/ 0 h 9525"/>
              </a:gdLst>
              <a:ahLst/>
              <a:cxnLst>
                <a:cxn ang="0">
                  <a:pos x="connsiteX0" y="connsiteY0"/>
                </a:cxn>
                <a:cxn ang="0">
                  <a:pos x="connsiteX1" y="connsiteY1"/>
                </a:cxn>
              </a:cxnLst>
              <a:rect l="l" t="t" r="r" b="b"/>
              <a:pathLst>
                <a:path w="90001" h="9525">
                  <a:moveTo>
                    <a:pt x="90002" y="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7" name="Freeform: Shape 706">
              <a:extLst>
                <a:ext uri="{FF2B5EF4-FFF2-40B4-BE49-F238E27FC236}">
                  <a16:creationId xmlns:a16="http://schemas.microsoft.com/office/drawing/2014/main" id="{BA2131D1-EB17-76AA-416A-D2C539D49222}"/>
                </a:ext>
              </a:extLst>
            </p:cNvPr>
            <p:cNvSpPr/>
            <p:nvPr/>
          </p:nvSpPr>
          <p:spPr>
            <a:xfrm>
              <a:off x="66026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8" name="Freeform: Shape 707">
              <a:extLst>
                <a:ext uri="{FF2B5EF4-FFF2-40B4-BE49-F238E27FC236}">
                  <a16:creationId xmlns:a16="http://schemas.microsoft.com/office/drawing/2014/main" id="{86081786-D2A6-E138-4F4B-06E81CE70C18}"/>
                </a:ext>
              </a:extLst>
            </p:cNvPr>
            <p:cNvSpPr/>
            <p:nvPr/>
          </p:nvSpPr>
          <p:spPr>
            <a:xfrm>
              <a:off x="677409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09" name="Freeform: Shape 708">
              <a:extLst>
                <a:ext uri="{FF2B5EF4-FFF2-40B4-BE49-F238E27FC236}">
                  <a16:creationId xmlns:a16="http://schemas.microsoft.com/office/drawing/2014/main" id="{B1FA299E-02B6-01D4-3FC3-61E37BF593E8}"/>
                </a:ext>
              </a:extLst>
            </p:cNvPr>
            <p:cNvSpPr/>
            <p:nvPr/>
          </p:nvSpPr>
          <p:spPr>
            <a:xfrm>
              <a:off x="68693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10" name="Freeform: Shape 709">
              <a:extLst>
                <a:ext uri="{FF2B5EF4-FFF2-40B4-BE49-F238E27FC236}">
                  <a16:creationId xmlns:a16="http://schemas.microsoft.com/office/drawing/2014/main" id="{42AB4062-FBB0-BCC8-D914-6C30BAA564AF}"/>
                </a:ext>
              </a:extLst>
            </p:cNvPr>
            <p:cNvSpPr/>
            <p:nvPr/>
          </p:nvSpPr>
          <p:spPr>
            <a:xfrm>
              <a:off x="70979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11" name="Freeform: Shape 710">
              <a:extLst>
                <a:ext uri="{FF2B5EF4-FFF2-40B4-BE49-F238E27FC236}">
                  <a16:creationId xmlns:a16="http://schemas.microsoft.com/office/drawing/2014/main" id="{4FE09D08-DE22-19B3-621F-94A4C34A847D}"/>
                </a:ext>
              </a:extLst>
            </p:cNvPr>
            <p:cNvSpPr/>
            <p:nvPr/>
          </p:nvSpPr>
          <p:spPr>
            <a:xfrm>
              <a:off x="71360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12" name="Freeform: Shape 711">
              <a:extLst>
                <a:ext uri="{FF2B5EF4-FFF2-40B4-BE49-F238E27FC236}">
                  <a16:creationId xmlns:a16="http://schemas.microsoft.com/office/drawing/2014/main" id="{E4722DD4-FF9F-5010-A4CE-5DC833A03BF8}"/>
                </a:ext>
              </a:extLst>
            </p:cNvPr>
            <p:cNvSpPr/>
            <p:nvPr/>
          </p:nvSpPr>
          <p:spPr>
            <a:xfrm>
              <a:off x="7586348" y="385024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13" name="Freeform: Shape 712">
              <a:extLst>
                <a:ext uri="{FF2B5EF4-FFF2-40B4-BE49-F238E27FC236}">
                  <a16:creationId xmlns:a16="http://schemas.microsoft.com/office/drawing/2014/main" id="{8ECC0E00-8BB3-E7B1-052B-DA96DDECC86A}"/>
                </a:ext>
              </a:extLst>
            </p:cNvPr>
            <p:cNvSpPr/>
            <p:nvPr/>
          </p:nvSpPr>
          <p:spPr>
            <a:xfrm>
              <a:off x="7586348" y="392644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14" name="Freeform: Shape 713">
              <a:extLst>
                <a:ext uri="{FF2B5EF4-FFF2-40B4-BE49-F238E27FC236}">
                  <a16:creationId xmlns:a16="http://schemas.microsoft.com/office/drawing/2014/main" id="{FB3DB8C9-0958-9DBE-259C-07BFF4F990DC}"/>
                </a:ext>
              </a:extLst>
            </p:cNvPr>
            <p:cNvSpPr/>
            <p:nvPr/>
          </p:nvSpPr>
          <p:spPr>
            <a:xfrm>
              <a:off x="7586348" y="398359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15" name="Freeform: Shape 714">
              <a:extLst>
                <a:ext uri="{FF2B5EF4-FFF2-40B4-BE49-F238E27FC236}">
                  <a16:creationId xmlns:a16="http://schemas.microsoft.com/office/drawing/2014/main" id="{8EDF3764-C020-D216-1B99-15912031F0B6}"/>
                </a:ext>
              </a:extLst>
            </p:cNvPr>
            <p:cNvSpPr/>
            <p:nvPr/>
          </p:nvSpPr>
          <p:spPr>
            <a:xfrm>
              <a:off x="8081648" y="413599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717" name="Group 716">
            <a:extLst>
              <a:ext uri="{FF2B5EF4-FFF2-40B4-BE49-F238E27FC236}">
                <a16:creationId xmlns:a16="http://schemas.microsoft.com/office/drawing/2014/main" id="{4383D649-2569-AC63-11C6-538EA0A28F44}"/>
              </a:ext>
            </a:extLst>
          </p:cNvPr>
          <p:cNvGrpSpPr/>
          <p:nvPr/>
        </p:nvGrpSpPr>
        <p:grpSpPr>
          <a:xfrm>
            <a:off x="6779648" y="5449834"/>
            <a:ext cx="5347443" cy="411257"/>
            <a:chOff x="1136403" y="6152706"/>
            <a:chExt cx="5150640" cy="411257"/>
          </a:xfrm>
        </p:grpSpPr>
        <p:sp>
          <p:nvSpPr>
            <p:cNvPr id="718" name="TextBox 717">
              <a:extLst>
                <a:ext uri="{FF2B5EF4-FFF2-40B4-BE49-F238E27FC236}">
                  <a16:creationId xmlns:a16="http://schemas.microsoft.com/office/drawing/2014/main" id="{19D213D1-F2D3-218C-991A-C0D6A1971330}"/>
                </a:ext>
              </a:extLst>
            </p:cNvPr>
            <p:cNvSpPr txBox="1"/>
            <p:nvPr/>
          </p:nvSpPr>
          <p:spPr>
            <a:xfrm>
              <a:off x="5892774" y="6152706"/>
              <a:ext cx="394269" cy="395869"/>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a:t>
              </a:r>
            </a:p>
            <a:p>
              <a:pPr algn="ctr" rtl="0"/>
              <a:r>
                <a:rPr lang="ja-jp" sz="600">
                  <a:solidFill>
                    <a:srgbClr val="D52B1E"/>
                  </a:solidFill>
                  <a:latin typeface="Arial" panose="020B0604020202020204" pitchFamily="34" charset="0"/>
                  <a:cs typeface="Arial" panose="020B0604020202020204" pitchFamily="34" charset="0"/>
                </a:rPr>
                <a:t> </a:t>
              </a:r>
              <a:r>
                <a:rPr lang="ja-jp" sz="1050">
                  <a:solidFill>
                    <a:srgbClr val="D52B1E"/>
                  </a:solidFill>
                  <a:latin typeface="Arial" panose="020B0604020202020204" pitchFamily="34" charset="0"/>
                  <a:cs typeface="Arial" panose="020B0604020202020204" pitchFamily="34" charset="0"/>
                </a:rPr>
                <a:t>(125)</a:t>
              </a:r>
            </a:p>
          </p:txBody>
        </p:sp>
        <p:sp>
          <p:nvSpPr>
            <p:cNvPr id="719" name="TextBox 718">
              <a:extLst>
                <a:ext uri="{FF2B5EF4-FFF2-40B4-BE49-F238E27FC236}">
                  <a16:creationId xmlns:a16="http://schemas.microsoft.com/office/drawing/2014/main" id="{5F7D5A21-FBD3-BC68-2902-8A7FB8723AD0}"/>
                </a:ext>
              </a:extLst>
            </p:cNvPr>
            <p:cNvSpPr txBox="1"/>
            <p:nvPr/>
          </p:nvSpPr>
          <p:spPr>
            <a:xfrm>
              <a:off x="5363603" y="6152706"/>
              <a:ext cx="386549" cy="411257"/>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8</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(118)</a:t>
              </a:r>
            </a:p>
          </p:txBody>
        </p:sp>
        <p:sp>
          <p:nvSpPr>
            <p:cNvPr id="720" name="TextBox 719">
              <a:extLst>
                <a:ext uri="{FF2B5EF4-FFF2-40B4-BE49-F238E27FC236}">
                  <a16:creationId xmlns:a16="http://schemas.microsoft.com/office/drawing/2014/main" id="{1FFA3AA4-A01E-65DC-32AD-45ED46854C29}"/>
                </a:ext>
              </a:extLst>
            </p:cNvPr>
            <p:cNvSpPr txBox="1"/>
            <p:nvPr/>
          </p:nvSpPr>
          <p:spPr>
            <a:xfrm>
              <a:off x="4826711" y="6152706"/>
              <a:ext cx="394269" cy="395869"/>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24</a:t>
              </a:r>
            </a:p>
            <a:p>
              <a:pPr algn="ctr" rtl="0"/>
              <a:r>
                <a:rPr lang="ja-jp" sz="600">
                  <a:solidFill>
                    <a:srgbClr val="D52B1E"/>
                  </a:solidFill>
                  <a:latin typeface="Arial" panose="020B0604020202020204" pitchFamily="34" charset="0"/>
                  <a:cs typeface="Arial" panose="020B0604020202020204" pitchFamily="34" charset="0"/>
                </a:rPr>
                <a:t> </a:t>
              </a:r>
              <a:r>
                <a:rPr lang="ja-jp" sz="1050">
                  <a:solidFill>
                    <a:srgbClr val="D52B1E"/>
                  </a:solidFill>
                  <a:latin typeface="Arial" panose="020B0604020202020204" pitchFamily="34" charset="0"/>
                  <a:cs typeface="Arial" panose="020B0604020202020204" pitchFamily="34" charset="0"/>
                </a:rPr>
                <a:t>(102)</a:t>
              </a:r>
            </a:p>
          </p:txBody>
        </p:sp>
        <p:sp>
          <p:nvSpPr>
            <p:cNvPr id="721" name="TextBox 720">
              <a:extLst>
                <a:ext uri="{FF2B5EF4-FFF2-40B4-BE49-F238E27FC236}">
                  <a16:creationId xmlns:a16="http://schemas.microsoft.com/office/drawing/2014/main" id="{217103AC-799A-8BCD-293B-3B5706AA1963}"/>
                </a:ext>
              </a:extLst>
            </p:cNvPr>
            <p:cNvSpPr txBox="1"/>
            <p:nvPr/>
          </p:nvSpPr>
          <p:spPr>
            <a:xfrm>
              <a:off x="4335365" y="6152706"/>
              <a:ext cx="310893" cy="411257"/>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65</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(63)</a:t>
              </a:r>
            </a:p>
          </p:txBody>
        </p:sp>
        <p:sp>
          <p:nvSpPr>
            <p:cNvPr id="722" name="TextBox 721">
              <a:extLst>
                <a:ext uri="{FF2B5EF4-FFF2-40B4-BE49-F238E27FC236}">
                  <a16:creationId xmlns:a16="http://schemas.microsoft.com/office/drawing/2014/main" id="{F423A4CE-C2DE-C04A-FAB8-70F546CDF1B8}"/>
                </a:ext>
              </a:extLst>
            </p:cNvPr>
            <p:cNvSpPr txBox="1"/>
            <p:nvPr/>
          </p:nvSpPr>
          <p:spPr>
            <a:xfrm>
              <a:off x="3802335" y="6152706"/>
              <a:ext cx="310893" cy="411257"/>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92</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(37)</a:t>
              </a:r>
            </a:p>
          </p:txBody>
        </p:sp>
        <p:sp>
          <p:nvSpPr>
            <p:cNvPr id="723" name="TextBox 722">
              <a:extLst>
                <a:ext uri="{FF2B5EF4-FFF2-40B4-BE49-F238E27FC236}">
                  <a16:creationId xmlns:a16="http://schemas.microsoft.com/office/drawing/2014/main" id="{C72B9195-0FE1-D4B9-3D4D-86432E915076}"/>
                </a:ext>
              </a:extLst>
            </p:cNvPr>
            <p:cNvSpPr txBox="1"/>
            <p:nvPr/>
          </p:nvSpPr>
          <p:spPr>
            <a:xfrm>
              <a:off x="3268531" y="6152706"/>
              <a:ext cx="312436" cy="403563"/>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127</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(3)</a:t>
              </a:r>
            </a:p>
          </p:txBody>
        </p:sp>
        <p:sp>
          <p:nvSpPr>
            <p:cNvPr id="724" name="TextBox 723">
              <a:extLst>
                <a:ext uri="{FF2B5EF4-FFF2-40B4-BE49-F238E27FC236}">
                  <a16:creationId xmlns:a16="http://schemas.microsoft.com/office/drawing/2014/main" id="{3A1A93A2-C52E-34F1-7549-8021B1604021}"/>
                </a:ext>
              </a:extLst>
            </p:cNvPr>
            <p:cNvSpPr txBox="1"/>
            <p:nvPr/>
          </p:nvSpPr>
          <p:spPr>
            <a:xfrm>
              <a:off x="2748880" y="6152706"/>
              <a:ext cx="312436" cy="403563"/>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130</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(3</a:t>
              </a:r>
              <a:r>
                <a:rPr lang="ja-jp" sz="800">
                  <a:solidFill>
                    <a:srgbClr val="D52B1E"/>
                  </a:solidFill>
                  <a:latin typeface="Arial" panose="020B0604020202020204" pitchFamily="34" charset="0"/>
                  <a:cs typeface="Arial" panose="020B0604020202020204" pitchFamily="34" charset="0"/>
                </a:rPr>
                <a:t>) </a:t>
              </a:r>
            </a:p>
          </p:txBody>
        </p:sp>
        <p:sp>
          <p:nvSpPr>
            <p:cNvPr id="725" name="TextBox 724">
              <a:extLst>
                <a:ext uri="{FF2B5EF4-FFF2-40B4-BE49-F238E27FC236}">
                  <a16:creationId xmlns:a16="http://schemas.microsoft.com/office/drawing/2014/main" id="{79520560-5C9C-2F3B-976A-5007C19C12F7}"/>
                </a:ext>
              </a:extLst>
            </p:cNvPr>
            <p:cNvSpPr txBox="1"/>
            <p:nvPr/>
          </p:nvSpPr>
          <p:spPr>
            <a:xfrm>
              <a:off x="2201436" y="6152706"/>
              <a:ext cx="287732" cy="403563"/>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131</a:t>
              </a:r>
            </a:p>
            <a:p>
              <a:pPr algn="ctr" rtl="0"/>
              <a:r>
                <a:rPr lang="ja-jp" sz="600">
                  <a:solidFill>
                    <a:srgbClr val="D52B1E"/>
                  </a:solidFill>
                  <a:latin typeface="Arial" panose="020B0604020202020204" pitchFamily="34" charset="0"/>
                  <a:cs typeface="Arial" panose="020B0604020202020204" pitchFamily="34" charset="0"/>
                </a:rPr>
                <a:t> </a:t>
              </a:r>
              <a:r>
                <a:rPr lang="ja-jp" sz="1050">
                  <a:solidFill>
                    <a:srgbClr val="D52B1E"/>
                  </a:solidFill>
                  <a:latin typeface="Arial" panose="020B0604020202020204" pitchFamily="34" charset="0"/>
                  <a:cs typeface="Arial" panose="020B0604020202020204" pitchFamily="34" charset="0"/>
                </a:rPr>
                <a:t>(2)</a:t>
              </a:r>
            </a:p>
          </p:txBody>
        </p:sp>
        <p:sp>
          <p:nvSpPr>
            <p:cNvPr id="726" name="TextBox 725">
              <a:extLst>
                <a:ext uri="{FF2B5EF4-FFF2-40B4-BE49-F238E27FC236}">
                  <a16:creationId xmlns:a16="http://schemas.microsoft.com/office/drawing/2014/main" id="{4861D9E3-668E-FE5D-E741-2DFB5B47B3AF}"/>
                </a:ext>
              </a:extLst>
            </p:cNvPr>
            <p:cNvSpPr txBox="1"/>
            <p:nvPr/>
          </p:nvSpPr>
          <p:spPr>
            <a:xfrm>
              <a:off x="1681786" y="6152706"/>
              <a:ext cx="287732" cy="403563"/>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136</a:t>
              </a:r>
              <a:endParaRPr lang="en-GB" sz="600" dirty="0">
                <a:solidFill>
                  <a:srgbClr val="D52B1E"/>
                </a:solidFill>
                <a:latin typeface="Arial" panose="020B0604020202020204" pitchFamily="34" charset="0"/>
                <a:cs typeface="Arial" panose="020B0604020202020204" pitchFamily="34" charset="0"/>
              </a:endParaRPr>
            </a:p>
            <a:p>
              <a:pPr algn="ctr" rtl="0"/>
              <a:r>
                <a:rPr lang="ja-jp" sz="1050">
                  <a:solidFill>
                    <a:srgbClr val="D52B1E"/>
                  </a:solidFill>
                  <a:latin typeface="Arial" panose="020B0604020202020204" pitchFamily="34" charset="0"/>
                  <a:cs typeface="Arial" panose="020B0604020202020204" pitchFamily="34" charset="0"/>
                </a:rPr>
                <a:t>(1)</a:t>
              </a:r>
            </a:p>
          </p:txBody>
        </p:sp>
        <p:sp>
          <p:nvSpPr>
            <p:cNvPr id="727" name="TextBox 726">
              <a:extLst>
                <a:ext uri="{FF2B5EF4-FFF2-40B4-BE49-F238E27FC236}">
                  <a16:creationId xmlns:a16="http://schemas.microsoft.com/office/drawing/2014/main" id="{7587B1C9-DFBE-7183-5AF7-CB49E1131656}"/>
                </a:ext>
              </a:extLst>
            </p:cNvPr>
            <p:cNvSpPr txBox="1"/>
            <p:nvPr/>
          </p:nvSpPr>
          <p:spPr>
            <a:xfrm>
              <a:off x="1136403" y="6152706"/>
              <a:ext cx="312436" cy="403563"/>
            </a:xfrm>
            <a:prstGeom prst="rect">
              <a:avLst/>
            </a:prstGeom>
            <a:noFill/>
          </p:spPr>
          <p:txBody>
            <a:bodyPr wrap="none" lIns="36000" tIns="36000" rIns="36000" bIns="36000" rtlCol="0" anchor="t" anchorCtr="0">
              <a:spAutoFit/>
            </a:bodyPr>
            <a:lstStyle/>
            <a:p>
              <a:pPr algn="ctr" rtl="0"/>
              <a:r>
                <a:rPr lang="ja-jp" sz="1050">
                  <a:solidFill>
                    <a:srgbClr val="D52B1E"/>
                  </a:solidFill>
                  <a:latin typeface="Arial" panose="020B0604020202020204" pitchFamily="34" charset="0"/>
                  <a:cs typeface="Arial" panose="020B0604020202020204" pitchFamily="34" charset="0"/>
                </a:rPr>
                <a:t>139</a:t>
              </a:r>
              <a:r>
                <a:rPr lang="ja-jp" sz="600">
                  <a:solidFill>
                    <a:srgbClr val="D52B1E"/>
                  </a:solidFill>
                  <a:latin typeface="Arial" panose="020B0604020202020204" pitchFamily="34" charset="0"/>
                  <a:cs typeface="Arial" panose="020B0604020202020204" pitchFamily="34" charset="0"/>
                </a:rPr>
                <a:t> </a:t>
              </a:r>
            </a:p>
            <a:p>
              <a:pPr algn="ctr" rtl="0"/>
              <a:r>
                <a:rPr lang="ja-jp" sz="1050">
                  <a:solidFill>
                    <a:srgbClr val="D52B1E"/>
                  </a:solidFill>
                  <a:latin typeface="Arial" panose="020B0604020202020204" pitchFamily="34" charset="0"/>
                  <a:cs typeface="Arial" panose="020B0604020202020204" pitchFamily="34" charset="0"/>
                </a:rPr>
                <a:t>(0)</a:t>
              </a:r>
            </a:p>
          </p:txBody>
        </p:sp>
      </p:grpSp>
      <p:sp>
        <p:nvSpPr>
          <p:cNvPr id="728" name="Freeform 21">
            <a:extLst>
              <a:ext uri="{FF2B5EF4-FFF2-40B4-BE49-F238E27FC236}">
                <a16:creationId xmlns:a16="http://schemas.microsoft.com/office/drawing/2014/main" id="{6BB72C19-06EC-C1D6-4AD7-72E9E2B36FC2}"/>
              </a:ext>
            </a:extLst>
          </p:cNvPr>
          <p:cNvSpPr>
            <a:spLocks/>
          </p:cNvSpPr>
          <p:nvPr/>
        </p:nvSpPr>
        <p:spPr bwMode="auto">
          <a:xfrm>
            <a:off x="6802314" y="2973269"/>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endParaRPr>
          </a:p>
        </p:txBody>
      </p:sp>
      <p:grpSp>
        <p:nvGrpSpPr>
          <p:cNvPr id="729" name="Group 728">
            <a:extLst>
              <a:ext uri="{FF2B5EF4-FFF2-40B4-BE49-F238E27FC236}">
                <a16:creationId xmlns:a16="http://schemas.microsoft.com/office/drawing/2014/main" id="{3B8CFA08-084A-E662-C5CA-05968B763C76}"/>
              </a:ext>
            </a:extLst>
          </p:cNvPr>
          <p:cNvGrpSpPr/>
          <p:nvPr/>
        </p:nvGrpSpPr>
        <p:grpSpPr>
          <a:xfrm>
            <a:off x="6182751" y="2835600"/>
            <a:ext cx="614607" cy="2224432"/>
            <a:chOff x="4724331" y="1295142"/>
            <a:chExt cx="591988" cy="2913276"/>
          </a:xfrm>
        </p:grpSpPr>
        <p:sp>
          <p:nvSpPr>
            <p:cNvPr id="730" name="Line 6">
              <a:extLst>
                <a:ext uri="{FF2B5EF4-FFF2-40B4-BE49-F238E27FC236}">
                  <a16:creationId xmlns:a16="http://schemas.microsoft.com/office/drawing/2014/main" id="{A019069B-1ACC-63AA-4D9B-576E388D38A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1" name="Line 7">
              <a:extLst>
                <a:ext uri="{FF2B5EF4-FFF2-40B4-BE49-F238E27FC236}">
                  <a16:creationId xmlns:a16="http://schemas.microsoft.com/office/drawing/2014/main" id="{9DE91EF4-2EBE-AC9F-7482-465862771AE9}"/>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2" name="Line 8">
              <a:extLst>
                <a:ext uri="{FF2B5EF4-FFF2-40B4-BE49-F238E27FC236}">
                  <a16:creationId xmlns:a16="http://schemas.microsoft.com/office/drawing/2014/main" id="{837DAF7E-1AB3-2D09-BDDF-E89F700D83FE}"/>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3" name="Line 9">
              <a:extLst>
                <a:ext uri="{FF2B5EF4-FFF2-40B4-BE49-F238E27FC236}">
                  <a16:creationId xmlns:a16="http://schemas.microsoft.com/office/drawing/2014/main" id="{259608EF-2281-4DCA-9942-106EE3C50D3B}"/>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4" name="Line 10">
              <a:extLst>
                <a:ext uri="{FF2B5EF4-FFF2-40B4-BE49-F238E27FC236}">
                  <a16:creationId xmlns:a16="http://schemas.microsoft.com/office/drawing/2014/main" id="{DBA60CE2-0F5F-A83A-9596-EFF74B95DBA8}"/>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5" name="Line 11">
              <a:extLst>
                <a:ext uri="{FF2B5EF4-FFF2-40B4-BE49-F238E27FC236}">
                  <a16:creationId xmlns:a16="http://schemas.microsoft.com/office/drawing/2014/main" id="{96490B65-B59C-F5D7-5A97-1FE2887D9B1B}"/>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6" name="TextBox 735">
              <a:extLst>
                <a:ext uri="{FF2B5EF4-FFF2-40B4-BE49-F238E27FC236}">
                  <a16:creationId xmlns:a16="http://schemas.microsoft.com/office/drawing/2014/main" id="{9506821F-3E18-287A-A2D6-7DB3A617D474}"/>
                </a:ext>
              </a:extLst>
            </p:cNvPr>
            <p:cNvSpPr txBox="1"/>
            <p:nvPr/>
          </p:nvSpPr>
          <p:spPr>
            <a:xfrm rot="16200000">
              <a:off x="4389356" y="2646661"/>
              <a:ext cx="936756" cy="266805"/>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OS確率</a:t>
              </a:r>
            </a:p>
          </p:txBody>
        </p:sp>
        <p:sp>
          <p:nvSpPr>
            <p:cNvPr id="737" name="TextBox 736">
              <a:extLst>
                <a:ext uri="{FF2B5EF4-FFF2-40B4-BE49-F238E27FC236}">
                  <a16:creationId xmlns:a16="http://schemas.microsoft.com/office/drawing/2014/main" id="{85B01873-7813-3B08-791B-69A31C8CA651}"/>
                </a:ext>
              </a:extLst>
            </p:cNvPr>
            <p:cNvSpPr txBox="1"/>
            <p:nvPr/>
          </p:nvSpPr>
          <p:spPr>
            <a:xfrm>
              <a:off x="4909078" y="1295142"/>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a:t>
              </a:r>
            </a:p>
          </p:txBody>
        </p:sp>
        <p:sp>
          <p:nvSpPr>
            <p:cNvPr id="738" name="TextBox 737">
              <a:extLst>
                <a:ext uri="{FF2B5EF4-FFF2-40B4-BE49-F238E27FC236}">
                  <a16:creationId xmlns:a16="http://schemas.microsoft.com/office/drawing/2014/main" id="{0C8491CD-0CD9-307C-0233-04A6F25C142A}"/>
                </a:ext>
              </a:extLst>
            </p:cNvPr>
            <p:cNvSpPr txBox="1"/>
            <p:nvPr/>
          </p:nvSpPr>
          <p:spPr>
            <a:xfrm>
              <a:off x="4909085" y="1819279"/>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0.8</a:t>
              </a:r>
            </a:p>
          </p:txBody>
        </p:sp>
        <p:sp>
          <p:nvSpPr>
            <p:cNvPr id="739" name="TextBox 738">
              <a:extLst>
                <a:ext uri="{FF2B5EF4-FFF2-40B4-BE49-F238E27FC236}">
                  <a16:creationId xmlns:a16="http://schemas.microsoft.com/office/drawing/2014/main" id="{58DB1E2B-F341-4578-8A40-B0560448F9FA}"/>
                </a:ext>
              </a:extLst>
            </p:cNvPr>
            <p:cNvSpPr txBox="1"/>
            <p:nvPr/>
          </p:nvSpPr>
          <p:spPr>
            <a:xfrm>
              <a:off x="4909085" y="2317811"/>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0.6</a:t>
              </a:r>
            </a:p>
          </p:txBody>
        </p:sp>
        <p:sp>
          <p:nvSpPr>
            <p:cNvPr id="740" name="TextBox 739">
              <a:extLst>
                <a:ext uri="{FF2B5EF4-FFF2-40B4-BE49-F238E27FC236}">
                  <a16:creationId xmlns:a16="http://schemas.microsoft.com/office/drawing/2014/main" id="{314A921A-321D-EA41-0479-47F29DEB4D41}"/>
                </a:ext>
              </a:extLst>
            </p:cNvPr>
            <p:cNvSpPr txBox="1"/>
            <p:nvPr/>
          </p:nvSpPr>
          <p:spPr>
            <a:xfrm>
              <a:off x="4909085" y="2832461"/>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0.4</a:t>
              </a:r>
            </a:p>
          </p:txBody>
        </p:sp>
        <p:sp>
          <p:nvSpPr>
            <p:cNvPr id="741" name="TextBox 740">
              <a:extLst>
                <a:ext uri="{FF2B5EF4-FFF2-40B4-BE49-F238E27FC236}">
                  <a16:creationId xmlns:a16="http://schemas.microsoft.com/office/drawing/2014/main" id="{8BE7C332-8CBE-A0DB-814B-CE0A905C32C6}"/>
                </a:ext>
              </a:extLst>
            </p:cNvPr>
            <p:cNvSpPr txBox="1"/>
            <p:nvPr/>
          </p:nvSpPr>
          <p:spPr>
            <a:xfrm>
              <a:off x="4909085" y="3336369"/>
              <a:ext cx="383224"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0.2</a:t>
              </a:r>
            </a:p>
          </p:txBody>
        </p:sp>
        <p:sp>
          <p:nvSpPr>
            <p:cNvPr id="742" name="TextBox 741">
              <a:extLst>
                <a:ext uri="{FF2B5EF4-FFF2-40B4-BE49-F238E27FC236}">
                  <a16:creationId xmlns:a16="http://schemas.microsoft.com/office/drawing/2014/main" id="{CBB026FC-514D-F6E2-6DA6-F23537596FC6}"/>
                </a:ext>
              </a:extLst>
            </p:cNvPr>
            <p:cNvSpPr txBox="1"/>
            <p:nvPr/>
          </p:nvSpPr>
          <p:spPr>
            <a:xfrm>
              <a:off x="5032614" y="3845640"/>
              <a:ext cx="259703" cy="362778"/>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743" name="TextBox 742">
            <a:extLst>
              <a:ext uri="{FF2B5EF4-FFF2-40B4-BE49-F238E27FC236}">
                <a16:creationId xmlns:a16="http://schemas.microsoft.com/office/drawing/2014/main" id="{29541183-42FC-FAF8-98DB-67DD19981DF5}"/>
              </a:ext>
            </a:extLst>
          </p:cNvPr>
          <p:cNvSpPr txBox="1"/>
          <p:nvPr/>
        </p:nvSpPr>
        <p:spPr>
          <a:xfrm>
            <a:off x="9083557" y="5200755"/>
            <a:ext cx="700833" cy="261610"/>
          </a:xfrm>
          <a:prstGeom prst="rect">
            <a:avLst/>
          </a:prstGeom>
          <a:noFill/>
        </p:spPr>
        <p:txBody>
          <a:bodyPr wrap="none" rtlCol="0">
            <a:spAutoFit/>
          </a:bodyPr>
          <a:lstStyle/>
          <a:p>
            <a:pPr algn="ctr" rtl="0" fontAlgn="base">
              <a:spcBef>
                <a:spcPct val="0"/>
              </a:spcBef>
              <a:spcAft>
                <a:spcPct val="0"/>
              </a:spcAft>
            </a:pPr>
            <a:r>
              <a:rPr lang="ja-jp" sz="1050">
                <a:solidFill>
                  <a:srgbClr val="363636"/>
                </a:solidFill>
                <a:latin typeface="Arial" panose="020B0604020202020204" pitchFamily="34" charset="0"/>
                <a:cs typeface="Arial" panose="020B0604020202020204" pitchFamily="34" charset="0"/>
              </a:rPr>
              <a:t>期間、月</a:t>
            </a:r>
          </a:p>
        </p:txBody>
      </p:sp>
      <p:grpSp>
        <p:nvGrpSpPr>
          <p:cNvPr id="744" name="Group 743">
            <a:extLst>
              <a:ext uri="{FF2B5EF4-FFF2-40B4-BE49-F238E27FC236}">
                <a16:creationId xmlns:a16="http://schemas.microsoft.com/office/drawing/2014/main" id="{AA65BA8D-9623-696C-31DD-14C6856D29EA}"/>
              </a:ext>
            </a:extLst>
          </p:cNvPr>
          <p:cNvGrpSpPr/>
          <p:nvPr/>
        </p:nvGrpSpPr>
        <p:grpSpPr>
          <a:xfrm>
            <a:off x="6863001" y="4982257"/>
            <a:ext cx="5180735" cy="326206"/>
            <a:chOff x="1506440" y="5471106"/>
            <a:chExt cx="3516587" cy="341196"/>
          </a:xfrm>
        </p:grpSpPr>
        <p:sp>
          <p:nvSpPr>
            <p:cNvPr id="745" name="Line 21">
              <a:extLst>
                <a:ext uri="{FF2B5EF4-FFF2-40B4-BE49-F238E27FC236}">
                  <a16:creationId xmlns:a16="http://schemas.microsoft.com/office/drawing/2014/main" id="{916C3CAB-D36E-1CEB-EF07-A92206E609F5}"/>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46" name="TextBox 745">
              <a:extLst>
                <a:ext uri="{FF2B5EF4-FFF2-40B4-BE49-F238E27FC236}">
                  <a16:creationId xmlns:a16="http://schemas.microsoft.com/office/drawing/2014/main" id="{2234EB79-0869-2D20-E7B3-84D8387BD9C7}"/>
                </a:ext>
              </a:extLst>
            </p:cNvPr>
            <p:cNvSpPr txBox="1"/>
            <p:nvPr/>
          </p:nvSpPr>
          <p:spPr>
            <a:xfrm>
              <a:off x="4858340"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27</a:t>
              </a:r>
            </a:p>
          </p:txBody>
        </p:sp>
        <p:sp>
          <p:nvSpPr>
            <p:cNvPr id="747" name="Line 21">
              <a:extLst>
                <a:ext uri="{FF2B5EF4-FFF2-40B4-BE49-F238E27FC236}">
                  <a16:creationId xmlns:a16="http://schemas.microsoft.com/office/drawing/2014/main" id="{2C6DF7BA-3B73-65A2-1F43-9F15F903B43B}"/>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48" name="TextBox 747">
              <a:extLst>
                <a:ext uri="{FF2B5EF4-FFF2-40B4-BE49-F238E27FC236}">
                  <a16:creationId xmlns:a16="http://schemas.microsoft.com/office/drawing/2014/main" id="{F4A12674-E299-9D5C-481C-C7A95AA4C62C}"/>
                </a:ext>
              </a:extLst>
            </p:cNvPr>
            <p:cNvSpPr txBox="1"/>
            <p:nvPr/>
          </p:nvSpPr>
          <p:spPr>
            <a:xfrm>
              <a:off x="4482702"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24</a:t>
              </a:r>
            </a:p>
          </p:txBody>
        </p:sp>
        <p:sp>
          <p:nvSpPr>
            <p:cNvPr id="749" name="Line 21">
              <a:extLst>
                <a:ext uri="{FF2B5EF4-FFF2-40B4-BE49-F238E27FC236}">
                  <a16:creationId xmlns:a16="http://schemas.microsoft.com/office/drawing/2014/main" id="{35D15A52-C35C-46F5-382F-4E6523DE341E}"/>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0" name="TextBox 749">
              <a:extLst>
                <a:ext uri="{FF2B5EF4-FFF2-40B4-BE49-F238E27FC236}">
                  <a16:creationId xmlns:a16="http://schemas.microsoft.com/office/drawing/2014/main" id="{66DE150E-B5A1-FC5B-8898-FA1E7A52D9A0}"/>
                </a:ext>
              </a:extLst>
            </p:cNvPr>
            <p:cNvSpPr txBox="1"/>
            <p:nvPr/>
          </p:nvSpPr>
          <p:spPr>
            <a:xfrm>
              <a:off x="4107065"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21</a:t>
              </a:r>
            </a:p>
          </p:txBody>
        </p:sp>
        <p:sp>
          <p:nvSpPr>
            <p:cNvPr id="751" name="Line 21">
              <a:extLst>
                <a:ext uri="{FF2B5EF4-FFF2-40B4-BE49-F238E27FC236}">
                  <a16:creationId xmlns:a16="http://schemas.microsoft.com/office/drawing/2014/main" id="{1D04F4BD-7729-DCE0-E897-2F41E146125B}"/>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2" name="TextBox 751">
              <a:extLst>
                <a:ext uri="{FF2B5EF4-FFF2-40B4-BE49-F238E27FC236}">
                  <a16:creationId xmlns:a16="http://schemas.microsoft.com/office/drawing/2014/main" id="{536B2824-2775-91B1-5EDC-F063F2F36053}"/>
                </a:ext>
              </a:extLst>
            </p:cNvPr>
            <p:cNvSpPr txBox="1"/>
            <p:nvPr/>
          </p:nvSpPr>
          <p:spPr>
            <a:xfrm>
              <a:off x="3731428"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753" name="Line 21">
              <a:extLst>
                <a:ext uri="{FF2B5EF4-FFF2-40B4-BE49-F238E27FC236}">
                  <a16:creationId xmlns:a16="http://schemas.microsoft.com/office/drawing/2014/main" id="{0F705C77-AD92-1235-8AFD-78269F520FD5}"/>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4" name="TextBox 753">
              <a:extLst>
                <a:ext uri="{FF2B5EF4-FFF2-40B4-BE49-F238E27FC236}">
                  <a16:creationId xmlns:a16="http://schemas.microsoft.com/office/drawing/2014/main" id="{D4CCC24E-66C4-6EF9-C89B-EDF80280D40E}"/>
                </a:ext>
              </a:extLst>
            </p:cNvPr>
            <p:cNvSpPr txBox="1"/>
            <p:nvPr/>
          </p:nvSpPr>
          <p:spPr>
            <a:xfrm>
              <a:off x="3355791"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15</a:t>
              </a:r>
            </a:p>
          </p:txBody>
        </p:sp>
        <p:sp>
          <p:nvSpPr>
            <p:cNvPr id="755" name="Line 21">
              <a:extLst>
                <a:ext uri="{FF2B5EF4-FFF2-40B4-BE49-F238E27FC236}">
                  <a16:creationId xmlns:a16="http://schemas.microsoft.com/office/drawing/2014/main" id="{E780EEBD-939E-64DF-7D9B-247F97F4988C}"/>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6" name="TextBox 755">
              <a:extLst>
                <a:ext uri="{FF2B5EF4-FFF2-40B4-BE49-F238E27FC236}">
                  <a16:creationId xmlns:a16="http://schemas.microsoft.com/office/drawing/2014/main" id="{D27336C9-BC6A-153A-1842-1A8FF8EA77CB}"/>
                </a:ext>
              </a:extLst>
            </p:cNvPr>
            <p:cNvSpPr txBox="1"/>
            <p:nvPr/>
          </p:nvSpPr>
          <p:spPr>
            <a:xfrm>
              <a:off x="2980154" y="5543106"/>
              <a:ext cx="164687"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757" name="Line 21">
              <a:extLst>
                <a:ext uri="{FF2B5EF4-FFF2-40B4-BE49-F238E27FC236}">
                  <a16:creationId xmlns:a16="http://schemas.microsoft.com/office/drawing/2014/main" id="{72D8A143-1CFC-4873-F403-0398C995EB83}"/>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8" name="TextBox 757">
              <a:extLst>
                <a:ext uri="{FF2B5EF4-FFF2-40B4-BE49-F238E27FC236}">
                  <a16:creationId xmlns:a16="http://schemas.microsoft.com/office/drawing/2014/main" id="{CB7B51BE-2AA6-74E9-9513-F35C68DD19BA}"/>
                </a:ext>
              </a:extLst>
            </p:cNvPr>
            <p:cNvSpPr txBox="1"/>
            <p:nvPr/>
          </p:nvSpPr>
          <p:spPr>
            <a:xfrm>
              <a:off x="2633351" y="5543106"/>
              <a:ext cx="107019"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9</a:t>
              </a:r>
            </a:p>
          </p:txBody>
        </p:sp>
        <p:sp>
          <p:nvSpPr>
            <p:cNvPr id="759" name="Line 21">
              <a:extLst>
                <a:ext uri="{FF2B5EF4-FFF2-40B4-BE49-F238E27FC236}">
                  <a16:creationId xmlns:a16="http://schemas.microsoft.com/office/drawing/2014/main" id="{34EDEBD7-85C2-8AA0-22DD-BF9A34A707CB}"/>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60" name="TextBox 759">
              <a:extLst>
                <a:ext uri="{FF2B5EF4-FFF2-40B4-BE49-F238E27FC236}">
                  <a16:creationId xmlns:a16="http://schemas.microsoft.com/office/drawing/2014/main" id="{425F33C1-2E92-752B-0623-43CBF625DA90}"/>
                </a:ext>
              </a:extLst>
            </p:cNvPr>
            <p:cNvSpPr txBox="1"/>
            <p:nvPr/>
          </p:nvSpPr>
          <p:spPr>
            <a:xfrm>
              <a:off x="2257714" y="5543106"/>
              <a:ext cx="107019"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761" name="Line 21">
              <a:extLst>
                <a:ext uri="{FF2B5EF4-FFF2-40B4-BE49-F238E27FC236}">
                  <a16:creationId xmlns:a16="http://schemas.microsoft.com/office/drawing/2014/main" id="{82302C2C-CA93-1675-A29B-660C850F4D2D}"/>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62" name="TextBox 761">
              <a:extLst>
                <a:ext uri="{FF2B5EF4-FFF2-40B4-BE49-F238E27FC236}">
                  <a16:creationId xmlns:a16="http://schemas.microsoft.com/office/drawing/2014/main" id="{FB8F38AF-8C00-EDB1-6D4F-0B50A6AEE9F3}"/>
                </a:ext>
              </a:extLst>
            </p:cNvPr>
            <p:cNvSpPr txBox="1"/>
            <p:nvPr/>
          </p:nvSpPr>
          <p:spPr>
            <a:xfrm>
              <a:off x="1882077" y="5543106"/>
              <a:ext cx="107019" cy="269196"/>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a:t>
              </a:r>
            </a:p>
          </p:txBody>
        </p:sp>
        <p:sp>
          <p:nvSpPr>
            <p:cNvPr id="763" name="Line 21">
              <a:extLst>
                <a:ext uri="{FF2B5EF4-FFF2-40B4-BE49-F238E27FC236}">
                  <a16:creationId xmlns:a16="http://schemas.microsoft.com/office/drawing/2014/main" id="{167DAB73-67F2-305D-CCB0-DAA6CA64CBD3}"/>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64" name="TextBox 763">
              <a:extLst>
                <a:ext uri="{FF2B5EF4-FFF2-40B4-BE49-F238E27FC236}">
                  <a16:creationId xmlns:a16="http://schemas.microsoft.com/office/drawing/2014/main" id="{2E1803C8-8CB3-59F7-DD4A-B007563F1335}"/>
                </a:ext>
              </a:extLst>
            </p:cNvPr>
            <p:cNvSpPr txBox="1"/>
            <p:nvPr/>
          </p:nvSpPr>
          <p:spPr>
            <a:xfrm>
              <a:off x="1506440" y="5543106"/>
              <a:ext cx="107019" cy="269196"/>
            </a:xfrm>
            <a:prstGeom prst="rect">
              <a:avLst/>
            </a:prstGeom>
            <a:noFill/>
          </p:spPr>
          <p:txBody>
            <a:bodyPr wrap="none" lIns="36000" tIns="36000" rIns="36000" bIns="36000" rtlCol="0" anchor="t" anchorCtr="0">
              <a:spAutoFit/>
            </a:bodyPr>
            <a:lstStyle/>
            <a:p>
              <a:pPr algn="ctr" rtl="0"/>
              <a:r>
                <a:rPr lang="ja-jp" sz="1200" dirty="0">
                  <a:solidFill>
                    <a:srgbClr val="363636"/>
                  </a:solidFill>
                  <a:latin typeface="Arial" panose="020B0604020202020204" pitchFamily="34" charset="0"/>
                  <a:cs typeface="Arial" panose="020B0604020202020204" pitchFamily="34" charset="0"/>
                </a:rPr>
                <a:t>0</a:t>
              </a:r>
            </a:p>
          </p:txBody>
        </p:sp>
      </p:grpSp>
      <p:grpSp>
        <p:nvGrpSpPr>
          <p:cNvPr id="765" name="Group 764">
            <a:extLst>
              <a:ext uri="{FF2B5EF4-FFF2-40B4-BE49-F238E27FC236}">
                <a16:creationId xmlns:a16="http://schemas.microsoft.com/office/drawing/2014/main" id="{41337858-E58F-A608-29FC-E30483579CD4}"/>
              </a:ext>
            </a:extLst>
          </p:cNvPr>
          <p:cNvGrpSpPr/>
          <p:nvPr/>
        </p:nvGrpSpPr>
        <p:grpSpPr>
          <a:xfrm>
            <a:off x="6779647" y="5866436"/>
            <a:ext cx="5343436" cy="411257"/>
            <a:chOff x="1136403" y="6152706"/>
            <a:chExt cx="5146782" cy="411257"/>
          </a:xfrm>
        </p:grpSpPr>
        <p:sp>
          <p:nvSpPr>
            <p:cNvPr id="766" name="TextBox 765">
              <a:extLst>
                <a:ext uri="{FF2B5EF4-FFF2-40B4-BE49-F238E27FC236}">
                  <a16:creationId xmlns:a16="http://schemas.microsoft.com/office/drawing/2014/main" id="{05350A4B-778B-EE52-EE35-8E3992FD054F}"/>
                </a:ext>
              </a:extLst>
            </p:cNvPr>
            <p:cNvSpPr txBox="1"/>
            <p:nvPr/>
          </p:nvSpPr>
          <p:spPr>
            <a:xfrm>
              <a:off x="5896636" y="6152706"/>
              <a:ext cx="386549"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0</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(116)</a:t>
              </a:r>
            </a:p>
          </p:txBody>
        </p:sp>
        <p:sp>
          <p:nvSpPr>
            <p:cNvPr id="767" name="TextBox 766">
              <a:extLst>
                <a:ext uri="{FF2B5EF4-FFF2-40B4-BE49-F238E27FC236}">
                  <a16:creationId xmlns:a16="http://schemas.microsoft.com/office/drawing/2014/main" id="{1DCA2843-A827-511B-2BE5-CAEFA4B4F52B}"/>
                </a:ext>
              </a:extLst>
            </p:cNvPr>
            <p:cNvSpPr txBox="1"/>
            <p:nvPr/>
          </p:nvSpPr>
          <p:spPr>
            <a:xfrm>
              <a:off x="5363604" y="6152706"/>
              <a:ext cx="386549"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5</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(112)</a:t>
              </a:r>
            </a:p>
          </p:txBody>
        </p:sp>
        <p:sp>
          <p:nvSpPr>
            <p:cNvPr id="768" name="TextBox 767">
              <a:extLst>
                <a:ext uri="{FF2B5EF4-FFF2-40B4-BE49-F238E27FC236}">
                  <a16:creationId xmlns:a16="http://schemas.microsoft.com/office/drawing/2014/main" id="{C7526A0F-15EC-BB4C-6903-E627F9DAE437}"/>
                </a:ext>
              </a:extLst>
            </p:cNvPr>
            <p:cNvSpPr txBox="1"/>
            <p:nvPr/>
          </p:nvSpPr>
          <p:spPr>
            <a:xfrm>
              <a:off x="4868400"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19</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(98)</a:t>
              </a:r>
            </a:p>
          </p:txBody>
        </p:sp>
        <p:sp>
          <p:nvSpPr>
            <p:cNvPr id="769" name="TextBox 768">
              <a:extLst>
                <a:ext uri="{FF2B5EF4-FFF2-40B4-BE49-F238E27FC236}">
                  <a16:creationId xmlns:a16="http://schemas.microsoft.com/office/drawing/2014/main" id="{E587931D-34AF-E60E-75E6-1554D205EAC2}"/>
                </a:ext>
              </a:extLst>
            </p:cNvPr>
            <p:cNvSpPr txBox="1"/>
            <p:nvPr/>
          </p:nvSpPr>
          <p:spPr>
            <a:xfrm>
              <a:off x="4335365"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57</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(62)</a:t>
              </a:r>
            </a:p>
          </p:txBody>
        </p:sp>
        <p:sp>
          <p:nvSpPr>
            <p:cNvPr id="770" name="TextBox 769">
              <a:extLst>
                <a:ext uri="{FF2B5EF4-FFF2-40B4-BE49-F238E27FC236}">
                  <a16:creationId xmlns:a16="http://schemas.microsoft.com/office/drawing/2014/main" id="{482C3D86-68EF-137C-6030-4A88B489A946}"/>
                </a:ext>
              </a:extLst>
            </p:cNvPr>
            <p:cNvSpPr txBox="1"/>
            <p:nvPr/>
          </p:nvSpPr>
          <p:spPr>
            <a:xfrm>
              <a:off x="3802335" y="6152706"/>
              <a:ext cx="310893" cy="411257"/>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81</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(38)</a:t>
              </a:r>
            </a:p>
          </p:txBody>
        </p:sp>
        <p:sp>
          <p:nvSpPr>
            <p:cNvPr id="771" name="TextBox 770">
              <a:extLst>
                <a:ext uri="{FF2B5EF4-FFF2-40B4-BE49-F238E27FC236}">
                  <a16:creationId xmlns:a16="http://schemas.microsoft.com/office/drawing/2014/main" id="{03BF7153-7E76-B02B-2C20-CC14CB8365ED}"/>
                </a:ext>
              </a:extLst>
            </p:cNvPr>
            <p:cNvSpPr txBox="1"/>
            <p:nvPr/>
          </p:nvSpPr>
          <p:spPr>
            <a:xfrm>
              <a:off x="3270846" y="6152706"/>
              <a:ext cx="307805" cy="403563"/>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117</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(5)</a:t>
              </a:r>
            </a:p>
          </p:txBody>
        </p:sp>
        <p:sp>
          <p:nvSpPr>
            <p:cNvPr id="772" name="TextBox 771">
              <a:extLst>
                <a:ext uri="{FF2B5EF4-FFF2-40B4-BE49-F238E27FC236}">
                  <a16:creationId xmlns:a16="http://schemas.microsoft.com/office/drawing/2014/main" id="{FAE2AC17-5DE7-194A-DB7D-97AABC36332A}"/>
                </a:ext>
              </a:extLst>
            </p:cNvPr>
            <p:cNvSpPr txBox="1"/>
            <p:nvPr/>
          </p:nvSpPr>
          <p:spPr>
            <a:xfrm>
              <a:off x="2748881" y="6152706"/>
              <a:ext cx="312436" cy="403563"/>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127</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(3</a:t>
              </a:r>
              <a:r>
                <a:rPr lang="ja-jp" sz="800">
                  <a:solidFill>
                    <a:srgbClr val="00A1DE"/>
                  </a:solidFill>
                  <a:latin typeface="Arial" panose="020B0604020202020204" pitchFamily="34" charset="0"/>
                  <a:cs typeface="Arial" panose="020B0604020202020204" pitchFamily="34" charset="0"/>
                </a:rPr>
                <a:t>) </a:t>
              </a:r>
            </a:p>
          </p:txBody>
        </p:sp>
        <p:sp>
          <p:nvSpPr>
            <p:cNvPr id="773" name="TextBox 772">
              <a:extLst>
                <a:ext uri="{FF2B5EF4-FFF2-40B4-BE49-F238E27FC236}">
                  <a16:creationId xmlns:a16="http://schemas.microsoft.com/office/drawing/2014/main" id="{4F8CFAB5-0A9A-5B5E-4AFF-6E008D6E5F15}"/>
                </a:ext>
              </a:extLst>
            </p:cNvPr>
            <p:cNvSpPr txBox="1"/>
            <p:nvPr/>
          </p:nvSpPr>
          <p:spPr>
            <a:xfrm>
              <a:off x="2201436" y="6152706"/>
              <a:ext cx="287732" cy="403563"/>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131</a:t>
              </a:r>
              <a:endParaRPr lang="en-GB" sz="600" dirty="0">
                <a:solidFill>
                  <a:srgbClr val="00A1DE"/>
                </a:solidFill>
                <a:latin typeface="Arial" panose="020B0604020202020204" pitchFamily="34" charset="0"/>
                <a:cs typeface="Arial" panose="020B0604020202020204" pitchFamily="34" charset="0"/>
              </a:endParaRPr>
            </a:p>
            <a:p>
              <a:pPr algn="ctr" rtl="0"/>
              <a:r>
                <a:rPr lang="ja-jp" sz="1050">
                  <a:solidFill>
                    <a:srgbClr val="00A1DE"/>
                  </a:solidFill>
                  <a:latin typeface="Arial" panose="020B0604020202020204" pitchFamily="34" charset="0"/>
                  <a:cs typeface="Arial" panose="020B0604020202020204" pitchFamily="34" charset="0"/>
                </a:rPr>
                <a:t>(2)</a:t>
              </a:r>
            </a:p>
          </p:txBody>
        </p:sp>
        <p:sp>
          <p:nvSpPr>
            <p:cNvPr id="774" name="TextBox 773">
              <a:extLst>
                <a:ext uri="{FF2B5EF4-FFF2-40B4-BE49-F238E27FC236}">
                  <a16:creationId xmlns:a16="http://schemas.microsoft.com/office/drawing/2014/main" id="{73C6B2E3-078C-6078-40DD-0557952C9166}"/>
                </a:ext>
              </a:extLst>
            </p:cNvPr>
            <p:cNvSpPr txBox="1"/>
            <p:nvPr/>
          </p:nvSpPr>
          <p:spPr>
            <a:xfrm>
              <a:off x="1669434" y="6152706"/>
              <a:ext cx="312436" cy="403563"/>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133</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(2)</a:t>
              </a:r>
            </a:p>
          </p:txBody>
        </p:sp>
        <p:sp>
          <p:nvSpPr>
            <p:cNvPr id="775" name="TextBox 774">
              <a:extLst>
                <a:ext uri="{FF2B5EF4-FFF2-40B4-BE49-F238E27FC236}">
                  <a16:creationId xmlns:a16="http://schemas.microsoft.com/office/drawing/2014/main" id="{B582DF39-B8B7-D4B3-C16E-FB46D540CA08}"/>
                </a:ext>
              </a:extLst>
            </p:cNvPr>
            <p:cNvSpPr txBox="1"/>
            <p:nvPr/>
          </p:nvSpPr>
          <p:spPr>
            <a:xfrm>
              <a:off x="1136403" y="6152706"/>
              <a:ext cx="312436" cy="403563"/>
            </a:xfrm>
            <a:prstGeom prst="rect">
              <a:avLst/>
            </a:prstGeom>
            <a:noFill/>
          </p:spPr>
          <p:txBody>
            <a:bodyPr wrap="none" lIns="36000" tIns="36000" rIns="36000" bIns="36000" rtlCol="0" anchor="t" anchorCtr="0">
              <a:spAutoFit/>
            </a:bodyPr>
            <a:lstStyle/>
            <a:p>
              <a:pPr algn="ctr" rtl="0"/>
              <a:r>
                <a:rPr lang="ja-jp" sz="1050">
                  <a:solidFill>
                    <a:srgbClr val="00A1DE"/>
                  </a:solidFill>
                  <a:latin typeface="Arial" panose="020B0604020202020204" pitchFamily="34" charset="0"/>
                  <a:cs typeface="Arial" panose="020B0604020202020204" pitchFamily="34" charset="0"/>
                </a:rPr>
                <a:t>136</a:t>
              </a:r>
              <a:r>
                <a:rPr lang="ja-jp" sz="600">
                  <a:solidFill>
                    <a:srgbClr val="00A1DE"/>
                  </a:solidFill>
                  <a:latin typeface="Arial" panose="020B0604020202020204" pitchFamily="34" charset="0"/>
                  <a:cs typeface="Arial" panose="020B0604020202020204" pitchFamily="34" charset="0"/>
                </a:rPr>
                <a:t> </a:t>
              </a:r>
            </a:p>
            <a:p>
              <a:pPr algn="ctr" rtl="0"/>
              <a:r>
                <a:rPr lang="ja-jp" sz="1050">
                  <a:solidFill>
                    <a:srgbClr val="00A1DE"/>
                  </a:solidFill>
                  <a:latin typeface="Arial" panose="020B0604020202020204" pitchFamily="34" charset="0"/>
                  <a:cs typeface="Arial" panose="020B0604020202020204" pitchFamily="34" charset="0"/>
                </a:rPr>
                <a:t>(0)</a:t>
              </a:r>
            </a:p>
          </p:txBody>
        </p:sp>
      </p:grpSp>
      <p:grpSp>
        <p:nvGrpSpPr>
          <p:cNvPr id="779" name="Group 778">
            <a:extLst>
              <a:ext uri="{FF2B5EF4-FFF2-40B4-BE49-F238E27FC236}">
                <a16:creationId xmlns:a16="http://schemas.microsoft.com/office/drawing/2014/main" id="{36414F13-58F4-BB23-87CD-E611DBA0D1A2}"/>
              </a:ext>
            </a:extLst>
          </p:cNvPr>
          <p:cNvGrpSpPr/>
          <p:nvPr/>
        </p:nvGrpSpPr>
        <p:grpSpPr>
          <a:xfrm>
            <a:off x="6946609" y="2993762"/>
            <a:ext cx="5040000" cy="272707"/>
            <a:chOff x="3657600" y="3290887"/>
            <a:chExt cx="4877666" cy="272707"/>
          </a:xfrm>
        </p:grpSpPr>
        <p:sp>
          <p:nvSpPr>
            <p:cNvPr id="780" name="Freeform: Shape 779">
              <a:extLst>
                <a:ext uri="{FF2B5EF4-FFF2-40B4-BE49-F238E27FC236}">
                  <a16:creationId xmlns:a16="http://schemas.microsoft.com/office/drawing/2014/main" id="{31018FC1-C327-2C54-705F-25434CE67832}"/>
                </a:ext>
              </a:extLst>
            </p:cNvPr>
            <p:cNvSpPr/>
            <p:nvPr/>
          </p:nvSpPr>
          <p:spPr>
            <a:xfrm>
              <a:off x="3657600" y="3303814"/>
              <a:ext cx="4877666" cy="214780"/>
            </a:xfrm>
            <a:custGeom>
              <a:avLst/>
              <a:gdLst>
                <a:gd name="connsiteX0" fmla="*/ 4877667 w 4877666"/>
                <a:gd name="connsiteY0" fmla="*/ 214781 h 214780"/>
                <a:gd name="connsiteX1" fmla="*/ 3573428 w 4877666"/>
                <a:gd name="connsiteY1" fmla="*/ 214781 h 214780"/>
                <a:gd name="connsiteX2" fmla="*/ 3573428 w 4877666"/>
                <a:gd name="connsiteY2" fmla="*/ 171202 h 214780"/>
                <a:gd name="connsiteX3" fmla="*/ 3246596 w 4877666"/>
                <a:gd name="connsiteY3" fmla="*/ 171202 h 214780"/>
                <a:gd name="connsiteX4" fmla="*/ 3246596 w 4877666"/>
                <a:gd name="connsiteY4" fmla="*/ 146301 h 214780"/>
                <a:gd name="connsiteX5" fmla="*/ 2935320 w 4877666"/>
                <a:gd name="connsiteY5" fmla="*/ 146301 h 214780"/>
                <a:gd name="connsiteX6" fmla="*/ 2935320 w 4877666"/>
                <a:gd name="connsiteY6" fmla="*/ 124511 h 214780"/>
                <a:gd name="connsiteX7" fmla="*/ 2620928 w 4877666"/>
                <a:gd name="connsiteY7" fmla="*/ 124511 h 214780"/>
                <a:gd name="connsiteX8" fmla="*/ 2620928 w 4877666"/>
                <a:gd name="connsiteY8" fmla="*/ 108948 h 214780"/>
                <a:gd name="connsiteX9" fmla="*/ 1970370 w 4877666"/>
                <a:gd name="connsiteY9" fmla="*/ 108948 h 214780"/>
                <a:gd name="connsiteX10" fmla="*/ 1970370 w 4877666"/>
                <a:gd name="connsiteY10" fmla="*/ 96497 h 214780"/>
                <a:gd name="connsiteX11" fmla="*/ 1677772 w 4877666"/>
                <a:gd name="connsiteY11" fmla="*/ 96497 h 214780"/>
                <a:gd name="connsiteX12" fmla="*/ 1677772 w 4877666"/>
                <a:gd name="connsiteY12" fmla="*/ 80933 h 214780"/>
                <a:gd name="connsiteX13" fmla="*/ 1643529 w 4877666"/>
                <a:gd name="connsiteY13" fmla="*/ 80933 h 214780"/>
                <a:gd name="connsiteX14" fmla="*/ 1643529 w 4877666"/>
                <a:gd name="connsiteY14" fmla="*/ 65369 h 214780"/>
                <a:gd name="connsiteX15" fmla="*/ 1002306 w 4877666"/>
                <a:gd name="connsiteY15" fmla="*/ 65369 h 214780"/>
                <a:gd name="connsiteX16" fmla="*/ 1002306 w 4877666"/>
                <a:gd name="connsiteY16" fmla="*/ 49805 h 214780"/>
                <a:gd name="connsiteX17" fmla="*/ 728382 w 4877666"/>
                <a:gd name="connsiteY17" fmla="*/ 49805 h 214780"/>
                <a:gd name="connsiteX18" fmla="*/ 728382 w 4877666"/>
                <a:gd name="connsiteY18" fmla="*/ 37354 h 214780"/>
                <a:gd name="connsiteX19" fmla="*/ 672353 w 4877666"/>
                <a:gd name="connsiteY19" fmla="*/ 37354 h 214780"/>
                <a:gd name="connsiteX20" fmla="*/ 672353 w 4877666"/>
                <a:gd name="connsiteY20" fmla="*/ 21790 h 214780"/>
                <a:gd name="connsiteX21" fmla="*/ 600760 w 4877666"/>
                <a:gd name="connsiteY21" fmla="*/ 21790 h 214780"/>
                <a:gd name="connsiteX22" fmla="*/ 600760 w 4877666"/>
                <a:gd name="connsiteY22" fmla="*/ 3114 h 214780"/>
                <a:gd name="connsiteX23" fmla="*/ 370417 w 4877666"/>
                <a:gd name="connsiteY23" fmla="*/ 3114 h 214780"/>
                <a:gd name="connsiteX24" fmla="*/ 370417 w 4877666"/>
                <a:gd name="connsiteY24" fmla="*/ 0 h 214780"/>
                <a:gd name="connsiteX25" fmla="*/ 0 w 4877666"/>
                <a:gd name="connsiteY25" fmla="*/ 0 h 214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77666" h="214780">
                  <a:moveTo>
                    <a:pt x="4877667" y="214781"/>
                  </a:moveTo>
                  <a:lnTo>
                    <a:pt x="3573428" y="214781"/>
                  </a:lnTo>
                  <a:lnTo>
                    <a:pt x="3573428" y="171202"/>
                  </a:lnTo>
                  <a:lnTo>
                    <a:pt x="3246596" y="171202"/>
                  </a:lnTo>
                  <a:lnTo>
                    <a:pt x="3246596" y="146301"/>
                  </a:lnTo>
                  <a:lnTo>
                    <a:pt x="2935320" y="146301"/>
                  </a:lnTo>
                  <a:lnTo>
                    <a:pt x="2935320" y="124511"/>
                  </a:lnTo>
                  <a:lnTo>
                    <a:pt x="2620928" y="124511"/>
                  </a:lnTo>
                  <a:lnTo>
                    <a:pt x="2620928" y="108948"/>
                  </a:lnTo>
                  <a:lnTo>
                    <a:pt x="1970370" y="108948"/>
                  </a:lnTo>
                  <a:lnTo>
                    <a:pt x="1970370" y="96497"/>
                  </a:lnTo>
                  <a:lnTo>
                    <a:pt x="1677772" y="96497"/>
                  </a:lnTo>
                  <a:lnTo>
                    <a:pt x="1677772" y="80933"/>
                  </a:lnTo>
                  <a:lnTo>
                    <a:pt x="1643529" y="80933"/>
                  </a:lnTo>
                  <a:lnTo>
                    <a:pt x="1643529" y="65369"/>
                  </a:lnTo>
                  <a:lnTo>
                    <a:pt x="1002306" y="65369"/>
                  </a:lnTo>
                  <a:lnTo>
                    <a:pt x="1002306" y="49805"/>
                  </a:lnTo>
                  <a:lnTo>
                    <a:pt x="728382" y="49805"/>
                  </a:lnTo>
                  <a:lnTo>
                    <a:pt x="728382" y="37354"/>
                  </a:lnTo>
                  <a:lnTo>
                    <a:pt x="672353" y="37354"/>
                  </a:lnTo>
                  <a:lnTo>
                    <a:pt x="672353" y="21790"/>
                  </a:lnTo>
                  <a:lnTo>
                    <a:pt x="600760" y="21790"/>
                  </a:lnTo>
                  <a:lnTo>
                    <a:pt x="600760" y="3114"/>
                  </a:lnTo>
                  <a:lnTo>
                    <a:pt x="370417" y="3114"/>
                  </a:lnTo>
                  <a:lnTo>
                    <a:pt x="370417" y="0"/>
                  </a:ln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1" name="Freeform: Shape 780">
              <a:extLst>
                <a:ext uri="{FF2B5EF4-FFF2-40B4-BE49-F238E27FC236}">
                  <a16:creationId xmlns:a16="http://schemas.microsoft.com/office/drawing/2014/main" id="{5644E927-CC9C-179A-B67E-5227739A26A6}"/>
                </a:ext>
              </a:extLst>
            </p:cNvPr>
            <p:cNvSpPr/>
            <p:nvPr/>
          </p:nvSpPr>
          <p:spPr>
            <a:xfrm>
              <a:off x="474394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2" name="Freeform: Shape 781">
              <a:extLst>
                <a:ext uri="{FF2B5EF4-FFF2-40B4-BE49-F238E27FC236}">
                  <a16:creationId xmlns:a16="http://schemas.microsoft.com/office/drawing/2014/main" id="{2D620919-BF55-B9EB-140A-BB02BC82AFCC}"/>
                </a:ext>
              </a:extLst>
            </p:cNvPr>
            <p:cNvSpPr/>
            <p:nvPr/>
          </p:nvSpPr>
          <p:spPr>
            <a:xfrm>
              <a:off x="4343897"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3" name="Freeform: Shape 782">
              <a:extLst>
                <a:ext uri="{FF2B5EF4-FFF2-40B4-BE49-F238E27FC236}">
                  <a16:creationId xmlns:a16="http://schemas.microsoft.com/office/drawing/2014/main" id="{02DB5573-AA35-9377-FE96-9DBB313182D8}"/>
                </a:ext>
              </a:extLst>
            </p:cNvPr>
            <p:cNvSpPr/>
            <p:nvPr/>
          </p:nvSpPr>
          <p:spPr>
            <a:xfrm>
              <a:off x="57917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4" name="Freeform: Shape 783">
              <a:extLst>
                <a:ext uri="{FF2B5EF4-FFF2-40B4-BE49-F238E27FC236}">
                  <a16:creationId xmlns:a16="http://schemas.microsoft.com/office/drawing/2014/main" id="{576955ED-14F2-9045-34E4-9A01F5B29485}"/>
                </a:ext>
              </a:extLst>
            </p:cNvPr>
            <p:cNvSpPr/>
            <p:nvPr/>
          </p:nvSpPr>
          <p:spPr>
            <a:xfrm>
              <a:off x="58298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5" name="Freeform: Shape 784">
              <a:extLst>
                <a:ext uri="{FF2B5EF4-FFF2-40B4-BE49-F238E27FC236}">
                  <a16:creationId xmlns:a16="http://schemas.microsoft.com/office/drawing/2014/main" id="{CB5BD8D7-361D-64AD-0BC7-435A60E148A5}"/>
                </a:ext>
              </a:extLst>
            </p:cNvPr>
            <p:cNvSpPr/>
            <p:nvPr/>
          </p:nvSpPr>
          <p:spPr>
            <a:xfrm>
              <a:off x="58488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6" name="Freeform: Shape 785">
              <a:extLst>
                <a:ext uri="{FF2B5EF4-FFF2-40B4-BE49-F238E27FC236}">
                  <a16:creationId xmlns:a16="http://schemas.microsoft.com/office/drawing/2014/main" id="{5064087D-1C5E-DC65-4BFB-D02626D78C76}"/>
                </a:ext>
              </a:extLst>
            </p:cNvPr>
            <p:cNvSpPr/>
            <p:nvPr/>
          </p:nvSpPr>
          <p:spPr>
            <a:xfrm>
              <a:off x="58679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7" name="Freeform: Shape 786">
              <a:extLst>
                <a:ext uri="{FF2B5EF4-FFF2-40B4-BE49-F238E27FC236}">
                  <a16:creationId xmlns:a16="http://schemas.microsoft.com/office/drawing/2014/main" id="{FEE6F498-D6BF-9758-CBC4-5F638BE5C6ED}"/>
                </a:ext>
              </a:extLst>
            </p:cNvPr>
            <p:cNvSpPr/>
            <p:nvPr/>
          </p:nvSpPr>
          <p:spPr>
            <a:xfrm>
              <a:off x="59060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8" name="Freeform: Shape 787">
              <a:extLst>
                <a:ext uri="{FF2B5EF4-FFF2-40B4-BE49-F238E27FC236}">
                  <a16:creationId xmlns:a16="http://schemas.microsoft.com/office/drawing/2014/main" id="{2801F640-B033-A2A4-B660-0FE4DC66CF78}"/>
                </a:ext>
              </a:extLst>
            </p:cNvPr>
            <p:cNvSpPr/>
            <p:nvPr/>
          </p:nvSpPr>
          <p:spPr>
            <a:xfrm>
              <a:off x="59441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9" name="Freeform: Shape 788">
              <a:extLst>
                <a:ext uri="{FF2B5EF4-FFF2-40B4-BE49-F238E27FC236}">
                  <a16:creationId xmlns:a16="http://schemas.microsoft.com/office/drawing/2014/main" id="{DD5ADD0A-7EF6-C614-C4CE-AE2DCE22763E}"/>
                </a:ext>
              </a:extLst>
            </p:cNvPr>
            <p:cNvSpPr/>
            <p:nvPr/>
          </p:nvSpPr>
          <p:spPr>
            <a:xfrm>
              <a:off x="59822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0" name="Freeform: Shape 789">
              <a:extLst>
                <a:ext uri="{FF2B5EF4-FFF2-40B4-BE49-F238E27FC236}">
                  <a16:creationId xmlns:a16="http://schemas.microsoft.com/office/drawing/2014/main" id="{29E49252-627E-949E-4F39-B9735979AC38}"/>
                </a:ext>
              </a:extLst>
            </p:cNvPr>
            <p:cNvSpPr/>
            <p:nvPr/>
          </p:nvSpPr>
          <p:spPr>
            <a:xfrm>
              <a:off x="60012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1" name="Freeform: Shape 790">
              <a:extLst>
                <a:ext uri="{FF2B5EF4-FFF2-40B4-BE49-F238E27FC236}">
                  <a16:creationId xmlns:a16="http://schemas.microsoft.com/office/drawing/2014/main" id="{DEECB453-FBC9-7EAB-3CC8-BB6E86ECBA6E}"/>
                </a:ext>
              </a:extLst>
            </p:cNvPr>
            <p:cNvSpPr/>
            <p:nvPr/>
          </p:nvSpPr>
          <p:spPr>
            <a:xfrm>
              <a:off x="60203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2" name="Freeform: Shape 791">
              <a:extLst>
                <a:ext uri="{FF2B5EF4-FFF2-40B4-BE49-F238E27FC236}">
                  <a16:creationId xmlns:a16="http://schemas.microsoft.com/office/drawing/2014/main" id="{EE81E648-D27F-7579-9770-8CAF7372E46B}"/>
                </a:ext>
              </a:extLst>
            </p:cNvPr>
            <p:cNvSpPr/>
            <p:nvPr/>
          </p:nvSpPr>
          <p:spPr>
            <a:xfrm>
              <a:off x="60584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3" name="Freeform: Shape 792">
              <a:extLst>
                <a:ext uri="{FF2B5EF4-FFF2-40B4-BE49-F238E27FC236}">
                  <a16:creationId xmlns:a16="http://schemas.microsoft.com/office/drawing/2014/main" id="{A4694298-7646-7D1A-C82F-515CDEBCE034}"/>
                </a:ext>
              </a:extLst>
            </p:cNvPr>
            <p:cNvSpPr/>
            <p:nvPr/>
          </p:nvSpPr>
          <p:spPr>
            <a:xfrm>
              <a:off x="60774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4" name="Freeform: Shape 793">
              <a:extLst>
                <a:ext uri="{FF2B5EF4-FFF2-40B4-BE49-F238E27FC236}">
                  <a16:creationId xmlns:a16="http://schemas.microsoft.com/office/drawing/2014/main" id="{85968B8A-59DD-7E19-A56C-3210DF9F930B}"/>
                </a:ext>
              </a:extLst>
            </p:cNvPr>
            <p:cNvSpPr/>
            <p:nvPr/>
          </p:nvSpPr>
          <p:spPr>
            <a:xfrm>
              <a:off x="61155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5" name="Freeform: Shape 794">
              <a:extLst>
                <a:ext uri="{FF2B5EF4-FFF2-40B4-BE49-F238E27FC236}">
                  <a16:creationId xmlns:a16="http://schemas.microsoft.com/office/drawing/2014/main" id="{28246607-F872-1CC2-7130-2AA5FA3CD64F}"/>
                </a:ext>
              </a:extLst>
            </p:cNvPr>
            <p:cNvSpPr/>
            <p:nvPr/>
          </p:nvSpPr>
          <p:spPr>
            <a:xfrm>
              <a:off x="61536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6" name="Freeform: Shape 795">
              <a:extLst>
                <a:ext uri="{FF2B5EF4-FFF2-40B4-BE49-F238E27FC236}">
                  <a16:creationId xmlns:a16="http://schemas.microsoft.com/office/drawing/2014/main" id="{7271E4F4-D979-E97F-5061-89BFC6B041D1}"/>
                </a:ext>
              </a:extLst>
            </p:cNvPr>
            <p:cNvSpPr/>
            <p:nvPr/>
          </p:nvSpPr>
          <p:spPr>
            <a:xfrm>
              <a:off x="62298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7" name="Freeform: Shape 796">
              <a:extLst>
                <a:ext uri="{FF2B5EF4-FFF2-40B4-BE49-F238E27FC236}">
                  <a16:creationId xmlns:a16="http://schemas.microsoft.com/office/drawing/2014/main" id="{4C9464C1-0C66-A910-5B76-CFB1AF957767}"/>
                </a:ext>
              </a:extLst>
            </p:cNvPr>
            <p:cNvSpPr/>
            <p:nvPr/>
          </p:nvSpPr>
          <p:spPr>
            <a:xfrm>
              <a:off x="62679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8" name="Freeform: Shape 797">
              <a:extLst>
                <a:ext uri="{FF2B5EF4-FFF2-40B4-BE49-F238E27FC236}">
                  <a16:creationId xmlns:a16="http://schemas.microsoft.com/office/drawing/2014/main" id="{9F14D90B-9EDA-F42E-540E-EF99CF0C077A}"/>
                </a:ext>
              </a:extLst>
            </p:cNvPr>
            <p:cNvSpPr/>
            <p:nvPr/>
          </p:nvSpPr>
          <p:spPr>
            <a:xfrm>
              <a:off x="63632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9" name="Freeform: Shape 798">
              <a:extLst>
                <a:ext uri="{FF2B5EF4-FFF2-40B4-BE49-F238E27FC236}">
                  <a16:creationId xmlns:a16="http://schemas.microsoft.com/office/drawing/2014/main" id="{E2786FA0-512A-3E5D-B7E2-46D45F921FB7}"/>
                </a:ext>
              </a:extLst>
            </p:cNvPr>
            <p:cNvSpPr/>
            <p:nvPr/>
          </p:nvSpPr>
          <p:spPr>
            <a:xfrm>
              <a:off x="63822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0" name="Freeform: Shape 799">
              <a:extLst>
                <a:ext uri="{FF2B5EF4-FFF2-40B4-BE49-F238E27FC236}">
                  <a16:creationId xmlns:a16="http://schemas.microsoft.com/office/drawing/2014/main" id="{E3F0BF2F-2018-A8EB-F2CF-92D99B6A8E9C}"/>
                </a:ext>
              </a:extLst>
            </p:cNvPr>
            <p:cNvSpPr/>
            <p:nvPr/>
          </p:nvSpPr>
          <p:spPr>
            <a:xfrm>
              <a:off x="64013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1" name="Freeform: Shape 800">
              <a:extLst>
                <a:ext uri="{FF2B5EF4-FFF2-40B4-BE49-F238E27FC236}">
                  <a16:creationId xmlns:a16="http://schemas.microsoft.com/office/drawing/2014/main" id="{F7EFFBE9-56AB-F395-B30F-F8F8A230DBC2}"/>
                </a:ext>
              </a:extLst>
            </p:cNvPr>
            <p:cNvSpPr/>
            <p:nvPr/>
          </p:nvSpPr>
          <p:spPr>
            <a:xfrm>
              <a:off x="64775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2" name="Freeform: Shape 801">
              <a:extLst>
                <a:ext uri="{FF2B5EF4-FFF2-40B4-BE49-F238E27FC236}">
                  <a16:creationId xmlns:a16="http://schemas.microsoft.com/office/drawing/2014/main" id="{CDB4B42D-C443-DD9D-E84A-71014C2C2DE6}"/>
                </a:ext>
              </a:extLst>
            </p:cNvPr>
            <p:cNvSpPr/>
            <p:nvPr/>
          </p:nvSpPr>
          <p:spPr>
            <a:xfrm>
              <a:off x="64965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3" name="Freeform: Shape 802">
              <a:extLst>
                <a:ext uri="{FF2B5EF4-FFF2-40B4-BE49-F238E27FC236}">
                  <a16:creationId xmlns:a16="http://schemas.microsoft.com/office/drawing/2014/main" id="{400B56C4-B533-A00D-7069-A9F18F216314}"/>
                </a:ext>
              </a:extLst>
            </p:cNvPr>
            <p:cNvSpPr/>
            <p:nvPr/>
          </p:nvSpPr>
          <p:spPr>
            <a:xfrm>
              <a:off x="65346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4" name="Freeform: Shape 803">
              <a:extLst>
                <a:ext uri="{FF2B5EF4-FFF2-40B4-BE49-F238E27FC236}">
                  <a16:creationId xmlns:a16="http://schemas.microsoft.com/office/drawing/2014/main" id="{93AB7CFA-EA54-0D43-C839-7573B1F17D95}"/>
                </a:ext>
              </a:extLst>
            </p:cNvPr>
            <p:cNvSpPr/>
            <p:nvPr/>
          </p:nvSpPr>
          <p:spPr>
            <a:xfrm>
              <a:off x="65537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5" name="Freeform: Shape 804">
              <a:extLst>
                <a:ext uri="{FF2B5EF4-FFF2-40B4-BE49-F238E27FC236}">
                  <a16:creationId xmlns:a16="http://schemas.microsoft.com/office/drawing/2014/main" id="{3DFDEDFF-D76F-FB9E-2F3A-C75E2DD77A05}"/>
                </a:ext>
              </a:extLst>
            </p:cNvPr>
            <p:cNvSpPr/>
            <p:nvPr/>
          </p:nvSpPr>
          <p:spPr>
            <a:xfrm>
              <a:off x="65727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6" name="Freeform: Shape 805">
              <a:extLst>
                <a:ext uri="{FF2B5EF4-FFF2-40B4-BE49-F238E27FC236}">
                  <a16:creationId xmlns:a16="http://schemas.microsoft.com/office/drawing/2014/main" id="{97913EEA-3DFC-22A8-7BF7-3D559F839533}"/>
                </a:ext>
              </a:extLst>
            </p:cNvPr>
            <p:cNvSpPr/>
            <p:nvPr/>
          </p:nvSpPr>
          <p:spPr>
            <a:xfrm>
              <a:off x="661085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7" name="Freeform: Shape 806">
              <a:extLst>
                <a:ext uri="{FF2B5EF4-FFF2-40B4-BE49-F238E27FC236}">
                  <a16:creationId xmlns:a16="http://schemas.microsoft.com/office/drawing/2014/main" id="{9DCB1D66-77F7-6F0B-638B-3EFB5E5FB369}"/>
                </a:ext>
              </a:extLst>
            </p:cNvPr>
            <p:cNvSpPr/>
            <p:nvPr/>
          </p:nvSpPr>
          <p:spPr>
            <a:xfrm>
              <a:off x="66299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8" name="Freeform: Shape 807">
              <a:extLst>
                <a:ext uri="{FF2B5EF4-FFF2-40B4-BE49-F238E27FC236}">
                  <a16:creationId xmlns:a16="http://schemas.microsoft.com/office/drawing/2014/main" id="{30230523-1A75-1FB6-8CBA-971989AD8222}"/>
                </a:ext>
              </a:extLst>
            </p:cNvPr>
            <p:cNvSpPr/>
            <p:nvPr/>
          </p:nvSpPr>
          <p:spPr>
            <a:xfrm>
              <a:off x="664896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9" name="Freeform: Shape 808">
              <a:extLst>
                <a:ext uri="{FF2B5EF4-FFF2-40B4-BE49-F238E27FC236}">
                  <a16:creationId xmlns:a16="http://schemas.microsoft.com/office/drawing/2014/main" id="{4E496E36-FDC1-430C-0A68-68C5F135397D}"/>
                </a:ext>
              </a:extLst>
            </p:cNvPr>
            <p:cNvSpPr/>
            <p:nvPr/>
          </p:nvSpPr>
          <p:spPr>
            <a:xfrm>
              <a:off x="66680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0" name="Freeform: Shape 809">
              <a:extLst>
                <a:ext uri="{FF2B5EF4-FFF2-40B4-BE49-F238E27FC236}">
                  <a16:creationId xmlns:a16="http://schemas.microsoft.com/office/drawing/2014/main" id="{A8ADA1F4-0684-04F5-452B-FB67C9983B30}"/>
                </a:ext>
              </a:extLst>
            </p:cNvPr>
            <p:cNvSpPr/>
            <p:nvPr/>
          </p:nvSpPr>
          <p:spPr>
            <a:xfrm>
              <a:off x="67061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1" name="Freeform: Shape 810">
              <a:extLst>
                <a:ext uri="{FF2B5EF4-FFF2-40B4-BE49-F238E27FC236}">
                  <a16:creationId xmlns:a16="http://schemas.microsoft.com/office/drawing/2014/main" id="{EDCF9CCF-3C02-EA66-51F6-CAE1162D71E6}"/>
                </a:ext>
              </a:extLst>
            </p:cNvPr>
            <p:cNvSpPr/>
            <p:nvPr/>
          </p:nvSpPr>
          <p:spPr>
            <a:xfrm>
              <a:off x="67442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2" name="Freeform: Shape 811">
              <a:extLst>
                <a:ext uri="{FF2B5EF4-FFF2-40B4-BE49-F238E27FC236}">
                  <a16:creationId xmlns:a16="http://schemas.microsoft.com/office/drawing/2014/main" id="{5B1A4BB8-9D8A-A6D4-E81E-5A50A0193D82}"/>
                </a:ext>
              </a:extLst>
            </p:cNvPr>
            <p:cNvSpPr/>
            <p:nvPr/>
          </p:nvSpPr>
          <p:spPr>
            <a:xfrm>
              <a:off x="680136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3" name="Freeform: Shape 812">
              <a:extLst>
                <a:ext uri="{FF2B5EF4-FFF2-40B4-BE49-F238E27FC236}">
                  <a16:creationId xmlns:a16="http://schemas.microsoft.com/office/drawing/2014/main" id="{CE005F83-C0E3-9BF4-06CC-42712264ACA8}"/>
                </a:ext>
              </a:extLst>
            </p:cNvPr>
            <p:cNvSpPr/>
            <p:nvPr/>
          </p:nvSpPr>
          <p:spPr>
            <a:xfrm>
              <a:off x="68204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4" name="Freeform: Shape 813">
              <a:extLst>
                <a:ext uri="{FF2B5EF4-FFF2-40B4-BE49-F238E27FC236}">
                  <a16:creationId xmlns:a16="http://schemas.microsoft.com/office/drawing/2014/main" id="{CC5F0A56-7236-9F3E-204D-84351A386FC0}"/>
                </a:ext>
              </a:extLst>
            </p:cNvPr>
            <p:cNvSpPr/>
            <p:nvPr/>
          </p:nvSpPr>
          <p:spPr>
            <a:xfrm>
              <a:off x="68966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5" name="Freeform: Shape 814">
              <a:extLst>
                <a:ext uri="{FF2B5EF4-FFF2-40B4-BE49-F238E27FC236}">
                  <a16:creationId xmlns:a16="http://schemas.microsoft.com/office/drawing/2014/main" id="{797640D4-D004-AFD8-B10F-5C0712CAEFF7}"/>
                </a:ext>
              </a:extLst>
            </p:cNvPr>
            <p:cNvSpPr/>
            <p:nvPr/>
          </p:nvSpPr>
          <p:spPr>
            <a:xfrm>
              <a:off x="69156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6" name="Freeform: Shape 815">
              <a:extLst>
                <a:ext uri="{FF2B5EF4-FFF2-40B4-BE49-F238E27FC236}">
                  <a16:creationId xmlns:a16="http://schemas.microsoft.com/office/drawing/2014/main" id="{D9B3209A-76D1-D4E6-A4A8-82152CA6E808}"/>
                </a:ext>
              </a:extLst>
            </p:cNvPr>
            <p:cNvSpPr/>
            <p:nvPr/>
          </p:nvSpPr>
          <p:spPr>
            <a:xfrm>
              <a:off x="69347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7" name="Freeform: Shape 816">
              <a:extLst>
                <a:ext uri="{FF2B5EF4-FFF2-40B4-BE49-F238E27FC236}">
                  <a16:creationId xmlns:a16="http://schemas.microsoft.com/office/drawing/2014/main" id="{FE9B74EB-32B2-7D18-4D0B-1DA718D3257E}"/>
                </a:ext>
              </a:extLst>
            </p:cNvPr>
            <p:cNvSpPr/>
            <p:nvPr/>
          </p:nvSpPr>
          <p:spPr>
            <a:xfrm>
              <a:off x="69537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8" name="Freeform: Shape 817">
              <a:extLst>
                <a:ext uri="{FF2B5EF4-FFF2-40B4-BE49-F238E27FC236}">
                  <a16:creationId xmlns:a16="http://schemas.microsoft.com/office/drawing/2014/main" id="{1F4BF17B-10E8-97EC-9EAF-E4E761BB9388}"/>
                </a:ext>
              </a:extLst>
            </p:cNvPr>
            <p:cNvSpPr/>
            <p:nvPr/>
          </p:nvSpPr>
          <p:spPr>
            <a:xfrm>
              <a:off x="69728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9" name="Freeform: Shape 818">
              <a:extLst>
                <a:ext uri="{FF2B5EF4-FFF2-40B4-BE49-F238E27FC236}">
                  <a16:creationId xmlns:a16="http://schemas.microsoft.com/office/drawing/2014/main" id="{68CAEEAE-530F-14ED-9D09-FF1D648F6653}"/>
                </a:ext>
              </a:extLst>
            </p:cNvPr>
            <p:cNvSpPr/>
            <p:nvPr/>
          </p:nvSpPr>
          <p:spPr>
            <a:xfrm>
              <a:off x="70109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0" name="Freeform: Shape 819">
              <a:extLst>
                <a:ext uri="{FF2B5EF4-FFF2-40B4-BE49-F238E27FC236}">
                  <a16:creationId xmlns:a16="http://schemas.microsoft.com/office/drawing/2014/main" id="{9D4A1137-901F-459F-22DD-49F7BC11E27F}"/>
                </a:ext>
              </a:extLst>
            </p:cNvPr>
            <p:cNvSpPr/>
            <p:nvPr/>
          </p:nvSpPr>
          <p:spPr>
            <a:xfrm>
              <a:off x="70299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1" name="Freeform: Shape 820">
              <a:extLst>
                <a:ext uri="{FF2B5EF4-FFF2-40B4-BE49-F238E27FC236}">
                  <a16:creationId xmlns:a16="http://schemas.microsoft.com/office/drawing/2014/main" id="{9BA6F2DD-9924-FE35-C564-8E9C447C1DBD}"/>
                </a:ext>
              </a:extLst>
            </p:cNvPr>
            <p:cNvSpPr/>
            <p:nvPr/>
          </p:nvSpPr>
          <p:spPr>
            <a:xfrm>
              <a:off x="70680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2" name="Freeform: Shape 821">
              <a:extLst>
                <a:ext uri="{FF2B5EF4-FFF2-40B4-BE49-F238E27FC236}">
                  <a16:creationId xmlns:a16="http://schemas.microsoft.com/office/drawing/2014/main" id="{9E55608C-C001-32FE-3BD0-9ECBB5A36013}"/>
                </a:ext>
              </a:extLst>
            </p:cNvPr>
            <p:cNvSpPr/>
            <p:nvPr/>
          </p:nvSpPr>
          <p:spPr>
            <a:xfrm>
              <a:off x="71061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3" name="Freeform: Shape 822">
              <a:extLst>
                <a:ext uri="{FF2B5EF4-FFF2-40B4-BE49-F238E27FC236}">
                  <a16:creationId xmlns:a16="http://schemas.microsoft.com/office/drawing/2014/main" id="{D3171DFB-93C0-0D37-C90C-486A5CEAED2E}"/>
                </a:ext>
              </a:extLst>
            </p:cNvPr>
            <p:cNvSpPr/>
            <p:nvPr/>
          </p:nvSpPr>
          <p:spPr>
            <a:xfrm>
              <a:off x="71442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4" name="Freeform: Shape 823">
              <a:extLst>
                <a:ext uri="{FF2B5EF4-FFF2-40B4-BE49-F238E27FC236}">
                  <a16:creationId xmlns:a16="http://schemas.microsoft.com/office/drawing/2014/main" id="{DEF2BDF7-334E-623E-ABFD-3E60FE839568}"/>
                </a:ext>
              </a:extLst>
            </p:cNvPr>
            <p:cNvSpPr/>
            <p:nvPr/>
          </p:nvSpPr>
          <p:spPr>
            <a:xfrm>
              <a:off x="71633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5" name="Freeform: Shape 824">
              <a:extLst>
                <a:ext uri="{FF2B5EF4-FFF2-40B4-BE49-F238E27FC236}">
                  <a16:creationId xmlns:a16="http://schemas.microsoft.com/office/drawing/2014/main" id="{84963E3C-5C63-1C23-693E-1E68B1E58A9E}"/>
                </a:ext>
              </a:extLst>
            </p:cNvPr>
            <p:cNvSpPr/>
            <p:nvPr/>
          </p:nvSpPr>
          <p:spPr>
            <a:xfrm>
              <a:off x="71823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6" name="Freeform: Shape 825">
              <a:extLst>
                <a:ext uri="{FF2B5EF4-FFF2-40B4-BE49-F238E27FC236}">
                  <a16:creationId xmlns:a16="http://schemas.microsoft.com/office/drawing/2014/main" id="{CF86D7C5-FCA0-C448-E83C-B5E587C0957C}"/>
                </a:ext>
              </a:extLst>
            </p:cNvPr>
            <p:cNvSpPr/>
            <p:nvPr/>
          </p:nvSpPr>
          <p:spPr>
            <a:xfrm>
              <a:off x="72014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7" name="Freeform: Shape 826">
              <a:extLst>
                <a:ext uri="{FF2B5EF4-FFF2-40B4-BE49-F238E27FC236}">
                  <a16:creationId xmlns:a16="http://schemas.microsoft.com/office/drawing/2014/main" id="{F410A198-BC59-2163-ACF7-DB73A3C217EC}"/>
                </a:ext>
              </a:extLst>
            </p:cNvPr>
            <p:cNvSpPr/>
            <p:nvPr/>
          </p:nvSpPr>
          <p:spPr>
            <a:xfrm>
              <a:off x="72204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8" name="Freeform: Shape 827">
              <a:extLst>
                <a:ext uri="{FF2B5EF4-FFF2-40B4-BE49-F238E27FC236}">
                  <a16:creationId xmlns:a16="http://schemas.microsoft.com/office/drawing/2014/main" id="{8823248C-A3E9-3829-791B-16D2A8B18883}"/>
                </a:ext>
              </a:extLst>
            </p:cNvPr>
            <p:cNvSpPr/>
            <p:nvPr/>
          </p:nvSpPr>
          <p:spPr>
            <a:xfrm>
              <a:off x="84902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9" name="Freeform: Shape 828">
              <a:extLst>
                <a:ext uri="{FF2B5EF4-FFF2-40B4-BE49-F238E27FC236}">
                  <a16:creationId xmlns:a16="http://schemas.microsoft.com/office/drawing/2014/main" id="{4C8735A3-DAA3-60AC-508B-B0AB4FC7CA34}"/>
                </a:ext>
              </a:extLst>
            </p:cNvPr>
            <p:cNvSpPr/>
            <p:nvPr/>
          </p:nvSpPr>
          <p:spPr>
            <a:xfrm>
              <a:off x="82235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0" name="Freeform: Shape 829">
              <a:extLst>
                <a:ext uri="{FF2B5EF4-FFF2-40B4-BE49-F238E27FC236}">
                  <a16:creationId xmlns:a16="http://schemas.microsoft.com/office/drawing/2014/main" id="{FFB1B393-E404-D8B9-9746-3260F10AD8D1}"/>
                </a:ext>
              </a:extLst>
            </p:cNvPr>
            <p:cNvSpPr/>
            <p:nvPr/>
          </p:nvSpPr>
          <p:spPr>
            <a:xfrm>
              <a:off x="81664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1" name="Freeform: Shape 830">
              <a:extLst>
                <a:ext uri="{FF2B5EF4-FFF2-40B4-BE49-F238E27FC236}">
                  <a16:creationId xmlns:a16="http://schemas.microsoft.com/office/drawing/2014/main" id="{4023F238-9D07-144F-9B62-11C581049E49}"/>
                </a:ext>
              </a:extLst>
            </p:cNvPr>
            <p:cNvSpPr/>
            <p:nvPr/>
          </p:nvSpPr>
          <p:spPr>
            <a:xfrm>
              <a:off x="81283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2" name="Freeform: Shape 831">
              <a:extLst>
                <a:ext uri="{FF2B5EF4-FFF2-40B4-BE49-F238E27FC236}">
                  <a16:creationId xmlns:a16="http://schemas.microsoft.com/office/drawing/2014/main" id="{D2665544-5840-1BFE-7976-EB59C8F4945C}"/>
                </a:ext>
              </a:extLst>
            </p:cNvPr>
            <p:cNvSpPr/>
            <p:nvPr/>
          </p:nvSpPr>
          <p:spPr>
            <a:xfrm>
              <a:off x="80902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3" name="Freeform: Shape 832">
              <a:extLst>
                <a:ext uri="{FF2B5EF4-FFF2-40B4-BE49-F238E27FC236}">
                  <a16:creationId xmlns:a16="http://schemas.microsoft.com/office/drawing/2014/main" id="{4A181588-AC75-1C77-BFDB-A3E039354B64}"/>
                </a:ext>
              </a:extLst>
            </p:cNvPr>
            <p:cNvSpPr/>
            <p:nvPr/>
          </p:nvSpPr>
          <p:spPr>
            <a:xfrm>
              <a:off x="80521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4" name="Freeform: Shape 833">
              <a:extLst>
                <a:ext uri="{FF2B5EF4-FFF2-40B4-BE49-F238E27FC236}">
                  <a16:creationId xmlns:a16="http://schemas.microsoft.com/office/drawing/2014/main" id="{C8CAEE53-A51E-A4AA-3913-36370DB8FD45}"/>
                </a:ext>
              </a:extLst>
            </p:cNvPr>
            <p:cNvSpPr/>
            <p:nvPr/>
          </p:nvSpPr>
          <p:spPr>
            <a:xfrm>
              <a:off x="80330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5" name="Freeform: Shape 834">
              <a:extLst>
                <a:ext uri="{FF2B5EF4-FFF2-40B4-BE49-F238E27FC236}">
                  <a16:creationId xmlns:a16="http://schemas.microsoft.com/office/drawing/2014/main" id="{FD0E00C1-891E-3770-F8EE-F1B13999633C}"/>
                </a:ext>
              </a:extLst>
            </p:cNvPr>
            <p:cNvSpPr/>
            <p:nvPr/>
          </p:nvSpPr>
          <p:spPr>
            <a:xfrm>
              <a:off x="79759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6" name="Freeform: Shape 835">
              <a:extLst>
                <a:ext uri="{FF2B5EF4-FFF2-40B4-BE49-F238E27FC236}">
                  <a16:creationId xmlns:a16="http://schemas.microsoft.com/office/drawing/2014/main" id="{BF1B05E3-ADD8-F4B3-D56F-4000CDD05017}"/>
                </a:ext>
              </a:extLst>
            </p:cNvPr>
            <p:cNvSpPr/>
            <p:nvPr/>
          </p:nvSpPr>
          <p:spPr>
            <a:xfrm>
              <a:off x="79187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7" name="Freeform: Shape 836">
              <a:extLst>
                <a:ext uri="{FF2B5EF4-FFF2-40B4-BE49-F238E27FC236}">
                  <a16:creationId xmlns:a16="http://schemas.microsoft.com/office/drawing/2014/main" id="{8A303966-1CF9-13F7-0269-1EB5BD604362}"/>
                </a:ext>
              </a:extLst>
            </p:cNvPr>
            <p:cNvSpPr/>
            <p:nvPr/>
          </p:nvSpPr>
          <p:spPr>
            <a:xfrm>
              <a:off x="78044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8" name="Freeform: Shape 837">
              <a:extLst>
                <a:ext uri="{FF2B5EF4-FFF2-40B4-BE49-F238E27FC236}">
                  <a16:creationId xmlns:a16="http://schemas.microsoft.com/office/drawing/2014/main" id="{F3576930-F518-1900-61AC-1B7F3E15F85F}"/>
                </a:ext>
              </a:extLst>
            </p:cNvPr>
            <p:cNvSpPr/>
            <p:nvPr/>
          </p:nvSpPr>
          <p:spPr>
            <a:xfrm>
              <a:off x="77663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9" name="Freeform: Shape 838">
              <a:extLst>
                <a:ext uri="{FF2B5EF4-FFF2-40B4-BE49-F238E27FC236}">
                  <a16:creationId xmlns:a16="http://schemas.microsoft.com/office/drawing/2014/main" id="{D2B065F6-D18E-8E2A-1A4D-B1332835C801}"/>
                </a:ext>
              </a:extLst>
            </p:cNvPr>
            <p:cNvSpPr/>
            <p:nvPr/>
          </p:nvSpPr>
          <p:spPr>
            <a:xfrm>
              <a:off x="77282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0" name="Freeform: Shape 839">
              <a:extLst>
                <a:ext uri="{FF2B5EF4-FFF2-40B4-BE49-F238E27FC236}">
                  <a16:creationId xmlns:a16="http://schemas.microsoft.com/office/drawing/2014/main" id="{4962442C-93A6-3DF9-6409-1D7F8A1548A7}"/>
                </a:ext>
              </a:extLst>
            </p:cNvPr>
            <p:cNvSpPr/>
            <p:nvPr/>
          </p:nvSpPr>
          <p:spPr>
            <a:xfrm>
              <a:off x="76901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1" name="Freeform: Shape 840">
              <a:extLst>
                <a:ext uri="{FF2B5EF4-FFF2-40B4-BE49-F238E27FC236}">
                  <a16:creationId xmlns:a16="http://schemas.microsoft.com/office/drawing/2014/main" id="{598E14A5-2C71-5D17-4A1E-64F7282FCB3C}"/>
                </a:ext>
              </a:extLst>
            </p:cNvPr>
            <p:cNvSpPr/>
            <p:nvPr/>
          </p:nvSpPr>
          <p:spPr>
            <a:xfrm>
              <a:off x="76520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2" name="Freeform: Shape 841">
              <a:extLst>
                <a:ext uri="{FF2B5EF4-FFF2-40B4-BE49-F238E27FC236}">
                  <a16:creationId xmlns:a16="http://schemas.microsoft.com/office/drawing/2014/main" id="{00C06727-21F7-0A80-1301-1C2E98F74A74}"/>
                </a:ext>
              </a:extLst>
            </p:cNvPr>
            <p:cNvSpPr/>
            <p:nvPr/>
          </p:nvSpPr>
          <p:spPr>
            <a:xfrm>
              <a:off x="75568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3" name="Freeform: Shape 842">
              <a:extLst>
                <a:ext uri="{FF2B5EF4-FFF2-40B4-BE49-F238E27FC236}">
                  <a16:creationId xmlns:a16="http://schemas.microsoft.com/office/drawing/2014/main" id="{7F60FDF4-700C-1CDD-0377-0588A1CE13D7}"/>
                </a:ext>
              </a:extLst>
            </p:cNvPr>
            <p:cNvSpPr/>
            <p:nvPr/>
          </p:nvSpPr>
          <p:spPr>
            <a:xfrm>
              <a:off x="749966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4" name="Freeform: Shape 843">
              <a:extLst>
                <a:ext uri="{FF2B5EF4-FFF2-40B4-BE49-F238E27FC236}">
                  <a16:creationId xmlns:a16="http://schemas.microsoft.com/office/drawing/2014/main" id="{9828588F-B526-E509-F1E2-D2B193078054}"/>
                </a:ext>
              </a:extLst>
            </p:cNvPr>
            <p:cNvSpPr/>
            <p:nvPr/>
          </p:nvSpPr>
          <p:spPr>
            <a:xfrm>
              <a:off x="74425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5" name="Freeform: Shape 844">
              <a:extLst>
                <a:ext uri="{FF2B5EF4-FFF2-40B4-BE49-F238E27FC236}">
                  <a16:creationId xmlns:a16="http://schemas.microsoft.com/office/drawing/2014/main" id="{30075CDF-85E3-3B53-512E-406686E8D2FF}"/>
                </a:ext>
              </a:extLst>
            </p:cNvPr>
            <p:cNvSpPr/>
            <p:nvPr/>
          </p:nvSpPr>
          <p:spPr>
            <a:xfrm>
              <a:off x="74044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6" name="Freeform: Shape 845">
              <a:extLst>
                <a:ext uri="{FF2B5EF4-FFF2-40B4-BE49-F238E27FC236}">
                  <a16:creationId xmlns:a16="http://schemas.microsoft.com/office/drawing/2014/main" id="{9730E749-0AE3-92E4-B399-A6D2611065E3}"/>
                </a:ext>
              </a:extLst>
            </p:cNvPr>
            <p:cNvSpPr/>
            <p:nvPr/>
          </p:nvSpPr>
          <p:spPr>
            <a:xfrm>
              <a:off x="73663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7" name="Freeform: Shape 846">
              <a:extLst>
                <a:ext uri="{FF2B5EF4-FFF2-40B4-BE49-F238E27FC236}">
                  <a16:creationId xmlns:a16="http://schemas.microsoft.com/office/drawing/2014/main" id="{15A11BF7-E49C-164A-71C0-AF539074AA29}"/>
                </a:ext>
              </a:extLst>
            </p:cNvPr>
            <p:cNvSpPr/>
            <p:nvPr/>
          </p:nvSpPr>
          <p:spPr>
            <a:xfrm>
              <a:off x="73282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8" name="Freeform: Shape 847">
              <a:extLst>
                <a:ext uri="{FF2B5EF4-FFF2-40B4-BE49-F238E27FC236}">
                  <a16:creationId xmlns:a16="http://schemas.microsoft.com/office/drawing/2014/main" id="{F9F572FF-3C14-5212-78B7-E3A7A91D8BCC}"/>
                </a:ext>
              </a:extLst>
            </p:cNvPr>
            <p:cNvSpPr/>
            <p:nvPr/>
          </p:nvSpPr>
          <p:spPr>
            <a:xfrm>
              <a:off x="72901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9" name="Freeform: Shape 848">
              <a:extLst>
                <a:ext uri="{FF2B5EF4-FFF2-40B4-BE49-F238E27FC236}">
                  <a16:creationId xmlns:a16="http://schemas.microsoft.com/office/drawing/2014/main" id="{A65130BE-4C4E-A988-4DD1-5D444FF91E0B}"/>
                </a:ext>
              </a:extLst>
            </p:cNvPr>
            <p:cNvSpPr/>
            <p:nvPr/>
          </p:nvSpPr>
          <p:spPr>
            <a:xfrm>
              <a:off x="72520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D52B1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cxnSp>
        <p:nvCxnSpPr>
          <p:cNvPr id="850" name="Straight Connector 849">
            <a:extLst>
              <a:ext uri="{FF2B5EF4-FFF2-40B4-BE49-F238E27FC236}">
                <a16:creationId xmlns:a16="http://schemas.microsoft.com/office/drawing/2014/main" id="{0C894692-D321-6FEB-F681-C9F5C7E209B8}"/>
              </a:ext>
            </a:extLst>
          </p:cNvPr>
          <p:cNvCxnSpPr/>
          <p:nvPr/>
        </p:nvCxnSpPr>
        <p:spPr>
          <a:xfrm>
            <a:off x="6978506" y="3941638"/>
            <a:ext cx="4603898"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851" name="Group 850">
            <a:extLst>
              <a:ext uri="{FF2B5EF4-FFF2-40B4-BE49-F238E27FC236}">
                <a16:creationId xmlns:a16="http://schemas.microsoft.com/office/drawing/2014/main" id="{C4A95A2D-1668-F80C-D38E-5853C4FC3C2C}"/>
              </a:ext>
            </a:extLst>
          </p:cNvPr>
          <p:cNvGrpSpPr/>
          <p:nvPr/>
        </p:nvGrpSpPr>
        <p:grpSpPr>
          <a:xfrm>
            <a:off x="6946608" y="2993762"/>
            <a:ext cx="4608000" cy="1448389"/>
            <a:chOff x="3857625" y="2705100"/>
            <a:chExt cx="4470253" cy="1448389"/>
          </a:xfrm>
        </p:grpSpPr>
        <p:sp>
          <p:nvSpPr>
            <p:cNvPr id="852" name="Freeform: Shape 851">
              <a:extLst>
                <a:ext uri="{FF2B5EF4-FFF2-40B4-BE49-F238E27FC236}">
                  <a16:creationId xmlns:a16="http://schemas.microsoft.com/office/drawing/2014/main" id="{6F10AB91-AAC2-B15B-774E-DF02C8BEB8B4}"/>
                </a:ext>
              </a:extLst>
            </p:cNvPr>
            <p:cNvSpPr/>
            <p:nvPr/>
          </p:nvSpPr>
          <p:spPr>
            <a:xfrm>
              <a:off x="3857625" y="2743686"/>
              <a:ext cx="4470253" cy="1409803"/>
            </a:xfrm>
            <a:custGeom>
              <a:avLst/>
              <a:gdLst>
                <a:gd name="connsiteX0" fmla="*/ 4470254 w 4470253"/>
                <a:gd name="connsiteY0" fmla="*/ 1409804 h 1409803"/>
                <a:gd name="connsiteX1" fmla="*/ 4470254 w 4470253"/>
                <a:gd name="connsiteY1" fmla="*/ 332834 h 1409803"/>
                <a:gd name="connsiteX2" fmla="*/ 3612461 w 4470253"/>
                <a:gd name="connsiteY2" fmla="*/ 332834 h 1409803"/>
                <a:gd name="connsiteX3" fmla="*/ 3612461 w 4470253"/>
                <a:gd name="connsiteY3" fmla="*/ 292244 h 1409803"/>
                <a:gd name="connsiteX4" fmla="*/ 2898086 w 4470253"/>
                <a:gd name="connsiteY4" fmla="*/ 292244 h 1409803"/>
                <a:gd name="connsiteX5" fmla="*/ 2898086 w 4470253"/>
                <a:gd name="connsiteY5" fmla="*/ 248949 h 1409803"/>
                <a:gd name="connsiteX6" fmla="*/ 2581494 w 4470253"/>
                <a:gd name="connsiteY6" fmla="*/ 248949 h 1409803"/>
                <a:gd name="connsiteX7" fmla="*/ 2581494 w 4470253"/>
                <a:gd name="connsiteY7" fmla="*/ 232713 h 1409803"/>
                <a:gd name="connsiteX8" fmla="*/ 2516553 w 4470253"/>
                <a:gd name="connsiteY8" fmla="*/ 232713 h 1409803"/>
                <a:gd name="connsiteX9" fmla="*/ 2516553 w 4470253"/>
                <a:gd name="connsiteY9" fmla="*/ 216478 h 1409803"/>
                <a:gd name="connsiteX10" fmla="*/ 2275713 w 4470253"/>
                <a:gd name="connsiteY10" fmla="*/ 216478 h 1409803"/>
                <a:gd name="connsiteX11" fmla="*/ 2275713 w 4470253"/>
                <a:gd name="connsiteY11" fmla="*/ 205653 h 1409803"/>
                <a:gd name="connsiteX12" fmla="*/ 2086299 w 4470253"/>
                <a:gd name="connsiteY12" fmla="*/ 205653 h 1409803"/>
                <a:gd name="connsiteX13" fmla="*/ 2086299 w 4470253"/>
                <a:gd name="connsiteY13" fmla="*/ 192124 h 1409803"/>
                <a:gd name="connsiteX14" fmla="*/ 2048418 w 4470253"/>
                <a:gd name="connsiteY14" fmla="*/ 192124 h 1409803"/>
                <a:gd name="connsiteX15" fmla="*/ 2048418 w 4470253"/>
                <a:gd name="connsiteY15" fmla="*/ 184006 h 1409803"/>
                <a:gd name="connsiteX16" fmla="*/ 1921240 w 4470253"/>
                <a:gd name="connsiteY16" fmla="*/ 184006 h 1409803"/>
                <a:gd name="connsiteX17" fmla="*/ 1921240 w 4470253"/>
                <a:gd name="connsiteY17" fmla="*/ 156946 h 1409803"/>
                <a:gd name="connsiteX18" fmla="*/ 1807588 w 4470253"/>
                <a:gd name="connsiteY18" fmla="*/ 156946 h 1409803"/>
                <a:gd name="connsiteX19" fmla="*/ 1807588 w 4470253"/>
                <a:gd name="connsiteY19" fmla="*/ 138004 h 1409803"/>
                <a:gd name="connsiteX20" fmla="*/ 1772412 w 4470253"/>
                <a:gd name="connsiteY20" fmla="*/ 138004 h 1409803"/>
                <a:gd name="connsiteX21" fmla="*/ 1772412 w 4470253"/>
                <a:gd name="connsiteY21" fmla="*/ 116357 h 1409803"/>
                <a:gd name="connsiteX22" fmla="*/ 1683115 w 4470253"/>
                <a:gd name="connsiteY22" fmla="*/ 116357 h 1409803"/>
                <a:gd name="connsiteX23" fmla="*/ 1683115 w 4470253"/>
                <a:gd name="connsiteY23" fmla="*/ 105533 h 1409803"/>
                <a:gd name="connsiteX24" fmla="*/ 1618164 w 4470253"/>
                <a:gd name="connsiteY24" fmla="*/ 105533 h 1409803"/>
                <a:gd name="connsiteX25" fmla="*/ 1618164 w 4470253"/>
                <a:gd name="connsiteY25" fmla="*/ 92003 h 1409803"/>
                <a:gd name="connsiteX26" fmla="*/ 1158154 w 4470253"/>
                <a:gd name="connsiteY26" fmla="*/ 92003 h 1409803"/>
                <a:gd name="connsiteX27" fmla="*/ 1158154 w 4470253"/>
                <a:gd name="connsiteY27" fmla="*/ 73062 h 1409803"/>
                <a:gd name="connsiteX28" fmla="*/ 1144619 w 4470253"/>
                <a:gd name="connsiteY28" fmla="*/ 73062 h 1409803"/>
                <a:gd name="connsiteX29" fmla="*/ 1144619 w 4470253"/>
                <a:gd name="connsiteY29" fmla="*/ 46001 h 1409803"/>
                <a:gd name="connsiteX30" fmla="*/ 722493 w 4470253"/>
                <a:gd name="connsiteY30" fmla="*/ 46001 h 1409803"/>
                <a:gd name="connsiteX31" fmla="*/ 722493 w 4470253"/>
                <a:gd name="connsiteY31" fmla="*/ 35178 h 1409803"/>
                <a:gd name="connsiteX32" fmla="*/ 644020 w 4470253"/>
                <a:gd name="connsiteY32" fmla="*/ 35178 h 1409803"/>
                <a:gd name="connsiteX33" fmla="*/ 644020 w 4470253"/>
                <a:gd name="connsiteY33" fmla="*/ 21648 h 1409803"/>
                <a:gd name="connsiteX34" fmla="*/ 270597 w 4470253"/>
                <a:gd name="connsiteY34" fmla="*/ 21648 h 1409803"/>
                <a:gd name="connsiteX35" fmla="*/ 270597 w 4470253"/>
                <a:gd name="connsiteY35" fmla="*/ 0 h 1409803"/>
                <a:gd name="connsiteX36" fmla="*/ 0 w 4470253"/>
                <a:gd name="connsiteY36" fmla="*/ 0 h 140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470253" h="1409803">
                  <a:moveTo>
                    <a:pt x="4470254" y="1409804"/>
                  </a:moveTo>
                  <a:lnTo>
                    <a:pt x="4470254" y="332834"/>
                  </a:lnTo>
                  <a:lnTo>
                    <a:pt x="3612461" y="332834"/>
                  </a:lnTo>
                  <a:lnTo>
                    <a:pt x="3612461" y="292244"/>
                  </a:lnTo>
                  <a:lnTo>
                    <a:pt x="2898086" y="292244"/>
                  </a:lnTo>
                  <a:lnTo>
                    <a:pt x="2898086" y="248949"/>
                  </a:lnTo>
                  <a:lnTo>
                    <a:pt x="2581494" y="248949"/>
                  </a:lnTo>
                  <a:lnTo>
                    <a:pt x="2581494" y="232713"/>
                  </a:lnTo>
                  <a:lnTo>
                    <a:pt x="2516553" y="232713"/>
                  </a:lnTo>
                  <a:lnTo>
                    <a:pt x="2516553" y="216478"/>
                  </a:lnTo>
                  <a:lnTo>
                    <a:pt x="2275713" y="216478"/>
                  </a:lnTo>
                  <a:lnTo>
                    <a:pt x="2275713" y="205653"/>
                  </a:lnTo>
                  <a:lnTo>
                    <a:pt x="2086299" y="205653"/>
                  </a:lnTo>
                  <a:lnTo>
                    <a:pt x="2086299" y="192124"/>
                  </a:lnTo>
                  <a:lnTo>
                    <a:pt x="2048418" y="192124"/>
                  </a:lnTo>
                  <a:lnTo>
                    <a:pt x="2048418" y="184006"/>
                  </a:lnTo>
                  <a:lnTo>
                    <a:pt x="1921240" y="184006"/>
                  </a:lnTo>
                  <a:lnTo>
                    <a:pt x="1921240" y="156946"/>
                  </a:lnTo>
                  <a:lnTo>
                    <a:pt x="1807588" y="156946"/>
                  </a:lnTo>
                  <a:lnTo>
                    <a:pt x="1807588" y="138004"/>
                  </a:lnTo>
                  <a:lnTo>
                    <a:pt x="1772412" y="138004"/>
                  </a:lnTo>
                  <a:lnTo>
                    <a:pt x="1772412" y="116357"/>
                  </a:lnTo>
                  <a:lnTo>
                    <a:pt x="1683115" y="116357"/>
                  </a:lnTo>
                  <a:lnTo>
                    <a:pt x="1683115" y="105533"/>
                  </a:lnTo>
                  <a:lnTo>
                    <a:pt x="1618164" y="105533"/>
                  </a:lnTo>
                  <a:lnTo>
                    <a:pt x="1618164" y="92003"/>
                  </a:lnTo>
                  <a:lnTo>
                    <a:pt x="1158154" y="92003"/>
                  </a:lnTo>
                  <a:lnTo>
                    <a:pt x="1158154" y="73062"/>
                  </a:lnTo>
                  <a:lnTo>
                    <a:pt x="1144619" y="73062"/>
                  </a:lnTo>
                  <a:lnTo>
                    <a:pt x="1144619" y="46001"/>
                  </a:lnTo>
                  <a:lnTo>
                    <a:pt x="722493" y="46001"/>
                  </a:lnTo>
                  <a:lnTo>
                    <a:pt x="722493" y="35178"/>
                  </a:lnTo>
                  <a:lnTo>
                    <a:pt x="644020" y="35178"/>
                  </a:lnTo>
                  <a:lnTo>
                    <a:pt x="644020" y="21648"/>
                  </a:lnTo>
                  <a:lnTo>
                    <a:pt x="270597" y="21648"/>
                  </a:lnTo>
                  <a:lnTo>
                    <a:pt x="270597" y="0"/>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3" name="Freeform: Shape 852">
              <a:extLst>
                <a:ext uri="{FF2B5EF4-FFF2-40B4-BE49-F238E27FC236}">
                  <a16:creationId xmlns:a16="http://schemas.microsoft.com/office/drawing/2014/main" id="{6E06E216-6079-58F5-5A60-17FDA0950887}"/>
                </a:ext>
              </a:extLst>
            </p:cNvPr>
            <p:cNvSpPr/>
            <p:nvPr/>
          </p:nvSpPr>
          <p:spPr>
            <a:xfrm>
              <a:off x="3944215" y="2705100"/>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4" name="Freeform: Shape 853">
              <a:extLst>
                <a:ext uri="{FF2B5EF4-FFF2-40B4-BE49-F238E27FC236}">
                  <a16:creationId xmlns:a16="http://schemas.microsoft.com/office/drawing/2014/main" id="{E7124BDA-C498-75DC-60E9-285AE19BB4C9}"/>
                </a:ext>
              </a:extLst>
            </p:cNvPr>
            <p:cNvSpPr/>
            <p:nvPr/>
          </p:nvSpPr>
          <p:spPr>
            <a:xfrm>
              <a:off x="5337905" y="278952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5" name="Freeform: Shape 854">
              <a:extLst>
                <a:ext uri="{FF2B5EF4-FFF2-40B4-BE49-F238E27FC236}">
                  <a16:creationId xmlns:a16="http://schemas.microsoft.com/office/drawing/2014/main" id="{9116FE6E-BB69-01E1-71A8-134804103BB1}"/>
                </a:ext>
              </a:extLst>
            </p:cNvPr>
            <p:cNvSpPr/>
            <p:nvPr/>
          </p:nvSpPr>
          <p:spPr>
            <a:xfrm>
              <a:off x="5585555" y="280857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6" name="Freeform: Shape 855">
              <a:extLst>
                <a:ext uri="{FF2B5EF4-FFF2-40B4-BE49-F238E27FC236}">
                  <a16:creationId xmlns:a16="http://schemas.microsoft.com/office/drawing/2014/main" id="{CE50E9EA-71FC-C675-7657-238BE1E6395C}"/>
                </a:ext>
              </a:extLst>
            </p:cNvPr>
            <p:cNvSpPr/>
            <p:nvPr/>
          </p:nvSpPr>
          <p:spPr>
            <a:xfrm>
              <a:off x="5906042" y="2845809"/>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7" name="Freeform: Shape 856">
              <a:extLst>
                <a:ext uri="{FF2B5EF4-FFF2-40B4-BE49-F238E27FC236}">
                  <a16:creationId xmlns:a16="http://schemas.microsoft.com/office/drawing/2014/main" id="{8A1000B9-004E-832E-02B1-E1905601386B}"/>
                </a:ext>
              </a:extLst>
            </p:cNvPr>
            <p:cNvSpPr/>
            <p:nvPr/>
          </p:nvSpPr>
          <p:spPr>
            <a:xfrm>
              <a:off x="60046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8" name="Freeform: Shape 857">
              <a:extLst>
                <a:ext uri="{FF2B5EF4-FFF2-40B4-BE49-F238E27FC236}">
                  <a16:creationId xmlns:a16="http://schemas.microsoft.com/office/drawing/2014/main" id="{F4F93112-B2F8-24B1-0944-5BC8D2594E93}"/>
                </a:ext>
              </a:extLst>
            </p:cNvPr>
            <p:cNvSpPr/>
            <p:nvPr/>
          </p:nvSpPr>
          <p:spPr>
            <a:xfrm>
              <a:off x="60237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9" name="Freeform: Shape 858">
              <a:extLst>
                <a:ext uri="{FF2B5EF4-FFF2-40B4-BE49-F238E27FC236}">
                  <a16:creationId xmlns:a16="http://schemas.microsoft.com/office/drawing/2014/main" id="{2FC82AD7-93E5-2B65-D84E-801D130E9EAF}"/>
                </a:ext>
              </a:extLst>
            </p:cNvPr>
            <p:cNvSpPr/>
            <p:nvPr/>
          </p:nvSpPr>
          <p:spPr>
            <a:xfrm>
              <a:off x="60618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0" name="Freeform: Shape 859">
              <a:extLst>
                <a:ext uri="{FF2B5EF4-FFF2-40B4-BE49-F238E27FC236}">
                  <a16:creationId xmlns:a16="http://schemas.microsoft.com/office/drawing/2014/main" id="{926719BB-18C9-DCD3-4782-0678459441E6}"/>
                </a:ext>
              </a:extLst>
            </p:cNvPr>
            <p:cNvSpPr/>
            <p:nvPr/>
          </p:nvSpPr>
          <p:spPr>
            <a:xfrm>
              <a:off x="60808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1" name="Freeform: Shape 860">
              <a:extLst>
                <a:ext uri="{FF2B5EF4-FFF2-40B4-BE49-F238E27FC236}">
                  <a16:creationId xmlns:a16="http://schemas.microsoft.com/office/drawing/2014/main" id="{A2552B5E-5BFC-D0E7-FCAC-FB1506D17E8B}"/>
                </a:ext>
              </a:extLst>
            </p:cNvPr>
            <p:cNvSpPr/>
            <p:nvPr/>
          </p:nvSpPr>
          <p:spPr>
            <a:xfrm>
              <a:off x="60999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2" name="Freeform: Shape 861">
              <a:extLst>
                <a:ext uri="{FF2B5EF4-FFF2-40B4-BE49-F238E27FC236}">
                  <a16:creationId xmlns:a16="http://schemas.microsoft.com/office/drawing/2014/main" id="{D10729C3-4D2A-F63F-D880-FBBBEDF776C4}"/>
                </a:ext>
              </a:extLst>
            </p:cNvPr>
            <p:cNvSpPr/>
            <p:nvPr/>
          </p:nvSpPr>
          <p:spPr>
            <a:xfrm>
              <a:off x="61189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3" name="Freeform: Shape 862">
              <a:extLst>
                <a:ext uri="{FF2B5EF4-FFF2-40B4-BE49-F238E27FC236}">
                  <a16:creationId xmlns:a16="http://schemas.microsoft.com/office/drawing/2014/main" id="{A1576F2C-E8C7-E404-4A0D-F53B646D483B}"/>
                </a:ext>
              </a:extLst>
            </p:cNvPr>
            <p:cNvSpPr/>
            <p:nvPr/>
          </p:nvSpPr>
          <p:spPr>
            <a:xfrm>
              <a:off x="61380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4" name="Freeform: Shape 863">
              <a:extLst>
                <a:ext uri="{FF2B5EF4-FFF2-40B4-BE49-F238E27FC236}">
                  <a16:creationId xmlns:a16="http://schemas.microsoft.com/office/drawing/2014/main" id="{A2344F13-80D5-E85E-25F2-7100973F1B5B}"/>
                </a:ext>
              </a:extLst>
            </p:cNvPr>
            <p:cNvSpPr/>
            <p:nvPr/>
          </p:nvSpPr>
          <p:spPr>
            <a:xfrm>
              <a:off x="61380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5" name="Freeform: Shape 864">
              <a:extLst>
                <a:ext uri="{FF2B5EF4-FFF2-40B4-BE49-F238E27FC236}">
                  <a16:creationId xmlns:a16="http://schemas.microsoft.com/office/drawing/2014/main" id="{2CDEDC69-6664-E2E4-8551-B8FCBF669E67}"/>
                </a:ext>
              </a:extLst>
            </p:cNvPr>
            <p:cNvSpPr/>
            <p:nvPr/>
          </p:nvSpPr>
          <p:spPr>
            <a:xfrm>
              <a:off x="61761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6" name="Freeform: Shape 865">
              <a:extLst>
                <a:ext uri="{FF2B5EF4-FFF2-40B4-BE49-F238E27FC236}">
                  <a16:creationId xmlns:a16="http://schemas.microsoft.com/office/drawing/2014/main" id="{E7B8326B-EDC9-D695-470D-3361E61100DF}"/>
                </a:ext>
              </a:extLst>
            </p:cNvPr>
            <p:cNvSpPr/>
            <p:nvPr/>
          </p:nvSpPr>
          <p:spPr>
            <a:xfrm>
              <a:off x="61951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7" name="Freeform: Shape 866">
              <a:extLst>
                <a:ext uri="{FF2B5EF4-FFF2-40B4-BE49-F238E27FC236}">
                  <a16:creationId xmlns:a16="http://schemas.microsoft.com/office/drawing/2014/main" id="{E1F08E56-3CCE-2425-31DD-E99BD51899A6}"/>
                </a:ext>
              </a:extLst>
            </p:cNvPr>
            <p:cNvSpPr/>
            <p:nvPr/>
          </p:nvSpPr>
          <p:spPr>
            <a:xfrm>
              <a:off x="62142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8" name="Freeform: Shape 867">
              <a:extLst>
                <a:ext uri="{FF2B5EF4-FFF2-40B4-BE49-F238E27FC236}">
                  <a16:creationId xmlns:a16="http://schemas.microsoft.com/office/drawing/2014/main" id="{E63C9DB2-FA9D-CD19-39DE-1A644C784289}"/>
                </a:ext>
              </a:extLst>
            </p:cNvPr>
            <p:cNvSpPr/>
            <p:nvPr/>
          </p:nvSpPr>
          <p:spPr>
            <a:xfrm>
              <a:off x="62332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9" name="Freeform: Shape 868">
              <a:extLst>
                <a:ext uri="{FF2B5EF4-FFF2-40B4-BE49-F238E27FC236}">
                  <a16:creationId xmlns:a16="http://schemas.microsoft.com/office/drawing/2014/main" id="{5173AF8D-D740-2242-9AA3-64969F9A5FFD}"/>
                </a:ext>
              </a:extLst>
            </p:cNvPr>
            <p:cNvSpPr/>
            <p:nvPr/>
          </p:nvSpPr>
          <p:spPr>
            <a:xfrm>
              <a:off x="62523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0" name="Freeform: Shape 869">
              <a:extLst>
                <a:ext uri="{FF2B5EF4-FFF2-40B4-BE49-F238E27FC236}">
                  <a16:creationId xmlns:a16="http://schemas.microsoft.com/office/drawing/2014/main" id="{BE712D22-D553-DB7F-0197-B660DB94135A}"/>
                </a:ext>
              </a:extLst>
            </p:cNvPr>
            <p:cNvSpPr/>
            <p:nvPr/>
          </p:nvSpPr>
          <p:spPr>
            <a:xfrm>
              <a:off x="62523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1" name="Freeform: Shape 870">
              <a:extLst>
                <a:ext uri="{FF2B5EF4-FFF2-40B4-BE49-F238E27FC236}">
                  <a16:creationId xmlns:a16="http://schemas.microsoft.com/office/drawing/2014/main" id="{691C49AD-A9C4-DE7A-222D-614D99DAF42F}"/>
                </a:ext>
              </a:extLst>
            </p:cNvPr>
            <p:cNvSpPr/>
            <p:nvPr/>
          </p:nvSpPr>
          <p:spPr>
            <a:xfrm>
              <a:off x="62904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2" name="Freeform: Shape 871">
              <a:extLst>
                <a:ext uri="{FF2B5EF4-FFF2-40B4-BE49-F238E27FC236}">
                  <a16:creationId xmlns:a16="http://schemas.microsoft.com/office/drawing/2014/main" id="{B50CA342-203B-3210-4632-AF23008EC014}"/>
                </a:ext>
              </a:extLst>
            </p:cNvPr>
            <p:cNvSpPr/>
            <p:nvPr/>
          </p:nvSpPr>
          <p:spPr>
            <a:xfrm>
              <a:off x="63094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3" name="Freeform: Shape 872">
              <a:extLst>
                <a:ext uri="{FF2B5EF4-FFF2-40B4-BE49-F238E27FC236}">
                  <a16:creationId xmlns:a16="http://schemas.microsoft.com/office/drawing/2014/main" id="{166228A8-6477-CC57-50BF-A069F30D0324}"/>
                </a:ext>
              </a:extLst>
            </p:cNvPr>
            <p:cNvSpPr/>
            <p:nvPr/>
          </p:nvSpPr>
          <p:spPr>
            <a:xfrm>
              <a:off x="63285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4" name="Freeform: Shape 873">
              <a:extLst>
                <a:ext uri="{FF2B5EF4-FFF2-40B4-BE49-F238E27FC236}">
                  <a16:creationId xmlns:a16="http://schemas.microsoft.com/office/drawing/2014/main" id="{76D8789D-6D66-9E6A-8B05-8F9B261B2895}"/>
                </a:ext>
              </a:extLst>
            </p:cNvPr>
            <p:cNvSpPr/>
            <p:nvPr/>
          </p:nvSpPr>
          <p:spPr>
            <a:xfrm>
              <a:off x="63475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5" name="Freeform: Shape 874">
              <a:extLst>
                <a:ext uri="{FF2B5EF4-FFF2-40B4-BE49-F238E27FC236}">
                  <a16:creationId xmlns:a16="http://schemas.microsoft.com/office/drawing/2014/main" id="{76FE68CC-1E0E-8B0E-368A-72F2D66555BF}"/>
                </a:ext>
              </a:extLst>
            </p:cNvPr>
            <p:cNvSpPr/>
            <p:nvPr/>
          </p:nvSpPr>
          <p:spPr>
            <a:xfrm>
              <a:off x="63666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6" name="Freeform: Shape 875">
              <a:extLst>
                <a:ext uri="{FF2B5EF4-FFF2-40B4-BE49-F238E27FC236}">
                  <a16:creationId xmlns:a16="http://schemas.microsoft.com/office/drawing/2014/main" id="{A5EB172F-5C1E-4464-AB2F-DB0281C608BC}"/>
                </a:ext>
              </a:extLst>
            </p:cNvPr>
            <p:cNvSpPr/>
            <p:nvPr/>
          </p:nvSpPr>
          <p:spPr>
            <a:xfrm>
              <a:off x="63666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7" name="Freeform: Shape 876">
              <a:extLst>
                <a:ext uri="{FF2B5EF4-FFF2-40B4-BE49-F238E27FC236}">
                  <a16:creationId xmlns:a16="http://schemas.microsoft.com/office/drawing/2014/main" id="{EA4B90BA-E315-EE7E-E72F-3800A78CAB8F}"/>
                </a:ext>
              </a:extLst>
            </p:cNvPr>
            <p:cNvSpPr/>
            <p:nvPr/>
          </p:nvSpPr>
          <p:spPr>
            <a:xfrm>
              <a:off x="64841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8" name="Freeform: Shape 877">
              <a:extLst>
                <a:ext uri="{FF2B5EF4-FFF2-40B4-BE49-F238E27FC236}">
                  <a16:creationId xmlns:a16="http://schemas.microsoft.com/office/drawing/2014/main" id="{7618596D-2822-E281-BF46-AC8B4771E8A4}"/>
                </a:ext>
              </a:extLst>
            </p:cNvPr>
            <p:cNvSpPr/>
            <p:nvPr/>
          </p:nvSpPr>
          <p:spPr>
            <a:xfrm>
              <a:off x="65222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9" name="Freeform: Shape 878">
              <a:extLst>
                <a:ext uri="{FF2B5EF4-FFF2-40B4-BE49-F238E27FC236}">
                  <a16:creationId xmlns:a16="http://schemas.microsoft.com/office/drawing/2014/main" id="{1D39DDD8-C29A-08D4-8879-949B36B3F20C}"/>
                </a:ext>
              </a:extLst>
            </p:cNvPr>
            <p:cNvSpPr/>
            <p:nvPr/>
          </p:nvSpPr>
          <p:spPr>
            <a:xfrm>
              <a:off x="65603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0" name="Freeform: Shape 879">
              <a:extLst>
                <a:ext uri="{FF2B5EF4-FFF2-40B4-BE49-F238E27FC236}">
                  <a16:creationId xmlns:a16="http://schemas.microsoft.com/office/drawing/2014/main" id="{10EAC2C5-DD0F-5C4D-0E3D-49B27AF6A1EA}"/>
                </a:ext>
              </a:extLst>
            </p:cNvPr>
            <p:cNvSpPr/>
            <p:nvPr/>
          </p:nvSpPr>
          <p:spPr>
            <a:xfrm>
              <a:off x="65984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1" name="Freeform: Shape 880">
              <a:extLst>
                <a:ext uri="{FF2B5EF4-FFF2-40B4-BE49-F238E27FC236}">
                  <a16:creationId xmlns:a16="http://schemas.microsoft.com/office/drawing/2014/main" id="{9CF5523F-ABE6-31A9-719B-123C3F5277CE}"/>
                </a:ext>
              </a:extLst>
            </p:cNvPr>
            <p:cNvSpPr/>
            <p:nvPr/>
          </p:nvSpPr>
          <p:spPr>
            <a:xfrm>
              <a:off x="66365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2" name="Freeform: Shape 881">
              <a:extLst>
                <a:ext uri="{FF2B5EF4-FFF2-40B4-BE49-F238E27FC236}">
                  <a16:creationId xmlns:a16="http://schemas.microsoft.com/office/drawing/2014/main" id="{F901EE92-298F-9C85-2CFD-EED04AE6EF33}"/>
                </a:ext>
              </a:extLst>
            </p:cNvPr>
            <p:cNvSpPr/>
            <p:nvPr/>
          </p:nvSpPr>
          <p:spPr>
            <a:xfrm>
              <a:off x="66746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3" name="Freeform: Shape 882">
              <a:extLst>
                <a:ext uri="{FF2B5EF4-FFF2-40B4-BE49-F238E27FC236}">
                  <a16:creationId xmlns:a16="http://schemas.microsoft.com/office/drawing/2014/main" id="{E6C0B4AD-5902-E531-1BF4-B00E030BDDFA}"/>
                </a:ext>
              </a:extLst>
            </p:cNvPr>
            <p:cNvSpPr/>
            <p:nvPr/>
          </p:nvSpPr>
          <p:spPr>
            <a:xfrm>
              <a:off x="67127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4" name="Freeform: Shape 883">
              <a:extLst>
                <a:ext uri="{FF2B5EF4-FFF2-40B4-BE49-F238E27FC236}">
                  <a16:creationId xmlns:a16="http://schemas.microsoft.com/office/drawing/2014/main" id="{59149968-49AB-5C02-66EB-3A1F88C4F790}"/>
                </a:ext>
              </a:extLst>
            </p:cNvPr>
            <p:cNvSpPr/>
            <p:nvPr/>
          </p:nvSpPr>
          <p:spPr>
            <a:xfrm>
              <a:off x="67508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5" name="Freeform: Shape 884">
              <a:extLst>
                <a:ext uri="{FF2B5EF4-FFF2-40B4-BE49-F238E27FC236}">
                  <a16:creationId xmlns:a16="http://schemas.microsoft.com/office/drawing/2014/main" id="{00B8EB45-7031-1949-440B-8F2E11473557}"/>
                </a:ext>
              </a:extLst>
            </p:cNvPr>
            <p:cNvSpPr/>
            <p:nvPr/>
          </p:nvSpPr>
          <p:spPr>
            <a:xfrm>
              <a:off x="64460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6" name="Freeform: Shape 885">
              <a:extLst>
                <a:ext uri="{FF2B5EF4-FFF2-40B4-BE49-F238E27FC236}">
                  <a16:creationId xmlns:a16="http://schemas.microsoft.com/office/drawing/2014/main" id="{C9A164A8-2988-68BC-58E4-19D617C29586}"/>
                </a:ext>
              </a:extLst>
            </p:cNvPr>
            <p:cNvSpPr/>
            <p:nvPr/>
          </p:nvSpPr>
          <p:spPr>
            <a:xfrm>
              <a:off x="67698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7" name="Freeform: Shape 886">
              <a:extLst>
                <a:ext uri="{FF2B5EF4-FFF2-40B4-BE49-F238E27FC236}">
                  <a16:creationId xmlns:a16="http://schemas.microsoft.com/office/drawing/2014/main" id="{E03B24B5-CBBE-3C9C-48EB-121DE33D953A}"/>
                </a:ext>
              </a:extLst>
            </p:cNvPr>
            <p:cNvSpPr/>
            <p:nvPr/>
          </p:nvSpPr>
          <p:spPr>
            <a:xfrm>
              <a:off x="68079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8" name="Freeform: Shape 887">
              <a:extLst>
                <a:ext uri="{FF2B5EF4-FFF2-40B4-BE49-F238E27FC236}">
                  <a16:creationId xmlns:a16="http://schemas.microsoft.com/office/drawing/2014/main" id="{DA3F3A52-4ACD-11B6-9D51-326261D464D5}"/>
                </a:ext>
              </a:extLst>
            </p:cNvPr>
            <p:cNvSpPr/>
            <p:nvPr/>
          </p:nvSpPr>
          <p:spPr>
            <a:xfrm>
              <a:off x="68270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89" name="Freeform: Shape 888">
              <a:extLst>
                <a:ext uri="{FF2B5EF4-FFF2-40B4-BE49-F238E27FC236}">
                  <a16:creationId xmlns:a16="http://schemas.microsoft.com/office/drawing/2014/main" id="{FD9C73A6-8A0A-2D33-7A6F-3E7BE80385CF}"/>
                </a:ext>
              </a:extLst>
            </p:cNvPr>
            <p:cNvSpPr/>
            <p:nvPr/>
          </p:nvSpPr>
          <p:spPr>
            <a:xfrm>
              <a:off x="68651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0" name="Freeform: Shape 889">
              <a:extLst>
                <a:ext uri="{FF2B5EF4-FFF2-40B4-BE49-F238E27FC236}">
                  <a16:creationId xmlns:a16="http://schemas.microsoft.com/office/drawing/2014/main" id="{B3ECF9B5-DE64-629B-BA8B-34401F76AF4E}"/>
                </a:ext>
              </a:extLst>
            </p:cNvPr>
            <p:cNvSpPr/>
            <p:nvPr/>
          </p:nvSpPr>
          <p:spPr>
            <a:xfrm>
              <a:off x="69032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1" name="Freeform: Shape 890">
              <a:extLst>
                <a:ext uri="{FF2B5EF4-FFF2-40B4-BE49-F238E27FC236}">
                  <a16:creationId xmlns:a16="http://schemas.microsoft.com/office/drawing/2014/main" id="{04354403-ADF4-50BA-9F2E-DE4555D77873}"/>
                </a:ext>
              </a:extLst>
            </p:cNvPr>
            <p:cNvSpPr/>
            <p:nvPr/>
          </p:nvSpPr>
          <p:spPr>
            <a:xfrm>
              <a:off x="69413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2" name="Freeform: Shape 891">
              <a:extLst>
                <a:ext uri="{FF2B5EF4-FFF2-40B4-BE49-F238E27FC236}">
                  <a16:creationId xmlns:a16="http://schemas.microsoft.com/office/drawing/2014/main" id="{C90347AB-CC01-A6E3-F915-729415899098}"/>
                </a:ext>
              </a:extLst>
            </p:cNvPr>
            <p:cNvSpPr/>
            <p:nvPr/>
          </p:nvSpPr>
          <p:spPr>
            <a:xfrm>
              <a:off x="69794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3" name="Freeform: Shape 892">
              <a:extLst>
                <a:ext uri="{FF2B5EF4-FFF2-40B4-BE49-F238E27FC236}">
                  <a16:creationId xmlns:a16="http://schemas.microsoft.com/office/drawing/2014/main" id="{ADA64F10-088C-D20E-304E-F55B6EFB6C13}"/>
                </a:ext>
              </a:extLst>
            </p:cNvPr>
            <p:cNvSpPr/>
            <p:nvPr/>
          </p:nvSpPr>
          <p:spPr>
            <a:xfrm>
              <a:off x="69984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4" name="Freeform: Shape 893">
              <a:extLst>
                <a:ext uri="{FF2B5EF4-FFF2-40B4-BE49-F238E27FC236}">
                  <a16:creationId xmlns:a16="http://schemas.microsoft.com/office/drawing/2014/main" id="{BFABCAFD-E802-EF93-AE14-F7DF0B208891}"/>
                </a:ext>
              </a:extLst>
            </p:cNvPr>
            <p:cNvSpPr/>
            <p:nvPr/>
          </p:nvSpPr>
          <p:spPr>
            <a:xfrm>
              <a:off x="70365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5" name="Freeform: Shape 894">
              <a:extLst>
                <a:ext uri="{FF2B5EF4-FFF2-40B4-BE49-F238E27FC236}">
                  <a16:creationId xmlns:a16="http://schemas.microsoft.com/office/drawing/2014/main" id="{76DE3B5D-069A-12FA-0A26-11B00E0AAE0A}"/>
                </a:ext>
              </a:extLst>
            </p:cNvPr>
            <p:cNvSpPr/>
            <p:nvPr/>
          </p:nvSpPr>
          <p:spPr>
            <a:xfrm>
              <a:off x="70746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6" name="Freeform: Shape 895">
              <a:extLst>
                <a:ext uri="{FF2B5EF4-FFF2-40B4-BE49-F238E27FC236}">
                  <a16:creationId xmlns:a16="http://schemas.microsoft.com/office/drawing/2014/main" id="{1E87E5D8-9FBC-71A4-96E7-CE1FB7DA99C7}"/>
                </a:ext>
              </a:extLst>
            </p:cNvPr>
            <p:cNvSpPr/>
            <p:nvPr/>
          </p:nvSpPr>
          <p:spPr>
            <a:xfrm>
              <a:off x="71127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7" name="Freeform: Shape 896">
              <a:extLst>
                <a:ext uri="{FF2B5EF4-FFF2-40B4-BE49-F238E27FC236}">
                  <a16:creationId xmlns:a16="http://schemas.microsoft.com/office/drawing/2014/main" id="{4D6A14DC-2B06-9775-0B44-498A8054EB04}"/>
                </a:ext>
              </a:extLst>
            </p:cNvPr>
            <p:cNvSpPr/>
            <p:nvPr/>
          </p:nvSpPr>
          <p:spPr>
            <a:xfrm>
              <a:off x="71318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8" name="Freeform: Shape 897">
              <a:extLst>
                <a:ext uri="{FF2B5EF4-FFF2-40B4-BE49-F238E27FC236}">
                  <a16:creationId xmlns:a16="http://schemas.microsoft.com/office/drawing/2014/main" id="{7A0D2D46-A1CD-340E-B5FC-568AFE4DB1AE}"/>
                </a:ext>
              </a:extLst>
            </p:cNvPr>
            <p:cNvSpPr/>
            <p:nvPr/>
          </p:nvSpPr>
          <p:spPr>
            <a:xfrm>
              <a:off x="71508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99" name="Freeform: Shape 898">
              <a:extLst>
                <a:ext uri="{FF2B5EF4-FFF2-40B4-BE49-F238E27FC236}">
                  <a16:creationId xmlns:a16="http://schemas.microsoft.com/office/drawing/2014/main" id="{A5933B30-980F-8B48-C94B-F9605BB4F457}"/>
                </a:ext>
              </a:extLst>
            </p:cNvPr>
            <p:cNvSpPr/>
            <p:nvPr/>
          </p:nvSpPr>
          <p:spPr>
            <a:xfrm>
              <a:off x="71889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0" name="Freeform: Shape 899">
              <a:extLst>
                <a:ext uri="{FF2B5EF4-FFF2-40B4-BE49-F238E27FC236}">
                  <a16:creationId xmlns:a16="http://schemas.microsoft.com/office/drawing/2014/main" id="{B5126629-1887-3A0F-D4C3-493A2B548E8B}"/>
                </a:ext>
              </a:extLst>
            </p:cNvPr>
            <p:cNvSpPr/>
            <p:nvPr/>
          </p:nvSpPr>
          <p:spPr>
            <a:xfrm>
              <a:off x="72080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1" name="Freeform: Shape 900">
              <a:extLst>
                <a:ext uri="{FF2B5EF4-FFF2-40B4-BE49-F238E27FC236}">
                  <a16:creationId xmlns:a16="http://schemas.microsoft.com/office/drawing/2014/main" id="{3B911757-64B2-82B7-F6A5-63A6AB0B7452}"/>
                </a:ext>
              </a:extLst>
            </p:cNvPr>
            <p:cNvSpPr/>
            <p:nvPr/>
          </p:nvSpPr>
          <p:spPr>
            <a:xfrm>
              <a:off x="72461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2" name="Freeform: Shape 901">
              <a:extLst>
                <a:ext uri="{FF2B5EF4-FFF2-40B4-BE49-F238E27FC236}">
                  <a16:creationId xmlns:a16="http://schemas.microsoft.com/office/drawing/2014/main" id="{388EF8F0-1B38-F6CE-9CC6-94480F754F93}"/>
                </a:ext>
              </a:extLst>
            </p:cNvPr>
            <p:cNvSpPr/>
            <p:nvPr/>
          </p:nvSpPr>
          <p:spPr>
            <a:xfrm>
              <a:off x="72842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3" name="Freeform: Shape 902">
              <a:extLst>
                <a:ext uri="{FF2B5EF4-FFF2-40B4-BE49-F238E27FC236}">
                  <a16:creationId xmlns:a16="http://schemas.microsoft.com/office/drawing/2014/main" id="{19A1F4CC-ABD0-3D8F-10C5-B0EA2E46A5BC}"/>
                </a:ext>
              </a:extLst>
            </p:cNvPr>
            <p:cNvSpPr/>
            <p:nvPr/>
          </p:nvSpPr>
          <p:spPr>
            <a:xfrm>
              <a:off x="73032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4" name="Freeform: Shape 903">
              <a:extLst>
                <a:ext uri="{FF2B5EF4-FFF2-40B4-BE49-F238E27FC236}">
                  <a16:creationId xmlns:a16="http://schemas.microsoft.com/office/drawing/2014/main" id="{37235173-4B89-77B4-64C5-C894948F0C11}"/>
                </a:ext>
              </a:extLst>
            </p:cNvPr>
            <p:cNvSpPr/>
            <p:nvPr/>
          </p:nvSpPr>
          <p:spPr>
            <a:xfrm>
              <a:off x="73413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5" name="Freeform: Shape 904">
              <a:extLst>
                <a:ext uri="{FF2B5EF4-FFF2-40B4-BE49-F238E27FC236}">
                  <a16:creationId xmlns:a16="http://schemas.microsoft.com/office/drawing/2014/main" id="{8777EA6A-038F-ADFF-54E6-AAEBC6BDCB54}"/>
                </a:ext>
              </a:extLst>
            </p:cNvPr>
            <p:cNvSpPr/>
            <p:nvPr/>
          </p:nvSpPr>
          <p:spPr>
            <a:xfrm>
              <a:off x="73604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6" name="Freeform: Shape 905">
              <a:extLst>
                <a:ext uri="{FF2B5EF4-FFF2-40B4-BE49-F238E27FC236}">
                  <a16:creationId xmlns:a16="http://schemas.microsoft.com/office/drawing/2014/main" id="{A42B4010-C87C-0E7E-5C0B-59DE20AE53A6}"/>
                </a:ext>
              </a:extLst>
            </p:cNvPr>
            <p:cNvSpPr/>
            <p:nvPr/>
          </p:nvSpPr>
          <p:spPr>
            <a:xfrm>
              <a:off x="73985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7" name="Freeform: Shape 906">
              <a:extLst>
                <a:ext uri="{FF2B5EF4-FFF2-40B4-BE49-F238E27FC236}">
                  <a16:creationId xmlns:a16="http://schemas.microsoft.com/office/drawing/2014/main" id="{93A22BCA-8247-9BF1-2A90-93DD5B63555E}"/>
                </a:ext>
              </a:extLst>
            </p:cNvPr>
            <p:cNvSpPr/>
            <p:nvPr/>
          </p:nvSpPr>
          <p:spPr>
            <a:xfrm>
              <a:off x="74175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8" name="Freeform: Shape 907">
              <a:extLst>
                <a:ext uri="{FF2B5EF4-FFF2-40B4-BE49-F238E27FC236}">
                  <a16:creationId xmlns:a16="http://schemas.microsoft.com/office/drawing/2014/main" id="{82DFAC14-9010-819D-0E0A-828FFC300543}"/>
                </a:ext>
              </a:extLst>
            </p:cNvPr>
            <p:cNvSpPr/>
            <p:nvPr/>
          </p:nvSpPr>
          <p:spPr>
            <a:xfrm>
              <a:off x="74366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09" name="Freeform: Shape 908">
              <a:extLst>
                <a:ext uri="{FF2B5EF4-FFF2-40B4-BE49-F238E27FC236}">
                  <a16:creationId xmlns:a16="http://schemas.microsoft.com/office/drawing/2014/main" id="{4CB164FD-4E28-4052-111A-B4885C8C1B9F}"/>
                </a:ext>
              </a:extLst>
            </p:cNvPr>
            <p:cNvSpPr/>
            <p:nvPr/>
          </p:nvSpPr>
          <p:spPr>
            <a:xfrm>
              <a:off x="74747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0" name="Freeform: Shape 909">
              <a:extLst>
                <a:ext uri="{FF2B5EF4-FFF2-40B4-BE49-F238E27FC236}">
                  <a16:creationId xmlns:a16="http://schemas.microsoft.com/office/drawing/2014/main" id="{D76BAC16-CDFF-7B3E-CB46-6A10664A1615}"/>
                </a:ext>
              </a:extLst>
            </p:cNvPr>
            <p:cNvSpPr/>
            <p:nvPr/>
          </p:nvSpPr>
          <p:spPr>
            <a:xfrm>
              <a:off x="75128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1" name="Freeform: Shape 910">
              <a:extLst>
                <a:ext uri="{FF2B5EF4-FFF2-40B4-BE49-F238E27FC236}">
                  <a16:creationId xmlns:a16="http://schemas.microsoft.com/office/drawing/2014/main" id="{D6B9B0C3-DFE2-F48F-D23F-194A9A8D080D}"/>
                </a:ext>
              </a:extLst>
            </p:cNvPr>
            <p:cNvSpPr/>
            <p:nvPr/>
          </p:nvSpPr>
          <p:spPr>
            <a:xfrm>
              <a:off x="75318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2" name="Freeform: Shape 911">
              <a:extLst>
                <a:ext uri="{FF2B5EF4-FFF2-40B4-BE49-F238E27FC236}">
                  <a16:creationId xmlns:a16="http://schemas.microsoft.com/office/drawing/2014/main" id="{6E98D296-AEEC-A5D9-8095-50029FB4C989}"/>
                </a:ext>
              </a:extLst>
            </p:cNvPr>
            <p:cNvSpPr/>
            <p:nvPr/>
          </p:nvSpPr>
          <p:spPr>
            <a:xfrm>
              <a:off x="75890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3" name="Freeform: Shape 912">
              <a:extLst>
                <a:ext uri="{FF2B5EF4-FFF2-40B4-BE49-F238E27FC236}">
                  <a16:creationId xmlns:a16="http://schemas.microsoft.com/office/drawing/2014/main" id="{D09CC724-332A-5597-11FE-5FA7B7009404}"/>
                </a:ext>
              </a:extLst>
            </p:cNvPr>
            <p:cNvSpPr/>
            <p:nvPr/>
          </p:nvSpPr>
          <p:spPr>
            <a:xfrm>
              <a:off x="76080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4" name="Freeform: Shape 913">
              <a:extLst>
                <a:ext uri="{FF2B5EF4-FFF2-40B4-BE49-F238E27FC236}">
                  <a16:creationId xmlns:a16="http://schemas.microsoft.com/office/drawing/2014/main" id="{21D95BF3-106B-F26F-FB42-27FB9822C494}"/>
                </a:ext>
              </a:extLst>
            </p:cNvPr>
            <p:cNvSpPr/>
            <p:nvPr/>
          </p:nvSpPr>
          <p:spPr>
            <a:xfrm>
              <a:off x="76271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5" name="Freeform: Shape 914">
              <a:extLst>
                <a:ext uri="{FF2B5EF4-FFF2-40B4-BE49-F238E27FC236}">
                  <a16:creationId xmlns:a16="http://schemas.microsoft.com/office/drawing/2014/main" id="{80269CD9-FFBB-86F2-7E82-5004F4365914}"/>
                </a:ext>
              </a:extLst>
            </p:cNvPr>
            <p:cNvSpPr/>
            <p:nvPr/>
          </p:nvSpPr>
          <p:spPr>
            <a:xfrm>
              <a:off x="76461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6" name="Freeform: Shape 915">
              <a:extLst>
                <a:ext uri="{FF2B5EF4-FFF2-40B4-BE49-F238E27FC236}">
                  <a16:creationId xmlns:a16="http://schemas.microsoft.com/office/drawing/2014/main" id="{5D5902A7-63DD-20DE-EE65-23078C8AED18}"/>
                </a:ext>
              </a:extLst>
            </p:cNvPr>
            <p:cNvSpPr/>
            <p:nvPr/>
          </p:nvSpPr>
          <p:spPr>
            <a:xfrm>
              <a:off x="76842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7" name="Freeform: Shape 916">
              <a:extLst>
                <a:ext uri="{FF2B5EF4-FFF2-40B4-BE49-F238E27FC236}">
                  <a16:creationId xmlns:a16="http://schemas.microsoft.com/office/drawing/2014/main" id="{F6B9B8CB-80B6-5F5A-6C75-AF5D0AB301FC}"/>
                </a:ext>
              </a:extLst>
            </p:cNvPr>
            <p:cNvSpPr/>
            <p:nvPr/>
          </p:nvSpPr>
          <p:spPr>
            <a:xfrm>
              <a:off x="77033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8" name="Freeform: Shape 917">
              <a:extLst>
                <a:ext uri="{FF2B5EF4-FFF2-40B4-BE49-F238E27FC236}">
                  <a16:creationId xmlns:a16="http://schemas.microsoft.com/office/drawing/2014/main" id="{A474C6F3-4227-2655-369C-FCD3A68FF7A3}"/>
                </a:ext>
              </a:extLst>
            </p:cNvPr>
            <p:cNvSpPr/>
            <p:nvPr/>
          </p:nvSpPr>
          <p:spPr>
            <a:xfrm>
              <a:off x="78557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19" name="Freeform: Shape 918">
              <a:extLst>
                <a:ext uri="{FF2B5EF4-FFF2-40B4-BE49-F238E27FC236}">
                  <a16:creationId xmlns:a16="http://schemas.microsoft.com/office/drawing/2014/main" id="{98B98AA6-88C2-7259-0E3C-1648E540519E}"/>
                </a:ext>
              </a:extLst>
            </p:cNvPr>
            <p:cNvSpPr/>
            <p:nvPr/>
          </p:nvSpPr>
          <p:spPr>
            <a:xfrm>
              <a:off x="78938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0" name="Freeform: Shape 919">
              <a:extLst>
                <a:ext uri="{FF2B5EF4-FFF2-40B4-BE49-F238E27FC236}">
                  <a16:creationId xmlns:a16="http://schemas.microsoft.com/office/drawing/2014/main" id="{3552E9FD-13DE-91AF-4C56-B86FE4C860CC}"/>
                </a:ext>
              </a:extLst>
            </p:cNvPr>
            <p:cNvSpPr/>
            <p:nvPr/>
          </p:nvSpPr>
          <p:spPr>
            <a:xfrm>
              <a:off x="79509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1" name="Freeform: Shape 920">
              <a:extLst>
                <a:ext uri="{FF2B5EF4-FFF2-40B4-BE49-F238E27FC236}">
                  <a16:creationId xmlns:a16="http://schemas.microsoft.com/office/drawing/2014/main" id="{237AA78B-693A-4DBB-AFD5-884691906234}"/>
                </a:ext>
              </a:extLst>
            </p:cNvPr>
            <p:cNvSpPr/>
            <p:nvPr/>
          </p:nvSpPr>
          <p:spPr>
            <a:xfrm>
              <a:off x="80081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2" name="Freeform: Shape 921">
              <a:extLst>
                <a:ext uri="{FF2B5EF4-FFF2-40B4-BE49-F238E27FC236}">
                  <a16:creationId xmlns:a16="http://schemas.microsoft.com/office/drawing/2014/main" id="{5CB2647B-048E-ABAE-F173-AC4872D59418}"/>
                </a:ext>
              </a:extLst>
            </p:cNvPr>
            <p:cNvSpPr/>
            <p:nvPr/>
          </p:nvSpPr>
          <p:spPr>
            <a:xfrm>
              <a:off x="80462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3" name="Freeform: Shape 922">
              <a:extLst>
                <a:ext uri="{FF2B5EF4-FFF2-40B4-BE49-F238E27FC236}">
                  <a16:creationId xmlns:a16="http://schemas.microsoft.com/office/drawing/2014/main" id="{4BFDF53A-30E2-69FC-CADC-F5935A6ED08F}"/>
                </a:ext>
              </a:extLst>
            </p:cNvPr>
            <p:cNvSpPr/>
            <p:nvPr/>
          </p:nvSpPr>
          <p:spPr>
            <a:xfrm>
              <a:off x="82176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924" name="Freeform: Shape 923">
              <a:extLst>
                <a:ext uri="{FF2B5EF4-FFF2-40B4-BE49-F238E27FC236}">
                  <a16:creationId xmlns:a16="http://schemas.microsoft.com/office/drawing/2014/main" id="{EFD89A5F-BFFD-9CCB-42AC-FDB7E3B44B9B}"/>
                </a:ext>
              </a:extLst>
            </p:cNvPr>
            <p:cNvSpPr/>
            <p:nvPr/>
          </p:nvSpPr>
          <p:spPr>
            <a:xfrm>
              <a:off x="82557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sp>
        <p:nvSpPr>
          <p:cNvPr id="929" name="TextBox 928">
            <a:extLst>
              <a:ext uri="{FF2B5EF4-FFF2-40B4-BE49-F238E27FC236}">
                <a16:creationId xmlns:a16="http://schemas.microsoft.com/office/drawing/2014/main" id="{9F331596-A83B-09CE-59C4-587DB441FE39}"/>
              </a:ext>
            </a:extLst>
          </p:cNvPr>
          <p:cNvSpPr txBox="1"/>
          <p:nvPr/>
        </p:nvSpPr>
        <p:spPr>
          <a:xfrm>
            <a:off x="225624" y="5392650"/>
            <a:ext cx="899605" cy="261610"/>
          </a:xfrm>
          <a:prstGeom prst="rect">
            <a:avLst/>
          </a:prstGeom>
          <a:noFill/>
        </p:spPr>
        <p:txBody>
          <a:bodyPr wrap="none" rtlCol="0">
            <a:spAutoFit/>
          </a:bodyPr>
          <a:lstStyle/>
          <a:p>
            <a:pPr algn="r" rtl="0"/>
            <a:r>
              <a:rPr lang="ja-jp" sz="1050">
                <a:solidFill>
                  <a:schemeClr val="accent2"/>
                </a:solidFill>
              </a:rPr>
              <a:t>フォリチニブ</a:t>
            </a:r>
          </a:p>
        </p:txBody>
      </p:sp>
      <p:graphicFrame>
        <p:nvGraphicFramePr>
          <p:cNvPr id="930" name="Table 929">
            <a:extLst>
              <a:ext uri="{FF2B5EF4-FFF2-40B4-BE49-F238E27FC236}">
                <a16:creationId xmlns:a16="http://schemas.microsoft.com/office/drawing/2014/main" id="{60D0CE69-1C25-BEBE-7E3E-778798778FCC}"/>
              </a:ext>
            </a:extLst>
          </p:cNvPr>
          <p:cNvGraphicFramePr>
            <a:graphicFrameLocks noGrp="1"/>
          </p:cNvGraphicFramePr>
          <p:nvPr>
            <p:extLst>
              <p:ext uri="{D42A27DB-BD31-4B8C-83A1-F6EECF244321}">
                <p14:modId xmlns:p14="http://schemas.microsoft.com/office/powerpoint/2010/main" val="625538337"/>
              </p:ext>
            </p:extLst>
          </p:nvPr>
        </p:nvGraphicFramePr>
        <p:xfrm>
          <a:off x="6820266" y="1884928"/>
          <a:ext cx="4546905" cy="881332"/>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352531">
                  <a:extLst>
                    <a:ext uri="{9D8B030D-6E8A-4147-A177-3AD203B41FA5}">
                      <a16:colId xmlns:a16="http://schemas.microsoft.com/office/drawing/2014/main" val="3971410762"/>
                    </a:ext>
                  </a:extLst>
                </a:gridCol>
                <a:gridCol w="1677749">
                  <a:extLst>
                    <a:ext uri="{9D8B030D-6E8A-4147-A177-3AD203B41FA5}">
                      <a16:colId xmlns:a16="http://schemas.microsoft.com/office/drawing/2014/main" val="2519347554"/>
                    </a:ext>
                  </a:extLst>
                </a:gridCol>
              </a:tblGrid>
              <a:tr h="239786">
                <a:tc>
                  <a:txBody>
                    <a:bodyPr/>
                    <a:lstStyle/>
                    <a:p>
                      <a:pPr algn="l" rtl="0"/>
                      <a:endParaRPr lang="en-GB" sz="1200" dirty="0">
                        <a:solidFill>
                          <a:srgbClr val="363636"/>
                        </a:solidFill>
                      </a:endParaRPr>
                    </a:p>
                  </a:txBody>
                  <a:tcPr marL="36000" marR="36000" marT="18000" marB="18000" anchor="ctr"/>
                </a:tc>
                <a:tc>
                  <a:txBody>
                    <a:bodyPr/>
                    <a:lstStyle/>
                    <a:p>
                      <a:pPr algn="ctr" rtl="0"/>
                      <a:r>
                        <a:rPr lang="ja-jp" sz="1200">
                          <a:solidFill>
                            <a:schemeClr val="tx2"/>
                          </a:solidFill>
                        </a:rPr>
                        <a:t>フォリチニブ</a:t>
                      </a:r>
                      <a:br>
                        <a:rPr lang="en-GB" sz="1200" dirty="0">
                          <a:solidFill>
                            <a:schemeClr val="tx2"/>
                          </a:solidFill>
                        </a:rPr>
                      </a:br>
                      <a:r>
                        <a:rPr lang="ja-jp" sz="1200">
                          <a:solidFill>
                            <a:schemeClr val="tx2"/>
                          </a:solidFill>
                        </a:rPr>
                        <a:t>(n=139)</a:t>
                      </a:r>
                    </a:p>
                  </a:txBody>
                  <a:tcPr marL="36000" marR="36000" marT="18000" marB="18000" anchor="ctr"/>
                </a:tc>
                <a:tc>
                  <a:txBody>
                    <a:bodyPr/>
                    <a:lstStyle/>
                    <a:p>
                      <a:pPr algn="ctr" rtl="0"/>
                      <a:r>
                        <a:rPr lang="ja-jp" sz="1200">
                          <a:solidFill>
                            <a:schemeClr val="tx2"/>
                          </a:solidFill>
                        </a:rPr>
                        <a:t>クリゾチニブ</a:t>
                      </a:r>
                      <a:br>
                        <a:rPr lang="en-GB" sz="1200" dirty="0">
                          <a:solidFill>
                            <a:schemeClr val="tx2"/>
                          </a:solidFill>
                        </a:rPr>
                      </a:br>
                      <a:r>
                        <a:rPr lang="ja-jp" sz="1200">
                          <a:solidFill>
                            <a:schemeClr val="tx2"/>
                          </a:solidFill>
                        </a:rPr>
                        <a:t>(n=136)</a:t>
                      </a:r>
                    </a:p>
                  </a:txBody>
                  <a:tcPr marL="36000" marR="36000" marT="18000" marB="18000" anchor="ctr"/>
                </a:tc>
                <a:extLst>
                  <a:ext uri="{0D108BD9-81ED-4DB2-BD59-A6C34878D82A}">
                    <a16:rowId xmlns:a16="http://schemas.microsoft.com/office/drawing/2014/main" val="4244728842"/>
                  </a:ext>
                </a:extLst>
              </a:tr>
              <a:tr h="239786">
                <a:tc>
                  <a:txBody>
                    <a:bodyPr/>
                    <a:lstStyle/>
                    <a:p>
                      <a:pPr algn="l" rtl="0"/>
                      <a:r>
                        <a:rPr lang="ja-jp" sz="1200">
                          <a:solidFill>
                            <a:srgbClr val="363636"/>
                          </a:solidFill>
                        </a:rPr>
                        <a:t>mOS、月数(95%CI)</a:t>
                      </a:r>
                    </a:p>
                  </a:txBody>
                  <a:tcPr marL="36000" marR="36000" marT="18000" marB="18000" anchor="ctr"/>
                </a:tc>
                <a:tc>
                  <a:txBody>
                    <a:bodyPr/>
                    <a:lstStyle/>
                    <a:p>
                      <a:pPr algn="ctr" rtl="0"/>
                      <a:r>
                        <a:rPr lang="ja-jp" sz="1200">
                          <a:solidFill>
                            <a:srgbClr val="363636"/>
                          </a:solidFill>
                        </a:rPr>
                        <a:t>NR (NR、NR)</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24.94 (NR、NR)</a:t>
                      </a:r>
                    </a:p>
                  </a:txBody>
                  <a:tcPr marL="36000" marR="36000" marT="18000" marB="18000" anchor="ctr"/>
                </a:tc>
                <a:extLst>
                  <a:ext uri="{0D108BD9-81ED-4DB2-BD59-A6C34878D82A}">
                    <a16:rowId xmlns:a16="http://schemas.microsoft.com/office/drawing/2014/main" val="137895593"/>
                  </a:ext>
                </a:extLst>
              </a:tr>
              <a:tr h="239786">
                <a:tc>
                  <a:txBody>
                    <a:bodyPr/>
                    <a:lstStyle/>
                    <a:p>
                      <a:pPr algn="l" rtl="0"/>
                      <a:r>
                        <a:rPr lang="ja-jp" sz="1200">
                          <a:solidFill>
                            <a:srgbClr val="363636"/>
                          </a:solidFill>
                        </a:rPr>
                        <a:t>HR (95%CI)；p値</a:t>
                      </a:r>
                    </a:p>
                  </a:txBody>
                  <a:tcPr marL="36000" marR="36000" marT="18000" marB="18000" anchor="ctr"/>
                </a:tc>
                <a:tc gridSpan="2">
                  <a:txBody>
                    <a:bodyPr/>
                    <a:lstStyle/>
                    <a:p>
                      <a:pPr algn="ctr" rtl="0"/>
                      <a:r>
                        <a:rPr lang="ja-jp" sz="1200">
                          <a:solidFill>
                            <a:srgbClr val="363636"/>
                          </a:solidFill>
                        </a:rPr>
                        <a:t>0.60 (0.30、1.20)；0.0723</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931" name="TextBox 930">
            <a:extLst>
              <a:ext uri="{FF2B5EF4-FFF2-40B4-BE49-F238E27FC236}">
                <a16:creationId xmlns:a16="http://schemas.microsoft.com/office/drawing/2014/main" id="{717C4975-15FE-C367-6FFE-B36FCA5917F0}"/>
              </a:ext>
            </a:extLst>
          </p:cNvPr>
          <p:cNvSpPr txBox="1"/>
          <p:nvPr/>
        </p:nvSpPr>
        <p:spPr>
          <a:xfrm>
            <a:off x="249669" y="5806916"/>
            <a:ext cx="875560" cy="253916"/>
          </a:xfrm>
          <a:prstGeom prst="rect">
            <a:avLst/>
          </a:prstGeom>
          <a:noFill/>
        </p:spPr>
        <p:txBody>
          <a:bodyPr wrap="none" rtlCol="0">
            <a:spAutoFit/>
          </a:bodyPr>
          <a:lstStyle/>
          <a:p>
            <a:pPr algn="r" rtl="0"/>
            <a:r>
              <a:rPr lang="ja-jp" sz="1050">
                <a:solidFill>
                  <a:schemeClr val="accent1"/>
                </a:solidFill>
              </a:rPr>
              <a:t>クリゾチニブ</a:t>
            </a:r>
          </a:p>
        </p:txBody>
      </p:sp>
    </p:spTree>
    <p:extLst>
      <p:ext uri="{BB962C8B-B14F-4D97-AF65-F5344CB8AC3E}">
        <p14:creationId xmlns:p14="http://schemas.microsoft.com/office/powerpoint/2010/main" val="28302373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OA09.03：ALK陽性進行非小細胞肺がん（NSCLC）の一次治療においてSAF-189sとクリゾチニブを比較した無作為化非盲検第III相試験</a:t>
            </a:r>
            <a:r>
              <a:rPr lang="en-GB" altLang="ja-JP" dirty="0"/>
              <a:t> </a:t>
            </a:r>
            <a:r>
              <a:rPr lang="ja-jp" dirty="0"/>
              <a:t>- Xiong A、他</a:t>
            </a:r>
          </a:p>
        </p:txBody>
      </p:sp>
      <p:sp>
        <p:nvSpPr>
          <p:cNvPr id="11" name="Text Placeholder 10">
            <a:extLst>
              <a:ext uri="{FF2B5EF4-FFF2-40B4-BE49-F238E27FC236}">
                <a16:creationId xmlns:a16="http://schemas.microsoft.com/office/drawing/2014/main" id="{0E935360-284A-36E4-B65E-14720EEA66B4}"/>
              </a:ext>
            </a:extLst>
          </p:cNvPr>
          <p:cNvSpPr>
            <a:spLocks noGrp="1"/>
          </p:cNvSpPr>
          <p:nvPr>
            <p:ph type="body" sz="quarter" idx="10"/>
          </p:nvPr>
        </p:nvSpPr>
        <p:spPr/>
        <p:txBody>
          <a:bodyPr rtlCol="0"/>
          <a:lstStyle/>
          <a:p>
            <a:pPr rtl="0"/>
            <a:r>
              <a:rPr lang="en-gb" baseline="30000" dirty="0"/>
              <a:t>*</a:t>
            </a:r>
            <a:r>
              <a:rPr lang="en-gb" dirty="0" err="1"/>
              <a:t>ベースライン時に測定可能な脳転移を有する患者において</a:t>
            </a:r>
            <a:endParaRPr lang="en-gb" dirty="0"/>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主要な結果 (続き)</a:t>
            </a:r>
          </a:p>
          <a:p>
            <a:pPr rtl="0">
              <a:spcBef>
                <a:spcPts val="23400"/>
              </a:spcBef>
            </a:pPr>
            <a:r>
              <a:rPr lang="ja-jp" b="1" dirty="0"/>
              <a:t>結論</a:t>
            </a:r>
          </a:p>
          <a:p>
            <a:pPr lvl="1" rtl="0"/>
            <a:r>
              <a:rPr lang="ja-jp" dirty="0"/>
              <a:t>ALK陽性進行NSCLCの中国人患者において、1LフォリチニブはクリゾチニブよりもPFSを有意に改善し、OSも改善傾向を示したが、安全性に関する新たな所見はなかった。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Xiong A、他J Thorac Oncol 2024年；19（補遺）：抄録番号 PL09.03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2706351531"/>
              </p:ext>
            </p:extLst>
          </p:nvPr>
        </p:nvGraphicFramePr>
        <p:xfrm>
          <a:off x="264695" y="1647765"/>
          <a:ext cx="3816746" cy="2659680"/>
        </p:xfrm>
        <a:graphic>
          <a:graphicData uri="http://schemas.openxmlformats.org/drawingml/2006/table">
            <a:tbl>
              <a:tblPr firstRow="1" bandRow="1">
                <a:tableStyleId>{69012ECD-51FC-41F1-AA8D-1B2483CD663E}</a:tableStyleId>
              </a:tblPr>
              <a:tblGrid>
                <a:gridCol w="1613631">
                  <a:extLst>
                    <a:ext uri="{9D8B030D-6E8A-4147-A177-3AD203B41FA5}">
                      <a16:colId xmlns:a16="http://schemas.microsoft.com/office/drawing/2014/main" val="1987913234"/>
                    </a:ext>
                  </a:extLst>
                </a:gridCol>
                <a:gridCol w="968303">
                  <a:extLst>
                    <a:ext uri="{9D8B030D-6E8A-4147-A177-3AD203B41FA5}">
                      <a16:colId xmlns:a16="http://schemas.microsoft.com/office/drawing/2014/main" val="2996158103"/>
                    </a:ext>
                  </a:extLst>
                </a:gridCol>
                <a:gridCol w="1234812">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転帰</a:t>
                      </a:r>
                    </a:p>
                  </a:txBody>
                  <a:tcPr marL="72000" marT="36000" marB="36000" anchor="b"/>
                </a:tc>
                <a:tc>
                  <a:txBody>
                    <a:bodyPr/>
                    <a:lstStyle/>
                    <a:p>
                      <a:pPr algn="ctr" rtl="0"/>
                      <a:r>
                        <a:rPr lang="ja-jp" sz="1200" b="1" noProof="0">
                          <a:solidFill>
                            <a:schemeClr val="tx2"/>
                          </a:solidFill>
                        </a:rPr>
                        <a:t>フォリチニブ</a:t>
                      </a:r>
                    </a:p>
                    <a:p>
                      <a:pPr algn="ctr" rtl="0"/>
                      <a:r>
                        <a:rPr lang="ja-jp" sz="1200" b="1" noProof="0">
                          <a:solidFill>
                            <a:schemeClr val="tx2"/>
                          </a:solidFill>
                        </a:rPr>
                        <a:t>(n=139)</a:t>
                      </a:r>
                    </a:p>
                  </a:txBody>
                  <a:tcPr marL="72000" marT="36000" marB="36000" anchor="b"/>
                </a:tc>
                <a:tc>
                  <a:txBody>
                    <a:bodyPr/>
                    <a:lstStyle/>
                    <a:p>
                      <a:pPr algn="ctr" rtl="0"/>
                      <a:r>
                        <a:rPr lang="ja-jp" sz="1200" b="1" noProof="0">
                          <a:solidFill>
                            <a:schemeClr val="tx2"/>
                          </a:solidFill>
                        </a:rPr>
                        <a:t>クリゾチニブ</a:t>
                      </a:r>
                    </a:p>
                    <a:p>
                      <a:pPr algn="ctr" rtl="0"/>
                      <a:r>
                        <a:rPr lang="ja-jp" sz="1200" b="1" noProof="0">
                          <a:solidFill>
                            <a:schemeClr val="tx2"/>
                          </a:solidFill>
                        </a:rPr>
                        <a:t>(n=136)</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ORR、n (%)</a:t>
                      </a:r>
                      <a:br>
                        <a:rPr lang="en-US" sz="1200" b="0" noProof="0" dirty="0">
                          <a:latin typeface="+mn-lt"/>
                        </a:rPr>
                      </a:br>
                      <a:r>
                        <a:rPr lang="ja-jp" sz="1200" b="0" noProof="0">
                          <a:latin typeface="+mn-lt"/>
                        </a:rPr>
                        <a:t>[95%CI]</a:t>
                      </a:r>
                    </a:p>
                  </a:txBody>
                  <a:tcPr marL="72000" marT="36000" marB="36000"/>
                </a:tc>
                <a:tc>
                  <a:txBody>
                    <a:bodyPr/>
                    <a:lstStyle/>
                    <a:p>
                      <a:pPr algn="ctr" rtl="0"/>
                      <a:r>
                        <a:rPr lang="ja-jp" sz="1200" noProof="0"/>
                        <a:t>129 (92.8)</a:t>
                      </a:r>
                      <a:br>
                        <a:rPr lang="en-US" sz="1200" noProof="0" dirty="0"/>
                      </a:br>
                      <a:r>
                        <a:rPr lang="ja-jp" sz="1200" noProof="0"/>
                        <a:t>[87.2、96.5]</a:t>
                      </a:r>
                    </a:p>
                  </a:txBody>
                  <a:tcPr marL="72000" marT="36000" marB="36000"/>
                </a:tc>
                <a:tc>
                  <a:txBody>
                    <a:bodyPr/>
                    <a:lstStyle/>
                    <a:p>
                      <a:pPr algn="ctr" rtl="0"/>
                      <a:r>
                        <a:rPr lang="ja-jp" sz="1200" noProof="0"/>
                        <a:t>110 (80.9)</a:t>
                      </a:r>
                      <a:br>
                        <a:rPr lang="en-US" sz="1200" noProof="0" dirty="0"/>
                      </a:br>
                      <a:r>
                        <a:rPr lang="ja-jp" sz="1200" noProof="0"/>
                        <a:t>[73.3、87.1]</a:t>
                      </a:r>
                    </a:p>
                  </a:txBody>
                  <a:tcPr marL="72000" marT="36000" marB="36000"/>
                </a:tc>
                <a:extLst>
                  <a:ext uri="{0D108BD9-81ED-4DB2-BD59-A6C34878D82A}">
                    <a16:rowId xmlns:a16="http://schemas.microsoft.com/office/drawing/2014/main" val="4286152442"/>
                  </a:ext>
                </a:extLst>
              </a:tr>
              <a:tr h="0">
                <a:tc>
                  <a:txBody>
                    <a:bodyPr/>
                    <a:lstStyle/>
                    <a:p>
                      <a:pPr marL="84138" indent="0" rtl="0"/>
                      <a:r>
                        <a:rPr lang="ja-jp" sz="1200" b="0" noProof="0" dirty="0">
                          <a:latin typeface="+mn-lt"/>
                        </a:rPr>
                        <a:t>OR（95％CI）</a:t>
                      </a:r>
                    </a:p>
                  </a:txBody>
                  <a:tcPr marL="72000" marT="36000" marB="36000"/>
                </a:tc>
                <a:tc gridSpan="2">
                  <a:txBody>
                    <a:bodyPr/>
                    <a:lstStyle/>
                    <a:p>
                      <a:pPr algn="ctr" rtl="0"/>
                      <a:r>
                        <a:rPr lang="ja-jp" sz="1200" noProof="0"/>
                        <a:t>3.04 (1.41、6.57)</a:t>
                      </a:r>
                    </a:p>
                  </a:txBody>
                  <a:tcPr marL="72000" marT="36000" marB="36000"/>
                </a:tc>
                <a:tc hMerge="1">
                  <a:txBody>
                    <a:bodyPr/>
                    <a:lstStyle/>
                    <a:p>
                      <a:pPr algn="ctr" rtl="0"/>
                      <a:endParaRPr lang="en-US" sz="1200" noProof="0" dirty="0"/>
                    </a:p>
                  </a:txBody>
                  <a:tcPr marL="72000" marT="36000" marB="36000"/>
                </a:tc>
                <a:extLst>
                  <a:ext uri="{0D108BD9-81ED-4DB2-BD59-A6C34878D82A}">
                    <a16:rowId xmlns:a16="http://schemas.microsoft.com/office/drawing/2014/main" val="512038009"/>
                  </a:ext>
                </a:extLst>
              </a:tr>
              <a:tr h="0">
                <a:tc>
                  <a:txBody>
                    <a:bodyPr/>
                    <a:lstStyle/>
                    <a:p>
                      <a:pPr rtl="0"/>
                      <a:r>
                        <a:rPr lang="ja-jp" sz="1200" b="0" noProof="0">
                          <a:latin typeface="+mn-lt"/>
                        </a:rPr>
                        <a:t>BOR、n (%)</a:t>
                      </a:r>
                    </a:p>
                  </a:txBody>
                  <a:tcPr marL="72000" marT="36000" marB="36000"/>
                </a:tc>
                <a:tc>
                  <a:txBody>
                    <a:bodyPr/>
                    <a:lstStyle/>
                    <a:p>
                      <a:pPr algn="ctr" rtl="0"/>
                      <a:endParaRPr lang="en-US" sz="1200" noProof="0" dirty="0"/>
                    </a:p>
                  </a:txBody>
                  <a:tcPr marL="72000" marT="36000" marB="36000"/>
                </a:tc>
                <a:tc>
                  <a:txBody>
                    <a:bodyPr/>
                    <a:lstStyle/>
                    <a:p>
                      <a:pPr algn="ctr" rtl="0"/>
                      <a:endParaRPr lang="en-US" sz="1200" noProof="0" dirty="0"/>
                    </a:p>
                  </a:txBody>
                  <a:tcPr marL="72000" marT="36000" marB="36000"/>
                </a:tc>
                <a:extLst>
                  <a:ext uri="{0D108BD9-81ED-4DB2-BD59-A6C34878D82A}">
                    <a16:rowId xmlns:a16="http://schemas.microsoft.com/office/drawing/2014/main" val="3093402527"/>
                  </a:ext>
                </a:extLst>
              </a:tr>
              <a:tr h="0">
                <a:tc>
                  <a:txBody>
                    <a:bodyPr/>
                    <a:lstStyle/>
                    <a:p>
                      <a:pPr marL="84138" indent="0" rtl="0"/>
                      <a:r>
                        <a:rPr lang="ja-jp" sz="1200" b="0" noProof="0">
                          <a:latin typeface="+mn-lt"/>
                        </a:rPr>
                        <a:t>PR</a:t>
                      </a:r>
                    </a:p>
                  </a:txBody>
                  <a:tcPr marL="72000" marT="36000" marB="36000"/>
                </a:tc>
                <a:tc>
                  <a:txBody>
                    <a:bodyPr/>
                    <a:lstStyle/>
                    <a:p>
                      <a:pPr algn="ctr" rtl="0"/>
                      <a:r>
                        <a:rPr lang="ja-jp" sz="1200" noProof="0"/>
                        <a:t>129 (92.8)</a:t>
                      </a:r>
                    </a:p>
                  </a:txBody>
                  <a:tcPr marL="72000" marT="36000" marB="36000"/>
                </a:tc>
                <a:tc>
                  <a:txBody>
                    <a:bodyPr/>
                    <a:lstStyle/>
                    <a:p>
                      <a:pPr algn="ctr" rtl="0"/>
                      <a:r>
                        <a:rPr lang="ja-jp" sz="1200" noProof="0"/>
                        <a:t>110 (80.9)</a:t>
                      </a:r>
                    </a:p>
                  </a:txBody>
                  <a:tcPr marL="72000" marT="36000" marB="36000"/>
                </a:tc>
                <a:extLst>
                  <a:ext uri="{0D108BD9-81ED-4DB2-BD59-A6C34878D82A}">
                    <a16:rowId xmlns:a16="http://schemas.microsoft.com/office/drawing/2014/main" val="3113293845"/>
                  </a:ext>
                </a:extLst>
              </a:tr>
              <a:tr h="0">
                <a:tc>
                  <a:txBody>
                    <a:bodyPr/>
                    <a:lstStyle/>
                    <a:p>
                      <a:pPr marL="84138" indent="0" rtl="0"/>
                      <a:r>
                        <a:rPr lang="ja-jp" sz="1200" b="0" noProof="0">
                          <a:latin typeface="+mn-lt"/>
                        </a:rPr>
                        <a:t>SD</a:t>
                      </a:r>
                    </a:p>
                  </a:txBody>
                  <a:tcPr marL="72000" marT="36000" marB="36000"/>
                </a:tc>
                <a:tc>
                  <a:txBody>
                    <a:bodyPr/>
                    <a:lstStyle/>
                    <a:p>
                      <a:pPr algn="ctr" rtl="0"/>
                      <a:r>
                        <a:rPr lang="ja-jp" sz="1200" noProof="0"/>
                        <a:t>6 (4.3)</a:t>
                      </a:r>
                    </a:p>
                  </a:txBody>
                  <a:tcPr marL="72000" marT="36000" marB="36000"/>
                </a:tc>
                <a:tc>
                  <a:txBody>
                    <a:bodyPr/>
                    <a:lstStyle/>
                    <a:p>
                      <a:pPr algn="ctr" rtl="0"/>
                      <a:r>
                        <a:rPr lang="ja-jp" sz="1200" noProof="0"/>
                        <a:t>22 (16.2)</a:t>
                      </a:r>
                    </a:p>
                  </a:txBody>
                  <a:tcPr marL="72000" marT="36000" marB="36000"/>
                </a:tc>
                <a:extLst>
                  <a:ext uri="{0D108BD9-81ED-4DB2-BD59-A6C34878D82A}">
                    <a16:rowId xmlns:a16="http://schemas.microsoft.com/office/drawing/2014/main" val="919345016"/>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PD</a:t>
                      </a:r>
                    </a:p>
                  </a:txBody>
                  <a:tcPr marL="72000" marT="36000" marB="36000"/>
                </a:tc>
                <a:tc>
                  <a:txBody>
                    <a:bodyPr/>
                    <a:lstStyle/>
                    <a:p>
                      <a:pPr algn="ctr" rtl="0"/>
                      <a:r>
                        <a:rPr lang="ja-jp" sz="1200" noProof="0"/>
                        <a:t>2 (1.4)</a:t>
                      </a:r>
                    </a:p>
                  </a:txBody>
                  <a:tcPr marL="72000" marT="36000" marB="36000"/>
                </a:tc>
                <a:tc>
                  <a:txBody>
                    <a:bodyPr/>
                    <a:lstStyle/>
                    <a:p>
                      <a:pPr algn="ctr" rtl="0"/>
                      <a:r>
                        <a:rPr lang="ja-jp" sz="1200" noProof="0"/>
                        <a:t>1 (0.7)</a:t>
                      </a:r>
                    </a:p>
                  </a:txBody>
                  <a:tcPr marL="72000" marT="36000" marB="36000"/>
                </a:tc>
                <a:extLst>
                  <a:ext uri="{0D108BD9-81ED-4DB2-BD59-A6C34878D82A}">
                    <a16:rowId xmlns:a16="http://schemas.microsoft.com/office/drawing/2014/main" val="347887180"/>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NE</a:t>
                      </a:r>
                    </a:p>
                  </a:txBody>
                  <a:tcPr marL="72000" marT="36000" marB="36000"/>
                </a:tc>
                <a:tc>
                  <a:txBody>
                    <a:bodyPr/>
                    <a:lstStyle/>
                    <a:p>
                      <a:pPr algn="ctr" rtl="0"/>
                      <a:r>
                        <a:rPr lang="ja-jp" sz="1200" noProof="0"/>
                        <a:t>2 (1.4)</a:t>
                      </a:r>
                    </a:p>
                  </a:txBody>
                  <a:tcPr marL="72000" marT="36000" marB="36000"/>
                </a:tc>
                <a:tc>
                  <a:txBody>
                    <a:bodyPr/>
                    <a:lstStyle/>
                    <a:p>
                      <a:pPr algn="ctr" rtl="0"/>
                      <a:r>
                        <a:rPr lang="ja-jp" sz="1200" noProof="0"/>
                        <a:t>3 (2.2)</a:t>
                      </a:r>
                    </a:p>
                  </a:txBody>
                  <a:tcPr marL="72000" marT="36000" marB="36000"/>
                </a:tc>
                <a:extLst>
                  <a:ext uri="{0D108BD9-81ED-4DB2-BD59-A6C34878D82A}">
                    <a16:rowId xmlns:a16="http://schemas.microsoft.com/office/drawing/2014/main" val="233042051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latin typeface="+mn-lt"/>
                        </a:rPr>
                        <a:t>mDoR、月数(95%CI)</a:t>
                      </a:r>
                    </a:p>
                  </a:txBody>
                  <a:tcPr marL="72000" marT="36000" marB="36000"/>
                </a:tc>
                <a:tc>
                  <a:txBody>
                    <a:bodyPr/>
                    <a:lstStyle/>
                    <a:p>
                      <a:pPr algn="ctr" rtl="0"/>
                      <a:r>
                        <a:rPr lang="ja-jp" sz="1200" noProof="0"/>
                        <a:t>NR</a:t>
                      </a:r>
                    </a:p>
                  </a:txBody>
                  <a:tcPr marL="72000" marT="36000" marB="36000"/>
                </a:tc>
                <a:tc>
                  <a:txBody>
                    <a:bodyPr/>
                    <a:lstStyle/>
                    <a:p>
                      <a:pPr algn="ctr" rtl="0"/>
                      <a:r>
                        <a:rPr lang="ja-jp" sz="1200" noProof="0" dirty="0"/>
                        <a:t>15.9 (11.2、NR)</a:t>
                      </a:r>
                    </a:p>
                  </a:txBody>
                  <a:tcPr marL="72000" marT="36000" marB="36000"/>
                </a:tc>
                <a:extLst>
                  <a:ext uri="{0D108BD9-81ED-4DB2-BD59-A6C34878D82A}">
                    <a16:rowId xmlns:a16="http://schemas.microsoft.com/office/drawing/2014/main" val="2331547454"/>
                  </a:ext>
                </a:extLst>
              </a:tr>
            </a:tbl>
          </a:graphicData>
        </a:graphic>
      </p:graphicFrame>
      <p:graphicFrame>
        <p:nvGraphicFramePr>
          <p:cNvPr id="3" name="Table 3">
            <a:extLst>
              <a:ext uri="{FF2B5EF4-FFF2-40B4-BE49-F238E27FC236}">
                <a16:creationId xmlns:a16="http://schemas.microsoft.com/office/drawing/2014/main" id="{55889CF0-692A-27F2-F92A-A292ADA05927}"/>
              </a:ext>
            </a:extLst>
          </p:cNvPr>
          <p:cNvGraphicFramePr>
            <a:graphicFrameLocks noGrp="1"/>
          </p:cNvGraphicFramePr>
          <p:nvPr>
            <p:extLst>
              <p:ext uri="{D42A27DB-BD31-4B8C-83A1-F6EECF244321}">
                <p14:modId xmlns:p14="http://schemas.microsoft.com/office/powerpoint/2010/main" val="2405208267"/>
              </p:ext>
            </p:extLst>
          </p:nvPr>
        </p:nvGraphicFramePr>
        <p:xfrm>
          <a:off x="4219368" y="1647765"/>
          <a:ext cx="3833410" cy="2659680"/>
        </p:xfrm>
        <a:graphic>
          <a:graphicData uri="http://schemas.openxmlformats.org/drawingml/2006/table">
            <a:tbl>
              <a:tblPr firstRow="1" bandRow="1">
                <a:tableStyleId>{69012ECD-51FC-41F1-AA8D-1B2483CD663E}</a:tableStyleId>
              </a:tblPr>
              <a:tblGrid>
                <a:gridCol w="1630295">
                  <a:extLst>
                    <a:ext uri="{9D8B030D-6E8A-4147-A177-3AD203B41FA5}">
                      <a16:colId xmlns:a16="http://schemas.microsoft.com/office/drawing/2014/main" val="1987913234"/>
                    </a:ext>
                  </a:extLst>
                </a:gridCol>
                <a:gridCol w="968303">
                  <a:extLst>
                    <a:ext uri="{9D8B030D-6E8A-4147-A177-3AD203B41FA5}">
                      <a16:colId xmlns:a16="http://schemas.microsoft.com/office/drawing/2014/main" val="2996158103"/>
                    </a:ext>
                  </a:extLst>
                </a:gridCol>
                <a:gridCol w="1234812">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頭蓋内奏功</a:t>
                      </a:r>
                      <a:r>
                        <a:rPr lang="en-gb" sz="1200" b="1" baseline="30000" noProof="0">
                          <a:solidFill>
                            <a:schemeClr val="tx2"/>
                          </a:solidFill>
                        </a:rPr>
                        <a:t>*</a:t>
                      </a:r>
                    </a:p>
                  </a:txBody>
                  <a:tcPr marL="72000" marT="36000" marB="36000" anchor="b"/>
                </a:tc>
                <a:tc>
                  <a:txBody>
                    <a:bodyPr/>
                    <a:lstStyle/>
                    <a:p>
                      <a:pPr algn="ctr" rtl="0"/>
                      <a:r>
                        <a:rPr lang="ja-jp" sz="1200" b="1" noProof="0">
                          <a:solidFill>
                            <a:schemeClr val="tx2"/>
                          </a:solidFill>
                        </a:rPr>
                        <a:t>フォリチニブ</a:t>
                      </a:r>
                    </a:p>
                    <a:p>
                      <a:pPr algn="ctr" rtl="0"/>
                      <a:r>
                        <a:rPr lang="ja-jp" sz="1200" b="1" noProof="0">
                          <a:solidFill>
                            <a:schemeClr val="tx2"/>
                          </a:solidFill>
                        </a:rPr>
                        <a:t>(n=10)</a:t>
                      </a:r>
                    </a:p>
                  </a:txBody>
                  <a:tcPr marL="72000" marT="36000" marB="36000" anchor="b"/>
                </a:tc>
                <a:tc>
                  <a:txBody>
                    <a:bodyPr/>
                    <a:lstStyle/>
                    <a:p>
                      <a:pPr algn="ctr" rtl="0"/>
                      <a:r>
                        <a:rPr lang="ja-jp" sz="1200" b="1" noProof="0">
                          <a:solidFill>
                            <a:schemeClr val="tx2"/>
                          </a:solidFill>
                        </a:rPr>
                        <a:t>クリゾチニブ</a:t>
                      </a:r>
                    </a:p>
                    <a:p>
                      <a:pPr algn="ctr" rtl="0"/>
                      <a:r>
                        <a:rPr lang="ja-jp" sz="1200" b="1" noProof="0">
                          <a:solidFill>
                            <a:schemeClr val="tx2"/>
                          </a:solidFill>
                        </a:rPr>
                        <a:t>(n=18)</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ORR、n (%)</a:t>
                      </a:r>
                      <a:br>
                        <a:rPr lang="en-US" sz="1200" b="0" noProof="0" dirty="0">
                          <a:latin typeface="+mn-lt"/>
                        </a:rPr>
                      </a:br>
                      <a:r>
                        <a:rPr lang="ja-jp" sz="1200" b="0" noProof="0">
                          <a:latin typeface="+mn-lt"/>
                        </a:rPr>
                        <a:t>[95%CI]</a:t>
                      </a:r>
                    </a:p>
                  </a:txBody>
                  <a:tcPr marL="72000" marT="36000" marB="36000"/>
                </a:tc>
                <a:tc>
                  <a:txBody>
                    <a:bodyPr/>
                    <a:lstStyle/>
                    <a:p>
                      <a:pPr algn="ctr" rtl="0"/>
                      <a:r>
                        <a:rPr lang="ja-jp" sz="1200" noProof="0"/>
                        <a:t>10 (100)</a:t>
                      </a:r>
                      <a:br>
                        <a:rPr lang="en-US" sz="1200" noProof="0" dirty="0"/>
                      </a:br>
                      <a:r>
                        <a:rPr lang="ja-jp" sz="1200" noProof="0"/>
                        <a:t>[69.2、100]</a:t>
                      </a:r>
                    </a:p>
                  </a:txBody>
                  <a:tcPr marL="72000" marT="36000" marB="36000"/>
                </a:tc>
                <a:tc>
                  <a:txBody>
                    <a:bodyPr/>
                    <a:lstStyle/>
                    <a:p>
                      <a:pPr algn="ctr" rtl="0"/>
                      <a:r>
                        <a:rPr lang="ja-jp" sz="1200" noProof="0"/>
                        <a:t>9 (50.0)</a:t>
                      </a:r>
                      <a:br>
                        <a:rPr lang="en-US" sz="1200" noProof="0" dirty="0"/>
                      </a:br>
                      <a:r>
                        <a:rPr lang="ja-jp" sz="1200" noProof="0"/>
                        <a:t>[26.0、74.0]</a:t>
                      </a:r>
                    </a:p>
                  </a:txBody>
                  <a:tcPr marL="72000" marT="36000" marB="36000"/>
                </a:tc>
                <a:extLst>
                  <a:ext uri="{0D108BD9-81ED-4DB2-BD59-A6C34878D82A}">
                    <a16:rowId xmlns:a16="http://schemas.microsoft.com/office/drawing/2014/main" val="4286152442"/>
                  </a:ext>
                </a:extLst>
              </a:tr>
              <a:tr h="0">
                <a:tc>
                  <a:txBody>
                    <a:bodyPr/>
                    <a:lstStyle/>
                    <a:p>
                      <a:pPr marL="84138" indent="0" rtl="0"/>
                      <a:r>
                        <a:rPr lang="ja-jp" sz="1200" b="0" noProof="0">
                          <a:latin typeface="+mn-lt"/>
                        </a:rPr>
                        <a:t>OR（95％CI）</a:t>
                      </a:r>
                    </a:p>
                  </a:txBody>
                  <a:tcPr marL="72000" marT="36000" marB="36000"/>
                </a:tc>
                <a:tc gridSpan="2">
                  <a:txBody>
                    <a:bodyPr/>
                    <a:lstStyle/>
                    <a:p>
                      <a:pPr algn="ctr" rtl="0"/>
                      <a:r>
                        <a:rPr lang="ja-jp" sz="1200" noProof="0"/>
                        <a:t>NC</a:t>
                      </a:r>
                    </a:p>
                  </a:txBody>
                  <a:tcPr marL="72000" marT="36000" marB="36000"/>
                </a:tc>
                <a:tc hMerge="1">
                  <a:txBody>
                    <a:bodyPr/>
                    <a:lstStyle/>
                    <a:p>
                      <a:pPr algn="ctr" rtl="0"/>
                      <a:endParaRPr lang="en-US" sz="1200" noProof="0" dirty="0"/>
                    </a:p>
                  </a:txBody>
                  <a:tcPr marL="72000" marT="36000" marB="36000"/>
                </a:tc>
                <a:extLst>
                  <a:ext uri="{0D108BD9-81ED-4DB2-BD59-A6C34878D82A}">
                    <a16:rowId xmlns:a16="http://schemas.microsoft.com/office/drawing/2014/main" val="512038009"/>
                  </a:ext>
                </a:extLst>
              </a:tr>
              <a:tr h="0">
                <a:tc>
                  <a:txBody>
                    <a:bodyPr/>
                    <a:lstStyle/>
                    <a:p>
                      <a:pPr rtl="0"/>
                      <a:r>
                        <a:rPr lang="ja-jp" sz="1200" b="0" noProof="0">
                          <a:latin typeface="+mn-lt"/>
                        </a:rPr>
                        <a:t>BOR、n (%)</a:t>
                      </a:r>
                    </a:p>
                  </a:txBody>
                  <a:tcPr marL="72000" marT="36000" marB="36000"/>
                </a:tc>
                <a:tc>
                  <a:txBody>
                    <a:bodyPr/>
                    <a:lstStyle/>
                    <a:p>
                      <a:pPr algn="ctr" rtl="0"/>
                      <a:endParaRPr lang="en-US" sz="1200" noProof="0" dirty="0"/>
                    </a:p>
                  </a:txBody>
                  <a:tcPr marL="72000" marT="36000" marB="36000"/>
                </a:tc>
                <a:tc>
                  <a:txBody>
                    <a:bodyPr/>
                    <a:lstStyle/>
                    <a:p>
                      <a:pPr algn="ctr" rtl="0"/>
                      <a:endParaRPr lang="en-US" sz="1200" noProof="0" dirty="0"/>
                    </a:p>
                  </a:txBody>
                  <a:tcPr marL="72000" marT="36000" marB="36000"/>
                </a:tc>
                <a:extLst>
                  <a:ext uri="{0D108BD9-81ED-4DB2-BD59-A6C34878D82A}">
                    <a16:rowId xmlns:a16="http://schemas.microsoft.com/office/drawing/2014/main" val="3093402527"/>
                  </a:ext>
                </a:extLst>
              </a:tr>
              <a:tr h="0">
                <a:tc>
                  <a:txBody>
                    <a:bodyPr/>
                    <a:lstStyle/>
                    <a:p>
                      <a:pPr marL="84138" indent="0" rtl="0"/>
                      <a:r>
                        <a:rPr lang="ja-jp" sz="1200" b="0" noProof="0">
                          <a:latin typeface="+mn-lt"/>
                        </a:rPr>
                        <a:t>CR</a:t>
                      </a:r>
                    </a:p>
                  </a:txBody>
                  <a:tcPr marL="72000" marT="36000" marB="36000"/>
                </a:tc>
                <a:tc>
                  <a:txBody>
                    <a:bodyPr/>
                    <a:lstStyle/>
                    <a:p>
                      <a:pPr algn="ctr" rtl="0"/>
                      <a:r>
                        <a:rPr lang="ja-jp" sz="1200" noProof="0"/>
                        <a:t>2 (20.0)</a:t>
                      </a:r>
                    </a:p>
                  </a:txBody>
                  <a:tcPr marL="72000" marT="36000" marB="36000"/>
                </a:tc>
                <a:tc>
                  <a:txBody>
                    <a:bodyPr/>
                    <a:lstStyle/>
                    <a:p>
                      <a:pPr algn="ctr" rtl="0"/>
                      <a:r>
                        <a:rPr lang="ja-jp" sz="1200" noProof="0"/>
                        <a:t>2 (11.1)</a:t>
                      </a:r>
                    </a:p>
                  </a:txBody>
                  <a:tcPr marL="72000" marT="36000" marB="36000"/>
                </a:tc>
                <a:extLst>
                  <a:ext uri="{0D108BD9-81ED-4DB2-BD59-A6C34878D82A}">
                    <a16:rowId xmlns:a16="http://schemas.microsoft.com/office/drawing/2014/main" val="2299457836"/>
                  </a:ext>
                </a:extLst>
              </a:tr>
              <a:tr h="0">
                <a:tc>
                  <a:txBody>
                    <a:bodyPr/>
                    <a:lstStyle/>
                    <a:p>
                      <a:pPr marL="84138" indent="0" rtl="0"/>
                      <a:r>
                        <a:rPr lang="ja-jp" sz="1200" b="0" noProof="0">
                          <a:latin typeface="+mn-lt"/>
                        </a:rPr>
                        <a:t>PR</a:t>
                      </a:r>
                    </a:p>
                  </a:txBody>
                  <a:tcPr marL="72000" marT="36000" marB="36000"/>
                </a:tc>
                <a:tc>
                  <a:txBody>
                    <a:bodyPr/>
                    <a:lstStyle/>
                    <a:p>
                      <a:pPr algn="ctr" rtl="0"/>
                      <a:r>
                        <a:rPr lang="ja-jp" sz="1200" noProof="0"/>
                        <a:t>8 (80.0)</a:t>
                      </a:r>
                    </a:p>
                  </a:txBody>
                  <a:tcPr marL="72000" marT="36000" marB="36000"/>
                </a:tc>
                <a:tc>
                  <a:txBody>
                    <a:bodyPr/>
                    <a:lstStyle/>
                    <a:p>
                      <a:pPr algn="ctr" rtl="0"/>
                      <a:r>
                        <a:rPr lang="ja-jp" sz="1200" noProof="0"/>
                        <a:t>7 (38.9)</a:t>
                      </a:r>
                    </a:p>
                  </a:txBody>
                  <a:tcPr marL="72000" marT="36000" marB="36000"/>
                </a:tc>
                <a:extLst>
                  <a:ext uri="{0D108BD9-81ED-4DB2-BD59-A6C34878D82A}">
                    <a16:rowId xmlns:a16="http://schemas.microsoft.com/office/drawing/2014/main" val="3113293845"/>
                  </a:ext>
                </a:extLst>
              </a:tr>
              <a:tr h="0">
                <a:tc>
                  <a:txBody>
                    <a:bodyPr/>
                    <a:lstStyle/>
                    <a:p>
                      <a:pPr marL="84138" indent="0" rtl="0"/>
                      <a:r>
                        <a:rPr lang="ja-jp" sz="1200" b="0" noProof="0">
                          <a:latin typeface="+mn-lt"/>
                        </a:rPr>
                        <a:t>SD</a:t>
                      </a:r>
                    </a:p>
                  </a:txBody>
                  <a:tcPr marL="72000" marT="36000" marB="36000"/>
                </a:tc>
                <a:tc>
                  <a:txBody>
                    <a:bodyPr/>
                    <a:lstStyle/>
                    <a:p>
                      <a:pPr algn="ctr" rtl="0"/>
                      <a:r>
                        <a:rPr lang="ja-jp" sz="1200" noProof="0"/>
                        <a:t>0</a:t>
                      </a:r>
                    </a:p>
                  </a:txBody>
                  <a:tcPr marL="72000" marT="36000" marB="36000"/>
                </a:tc>
                <a:tc>
                  <a:txBody>
                    <a:bodyPr/>
                    <a:lstStyle/>
                    <a:p>
                      <a:pPr algn="ctr" rtl="0"/>
                      <a:r>
                        <a:rPr lang="ja-jp" sz="1200" noProof="0"/>
                        <a:t>8 (44.4)</a:t>
                      </a:r>
                    </a:p>
                  </a:txBody>
                  <a:tcPr marL="72000" marT="36000" marB="36000"/>
                </a:tc>
                <a:extLst>
                  <a:ext uri="{0D108BD9-81ED-4DB2-BD59-A6C34878D82A}">
                    <a16:rowId xmlns:a16="http://schemas.microsoft.com/office/drawing/2014/main" val="919345016"/>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latin typeface="+mn-lt"/>
                        </a:rPr>
                        <a:t>PD</a:t>
                      </a:r>
                    </a:p>
                  </a:txBody>
                  <a:tcPr marL="72000" marT="36000" marB="36000"/>
                </a:tc>
                <a:tc>
                  <a:txBody>
                    <a:bodyPr/>
                    <a:lstStyle/>
                    <a:p>
                      <a:pPr algn="ctr" rtl="0"/>
                      <a:r>
                        <a:rPr lang="ja-jp" sz="1200" noProof="0"/>
                        <a:t>0</a:t>
                      </a:r>
                    </a:p>
                  </a:txBody>
                  <a:tcPr marL="72000" marT="36000" marB="36000"/>
                </a:tc>
                <a:tc>
                  <a:txBody>
                    <a:bodyPr/>
                    <a:lstStyle/>
                    <a:p>
                      <a:pPr algn="ctr" rtl="0"/>
                      <a:r>
                        <a:rPr lang="ja-jp" sz="1200" noProof="0"/>
                        <a:t>1 (5.6)</a:t>
                      </a:r>
                    </a:p>
                  </a:txBody>
                  <a:tcPr marL="72000" marT="36000" marB="36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mDoR、月数 (95%CI)</a:t>
                      </a:r>
                    </a:p>
                  </a:txBody>
                  <a:tcPr marL="72000" marT="36000" marB="36000"/>
                </a:tc>
                <a:tc>
                  <a:txBody>
                    <a:bodyPr/>
                    <a:lstStyle/>
                    <a:p>
                      <a:pPr algn="ctr" rtl="0"/>
                      <a:r>
                        <a:rPr lang="ja-jp" sz="1200" noProof="0"/>
                        <a:t>NR</a:t>
                      </a:r>
                    </a:p>
                  </a:txBody>
                  <a:tcPr marL="72000" marT="36000" marB="36000"/>
                </a:tc>
                <a:tc>
                  <a:txBody>
                    <a:bodyPr/>
                    <a:lstStyle/>
                    <a:p>
                      <a:pPr algn="ctr" rtl="0"/>
                      <a:r>
                        <a:rPr lang="ja-jp" sz="1200" noProof="0" dirty="0"/>
                        <a:t>11.0 (2.9、NR)</a:t>
                      </a:r>
                    </a:p>
                  </a:txBody>
                  <a:tcPr marL="72000" marT="36000" marB="36000"/>
                </a:tc>
                <a:extLst>
                  <a:ext uri="{0D108BD9-81ED-4DB2-BD59-A6C34878D82A}">
                    <a16:rowId xmlns:a16="http://schemas.microsoft.com/office/drawing/2014/main" val="2331547454"/>
                  </a:ext>
                </a:extLst>
              </a:tr>
            </a:tbl>
          </a:graphicData>
        </a:graphic>
      </p:graphicFrame>
      <p:graphicFrame>
        <p:nvGraphicFramePr>
          <p:cNvPr id="4" name="Table 3">
            <a:extLst>
              <a:ext uri="{FF2B5EF4-FFF2-40B4-BE49-F238E27FC236}">
                <a16:creationId xmlns:a16="http://schemas.microsoft.com/office/drawing/2014/main" id="{31EB6737-CB39-33D2-906B-ADE0325C085F}"/>
              </a:ext>
            </a:extLst>
          </p:cNvPr>
          <p:cNvGraphicFramePr>
            <a:graphicFrameLocks noGrp="1"/>
          </p:cNvGraphicFramePr>
          <p:nvPr>
            <p:extLst>
              <p:ext uri="{D42A27DB-BD31-4B8C-83A1-F6EECF244321}">
                <p14:modId xmlns:p14="http://schemas.microsoft.com/office/powerpoint/2010/main" val="942316419"/>
              </p:ext>
            </p:extLst>
          </p:nvPr>
        </p:nvGraphicFramePr>
        <p:xfrm>
          <a:off x="8190705" y="1647765"/>
          <a:ext cx="3776706" cy="1967040"/>
        </p:xfrm>
        <a:graphic>
          <a:graphicData uri="http://schemas.openxmlformats.org/drawingml/2006/table">
            <a:tbl>
              <a:tblPr firstRow="1" bandRow="1">
                <a:tableStyleId>{69012ECD-51FC-41F1-AA8D-1B2483CD663E}</a:tableStyleId>
              </a:tblPr>
              <a:tblGrid>
                <a:gridCol w="1801740">
                  <a:extLst>
                    <a:ext uri="{9D8B030D-6E8A-4147-A177-3AD203B41FA5}">
                      <a16:colId xmlns:a16="http://schemas.microsoft.com/office/drawing/2014/main" val="1987913234"/>
                    </a:ext>
                  </a:extLst>
                </a:gridCol>
                <a:gridCol w="939728">
                  <a:extLst>
                    <a:ext uri="{9D8B030D-6E8A-4147-A177-3AD203B41FA5}">
                      <a16:colId xmlns:a16="http://schemas.microsoft.com/office/drawing/2014/main" val="2996158103"/>
                    </a:ext>
                  </a:extLst>
                </a:gridCol>
                <a:gridCol w="103523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TRAE、n (%)</a:t>
                      </a:r>
                    </a:p>
                  </a:txBody>
                  <a:tcPr marL="72000" marT="36000" marB="36000" anchor="b"/>
                </a:tc>
                <a:tc>
                  <a:txBody>
                    <a:bodyPr/>
                    <a:lstStyle/>
                    <a:p>
                      <a:pPr algn="ctr" rtl="0"/>
                      <a:r>
                        <a:rPr lang="ja-jp" sz="1200" b="1" noProof="0">
                          <a:solidFill>
                            <a:schemeClr val="tx2"/>
                          </a:solidFill>
                        </a:rPr>
                        <a:t>フォリチニブ</a:t>
                      </a:r>
                    </a:p>
                    <a:p>
                      <a:pPr algn="ctr" rtl="0"/>
                      <a:r>
                        <a:rPr lang="ja-jp" sz="1200" b="1" noProof="0">
                          <a:solidFill>
                            <a:schemeClr val="tx2"/>
                          </a:solidFill>
                        </a:rPr>
                        <a:t>(n=138)</a:t>
                      </a:r>
                    </a:p>
                  </a:txBody>
                  <a:tcPr marL="72000" marT="36000" marB="36000" anchor="b"/>
                </a:tc>
                <a:tc>
                  <a:txBody>
                    <a:bodyPr/>
                    <a:lstStyle/>
                    <a:p>
                      <a:pPr algn="ctr" rtl="0"/>
                      <a:r>
                        <a:rPr lang="ja-jp" sz="1200" b="1" noProof="0">
                          <a:solidFill>
                            <a:schemeClr val="tx2"/>
                          </a:solidFill>
                        </a:rPr>
                        <a:t>クリゾチニブ</a:t>
                      </a:r>
                    </a:p>
                    <a:p>
                      <a:pPr algn="ctr" rtl="0"/>
                      <a:r>
                        <a:rPr lang="ja-jp" sz="1200" b="1" noProof="0">
                          <a:solidFill>
                            <a:schemeClr val="tx2"/>
                          </a:solidFill>
                        </a:rPr>
                        <a:t>(n=135)</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72000" marT="36000" marB="36000"/>
                </a:tc>
                <a:tc>
                  <a:txBody>
                    <a:bodyPr/>
                    <a:lstStyle/>
                    <a:p>
                      <a:pPr algn="ctr" rtl="0"/>
                      <a:r>
                        <a:rPr lang="ja-jp" sz="1200" noProof="0"/>
                        <a:t>135 (97.8)</a:t>
                      </a:r>
                    </a:p>
                  </a:txBody>
                  <a:tcPr marL="72000" marT="36000" marB="36000"/>
                </a:tc>
                <a:tc>
                  <a:txBody>
                    <a:bodyPr/>
                    <a:lstStyle/>
                    <a:p>
                      <a:pPr algn="ctr" rtl="0"/>
                      <a:r>
                        <a:rPr lang="ja-jp" sz="1200" noProof="0"/>
                        <a:t>133 (98.5)</a:t>
                      </a:r>
                    </a:p>
                  </a:txBody>
                  <a:tcPr marL="72000" marT="36000" marB="36000"/>
                </a:tc>
                <a:extLst>
                  <a:ext uri="{0D108BD9-81ED-4DB2-BD59-A6C34878D82A}">
                    <a16:rowId xmlns:a16="http://schemas.microsoft.com/office/drawing/2014/main" val="4286152442"/>
                  </a:ext>
                </a:extLst>
              </a:tr>
              <a:tr h="0">
                <a:tc>
                  <a:txBody>
                    <a:bodyPr/>
                    <a:lstStyle/>
                    <a:p>
                      <a:pPr rtl="0"/>
                      <a:r>
                        <a:rPr lang="ja-jp" sz="1200" b="0" noProof="0">
                          <a:latin typeface="+mn-lt"/>
                        </a:rPr>
                        <a:t>グレード3以上</a:t>
                      </a:r>
                    </a:p>
                  </a:txBody>
                  <a:tcPr marL="72000" marT="36000" marB="36000"/>
                </a:tc>
                <a:tc>
                  <a:txBody>
                    <a:bodyPr/>
                    <a:lstStyle/>
                    <a:p>
                      <a:pPr algn="ctr" rtl="0"/>
                      <a:r>
                        <a:rPr lang="ja-jp" sz="1200" noProof="0"/>
                        <a:t>52 (37.7)</a:t>
                      </a:r>
                    </a:p>
                  </a:txBody>
                  <a:tcPr marL="72000" marT="36000" marB="36000"/>
                </a:tc>
                <a:tc>
                  <a:txBody>
                    <a:bodyPr/>
                    <a:lstStyle/>
                    <a:p>
                      <a:pPr algn="ctr" rtl="0"/>
                      <a:r>
                        <a:rPr lang="ja-jp" sz="1200" noProof="0"/>
                        <a:t>75 (55.6)</a:t>
                      </a:r>
                    </a:p>
                  </a:txBody>
                  <a:tcPr marL="72000" marT="36000" marB="36000"/>
                </a:tc>
                <a:extLst>
                  <a:ext uri="{0D108BD9-81ED-4DB2-BD59-A6C34878D82A}">
                    <a16:rowId xmlns:a16="http://schemas.microsoft.com/office/drawing/2014/main" val="309340252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重篤</a:t>
                      </a:r>
                    </a:p>
                  </a:txBody>
                  <a:tcPr marL="72000" marT="36000" marB="36000"/>
                </a:tc>
                <a:tc>
                  <a:txBody>
                    <a:bodyPr/>
                    <a:lstStyle/>
                    <a:p>
                      <a:pPr algn="ctr" rtl="0"/>
                      <a:r>
                        <a:rPr lang="ja-jp" sz="1200" noProof="0"/>
                        <a:t>22 (15.9)</a:t>
                      </a:r>
                    </a:p>
                  </a:txBody>
                  <a:tcPr marL="72000" marT="36000" marB="36000"/>
                </a:tc>
                <a:tc>
                  <a:txBody>
                    <a:bodyPr/>
                    <a:lstStyle/>
                    <a:p>
                      <a:pPr algn="ctr" rtl="0"/>
                      <a:r>
                        <a:rPr lang="ja-jp" sz="1200" noProof="0"/>
                        <a:t>16 (11.9)</a:t>
                      </a:r>
                    </a:p>
                  </a:txBody>
                  <a:tcPr marL="72000" marT="36000" marB="36000"/>
                </a:tc>
                <a:extLst>
                  <a:ext uri="{0D108BD9-81ED-4DB2-BD59-A6C34878D82A}">
                    <a16:rowId xmlns:a16="http://schemas.microsoft.com/office/drawing/2014/main" val="233154745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投与中断に至った</a:t>
                      </a:r>
                    </a:p>
                  </a:txBody>
                  <a:tcPr marL="72000" marT="36000" marB="36000"/>
                </a:tc>
                <a:tc>
                  <a:txBody>
                    <a:bodyPr/>
                    <a:lstStyle/>
                    <a:p>
                      <a:pPr algn="ctr" rtl="0"/>
                      <a:r>
                        <a:rPr lang="ja-jp" sz="1200" noProof="0"/>
                        <a:t>37 (26.8)</a:t>
                      </a:r>
                    </a:p>
                  </a:txBody>
                  <a:tcPr marL="72000" marT="36000" marB="36000"/>
                </a:tc>
                <a:tc>
                  <a:txBody>
                    <a:bodyPr/>
                    <a:lstStyle/>
                    <a:p>
                      <a:pPr algn="ctr" rtl="0"/>
                      <a:r>
                        <a:rPr lang="ja-jp" sz="1200" noProof="0"/>
                        <a:t>48 (35.6)</a:t>
                      </a:r>
                    </a:p>
                  </a:txBody>
                  <a:tcPr marL="72000" marT="36000" marB="36000"/>
                </a:tc>
                <a:extLst>
                  <a:ext uri="{0D108BD9-81ED-4DB2-BD59-A6C34878D82A}">
                    <a16:rowId xmlns:a16="http://schemas.microsoft.com/office/drawing/2014/main" val="239785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用量の減量に至った</a:t>
                      </a:r>
                    </a:p>
                  </a:txBody>
                  <a:tcPr marL="72000" marT="36000" marB="36000"/>
                </a:tc>
                <a:tc>
                  <a:txBody>
                    <a:bodyPr/>
                    <a:lstStyle/>
                    <a:p>
                      <a:pPr algn="ctr" rtl="0"/>
                      <a:r>
                        <a:rPr lang="ja-jp" sz="1200" noProof="0"/>
                        <a:t>33 (23.9)</a:t>
                      </a:r>
                    </a:p>
                  </a:txBody>
                  <a:tcPr marL="72000" marT="36000" marB="36000"/>
                </a:tc>
                <a:tc>
                  <a:txBody>
                    <a:bodyPr/>
                    <a:lstStyle/>
                    <a:p>
                      <a:pPr algn="ctr" rtl="0"/>
                      <a:r>
                        <a:rPr lang="ja-jp" sz="1200" noProof="0"/>
                        <a:t>51 (37.8)</a:t>
                      </a:r>
                    </a:p>
                  </a:txBody>
                  <a:tcPr marL="72000" marT="36000" marB="36000"/>
                </a:tc>
                <a:extLst>
                  <a:ext uri="{0D108BD9-81ED-4DB2-BD59-A6C34878D82A}">
                    <a16:rowId xmlns:a16="http://schemas.microsoft.com/office/drawing/2014/main" val="426222943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a:t>
                      </a:r>
                    </a:p>
                  </a:txBody>
                  <a:tcPr marL="72000" marT="36000" marB="36000"/>
                </a:tc>
                <a:tc>
                  <a:txBody>
                    <a:bodyPr/>
                    <a:lstStyle/>
                    <a:p>
                      <a:pPr algn="ctr" rtl="0"/>
                      <a:r>
                        <a:rPr lang="ja-jp" sz="1200" noProof="0"/>
                        <a:t>5 (3.6)</a:t>
                      </a:r>
                    </a:p>
                  </a:txBody>
                  <a:tcPr marL="72000" marT="36000" marB="36000"/>
                </a:tc>
                <a:tc>
                  <a:txBody>
                    <a:bodyPr/>
                    <a:lstStyle/>
                    <a:p>
                      <a:pPr algn="ctr" rtl="0"/>
                      <a:r>
                        <a:rPr lang="ja-jp" sz="1200" noProof="0" dirty="0"/>
                        <a:t>3 (2.2)</a:t>
                      </a:r>
                    </a:p>
                  </a:txBody>
                  <a:tcPr marL="72000" marT="36000" marB="36000"/>
                </a:tc>
                <a:extLst>
                  <a:ext uri="{0D108BD9-81ED-4DB2-BD59-A6C34878D82A}">
                    <a16:rowId xmlns:a16="http://schemas.microsoft.com/office/drawing/2014/main" val="2709431201"/>
                  </a:ext>
                </a:extLst>
              </a:tr>
            </a:tbl>
          </a:graphicData>
        </a:graphic>
      </p:graphicFrame>
    </p:spTree>
    <p:extLst>
      <p:ext uri="{BB962C8B-B14F-4D97-AF65-F5344CB8AC3E}">
        <p14:creationId xmlns:p14="http://schemas.microsoft.com/office/powerpoint/2010/main" val="5218439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OA10.05：DLL3陽性腫瘍患者を対象としたDLL3/CD3 IgG様T細胞エンゲージャーBI 764532の第I相試験：LCNEC患者 - Wermke M、他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0860505" cy="5055650"/>
          </a:xfrm>
        </p:spPr>
        <p:txBody>
          <a:bodyPr rtlCol="0"/>
          <a:lstStyle/>
          <a:p>
            <a:pPr rtl="0"/>
            <a:r>
              <a:rPr lang="ja-jp" b="1" dirty="0"/>
              <a:t>治験の目的</a:t>
            </a:r>
          </a:p>
          <a:p>
            <a:pPr lvl="1" rtl="0"/>
            <a:r>
              <a:rPr lang="ja-jp" dirty="0"/>
              <a:t>DLL3陽性腫瘍患者を対象とした第Ⅰ相試験において、obrixtamig（BI 764532；DLL3/CD3 IgG様エンゲージャー）の有効性と安全性を評価すること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Wermke M、他J Thorac Oncol 2024年；19（補遺）：抄録番号 OA10.05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MTD/RP2D</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ORR (RECIST v1.1)、PK</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3521123" y="3884846"/>
            <a:ext cx="176070" cy="0"/>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94265" y="2652018"/>
            <a:ext cx="3426858" cy="246565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進行SCLC、肺外神経内分泌癌またはLCNEC-L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DLL3+</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sym typeface="Calibri"/>
              </a:rPr>
              <a:t>標準治療で進行した、または標準治療に不適格（プラチナ製剤ベースの化学療法1ライン以上）。</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sym typeface="Calibri"/>
              </a:rPr>
              <a:t>ECOG PS 0–1</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(n=168</a:t>
            </a:r>
            <a:r>
              <a:rPr lang="ja-jp" sz="1400" dirty="0">
                <a:latin typeface="Arial" panose="020B0604020202020204"/>
                <a:ea typeface="SimSun" pitchFamily="2" charset="-122"/>
                <a:sym typeface="Calibri"/>
              </a:rPr>
              <a:t>；LCNEC-L n=14）</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3697193" y="2735414"/>
            <a:ext cx="2080710" cy="2298863"/>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レジメンA</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Obrixtamig静注　3週間毎</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投与量</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A1</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A2</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A3</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A4</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A5</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An</a:t>
            </a:r>
          </a:p>
        </p:txBody>
      </p:sp>
      <p:cxnSp>
        <p:nvCxnSpPr>
          <p:cNvPr id="7" name="AutoShape 19">
            <a:extLst>
              <a:ext uri="{FF2B5EF4-FFF2-40B4-BE49-F238E27FC236}">
                <a16:creationId xmlns:a16="http://schemas.microsoft.com/office/drawing/2014/main" id="{386464A7-8023-0287-70E3-A1ECDD37C800}"/>
              </a:ext>
            </a:extLst>
          </p:cNvPr>
          <p:cNvCxnSpPr>
            <a:cxnSpLocks noChangeShapeType="1"/>
            <a:stCxn id="37" idx="3"/>
            <a:endCxn id="9" idx="1"/>
          </p:cNvCxnSpPr>
          <p:nvPr/>
        </p:nvCxnSpPr>
        <p:spPr bwMode="auto">
          <a:xfrm>
            <a:off x="5777903" y="3884846"/>
            <a:ext cx="176070" cy="0"/>
          </a:xfrm>
          <a:prstGeom prst="straightConnector1">
            <a:avLst/>
          </a:prstGeom>
          <a:noFill/>
          <a:ln w="38100">
            <a:solidFill>
              <a:schemeClr val="bg1"/>
            </a:solidFill>
            <a:round/>
            <a:headEnd type="none" w="med" len="med"/>
            <a:tailEnd type="triangle" w="med" len="med"/>
          </a:ln>
        </p:spPr>
      </p:cxnSp>
      <p:sp>
        <p:nvSpPr>
          <p:cNvPr id="9" name="AutoShape 8">
            <a:extLst>
              <a:ext uri="{FF2B5EF4-FFF2-40B4-BE49-F238E27FC236}">
                <a16:creationId xmlns:a16="http://schemas.microsoft.com/office/drawing/2014/main" id="{67ADB7BB-4DD7-F680-1C06-EF21FA40266F}"/>
              </a:ext>
            </a:extLst>
          </p:cNvPr>
          <p:cNvSpPr>
            <a:spLocks noChangeArrowheads="1"/>
          </p:cNvSpPr>
          <p:nvPr/>
        </p:nvSpPr>
        <p:spPr bwMode="auto">
          <a:xfrm>
            <a:off x="5953973" y="2867389"/>
            <a:ext cx="1938373" cy="2034913"/>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レジメンB1</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Obrixtamig 静注　週に1回</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投与量</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B1.1</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B1.2</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B1.3</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B1.n</a:t>
            </a:r>
          </a:p>
        </p:txBody>
      </p:sp>
      <p:sp>
        <p:nvSpPr>
          <p:cNvPr id="23" name="AutoShape 8">
            <a:extLst>
              <a:ext uri="{FF2B5EF4-FFF2-40B4-BE49-F238E27FC236}">
                <a16:creationId xmlns:a16="http://schemas.microsoft.com/office/drawing/2014/main" id="{56595486-F72E-E895-14FF-8E57AE830931}"/>
              </a:ext>
            </a:extLst>
          </p:cNvPr>
          <p:cNvSpPr>
            <a:spLocks noChangeArrowheads="1"/>
          </p:cNvSpPr>
          <p:nvPr/>
        </p:nvSpPr>
        <p:spPr bwMode="auto">
          <a:xfrm>
            <a:off x="8068416" y="2867389"/>
            <a:ext cx="1926624" cy="20349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レジメンB2 </a:t>
            </a: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Obrixtamig静注 週に1回</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投与量</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B2.1</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B2.3</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B2.n</a:t>
            </a:r>
          </a:p>
        </p:txBody>
      </p:sp>
      <p:cxnSp>
        <p:nvCxnSpPr>
          <p:cNvPr id="24" name="AutoShape 19">
            <a:extLst>
              <a:ext uri="{FF2B5EF4-FFF2-40B4-BE49-F238E27FC236}">
                <a16:creationId xmlns:a16="http://schemas.microsoft.com/office/drawing/2014/main" id="{CDF58E33-F2DD-F606-1362-F30ADF991EE0}"/>
              </a:ext>
            </a:extLst>
          </p:cNvPr>
          <p:cNvCxnSpPr>
            <a:cxnSpLocks noChangeShapeType="1"/>
            <a:stCxn id="9" idx="3"/>
            <a:endCxn id="23" idx="1"/>
          </p:cNvCxnSpPr>
          <p:nvPr/>
        </p:nvCxnSpPr>
        <p:spPr bwMode="auto">
          <a:xfrm flipV="1">
            <a:off x="7892346" y="3884845"/>
            <a:ext cx="176070" cy="1"/>
          </a:xfrm>
          <a:prstGeom prst="straightConnector1">
            <a:avLst/>
          </a:prstGeom>
          <a:noFill/>
          <a:ln w="38100">
            <a:solidFill>
              <a:schemeClr val="bg1"/>
            </a:solidFill>
            <a:round/>
            <a:headEnd type="none" w="med" len="med"/>
            <a:tailEnd type="triangle" w="med" len="med"/>
          </a:ln>
        </p:spPr>
      </p:cxnSp>
      <p:sp>
        <p:nvSpPr>
          <p:cNvPr id="68" name="AutoShape 8">
            <a:extLst>
              <a:ext uri="{FF2B5EF4-FFF2-40B4-BE49-F238E27FC236}">
                <a16:creationId xmlns:a16="http://schemas.microsoft.com/office/drawing/2014/main" id="{CF83217E-1E5C-1EFE-F231-E181CEF0E298}"/>
              </a:ext>
            </a:extLst>
          </p:cNvPr>
          <p:cNvSpPr>
            <a:spLocks noChangeArrowheads="1"/>
          </p:cNvSpPr>
          <p:nvPr/>
        </p:nvSpPr>
        <p:spPr bwMode="auto">
          <a:xfrm>
            <a:off x="10171111" y="2867389"/>
            <a:ext cx="1926624" cy="20349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レジメンB3 </a:t>
            </a: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Obrixtamig静注</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投与量</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B3.1</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B3.2</a:t>
            </a:r>
          </a:p>
        </p:txBody>
      </p:sp>
      <p:cxnSp>
        <p:nvCxnSpPr>
          <p:cNvPr id="73" name="AutoShape 19">
            <a:extLst>
              <a:ext uri="{FF2B5EF4-FFF2-40B4-BE49-F238E27FC236}">
                <a16:creationId xmlns:a16="http://schemas.microsoft.com/office/drawing/2014/main" id="{6B523156-7262-2480-A3D9-C1BDC1740425}"/>
              </a:ext>
            </a:extLst>
          </p:cNvPr>
          <p:cNvCxnSpPr>
            <a:cxnSpLocks noChangeShapeType="1"/>
            <a:stCxn id="23" idx="3"/>
            <a:endCxn id="68" idx="1"/>
          </p:cNvCxnSpPr>
          <p:nvPr/>
        </p:nvCxnSpPr>
        <p:spPr bwMode="auto">
          <a:xfrm>
            <a:off x="9995040" y="3884845"/>
            <a:ext cx="176071"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27598744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OA10.05：DLL3陽性腫瘍患者を対象としたDLL3/CD3 IgG様T細胞エンゲージャーBI 764532の第I相試験：LCNEC患者 - Wermke M、他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Wermke M、他J Thorac Oncol 2024年；19（補遺）：抄録番号 OA10.05</a:t>
            </a:r>
          </a:p>
        </p:txBody>
      </p:sp>
      <p:sp>
        <p:nvSpPr>
          <p:cNvPr id="11" name="TextBox 10">
            <a:extLst>
              <a:ext uri="{FF2B5EF4-FFF2-40B4-BE49-F238E27FC236}">
                <a16:creationId xmlns:a16="http://schemas.microsoft.com/office/drawing/2014/main" id="{99ECB7B2-3B27-53C1-C74A-47529EE9D451}"/>
              </a:ext>
            </a:extLst>
          </p:cNvPr>
          <p:cNvSpPr txBox="1"/>
          <p:nvPr/>
        </p:nvSpPr>
        <p:spPr>
          <a:xfrm>
            <a:off x="981207" y="1477058"/>
            <a:ext cx="3104887"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すべての患者</a:t>
            </a:r>
          </a:p>
        </p:txBody>
      </p:sp>
      <p:sp>
        <p:nvSpPr>
          <p:cNvPr id="12" name="TextBox 11">
            <a:extLst>
              <a:ext uri="{FF2B5EF4-FFF2-40B4-BE49-F238E27FC236}">
                <a16:creationId xmlns:a16="http://schemas.microsoft.com/office/drawing/2014/main" id="{DC8B3CAC-78A4-36AA-A032-A05F07498C24}"/>
              </a:ext>
            </a:extLst>
          </p:cNvPr>
          <p:cNvSpPr txBox="1"/>
          <p:nvPr/>
        </p:nvSpPr>
        <p:spPr>
          <a:xfrm>
            <a:off x="6892527" y="1477058"/>
            <a:ext cx="3104887"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LCNEC-L患者</a:t>
            </a:r>
          </a:p>
        </p:txBody>
      </p:sp>
      <p:graphicFrame>
        <p:nvGraphicFramePr>
          <p:cNvPr id="3" name="Table 2">
            <a:extLst>
              <a:ext uri="{FF2B5EF4-FFF2-40B4-BE49-F238E27FC236}">
                <a16:creationId xmlns:a16="http://schemas.microsoft.com/office/drawing/2014/main" id="{8ED5DB43-3612-EDC2-14DA-916EB63D5E16}"/>
              </a:ext>
            </a:extLst>
          </p:cNvPr>
          <p:cNvGraphicFramePr>
            <a:graphicFrameLocks noGrp="1"/>
          </p:cNvGraphicFramePr>
          <p:nvPr>
            <p:extLst>
              <p:ext uri="{D42A27DB-BD31-4B8C-83A1-F6EECF244321}">
                <p14:modId xmlns:p14="http://schemas.microsoft.com/office/powerpoint/2010/main" val="3174615858"/>
              </p:ext>
            </p:extLst>
          </p:nvPr>
        </p:nvGraphicFramePr>
        <p:xfrm>
          <a:off x="800486" y="1876668"/>
          <a:ext cx="3681197" cy="2149920"/>
        </p:xfrm>
        <a:graphic>
          <a:graphicData uri="http://schemas.openxmlformats.org/drawingml/2006/table">
            <a:tbl>
              <a:tblPr firstRow="1" bandRow="1">
                <a:tableStyleId>{69012ECD-51FC-41F1-AA8D-1B2483CD663E}</a:tableStyleId>
              </a:tblPr>
              <a:tblGrid>
                <a:gridCol w="1100503">
                  <a:extLst>
                    <a:ext uri="{9D8B030D-6E8A-4147-A177-3AD203B41FA5}">
                      <a16:colId xmlns:a16="http://schemas.microsoft.com/office/drawing/2014/main" val="1987913234"/>
                    </a:ext>
                  </a:extLst>
                </a:gridCol>
                <a:gridCol w="1290347">
                  <a:extLst>
                    <a:ext uri="{9D8B030D-6E8A-4147-A177-3AD203B41FA5}">
                      <a16:colId xmlns:a16="http://schemas.microsoft.com/office/drawing/2014/main" val="2996158103"/>
                    </a:ext>
                  </a:extLst>
                </a:gridCol>
                <a:gridCol w="1290347">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奏効、n (%)</a:t>
                      </a:r>
                    </a:p>
                  </a:txBody>
                  <a:tcPr marL="72000" marT="36000" marB="36000" anchor="b"/>
                </a:tc>
                <a:tc>
                  <a:txBody>
                    <a:bodyPr/>
                    <a:lstStyle/>
                    <a:p>
                      <a:pPr algn="ctr" rtl="0"/>
                      <a:r>
                        <a:rPr lang="ja-jp" sz="1200" b="1" noProof="0" dirty="0">
                          <a:solidFill>
                            <a:schemeClr val="tx2"/>
                          </a:solidFill>
                        </a:rPr>
                        <a:t>フォリチニブ 90μg/kg未満</a:t>
                      </a:r>
                    </a:p>
                    <a:p>
                      <a:pPr algn="ctr" rtl="0"/>
                      <a:r>
                        <a:rPr lang="ja-jp" sz="1200" b="1" noProof="0" dirty="0">
                          <a:solidFill>
                            <a:schemeClr val="tx2"/>
                          </a:solidFill>
                        </a:rPr>
                        <a:t>(n=28)</a:t>
                      </a:r>
                    </a:p>
                  </a:txBody>
                  <a:tcPr marL="72000" marT="36000" marB="36000" anchor="b"/>
                </a:tc>
                <a:tc>
                  <a:txBody>
                    <a:bodyPr/>
                    <a:lstStyle/>
                    <a:p>
                      <a:pPr algn="ctr" rtl="0"/>
                      <a:r>
                        <a:rPr lang="ja-jp" sz="1200" b="1" noProof="0" dirty="0">
                          <a:solidFill>
                            <a:schemeClr val="tx2"/>
                          </a:solidFill>
                        </a:rPr>
                        <a:t>フォリチニブ 90μg/kg以上</a:t>
                      </a:r>
                    </a:p>
                    <a:p>
                      <a:pPr algn="ctr" rtl="0"/>
                      <a:r>
                        <a:rPr lang="ja-jp" sz="1200" b="1" noProof="0" dirty="0">
                          <a:solidFill>
                            <a:schemeClr val="tx2"/>
                          </a:solidFill>
                        </a:rPr>
                        <a:t>(n=136)</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BOR</a:t>
                      </a:r>
                    </a:p>
                  </a:txBody>
                  <a:tcPr marL="72000" marT="36000" marB="36000"/>
                </a:tc>
                <a:tc>
                  <a:txBody>
                    <a:bodyPr/>
                    <a:lstStyle/>
                    <a:p>
                      <a:pPr algn="ctr" rtl="0"/>
                      <a:endParaRPr lang="en-US" sz="1200" noProof="0" dirty="0"/>
                    </a:p>
                  </a:txBody>
                  <a:tcPr marL="72000" marT="36000" marB="36000"/>
                </a:tc>
                <a:tc>
                  <a:txBody>
                    <a:bodyPr/>
                    <a:lstStyle/>
                    <a:p>
                      <a:pPr algn="ctr" rtl="0"/>
                      <a:endParaRPr lang="en-US" sz="1200" noProof="0" dirty="0"/>
                    </a:p>
                  </a:txBody>
                  <a:tcPr marL="72000" marT="36000" marB="36000"/>
                </a:tc>
                <a:extLst>
                  <a:ext uri="{0D108BD9-81ED-4DB2-BD59-A6C34878D82A}">
                    <a16:rowId xmlns:a16="http://schemas.microsoft.com/office/drawing/2014/main" val="4170856590"/>
                  </a:ext>
                </a:extLst>
              </a:tr>
              <a:tr h="0">
                <a:tc>
                  <a:txBody>
                    <a:bodyPr/>
                    <a:lstStyle/>
                    <a:p>
                      <a:pPr marL="84138" indent="0" rtl="0"/>
                      <a:r>
                        <a:rPr lang="ja-jp" sz="1200" b="0" noProof="0">
                          <a:latin typeface="+mn-lt"/>
                        </a:rPr>
                        <a:t>PR</a:t>
                      </a:r>
                    </a:p>
                  </a:txBody>
                  <a:tcPr marL="72000" marT="36000" marB="36000"/>
                </a:tc>
                <a:tc>
                  <a:txBody>
                    <a:bodyPr/>
                    <a:lstStyle/>
                    <a:p>
                      <a:pPr algn="ctr" rtl="0"/>
                      <a:r>
                        <a:rPr lang="ja-jp" sz="1200" noProof="0"/>
                        <a:t>0</a:t>
                      </a:r>
                    </a:p>
                  </a:txBody>
                  <a:tcPr marL="72000" marT="36000" marB="36000"/>
                </a:tc>
                <a:tc>
                  <a:txBody>
                    <a:bodyPr/>
                    <a:lstStyle/>
                    <a:p>
                      <a:pPr algn="ctr" rtl="0"/>
                      <a:r>
                        <a:rPr lang="ja-jp" sz="1200" noProof="0"/>
                        <a:t>38 (28)</a:t>
                      </a:r>
                    </a:p>
                  </a:txBody>
                  <a:tcPr marL="72000" marT="36000" marB="36000"/>
                </a:tc>
                <a:extLst>
                  <a:ext uri="{0D108BD9-81ED-4DB2-BD59-A6C34878D82A}">
                    <a16:rowId xmlns:a16="http://schemas.microsoft.com/office/drawing/2014/main" val="4286152442"/>
                  </a:ext>
                </a:extLst>
              </a:tr>
              <a:tr h="0">
                <a:tc>
                  <a:txBody>
                    <a:bodyPr/>
                    <a:lstStyle/>
                    <a:p>
                      <a:pPr marL="84138" indent="0" rtl="0"/>
                      <a:r>
                        <a:rPr lang="ja-jp" sz="1200" b="0" noProof="0">
                          <a:latin typeface="+mn-lt"/>
                        </a:rPr>
                        <a:t>SD</a:t>
                      </a:r>
                    </a:p>
                  </a:txBody>
                  <a:tcPr marL="72000" marT="36000" marB="36000"/>
                </a:tc>
                <a:tc>
                  <a:txBody>
                    <a:bodyPr/>
                    <a:lstStyle/>
                    <a:p>
                      <a:pPr algn="ctr" rtl="0"/>
                      <a:r>
                        <a:rPr lang="ja-jp" sz="1200" noProof="0"/>
                        <a:t>4 (14)</a:t>
                      </a:r>
                    </a:p>
                  </a:txBody>
                  <a:tcPr marL="72000" marT="36000" marB="36000"/>
                </a:tc>
                <a:tc>
                  <a:txBody>
                    <a:bodyPr/>
                    <a:lstStyle/>
                    <a:p>
                      <a:pPr algn="ctr" rtl="0"/>
                      <a:r>
                        <a:rPr lang="ja-jp" sz="1200" noProof="0"/>
                        <a:t>27 (20)</a:t>
                      </a:r>
                    </a:p>
                  </a:txBody>
                  <a:tcPr marL="72000" marT="36000" marB="36000"/>
                </a:tc>
                <a:extLst>
                  <a:ext uri="{0D108BD9-81ED-4DB2-BD59-A6C34878D82A}">
                    <a16:rowId xmlns:a16="http://schemas.microsoft.com/office/drawing/2014/main" val="3093402527"/>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PD</a:t>
                      </a:r>
                    </a:p>
                  </a:txBody>
                  <a:tcPr marL="72000" marT="36000" marB="36000"/>
                </a:tc>
                <a:tc>
                  <a:txBody>
                    <a:bodyPr/>
                    <a:lstStyle/>
                    <a:p>
                      <a:pPr algn="ctr" rtl="0"/>
                      <a:r>
                        <a:rPr lang="ja-jp" sz="1200" noProof="0"/>
                        <a:t>18 (64)</a:t>
                      </a:r>
                    </a:p>
                  </a:txBody>
                  <a:tcPr marL="72000" marT="36000" marB="36000"/>
                </a:tc>
                <a:tc>
                  <a:txBody>
                    <a:bodyPr/>
                    <a:lstStyle/>
                    <a:p>
                      <a:pPr algn="ctr" rtl="0"/>
                      <a:r>
                        <a:rPr lang="ja-jp" sz="1200" noProof="0"/>
                        <a:t>46 (34)</a:t>
                      </a:r>
                    </a:p>
                  </a:txBody>
                  <a:tcPr marL="72000" marT="36000" marB="36000"/>
                </a:tc>
                <a:extLst>
                  <a:ext uri="{0D108BD9-81ED-4DB2-BD59-A6C34878D82A}">
                    <a16:rowId xmlns:a16="http://schemas.microsoft.com/office/drawing/2014/main" val="2331547454"/>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欠落</a:t>
                      </a:r>
                    </a:p>
                  </a:txBody>
                  <a:tcPr marL="72000" marT="36000" marB="36000"/>
                </a:tc>
                <a:tc>
                  <a:txBody>
                    <a:bodyPr/>
                    <a:lstStyle/>
                    <a:p>
                      <a:pPr algn="ctr" rtl="0"/>
                      <a:r>
                        <a:rPr lang="ja-jp" sz="1200" noProof="0"/>
                        <a:t>6 (21)</a:t>
                      </a:r>
                    </a:p>
                  </a:txBody>
                  <a:tcPr marL="72000" marT="36000" marB="36000"/>
                </a:tc>
                <a:tc>
                  <a:txBody>
                    <a:bodyPr/>
                    <a:lstStyle/>
                    <a:p>
                      <a:pPr algn="ctr" rtl="0"/>
                      <a:r>
                        <a:rPr lang="ja-jp" sz="1200" noProof="0"/>
                        <a:t>25 (18)</a:t>
                      </a:r>
                    </a:p>
                  </a:txBody>
                  <a:tcPr marL="72000" marT="36000" marB="36000"/>
                </a:tc>
                <a:extLst>
                  <a:ext uri="{0D108BD9-81ED-4DB2-BD59-A6C34878D82A}">
                    <a16:rowId xmlns:a16="http://schemas.microsoft.com/office/drawing/2014/main" val="239785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DCR</a:t>
                      </a:r>
                    </a:p>
                  </a:txBody>
                  <a:tcPr marL="72000" marT="36000" marB="36000"/>
                </a:tc>
                <a:tc>
                  <a:txBody>
                    <a:bodyPr/>
                    <a:lstStyle/>
                    <a:p>
                      <a:pPr algn="ctr" rtl="0"/>
                      <a:r>
                        <a:rPr lang="ja-jp" sz="1200" noProof="0"/>
                        <a:t>4 (14)</a:t>
                      </a:r>
                    </a:p>
                  </a:txBody>
                  <a:tcPr marL="72000" marT="36000" marB="36000"/>
                </a:tc>
                <a:tc>
                  <a:txBody>
                    <a:bodyPr/>
                    <a:lstStyle/>
                    <a:p>
                      <a:pPr algn="ctr" rtl="0"/>
                      <a:r>
                        <a:rPr lang="ja-jp" sz="1200" noProof="0" dirty="0"/>
                        <a:t>65 (48)</a:t>
                      </a:r>
                    </a:p>
                  </a:txBody>
                  <a:tcPr marL="72000" marT="36000" marB="36000"/>
                </a:tc>
                <a:extLst>
                  <a:ext uri="{0D108BD9-81ED-4DB2-BD59-A6C34878D82A}">
                    <a16:rowId xmlns:a16="http://schemas.microsoft.com/office/drawing/2014/main" val="4262229436"/>
                  </a:ext>
                </a:extLst>
              </a:tr>
            </a:tbl>
          </a:graphicData>
        </a:graphic>
      </p:graphicFrame>
      <p:grpSp>
        <p:nvGrpSpPr>
          <p:cNvPr id="4" name="Group 3">
            <a:extLst>
              <a:ext uri="{FF2B5EF4-FFF2-40B4-BE49-F238E27FC236}">
                <a16:creationId xmlns:a16="http://schemas.microsoft.com/office/drawing/2014/main" id="{FE1667CF-9620-040A-891B-65D173007177}"/>
              </a:ext>
            </a:extLst>
          </p:cNvPr>
          <p:cNvGrpSpPr/>
          <p:nvPr/>
        </p:nvGrpSpPr>
        <p:grpSpPr>
          <a:xfrm>
            <a:off x="5962180" y="2630551"/>
            <a:ext cx="6013372" cy="3711856"/>
            <a:chOff x="5770786" y="2556120"/>
            <a:chExt cx="6013372" cy="3711856"/>
          </a:xfrm>
        </p:grpSpPr>
        <p:sp>
          <p:nvSpPr>
            <p:cNvPr id="6" name="Rectangle 5">
              <a:extLst>
                <a:ext uri="{FF2B5EF4-FFF2-40B4-BE49-F238E27FC236}">
                  <a16:creationId xmlns:a16="http://schemas.microsoft.com/office/drawing/2014/main" id="{8A0CCC2F-4BD2-80F4-9DBD-60F196C4A17C}"/>
                </a:ext>
              </a:extLst>
            </p:cNvPr>
            <p:cNvSpPr/>
            <p:nvPr/>
          </p:nvSpPr>
          <p:spPr>
            <a:xfrm rot="10800000">
              <a:off x="6963351" y="3765558"/>
              <a:ext cx="252000" cy="612000"/>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 name="Rectangle 8">
              <a:extLst>
                <a:ext uri="{FF2B5EF4-FFF2-40B4-BE49-F238E27FC236}">
                  <a16:creationId xmlns:a16="http://schemas.microsoft.com/office/drawing/2014/main" id="{61FD2938-3D3B-32EA-13EC-6CDCCF35C401}"/>
                </a:ext>
              </a:extLst>
            </p:cNvPr>
            <p:cNvSpPr/>
            <p:nvPr/>
          </p:nvSpPr>
          <p:spPr>
            <a:xfrm rot="10800000">
              <a:off x="6637215" y="3690510"/>
              <a:ext cx="252000" cy="68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 name="Rectangle 12">
              <a:extLst>
                <a:ext uri="{FF2B5EF4-FFF2-40B4-BE49-F238E27FC236}">
                  <a16:creationId xmlns:a16="http://schemas.microsoft.com/office/drawing/2014/main" id="{E607BB42-C6AD-8ED1-1523-7BF13C1A8B32}"/>
                </a:ext>
              </a:extLst>
            </p:cNvPr>
            <p:cNvSpPr/>
            <p:nvPr/>
          </p:nvSpPr>
          <p:spPr>
            <a:xfrm>
              <a:off x="8657713" y="4385833"/>
              <a:ext cx="252000" cy="54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 name="Rectangle 13">
              <a:extLst>
                <a:ext uri="{FF2B5EF4-FFF2-40B4-BE49-F238E27FC236}">
                  <a16:creationId xmlns:a16="http://schemas.microsoft.com/office/drawing/2014/main" id="{601BC29B-80EF-C87A-1D53-A7D365ED6B0A}"/>
                </a:ext>
              </a:extLst>
            </p:cNvPr>
            <p:cNvSpPr/>
            <p:nvPr/>
          </p:nvSpPr>
          <p:spPr>
            <a:xfrm>
              <a:off x="8989407" y="4385833"/>
              <a:ext cx="252000" cy="57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 name="Rectangle 14">
              <a:extLst>
                <a:ext uri="{FF2B5EF4-FFF2-40B4-BE49-F238E27FC236}">
                  <a16:creationId xmlns:a16="http://schemas.microsoft.com/office/drawing/2014/main" id="{5369E0C0-5020-57EF-955D-62D6D295AF7A}"/>
                </a:ext>
              </a:extLst>
            </p:cNvPr>
            <p:cNvSpPr/>
            <p:nvPr/>
          </p:nvSpPr>
          <p:spPr>
            <a:xfrm>
              <a:off x="9321101" y="4385833"/>
              <a:ext cx="252000" cy="75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 name="Rectangle 15">
              <a:extLst>
                <a:ext uri="{FF2B5EF4-FFF2-40B4-BE49-F238E27FC236}">
                  <a16:creationId xmlns:a16="http://schemas.microsoft.com/office/drawing/2014/main" id="{9F339E1E-496E-3B2B-F897-72C717395EE5}"/>
                </a:ext>
              </a:extLst>
            </p:cNvPr>
            <p:cNvSpPr/>
            <p:nvPr/>
          </p:nvSpPr>
          <p:spPr>
            <a:xfrm>
              <a:off x="9652795" y="4385833"/>
              <a:ext cx="252000" cy="115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 name="Rectangle 16">
              <a:extLst>
                <a:ext uri="{FF2B5EF4-FFF2-40B4-BE49-F238E27FC236}">
                  <a16:creationId xmlns:a16="http://schemas.microsoft.com/office/drawing/2014/main" id="{6187BD76-0812-36C4-F056-F551511DCD26}"/>
                </a:ext>
              </a:extLst>
            </p:cNvPr>
            <p:cNvSpPr/>
            <p:nvPr/>
          </p:nvSpPr>
          <p:spPr>
            <a:xfrm>
              <a:off x="9984489" y="4385833"/>
              <a:ext cx="252000" cy="118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8" name="Rectangle 17">
              <a:extLst>
                <a:ext uri="{FF2B5EF4-FFF2-40B4-BE49-F238E27FC236}">
                  <a16:creationId xmlns:a16="http://schemas.microsoft.com/office/drawing/2014/main" id="{4833EC62-7540-A4BC-ED4B-B751D5E05697}"/>
                </a:ext>
              </a:extLst>
            </p:cNvPr>
            <p:cNvSpPr/>
            <p:nvPr/>
          </p:nvSpPr>
          <p:spPr>
            <a:xfrm>
              <a:off x="10316183" y="4385833"/>
              <a:ext cx="252000" cy="136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 name="Rectangle 18">
              <a:extLst>
                <a:ext uri="{FF2B5EF4-FFF2-40B4-BE49-F238E27FC236}">
                  <a16:creationId xmlns:a16="http://schemas.microsoft.com/office/drawing/2014/main" id="{6BDFEAE2-006D-DDE6-550F-D2D04D54CD6D}"/>
                </a:ext>
              </a:extLst>
            </p:cNvPr>
            <p:cNvSpPr/>
            <p:nvPr/>
          </p:nvSpPr>
          <p:spPr>
            <a:xfrm>
              <a:off x="10647877" y="4385833"/>
              <a:ext cx="252000" cy="154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0" name="Group 19">
              <a:extLst>
                <a:ext uri="{FF2B5EF4-FFF2-40B4-BE49-F238E27FC236}">
                  <a16:creationId xmlns:a16="http://schemas.microsoft.com/office/drawing/2014/main" id="{0A86507B-2AA3-F154-BADB-531B862E27FD}"/>
                </a:ext>
              </a:extLst>
            </p:cNvPr>
            <p:cNvGrpSpPr/>
            <p:nvPr/>
          </p:nvGrpSpPr>
          <p:grpSpPr>
            <a:xfrm>
              <a:off x="5770786" y="2556120"/>
              <a:ext cx="5246355" cy="3652989"/>
              <a:chOff x="763219" y="2419485"/>
              <a:chExt cx="6633420" cy="3652989"/>
            </a:xfrm>
          </p:grpSpPr>
          <p:grpSp>
            <p:nvGrpSpPr>
              <p:cNvPr id="39" name="Group 38">
                <a:extLst>
                  <a:ext uri="{FF2B5EF4-FFF2-40B4-BE49-F238E27FC236}">
                    <a16:creationId xmlns:a16="http://schemas.microsoft.com/office/drawing/2014/main" id="{23BF7D52-115C-9FBE-C417-274FC41AB98F}"/>
                  </a:ext>
                </a:extLst>
              </p:cNvPr>
              <p:cNvGrpSpPr/>
              <p:nvPr/>
            </p:nvGrpSpPr>
            <p:grpSpPr>
              <a:xfrm>
                <a:off x="1685229" y="2544649"/>
                <a:ext cx="59109" cy="3387746"/>
                <a:chOff x="1969325" y="1959428"/>
                <a:chExt cx="72000" cy="3600000"/>
              </a:xfrm>
            </p:grpSpPr>
            <p:cxnSp>
              <p:nvCxnSpPr>
                <p:cNvPr id="58" name="Straight Connector 57">
                  <a:extLst>
                    <a:ext uri="{FF2B5EF4-FFF2-40B4-BE49-F238E27FC236}">
                      <a16:creationId xmlns:a16="http://schemas.microsoft.com/office/drawing/2014/main" id="{602F07F6-C65A-DF6C-A7FB-69FC696FECE3}"/>
                    </a:ext>
                  </a:extLst>
                </p:cNvPr>
                <p:cNvCxnSpPr/>
                <p:nvPr/>
              </p:nvCxnSpPr>
              <p:spPr>
                <a:xfrm>
                  <a:off x="2034073" y="1959428"/>
                  <a:ext cx="0" cy="360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DF1B8DB-6C02-FBC5-F31E-84CBB1AEA526}"/>
                    </a:ext>
                  </a:extLst>
                </p:cNvPr>
                <p:cNvCxnSpPr/>
                <p:nvPr/>
              </p:nvCxnSpPr>
              <p:spPr>
                <a:xfrm>
                  <a:off x="1969325" y="197049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74CEDF42-FCCF-31F9-EC3E-744377565258}"/>
                    </a:ext>
                  </a:extLst>
                </p:cNvPr>
                <p:cNvCxnSpPr/>
                <p:nvPr/>
              </p:nvCxnSpPr>
              <p:spPr>
                <a:xfrm>
                  <a:off x="1969325" y="2326270"/>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230B86B-563B-84F5-DE40-21B0704E4F07}"/>
                    </a:ext>
                  </a:extLst>
                </p:cNvPr>
                <p:cNvCxnSpPr/>
                <p:nvPr/>
              </p:nvCxnSpPr>
              <p:spPr>
                <a:xfrm>
                  <a:off x="1969325" y="268228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EBF65B8-63CC-6363-E79B-AD98462B0E53}"/>
                    </a:ext>
                  </a:extLst>
                </p:cNvPr>
                <p:cNvCxnSpPr/>
                <p:nvPr/>
              </p:nvCxnSpPr>
              <p:spPr>
                <a:xfrm>
                  <a:off x="1969325" y="30402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8481EBE4-08B4-CE47-EB51-FEA18A714DCB}"/>
                    </a:ext>
                  </a:extLst>
                </p:cNvPr>
                <p:cNvCxnSpPr/>
                <p:nvPr/>
              </p:nvCxnSpPr>
              <p:spPr>
                <a:xfrm>
                  <a:off x="1969325" y="33962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0" name="Straight Connector 639">
                  <a:extLst>
                    <a:ext uri="{FF2B5EF4-FFF2-40B4-BE49-F238E27FC236}">
                      <a16:creationId xmlns:a16="http://schemas.microsoft.com/office/drawing/2014/main" id="{8DFDF9FD-DD95-B0EC-59CD-AEA7271B024F}"/>
                    </a:ext>
                  </a:extLst>
                </p:cNvPr>
                <p:cNvCxnSpPr/>
                <p:nvPr/>
              </p:nvCxnSpPr>
              <p:spPr>
                <a:xfrm>
                  <a:off x="1969325" y="375549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1" name="Straight Connector 640">
                  <a:extLst>
                    <a:ext uri="{FF2B5EF4-FFF2-40B4-BE49-F238E27FC236}">
                      <a16:creationId xmlns:a16="http://schemas.microsoft.com/office/drawing/2014/main" id="{67BE7712-7AF1-480B-B379-B3AD59E8A1B3}"/>
                    </a:ext>
                  </a:extLst>
                </p:cNvPr>
                <p:cNvCxnSpPr/>
                <p:nvPr/>
              </p:nvCxnSpPr>
              <p:spPr>
                <a:xfrm>
                  <a:off x="1969325" y="41275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2" name="Straight Connector 641">
                  <a:extLst>
                    <a:ext uri="{FF2B5EF4-FFF2-40B4-BE49-F238E27FC236}">
                      <a16:creationId xmlns:a16="http://schemas.microsoft.com/office/drawing/2014/main" id="{738B0764-692C-E69F-A871-0113DEBDB060}"/>
                    </a:ext>
                  </a:extLst>
                </p:cNvPr>
                <p:cNvCxnSpPr/>
                <p:nvPr/>
              </p:nvCxnSpPr>
              <p:spPr>
                <a:xfrm>
                  <a:off x="1969325" y="44832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3" name="Straight Connector 642">
                  <a:extLst>
                    <a:ext uri="{FF2B5EF4-FFF2-40B4-BE49-F238E27FC236}">
                      <a16:creationId xmlns:a16="http://schemas.microsoft.com/office/drawing/2014/main" id="{4E2A0E42-FF13-02A5-5641-CC52EAC5CE6C}"/>
                    </a:ext>
                  </a:extLst>
                </p:cNvPr>
                <p:cNvCxnSpPr/>
                <p:nvPr/>
              </p:nvCxnSpPr>
              <p:spPr>
                <a:xfrm>
                  <a:off x="1969325" y="483928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4" name="Straight Connector 643">
                  <a:extLst>
                    <a:ext uri="{FF2B5EF4-FFF2-40B4-BE49-F238E27FC236}">
                      <a16:creationId xmlns:a16="http://schemas.microsoft.com/office/drawing/2014/main" id="{CAECDEB7-416B-982F-742E-A425A6D8447F}"/>
                    </a:ext>
                  </a:extLst>
                </p:cNvPr>
                <p:cNvCxnSpPr/>
                <p:nvPr/>
              </p:nvCxnSpPr>
              <p:spPr>
                <a:xfrm>
                  <a:off x="1969325" y="519720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5" name="Straight Connector 644">
                  <a:extLst>
                    <a:ext uri="{FF2B5EF4-FFF2-40B4-BE49-F238E27FC236}">
                      <a16:creationId xmlns:a16="http://schemas.microsoft.com/office/drawing/2014/main" id="{097B2AAB-7E3E-873F-F3EF-69175627B0CB}"/>
                    </a:ext>
                  </a:extLst>
                </p:cNvPr>
                <p:cNvCxnSpPr/>
                <p:nvPr/>
              </p:nvCxnSpPr>
              <p:spPr>
                <a:xfrm>
                  <a:off x="1969325" y="555321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66D451B4-475D-F0C0-3446-747A4A1B0EFC}"/>
                  </a:ext>
                </a:extLst>
              </p:cNvPr>
              <p:cNvGrpSpPr/>
              <p:nvPr/>
            </p:nvGrpSpPr>
            <p:grpSpPr>
              <a:xfrm>
                <a:off x="1308306" y="2419485"/>
                <a:ext cx="370862" cy="1627281"/>
                <a:chOff x="1510186" y="1826422"/>
                <a:chExt cx="451743" cy="1729235"/>
              </a:xfrm>
            </p:grpSpPr>
            <p:sp>
              <p:nvSpPr>
                <p:cNvPr id="53" name="TextBox 52">
                  <a:extLst>
                    <a:ext uri="{FF2B5EF4-FFF2-40B4-BE49-F238E27FC236}">
                      <a16:creationId xmlns:a16="http://schemas.microsoft.com/office/drawing/2014/main" id="{2D9B22E3-D11C-A0BE-C47B-07ABDE7F8007}"/>
                    </a:ext>
                  </a:extLst>
                </p:cNvPr>
                <p:cNvSpPr txBox="1"/>
                <p:nvPr/>
              </p:nvSpPr>
              <p:spPr>
                <a:xfrm>
                  <a:off x="1510186" y="1826422"/>
                  <a:ext cx="451743" cy="306200"/>
                </a:xfrm>
                <a:prstGeom prst="rect">
                  <a:avLst/>
                </a:prstGeom>
                <a:noFill/>
              </p:spPr>
              <p:txBody>
                <a:bodyPr wrap="none" lIns="36000" tIns="36000" rIns="36000" bIns="36000" rtlCol="0">
                  <a:spAutoFit/>
                </a:bodyPr>
                <a:lstStyle/>
                <a:p>
                  <a:pPr algn="r" rtl="0"/>
                  <a:r>
                    <a:rPr lang="ja-jp" sz="1400">
                      <a:solidFill>
                        <a:srgbClr val="363636"/>
                      </a:solidFill>
                    </a:rPr>
                    <a:t>100</a:t>
                  </a:r>
                </a:p>
              </p:txBody>
            </p:sp>
            <p:sp>
              <p:nvSpPr>
                <p:cNvPr id="54" name="TextBox 53">
                  <a:extLst>
                    <a:ext uri="{FF2B5EF4-FFF2-40B4-BE49-F238E27FC236}">
                      <a16:creationId xmlns:a16="http://schemas.microsoft.com/office/drawing/2014/main" id="{3E2E7706-7091-5572-477A-A9309A05C66D}"/>
                    </a:ext>
                  </a:extLst>
                </p:cNvPr>
                <p:cNvSpPr txBox="1"/>
                <p:nvPr/>
              </p:nvSpPr>
              <p:spPr>
                <a:xfrm>
                  <a:off x="1631247" y="2180752"/>
                  <a:ext cx="330682" cy="306200"/>
                </a:xfrm>
                <a:prstGeom prst="rect">
                  <a:avLst/>
                </a:prstGeom>
                <a:noFill/>
              </p:spPr>
              <p:txBody>
                <a:bodyPr wrap="none" lIns="36000" tIns="36000" rIns="36000" bIns="36000" rtlCol="0">
                  <a:spAutoFit/>
                </a:bodyPr>
                <a:lstStyle/>
                <a:p>
                  <a:pPr algn="r" rtl="0"/>
                  <a:r>
                    <a:rPr lang="ja-jp" sz="1400">
                      <a:solidFill>
                        <a:srgbClr val="363636"/>
                      </a:solidFill>
                    </a:rPr>
                    <a:t>80</a:t>
                  </a:r>
                </a:p>
              </p:txBody>
            </p:sp>
            <p:sp>
              <p:nvSpPr>
                <p:cNvPr id="55" name="TextBox 54">
                  <a:extLst>
                    <a:ext uri="{FF2B5EF4-FFF2-40B4-BE49-F238E27FC236}">
                      <a16:creationId xmlns:a16="http://schemas.microsoft.com/office/drawing/2014/main" id="{ECBF7F31-4203-B0CE-6478-8FE7B908BCA6}"/>
                    </a:ext>
                  </a:extLst>
                </p:cNvPr>
                <p:cNvSpPr txBox="1"/>
                <p:nvPr/>
              </p:nvSpPr>
              <p:spPr>
                <a:xfrm>
                  <a:off x="1631247" y="2535082"/>
                  <a:ext cx="330682" cy="306200"/>
                </a:xfrm>
                <a:prstGeom prst="rect">
                  <a:avLst/>
                </a:prstGeom>
                <a:noFill/>
              </p:spPr>
              <p:txBody>
                <a:bodyPr wrap="none" lIns="36000" tIns="36000" rIns="36000" bIns="36000" rtlCol="0">
                  <a:spAutoFit/>
                </a:bodyPr>
                <a:lstStyle/>
                <a:p>
                  <a:pPr algn="r" rtl="0"/>
                  <a:r>
                    <a:rPr lang="ja-jp" sz="1400">
                      <a:solidFill>
                        <a:srgbClr val="363636"/>
                      </a:solidFill>
                    </a:rPr>
                    <a:t>60</a:t>
                  </a:r>
                </a:p>
              </p:txBody>
            </p:sp>
            <p:sp>
              <p:nvSpPr>
                <p:cNvPr id="56" name="TextBox 55">
                  <a:extLst>
                    <a:ext uri="{FF2B5EF4-FFF2-40B4-BE49-F238E27FC236}">
                      <a16:creationId xmlns:a16="http://schemas.microsoft.com/office/drawing/2014/main" id="{47A2A945-E7AE-AD62-986C-AC5BA9F67B11}"/>
                    </a:ext>
                  </a:extLst>
                </p:cNvPr>
                <p:cNvSpPr txBox="1"/>
                <p:nvPr/>
              </p:nvSpPr>
              <p:spPr>
                <a:xfrm>
                  <a:off x="1631247" y="2895127"/>
                  <a:ext cx="330682" cy="306200"/>
                </a:xfrm>
                <a:prstGeom prst="rect">
                  <a:avLst/>
                </a:prstGeom>
                <a:noFill/>
              </p:spPr>
              <p:txBody>
                <a:bodyPr wrap="none" lIns="36000" tIns="36000" rIns="36000" bIns="36000" rtlCol="0">
                  <a:spAutoFit/>
                </a:bodyPr>
                <a:lstStyle/>
                <a:p>
                  <a:pPr algn="r" rtl="0"/>
                  <a:r>
                    <a:rPr lang="ja-jp" sz="1400">
                      <a:solidFill>
                        <a:srgbClr val="363636"/>
                      </a:solidFill>
                    </a:rPr>
                    <a:t>40</a:t>
                  </a:r>
                </a:p>
              </p:txBody>
            </p:sp>
            <p:sp>
              <p:nvSpPr>
                <p:cNvPr id="57" name="TextBox 56">
                  <a:extLst>
                    <a:ext uri="{FF2B5EF4-FFF2-40B4-BE49-F238E27FC236}">
                      <a16:creationId xmlns:a16="http://schemas.microsoft.com/office/drawing/2014/main" id="{73FBE7AC-ED68-25E5-B828-7848CA2D2A3B}"/>
                    </a:ext>
                  </a:extLst>
                </p:cNvPr>
                <p:cNvSpPr txBox="1"/>
                <p:nvPr/>
              </p:nvSpPr>
              <p:spPr>
                <a:xfrm>
                  <a:off x="1631247" y="3249457"/>
                  <a:ext cx="330682" cy="306200"/>
                </a:xfrm>
                <a:prstGeom prst="rect">
                  <a:avLst/>
                </a:prstGeom>
                <a:noFill/>
              </p:spPr>
              <p:txBody>
                <a:bodyPr wrap="none" lIns="36000" tIns="36000" rIns="36000" bIns="36000" rtlCol="0">
                  <a:spAutoFit/>
                </a:bodyPr>
                <a:lstStyle/>
                <a:p>
                  <a:pPr algn="r" rtl="0"/>
                  <a:r>
                    <a:rPr lang="ja-jp" sz="1400">
                      <a:solidFill>
                        <a:srgbClr val="363636"/>
                      </a:solidFill>
                    </a:rPr>
                    <a:t>20</a:t>
                  </a:r>
                </a:p>
              </p:txBody>
            </p:sp>
          </p:grpSp>
          <p:sp>
            <p:nvSpPr>
              <p:cNvPr id="41" name="TextBox 40">
                <a:extLst>
                  <a:ext uri="{FF2B5EF4-FFF2-40B4-BE49-F238E27FC236}">
                    <a16:creationId xmlns:a16="http://schemas.microsoft.com/office/drawing/2014/main" id="{35A0CE30-427A-6AE2-42AC-A0D793715F20}"/>
                  </a:ext>
                </a:extLst>
              </p:cNvPr>
              <p:cNvSpPr txBox="1"/>
              <p:nvPr/>
            </p:nvSpPr>
            <p:spPr>
              <a:xfrm>
                <a:off x="1507077" y="4095643"/>
                <a:ext cx="172090" cy="288147"/>
              </a:xfrm>
              <a:prstGeom prst="rect">
                <a:avLst/>
              </a:prstGeom>
              <a:noFill/>
            </p:spPr>
            <p:txBody>
              <a:bodyPr wrap="none" lIns="36000" tIns="36000" rIns="36000" bIns="36000" rtlCol="0">
                <a:spAutoFit/>
              </a:bodyPr>
              <a:lstStyle/>
              <a:p>
                <a:pPr algn="r" rtl="0"/>
                <a:r>
                  <a:rPr lang="ja-jp" sz="1400">
                    <a:solidFill>
                      <a:srgbClr val="363636"/>
                    </a:solidFill>
                  </a:rPr>
                  <a:t>0</a:t>
                </a:r>
              </a:p>
            </p:txBody>
          </p:sp>
          <p:grpSp>
            <p:nvGrpSpPr>
              <p:cNvPr id="42" name="Group 41">
                <a:extLst>
                  <a:ext uri="{FF2B5EF4-FFF2-40B4-BE49-F238E27FC236}">
                    <a16:creationId xmlns:a16="http://schemas.microsoft.com/office/drawing/2014/main" id="{6F3CD2FF-42A9-7EF9-B57A-7EEC58B82FD4}"/>
                  </a:ext>
                </a:extLst>
              </p:cNvPr>
              <p:cNvGrpSpPr/>
              <p:nvPr/>
            </p:nvGrpSpPr>
            <p:grpSpPr>
              <a:xfrm>
                <a:off x="1208918" y="4445193"/>
                <a:ext cx="470249" cy="1627281"/>
                <a:chOff x="1389124" y="1826422"/>
                <a:chExt cx="572805" cy="1729235"/>
              </a:xfrm>
            </p:grpSpPr>
            <p:sp>
              <p:nvSpPr>
                <p:cNvPr id="47" name="TextBox 46">
                  <a:extLst>
                    <a:ext uri="{FF2B5EF4-FFF2-40B4-BE49-F238E27FC236}">
                      <a16:creationId xmlns:a16="http://schemas.microsoft.com/office/drawing/2014/main" id="{1A531B0D-1D53-1D73-BE54-B10D9B2AE68F}"/>
                    </a:ext>
                  </a:extLst>
                </p:cNvPr>
                <p:cNvSpPr txBox="1"/>
                <p:nvPr/>
              </p:nvSpPr>
              <p:spPr>
                <a:xfrm>
                  <a:off x="1510186" y="1826422"/>
                  <a:ext cx="451743" cy="306200"/>
                </a:xfrm>
                <a:prstGeom prst="rect">
                  <a:avLst/>
                </a:prstGeom>
                <a:noFill/>
              </p:spPr>
              <p:txBody>
                <a:bodyPr wrap="none" lIns="36000" tIns="36000" rIns="36000" bIns="36000" rtlCol="0">
                  <a:spAutoFit/>
                </a:bodyPr>
                <a:lstStyle/>
                <a:p>
                  <a:pPr algn="r" rtl="0"/>
                  <a:r>
                    <a:rPr lang="ja-jp" sz="1400">
                      <a:solidFill>
                        <a:srgbClr val="363636"/>
                      </a:solidFill>
                    </a:rPr>
                    <a:t>–20</a:t>
                  </a:r>
                </a:p>
              </p:txBody>
            </p:sp>
            <p:sp>
              <p:nvSpPr>
                <p:cNvPr id="48" name="TextBox 47">
                  <a:extLst>
                    <a:ext uri="{FF2B5EF4-FFF2-40B4-BE49-F238E27FC236}">
                      <a16:creationId xmlns:a16="http://schemas.microsoft.com/office/drawing/2014/main" id="{795CED9D-C6FC-1D9A-1FB9-E84BDEE77BE7}"/>
                    </a:ext>
                  </a:extLst>
                </p:cNvPr>
                <p:cNvSpPr txBox="1"/>
                <p:nvPr/>
              </p:nvSpPr>
              <p:spPr>
                <a:xfrm>
                  <a:off x="1510186" y="2180752"/>
                  <a:ext cx="451743" cy="306200"/>
                </a:xfrm>
                <a:prstGeom prst="rect">
                  <a:avLst/>
                </a:prstGeom>
                <a:noFill/>
              </p:spPr>
              <p:txBody>
                <a:bodyPr wrap="none" lIns="36000" tIns="36000" rIns="36000" bIns="36000" rtlCol="0">
                  <a:spAutoFit/>
                </a:bodyPr>
                <a:lstStyle/>
                <a:p>
                  <a:pPr algn="r" rtl="0"/>
                  <a:r>
                    <a:rPr lang="ja-jp" sz="1400">
                      <a:solidFill>
                        <a:srgbClr val="363636"/>
                      </a:solidFill>
                    </a:rPr>
                    <a:t>–40</a:t>
                  </a:r>
                </a:p>
              </p:txBody>
            </p:sp>
            <p:sp>
              <p:nvSpPr>
                <p:cNvPr id="49" name="TextBox 48">
                  <a:extLst>
                    <a:ext uri="{FF2B5EF4-FFF2-40B4-BE49-F238E27FC236}">
                      <a16:creationId xmlns:a16="http://schemas.microsoft.com/office/drawing/2014/main" id="{233833A3-5FBF-E7A8-3834-9DC1A236BD3E}"/>
                    </a:ext>
                  </a:extLst>
                </p:cNvPr>
                <p:cNvSpPr txBox="1"/>
                <p:nvPr/>
              </p:nvSpPr>
              <p:spPr>
                <a:xfrm>
                  <a:off x="1510186" y="2535082"/>
                  <a:ext cx="451743" cy="306200"/>
                </a:xfrm>
                <a:prstGeom prst="rect">
                  <a:avLst/>
                </a:prstGeom>
                <a:noFill/>
              </p:spPr>
              <p:txBody>
                <a:bodyPr wrap="none" lIns="36000" tIns="36000" rIns="36000" bIns="36000" rtlCol="0">
                  <a:spAutoFit/>
                </a:bodyPr>
                <a:lstStyle/>
                <a:p>
                  <a:pPr algn="r" rtl="0"/>
                  <a:r>
                    <a:rPr lang="ja-jp" sz="1400">
                      <a:solidFill>
                        <a:srgbClr val="363636"/>
                      </a:solidFill>
                    </a:rPr>
                    <a:t>–60</a:t>
                  </a:r>
                </a:p>
              </p:txBody>
            </p:sp>
            <p:sp>
              <p:nvSpPr>
                <p:cNvPr id="50" name="TextBox 49">
                  <a:extLst>
                    <a:ext uri="{FF2B5EF4-FFF2-40B4-BE49-F238E27FC236}">
                      <a16:creationId xmlns:a16="http://schemas.microsoft.com/office/drawing/2014/main" id="{F64F8B47-9C04-69DE-9D2D-19E38A8E850C}"/>
                    </a:ext>
                  </a:extLst>
                </p:cNvPr>
                <p:cNvSpPr txBox="1"/>
                <p:nvPr/>
              </p:nvSpPr>
              <p:spPr>
                <a:xfrm>
                  <a:off x="1510186" y="2895127"/>
                  <a:ext cx="451743" cy="306200"/>
                </a:xfrm>
                <a:prstGeom prst="rect">
                  <a:avLst/>
                </a:prstGeom>
                <a:noFill/>
              </p:spPr>
              <p:txBody>
                <a:bodyPr wrap="none" lIns="36000" tIns="36000" rIns="36000" bIns="36000" rtlCol="0">
                  <a:spAutoFit/>
                </a:bodyPr>
                <a:lstStyle/>
                <a:p>
                  <a:pPr algn="r" rtl="0"/>
                  <a:r>
                    <a:rPr lang="ja-jp" sz="1400">
                      <a:solidFill>
                        <a:srgbClr val="363636"/>
                      </a:solidFill>
                    </a:rPr>
                    <a:t>–80</a:t>
                  </a:r>
                </a:p>
              </p:txBody>
            </p:sp>
            <p:sp>
              <p:nvSpPr>
                <p:cNvPr id="51" name="TextBox 50">
                  <a:extLst>
                    <a:ext uri="{FF2B5EF4-FFF2-40B4-BE49-F238E27FC236}">
                      <a16:creationId xmlns:a16="http://schemas.microsoft.com/office/drawing/2014/main" id="{6B96FFAA-A464-E29D-BE0A-E090ABD5DEA7}"/>
                    </a:ext>
                  </a:extLst>
                </p:cNvPr>
                <p:cNvSpPr txBox="1"/>
                <p:nvPr/>
              </p:nvSpPr>
              <p:spPr>
                <a:xfrm>
                  <a:off x="1389124" y="3249457"/>
                  <a:ext cx="572805" cy="306200"/>
                </a:xfrm>
                <a:prstGeom prst="rect">
                  <a:avLst/>
                </a:prstGeom>
                <a:noFill/>
              </p:spPr>
              <p:txBody>
                <a:bodyPr wrap="none" lIns="36000" tIns="36000" rIns="36000" bIns="36000" rtlCol="0">
                  <a:spAutoFit/>
                </a:bodyPr>
                <a:lstStyle/>
                <a:p>
                  <a:pPr algn="r" rtl="0"/>
                  <a:r>
                    <a:rPr lang="ja-jp" sz="1400">
                      <a:solidFill>
                        <a:srgbClr val="363636"/>
                      </a:solidFill>
                    </a:rPr>
                    <a:t>–100</a:t>
                  </a:r>
                </a:p>
              </p:txBody>
            </p:sp>
          </p:grpSp>
          <p:sp>
            <p:nvSpPr>
              <p:cNvPr id="43" name="TextBox 42">
                <a:extLst>
                  <a:ext uri="{FF2B5EF4-FFF2-40B4-BE49-F238E27FC236}">
                    <a16:creationId xmlns:a16="http://schemas.microsoft.com/office/drawing/2014/main" id="{6A959F5B-F10A-27BF-F56B-AC95A24067D5}"/>
                  </a:ext>
                </a:extLst>
              </p:cNvPr>
              <p:cNvSpPr txBox="1"/>
              <p:nvPr/>
            </p:nvSpPr>
            <p:spPr>
              <a:xfrm rot="16200000">
                <a:off x="-697467" y="4022602"/>
                <a:ext cx="3310522" cy="389149"/>
              </a:xfrm>
              <a:prstGeom prst="rect">
                <a:avLst/>
              </a:prstGeom>
              <a:noFill/>
            </p:spPr>
            <p:txBody>
              <a:bodyPr wrap="none" rtlCol="0">
                <a:spAutoFit/>
              </a:bodyPr>
              <a:lstStyle/>
              <a:p>
                <a:pPr algn="ctr" rtl="0"/>
                <a:r>
                  <a:rPr lang="ja-jp" sz="1400">
                    <a:solidFill>
                      <a:srgbClr val="363636"/>
                    </a:solidFill>
                    <a:latin typeface="Arial" panose="020B0604020202020204" pitchFamily="34" charset="0"/>
                    <a:cs typeface="Arial" panose="020B0604020202020204" pitchFamily="34" charset="0"/>
                  </a:rPr>
                  <a:t>SODのベースラインからの最良変化、%</a:t>
                </a:r>
              </a:p>
            </p:txBody>
          </p:sp>
          <p:cxnSp>
            <p:nvCxnSpPr>
              <p:cNvPr id="44" name="Straight Connector 43">
                <a:extLst>
                  <a:ext uri="{FF2B5EF4-FFF2-40B4-BE49-F238E27FC236}">
                    <a16:creationId xmlns:a16="http://schemas.microsoft.com/office/drawing/2014/main" id="{A0C4278A-A1A6-E11A-D619-7655B032F228}"/>
                  </a:ext>
                </a:extLst>
              </p:cNvPr>
              <p:cNvCxnSpPr>
                <a:cxnSpLocks/>
              </p:cNvCxnSpPr>
              <p:nvPr/>
            </p:nvCxnSpPr>
            <p:spPr>
              <a:xfrm rot="5400000">
                <a:off x="4563034" y="1413884"/>
                <a:ext cx="0" cy="56492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2CB198B-5749-22D6-4BBE-5B2B364DDC33}"/>
                  </a:ext>
                </a:extLst>
              </p:cNvPr>
              <p:cNvCxnSpPr>
                <a:cxnSpLocks/>
              </p:cNvCxnSpPr>
              <p:nvPr/>
            </p:nvCxnSpPr>
            <p:spPr>
              <a:xfrm>
                <a:off x="1747360" y="4749481"/>
                <a:ext cx="5649279"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82524B0-9132-710F-73CD-F07140371A16}"/>
                  </a:ext>
                </a:extLst>
              </p:cNvPr>
              <p:cNvCxnSpPr>
                <a:cxnSpLocks/>
              </p:cNvCxnSpPr>
              <p:nvPr/>
            </p:nvCxnSpPr>
            <p:spPr>
              <a:xfrm>
                <a:off x="1747360" y="3903066"/>
                <a:ext cx="5649279"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sp>
          <p:nvSpPr>
            <p:cNvPr id="21" name="Rectangle 20">
              <a:extLst>
                <a:ext uri="{FF2B5EF4-FFF2-40B4-BE49-F238E27FC236}">
                  <a16:creationId xmlns:a16="http://schemas.microsoft.com/office/drawing/2014/main" id="{1BA43480-FA1E-9901-2737-8B8202462AC0}"/>
                </a:ext>
              </a:extLst>
            </p:cNvPr>
            <p:cNvSpPr/>
            <p:nvPr/>
          </p:nvSpPr>
          <p:spPr>
            <a:xfrm>
              <a:off x="6632028" y="5339255"/>
              <a:ext cx="231228" cy="231228"/>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Rectangle 21">
              <a:extLst>
                <a:ext uri="{FF2B5EF4-FFF2-40B4-BE49-F238E27FC236}">
                  <a16:creationId xmlns:a16="http://schemas.microsoft.com/office/drawing/2014/main" id="{C802B1B8-4AD4-EEC9-58DB-538C49B29691}"/>
                </a:ext>
              </a:extLst>
            </p:cNvPr>
            <p:cNvSpPr/>
            <p:nvPr/>
          </p:nvSpPr>
          <p:spPr>
            <a:xfrm>
              <a:off x="6626773" y="5680841"/>
              <a:ext cx="231228" cy="231228"/>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 name="Rectangle 22">
              <a:extLst>
                <a:ext uri="{FF2B5EF4-FFF2-40B4-BE49-F238E27FC236}">
                  <a16:creationId xmlns:a16="http://schemas.microsoft.com/office/drawing/2014/main" id="{2D1AA859-06F0-E68C-3C57-417707E8EB69}"/>
                </a:ext>
              </a:extLst>
            </p:cNvPr>
            <p:cNvSpPr>
              <a:spLocks noChangeAspect="1"/>
            </p:cNvSpPr>
            <p:nvPr/>
          </p:nvSpPr>
          <p:spPr>
            <a:xfrm rot="2700000">
              <a:off x="6653154" y="6009958"/>
              <a:ext cx="180000" cy="19269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 name="TextBox 23">
              <a:extLst>
                <a:ext uri="{FF2B5EF4-FFF2-40B4-BE49-F238E27FC236}">
                  <a16:creationId xmlns:a16="http://schemas.microsoft.com/office/drawing/2014/main" id="{595D8463-09EE-E852-4FE2-F7CB870DBFAC}"/>
                </a:ext>
              </a:extLst>
            </p:cNvPr>
            <p:cNvSpPr txBox="1"/>
            <p:nvPr/>
          </p:nvSpPr>
          <p:spPr>
            <a:xfrm>
              <a:off x="6600497" y="4971393"/>
              <a:ext cx="2351926" cy="338554"/>
            </a:xfrm>
            <a:prstGeom prst="rect">
              <a:avLst/>
            </a:prstGeom>
            <a:noFill/>
          </p:spPr>
          <p:txBody>
            <a:bodyPr wrap="none" rtlCol="0">
              <a:spAutoFit/>
            </a:bodyPr>
            <a:lstStyle/>
            <a:p>
              <a:pPr rtl="0"/>
              <a:r>
                <a:rPr lang="ja-jp" sz="1600">
                  <a:solidFill>
                    <a:srgbClr val="000000"/>
                  </a:solidFill>
                </a:rPr>
                <a:t>投与群およびステータス</a:t>
              </a:r>
            </a:p>
          </p:txBody>
        </p:sp>
        <p:sp>
          <p:nvSpPr>
            <p:cNvPr id="25" name="TextBox 24">
              <a:extLst>
                <a:ext uri="{FF2B5EF4-FFF2-40B4-BE49-F238E27FC236}">
                  <a16:creationId xmlns:a16="http://schemas.microsoft.com/office/drawing/2014/main" id="{861433C6-26B0-8DD2-876F-70E681A29676}"/>
                </a:ext>
              </a:extLst>
            </p:cNvPr>
            <p:cNvSpPr txBox="1"/>
            <p:nvPr/>
          </p:nvSpPr>
          <p:spPr>
            <a:xfrm>
              <a:off x="11137827" y="3857297"/>
              <a:ext cx="646331" cy="369332"/>
            </a:xfrm>
            <a:prstGeom prst="rect">
              <a:avLst/>
            </a:prstGeom>
            <a:noFill/>
          </p:spPr>
          <p:txBody>
            <a:bodyPr wrap="none" rtlCol="0">
              <a:spAutoFit/>
            </a:bodyPr>
            <a:lstStyle/>
            <a:p>
              <a:pPr rtl="0"/>
              <a:r>
                <a:rPr lang="ja-jp">
                  <a:solidFill>
                    <a:srgbClr val="000000"/>
                  </a:solidFill>
                </a:rPr>
                <a:t>20%</a:t>
              </a:r>
            </a:p>
          </p:txBody>
        </p:sp>
        <p:sp>
          <p:nvSpPr>
            <p:cNvPr id="26" name="TextBox 25">
              <a:extLst>
                <a:ext uri="{FF2B5EF4-FFF2-40B4-BE49-F238E27FC236}">
                  <a16:creationId xmlns:a16="http://schemas.microsoft.com/office/drawing/2014/main" id="{C390220D-1FA8-6E1A-AF33-278BBB696D1E}"/>
                </a:ext>
              </a:extLst>
            </p:cNvPr>
            <p:cNvSpPr txBox="1"/>
            <p:nvPr/>
          </p:nvSpPr>
          <p:spPr>
            <a:xfrm>
              <a:off x="11009587" y="4682359"/>
              <a:ext cx="774571" cy="369332"/>
            </a:xfrm>
            <a:prstGeom prst="rect">
              <a:avLst/>
            </a:prstGeom>
            <a:noFill/>
          </p:spPr>
          <p:txBody>
            <a:bodyPr wrap="none" rtlCol="0">
              <a:spAutoFit/>
            </a:bodyPr>
            <a:lstStyle/>
            <a:p>
              <a:pPr rtl="0"/>
              <a:r>
                <a:rPr lang="ja-jp">
                  <a:solidFill>
                    <a:srgbClr val="000000"/>
                  </a:solidFill>
                </a:rPr>
                <a:t>–30%</a:t>
              </a:r>
            </a:p>
          </p:txBody>
        </p:sp>
        <p:sp>
          <p:nvSpPr>
            <p:cNvPr id="27" name="Rectangle 26">
              <a:extLst>
                <a:ext uri="{FF2B5EF4-FFF2-40B4-BE49-F238E27FC236}">
                  <a16:creationId xmlns:a16="http://schemas.microsoft.com/office/drawing/2014/main" id="{169AF7BF-1485-B52A-A9A9-0533C7619D92}"/>
                </a:ext>
              </a:extLst>
            </p:cNvPr>
            <p:cNvSpPr/>
            <p:nvPr/>
          </p:nvSpPr>
          <p:spPr>
            <a:xfrm rot="10800000">
              <a:off x="7977847" y="4341558"/>
              <a:ext cx="252000" cy="36000"/>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 name="Rectangle 27">
              <a:extLst>
                <a:ext uri="{FF2B5EF4-FFF2-40B4-BE49-F238E27FC236}">
                  <a16:creationId xmlns:a16="http://schemas.microsoft.com/office/drawing/2014/main" id="{CE47009D-E1E8-FB9A-1F95-0FA273EF27E5}"/>
                </a:ext>
              </a:extLst>
            </p:cNvPr>
            <p:cNvSpPr/>
            <p:nvPr/>
          </p:nvSpPr>
          <p:spPr>
            <a:xfrm rot="10800000">
              <a:off x="8298660" y="4341558"/>
              <a:ext cx="252000" cy="36000"/>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9" name="Rectangle 28">
              <a:extLst>
                <a:ext uri="{FF2B5EF4-FFF2-40B4-BE49-F238E27FC236}">
                  <a16:creationId xmlns:a16="http://schemas.microsoft.com/office/drawing/2014/main" id="{EC3FE878-0E4E-6441-2563-E2CDA927B82A}"/>
                </a:ext>
              </a:extLst>
            </p:cNvPr>
            <p:cNvSpPr/>
            <p:nvPr/>
          </p:nvSpPr>
          <p:spPr>
            <a:xfrm rot="10800000">
              <a:off x="7316919" y="4225494"/>
              <a:ext cx="252000" cy="14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0" name="Rectangle 29">
              <a:extLst>
                <a:ext uri="{FF2B5EF4-FFF2-40B4-BE49-F238E27FC236}">
                  <a16:creationId xmlns:a16="http://schemas.microsoft.com/office/drawing/2014/main" id="{9867D39A-FB71-0ECC-3DE1-F06B9E691A75}"/>
                </a:ext>
              </a:extLst>
            </p:cNvPr>
            <p:cNvSpPr/>
            <p:nvPr/>
          </p:nvSpPr>
          <p:spPr>
            <a:xfrm rot="10800000">
              <a:off x="7640007" y="4265622"/>
              <a:ext cx="252000" cy="10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1" name="Rectangle 30">
              <a:extLst>
                <a:ext uri="{FF2B5EF4-FFF2-40B4-BE49-F238E27FC236}">
                  <a16:creationId xmlns:a16="http://schemas.microsoft.com/office/drawing/2014/main" id="{86B006B6-250F-AFDF-90AC-1884F93669F0}"/>
                </a:ext>
              </a:extLst>
            </p:cNvPr>
            <p:cNvSpPr>
              <a:spLocks noChangeAspect="1"/>
            </p:cNvSpPr>
            <p:nvPr/>
          </p:nvSpPr>
          <p:spPr>
            <a:xfrm rot="2700000">
              <a:off x="9366719" y="5048952"/>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2" name="Rectangle 31">
              <a:extLst>
                <a:ext uri="{FF2B5EF4-FFF2-40B4-BE49-F238E27FC236}">
                  <a16:creationId xmlns:a16="http://schemas.microsoft.com/office/drawing/2014/main" id="{ECD4CFF0-0C77-336E-8D9F-A908969D5F22}"/>
                </a:ext>
              </a:extLst>
            </p:cNvPr>
            <p:cNvSpPr>
              <a:spLocks noChangeAspect="1"/>
            </p:cNvSpPr>
            <p:nvPr/>
          </p:nvSpPr>
          <p:spPr>
            <a:xfrm rot="2700000">
              <a:off x="9692157" y="5418449"/>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 name="Rectangle 32">
              <a:extLst>
                <a:ext uri="{FF2B5EF4-FFF2-40B4-BE49-F238E27FC236}">
                  <a16:creationId xmlns:a16="http://schemas.microsoft.com/office/drawing/2014/main" id="{47BDE18B-5F9C-4F40-0ACE-44A10664B294}"/>
                </a:ext>
              </a:extLst>
            </p:cNvPr>
            <p:cNvSpPr>
              <a:spLocks noChangeAspect="1"/>
            </p:cNvSpPr>
            <p:nvPr/>
          </p:nvSpPr>
          <p:spPr>
            <a:xfrm rot="2700000">
              <a:off x="10026559" y="5485238"/>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 name="Rectangle 33">
              <a:extLst>
                <a:ext uri="{FF2B5EF4-FFF2-40B4-BE49-F238E27FC236}">
                  <a16:creationId xmlns:a16="http://schemas.microsoft.com/office/drawing/2014/main" id="{CF71DDC5-6067-9743-4021-BDF42C10209E}"/>
                </a:ext>
              </a:extLst>
            </p:cNvPr>
            <p:cNvSpPr>
              <a:spLocks noChangeAspect="1"/>
            </p:cNvSpPr>
            <p:nvPr/>
          </p:nvSpPr>
          <p:spPr>
            <a:xfrm rot="2700000">
              <a:off x="10356479" y="5659603"/>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5" name="Rectangle 34">
              <a:extLst>
                <a:ext uri="{FF2B5EF4-FFF2-40B4-BE49-F238E27FC236}">
                  <a16:creationId xmlns:a16="http://schemas.microsoft.com/office/drawing/2014/main" id="{625E1A64-ED22-6259-F0CE-C1B52D12D973}"/>
                </a:ext>
              </a:extLst>
            </p:cNvPr>
            <p:cNvSpPr>
              <a:spLocks noChangeAspect="1"/>
            </p:cNvSpPr>
            <p:nvPr/>
          </p:nvSpPr>
          <p:spPr>
            <a:xfrm rot="2700000">
              <a:off x="10686399" y="5838450"/>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6" name="TextBox 35">
              <a:extLst>
                <a:ext uri="{FF2B5EF4-FFF2-40B4-BE49-F238E27FC236}">
                  <a16:creationId xmlns:a16="http://schemas.microsoft.com/office/drawing/2014/main" id="{D77027FF-CBE2-E06D-074E-3CAF49FC2909}"/>
                </a:ext>
              </a:extLst>
            </p:cNvPr>
            <p:cNvSpPr txBox="1"/>
            <p:nvPr/>
          </p:nvSpPr>
          <p:spPr>
            <a:xfrm>
              <a:off x="6868633" y="5305646"/>
              <a:ext cx="1096775" cy="338554"/>
            </a:xfrm>
            <a:prstGeom prst="rect">
              <a:avLst/>
            </a:prstGeom>
            <a:noFill/>
          </p:spPr>
          <p:txBody>
            <a:bodyPr wrap="none" rtlCol="0">
              <a:spAutoFit/>
            </a:bodyPr>
            <a:lstStyle/>
            <a:p>
              <a:pPr rtl="0"/>
              <a:r>
                <a:rPr lang="ja-jp" sz="1600">
                  <a:solidFill>
                    <a:srgbClr val="000000"/>
                  </a:solidFill>
                </a:rPr>
                <a:t>90µg/kg未満</a:t>
              </a:r>
            </a:p>
          </p:txBody>
        </p:sp>
        <p:sp>
          <p:nvSpPr>
            <p:cNvPr id="37" name="TextBox 36">
              <a:extLst>
                <a:ext uri="{FF2B5EF4-FFF2-40B4-BE49-F238E27FC236}">
                  <a16:creationId xmlns:a16="http://schemas.microsoft.com/office/drawing/2014/main" id="{6975FAA4-09BD-8A44-3808-D4FA1343AEEA}"/>
                </a:ext>
              </a:extLst>
            </p:cNvPr>
            <p:cNvSpPr txBox="1"/>
            <p:nvPr/>
          </p:nvSpPr>
          <p:spPr>
            <a:xfrm>
              <a:off x="6868633" y="5617534"/>
              <a:ext cx="1096775" cy="338554"/>
            </a:xfrm>
            <a:prstGeom prst="rect">
              <a:avLst/>
            </a:prstGeom>
            <a:noFill/>
          </p:spPr>
          <p:txBody>
            <a:bodyPr wrap="none" rtlCol="0">
              <a:spAutoFit/>
            </a:bodyPr>
            <a:lstStyle/>
            <a:p>
              <a:pPr rtl="0"/>
              <a:r>
                <a:rPr lang="ja-jp" sz="1600">
                  <a:solidFill>
                    <a:srgbClr val="000000"/>
                  </a:solidFill>
                </a:rPr>
                <a:t>90µg/kg以上</a:t>
              </a:r>
            </a:p>
          </p:txBody>
        </p:sp>
        <p:sp>
          <p:nvSpPr>
            <p:cNvPr id="38" name="TextBox 37">
              <a:extLst>
                <a:ext uri="{FF2B5EF4-FFF2-40B4-BE49-F238E27FC236}">
                  <a16:creationId xmlns:a16="http://schemas.microsoft.com/office/drawing/2014/main" id="{1D5522C1-1A54-5157-DEC7-01F8B27B898D}"/>
                </a:ext>
              </a:extLst>
            </p:cNvPr>
            <p:cNvSpPr txBox="1"/>
            <p:nvPr/>
          </p:nvSpPr>
          <p:spPr>
            <a:xfrm>
              <a:off x="6868633" y="5929422"/>
              <a:ext cx="1885453" cy="338554"/>
            </a:xfrm>
            <a:prstGeom prst="rect">
              <a:avLst/>
            </a:prstGeom>
            <a:noFill/>
          </p:spPr>
          <p:txBody>
            <a:bodyPr wrap="none" rtlCol="0">
              <a:spAutoFit/>
            </a:bodyPr>
            <a:lstStyle/>
            <a:p>
              <a:pPr rtl="0"/>
              <a:r>
                <a:rPr lang="ja-jp" sz="1600">
                  <a:solidFill>
                    <a:srgbClr val="000000"/>
                  </a:solidFill>
                </a:rPr>
                <a:t>治療継続中</a:t>
              </a:r>
            </a:p>
          </p:txBody>
        </p:sp>
      </p:grpSp>
      <p:graphicFrame>
        <p:nvGraphicFramePr>
          <p:cNvPr id="647" name="Table 646">
            <a:extLst>
              <a:ext uri="{FF2B5EF4-FFF2-40B4-BE49-F238E27FC236}">
                <a16:creationId xmlns:a16="http://schemas.microsoft.com/office/drawing/2014/main" id="{19EFDDE3-7CC3-E430-F517-13085DE80B61}"/>
              </a:ext>
            </a:extLst>
          </p:cNvPr>
          <p:cNvGraphicFramePr>
            <a:graphicFrameLocks noGrp="1"/>
          </p:cNvGraphicFramePr>
          <p:nvPr>
            <p:extLst>
              <p:ext uri="{D42A27DB-BD31-4B8C-83A1-F6EECF244321}">
                <p14:modId xmlns:p14="http://schemas.microsoft.com/office/powerpoint/2010/main" val="325383367"/>
              </p:ext>
            </p:extLst>
          </p:nvPr>
        </p:nvGraphicFramePr>
        <p:xfrm>
          <a:off x="8233144" y="1971117"/>
          <a:ext cx="2524638" cy="1895040"/>
        </p:xfrm>
        <a:graphic>
          <a:graphicData uri="http://schemas.openxmlformats.org/drawingml/2006/table">
            <a:tbl>
              <a:tblPr firstRow="1" bandRow="1">
                <a:tableStyleId>{69012ECD-51FC-41F1-AA8D-1B2483CD663E}</a:tableStyleId>
              </a:tblPr>
              <a:tblGrid>
                <a:gridCol w="1300725">
                  <a:extLst>
                    <a:ext uri="{9D8B030D-6E8A-4147-A177-3AD203B41FA5}">
                      <a16:colId xmlns:a16="http://schemas.microsoft.com/office/drawing/2014/main" val="2365546301"/>
                    </a:ext>
                  </a:extLst>
                </a:gridCol>
                <a:gridCol w="1223913">
                  <a:extLst>
                    <a:ext uri="{9D8B030D-6E8A-4147-A177-3AD203B41FA5}">
                      <a16:colId xmlns:a16="http://schemas.microsoft.com/office/drawing/2014/main" val="3971410762"/>
                    </a:ext>
                  </a:extLst>
                </a:gridCol>
              </a:tblGrid>
              <a:tr h="215767">
                <a:tc>
                  <a:txBody>
                    <a:bodyPr/>
                    <a:lstStyle/>
                    <a:p>
                      <a:pPr algn="l" rtl="0"/>
                      <a:r>
                        <a:rPr lang="ja-jp" sz="1200">
                          <a:solidFill>
                            <a:schemeClr val="tx2"/>
                          </a:solidFill>
                        </a:rPr>
                        <a:t>BOR、n (%)</a:t>
                      </a:r>
                    </a:p>
                  </a:txBody>
                  <a:tcPr marL="36000" marR="36000" marT="36000" marB="36000" anchor="ctr"/>
                </a:tc>
                <a:tc>
                  <a:txBody>
                    <a:bodyPr/>
                    <a:lstStyle/>
                    <a:p>
                      <a:pPr algn="ctr" rtl="0"/>
                      <a:r>
                        <a:rPr lang="ja-jp" sz="1200">
                          <a:solidFill>
                            <a:schemeClr val="tx2"/>
                          </a:solidFill>
                        </a:rPr>
                        <a:t>LCNEC-L</a:t>
                      </a:r>
                    </a:p>
                    <a:p>
                      <a:pPr algn="ctr" rtl="0"/>
                      <a:r>
                        <a:rPr lang="ja-jp" sz="1200">
                          <a:solidFill>
                            <a:schemeClr val="tx2"/>
                          </a:solidFill>
                        </a:rPr>
                        <a:t>90µg/kg以上</a:t>
                      </a:r>
                    </a:p>
                    <a:p>
                      <a:pPr algn="ctr" rtl="0"/>
                      <a:r>
                        <a:rPr lang="ja-jp" sz="1200">
                          <a:solidFill>
                            <a:schemeClr val="tx2"/>
                          </a:solidFill>
                        </a:rPr>
                        <a:t>(n=10)</a:t>
                      </a:r>
                    </a:p>
                  </a:txBody>
                  <a:tcPr marL="36000" marR="36000" marT="36000" marB="36000" anchor="ctr"/>
                </a:tc>
                <a:extLst>
                  <a:ext uri="{0D108BD9-81ED-4DB2-BD59-A6C34878D82A}">
                    <a16:rowId xmlns:a16="http://schemas.microsoft.com/office/drawing/2014/main" val="4244728842"/>
                  </a:ext>
                </a:extLst>
              </a:tr>
              <a:tr h="167095">
                <a:tc>
                  <a:txBody>
                    <a:bodyPr/>
                    <a:lstStyle/>
                    <a:p>
                      <a:pPr algn="l" rtl="0"/>
                      <a:r>
                        <a:rPr lang="ja-jp" sz="1200">
                          <a:solidFill>
                            <a:srgbClr val="363636"/>
                          </a:solidFill>
                        </a:rPr>
                        <a:t>PR</a:t>
                      </a:r>
                    </a:p>
                  </a:txBody>
                  <a:tcPr marL="36000" marR="36000" marT="36000" marB="36000" anchor="ctr"/>
                </a:tc>
                <a:tc>
                  <a:txBody>
                    <a:bodyPr/>
                    <a:lstStyle/>
                    <a:p>
                      <a:pPr algn="ctr" rtl="0"/>
                      <a:r>
                        <a:rPr lang="ja-jp" sz="1200">
                          <a:solidFill>
                            <a:srgbClr val="363636"/>
                          </a:solidFill>
                        </a:rPr>
                        <a:t>7 (70)</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ja-jp" sz="1200">
                          <a:solidFill>
                            <a:srgbClr val="363636"/>
                          </a:solidFill>
                        </a:rPr>
                        <a:t>SD</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2 (20)</a:t>
                      </a:r>
                    </a:p>
                  </a:txBody>
                  <a:tcPr marL="36000" marR="36000" marT="36000" marB="36000" anchor="ctr"/>
                </a:tc>
                <a:extLst>
                  <a:ext uri="{0D108BD9-81ED-4DB2-BD59-A6C34878D82A}">
                    <a16:rowId xmlns:a16="http://schemas.microsoft.com/office/drawing/2014/main" val="3374634738"/>
                  </a:ext>
                </a:extLst>
              </a:tr>
              <a:tr h="191160">
                <a:tc>
                  <a:txBody>
                    <a:bodyPr/>
                    <a:lstStyle/>
                    <a:p>
                      <a:pPr algn="l" rtl="0"/>
                      <a:r>
                        <a:rPr lang="ja-jp" sz="1200">
                          <a:solidFill>
                            <a:srgbClr val="363636"/>
                          </a:solidFill>
                        </a:rPr>
                        <a:t>PD</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 (10)</a:t>
                      </a:r>
                    </a:p>
                  </a:txBody>
                  <a:tcPr marL="36000" marR="36000" marT="36000" marB="36000" anchor="ctr"/>
                </a:tc>
                <a:extLst>
                  <a:ext uri="{0D108BD9-81ED-4DB2-BD59-A6C34878D82A}">
                    <a16:rowId xmlns:a16="http://schemas.microsoft.com/office/drawing/2014/main" val="130318557"/>
                  </a:ext>
                </a:extLst>
              </a:tr>
              <a:tr h="127440">
                <a:tc>
                  <a:txBody>
                    <a:bodyPr/>
                    <a:lstStyle/>
                    <a:p>
                      <a:pPr algn="l" rtl="0"/>
                      <a:r>
                        <a:rPr lang="ja-jp" sz="1200">
                          <a:solidFill>
                            <a:srgbClr val="363636"/>
                          </a:solidFill>
                        </a:rPr>
                        <a:t>DCR</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9 (90)</a:t>
                      </a:r>
                    </a:p>
                  </a:txBody>
                  <a:tcPr marL="36000" marR="36000" marT="36000" marB="36000" anchor="ctr"/>
                </a:tc>
                <a:extLst>
                  <a:ext uri="{0D108BD9-81ED-4DB2-BD59-A6C34878D82A}">
                    <a16:rowId xmlns:a16="http://schemas.microsoft.com/office/drawing/2014/main" val="2897574662"/>
                  </a:ext>
                </a:extLst>
              </a:tr>
              <a:tr h="0">
                <a:tc>
                  <a:txBody>
                    <a:bodyPr/>
                    <a:lstStyle/>
                    <a:p>
                      <a:pPr algn="l" rtl="0"/>
                      <a:r>
                        <a:rPr lang="ja-jp" sz="1200">
                          <a:solidFill>
                            <a:srgbClr val="363636"/>
                          </a:solidFill>
                        </a:rPr>
                        <a:t>欠落</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0</a:t>
                      </a:r>
                    </a:p>
                  </a:txBody>
                  <a:tcPr marL="36000" marR="36000" marT="36000" marB="36000" anchor="ctr"/>
                </a:tc>
                <a:extLst>
                  <a:ext uri="{0D108BD9-81ED-4DB2-BD59-A6C34878D82A}">
                    <a16:rowId xmlns:a16="http://schemas.microsoft.com/office/drawing/2014/main" val="1398898541"/>
                  </a:ext>
                </a:extLst>
              </a:tr>
            </a:tbl>
          </a:graphicData>
        </a:graphic>
      </p:graphicFrame>
    </p:spTree>
    <p:extLst>
      <p:ext uri="{BB962C8B-B14F-4D97-AF65-F5344CB8AC3E}">
        <p14:creationId xmlns:p14="http://schemas.microsoft.com/office/powerpoint/2010/main" val="1359827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OA10.05：DLL3陽性腫瘍患者を対象としたDLL3/CD3 IgG様T細胞エンゲージャーBI 764532の第I相試験：LCNEC患者 - Wermke M、他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主要な結果 (続き)</a:t>
            </a:r>
          </a:p>
          <a:p>
            <a:pPr rtl="0">
              <a:spcBef>
                <a:spcPts val="26400"/>
              </a:spcBef>
            </a:pPr>
            <a:r>
              <a:rPr lang="ja-jp" b="1"/>
              <a:t>結論</a:t>
            </a:r>
          </a:p>
          <a:p>
            <a:pPr lvl="1" rtl="0"/>
            <a:r>
              <a:rPr lang="ja-jp"/>
              <a:t>LCNEC-L患者において、obrixtamigは管理可能な安全性プロファイルを有し、有望な活性を示した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Wermke M、他J Thorac Oncol 2024年；19（補遺）：抄録番号 OA10.05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912687721"/>
              </p:ext>
            </p:extLst>
          </p:nvPr>
        </p:nvGraphicFramePr>
        <p:xfrm>
          <a:off x="2295039" y="1647765"/>
          <a:ext cx="7601922" cy="3028320"/>
        </p:xfrm>
        <a:graphic>
          <a:graphicData uri="http://schemas.openxmlformats.org/drawingml/2006/table">
            <a:tbl>
              <a:tblPr firstRow="1" bandRow="1">
                <a:tableStyleId>{69012ECD-51FC-41F1-AA8D-1B2483CD663E}</a:tableStyleId>
              </a:tblPr>
              <a:tblGrid>
                <a:gridCol w="2203026">
                  <a:extLst>
                    <a:ext uri="{9D8B030D-6E8A-4147-A177-3AD203B41FA5}">
                      <a16:colId xmlns:a16="http://schemas.microsoft.com/office/drawing/2014/main" val="1987913234"/>
                    </a:ext>
                  </a:extLst>
                </a:gridCol>
                <a:gridCol w="1349724">
                  <a:extLst>
                    <a:ext uri="{9D8B030D-6E8A-4147-A177-3AD203B41FA5}">
                      <a16:colId xmlns:a16="http://schemas.microsoft.com/office/drawing/2014/main" val="2996158103"/>
                    </a:ext>
                  </a:extLst>
                </a:gridCol>
                <a:gridCol w="1349724">
                  <a:extLst>
                    <a:ext uri="{9D8B030D-6E8A-4147-A177-3AD203B41FA5}">
                      <a16:colId xmlns:a16="http://schemas.microsoft.com/office/drawing/2014/main" val="833213116"/>
                    </a:ext>
                  </a:extLst>
                </a:gridCol>
                <a:gridCol w="1349724">
                  <a:extLst>
                    <a:ext uri="{9D8B030D-6E8A-4147-A177-3AD203B41FA5}">
                      <a16:colId xmlns:a16="http://schemas.microsoft.com/office/drawing/2014/main" val="1659093788"/>
                    </a:ext>
                  </a:extLst>
                </a:gridCol>
                <a:gridCol w="1349724">
                  <a:extLst>
                    <a:ext uri="{9D8B030D-6E8A-4147-A177-3AD203B41FA5}">
                      <a16:colId xmlns:a16="http://schemas.microsoft.com/office/drawing/2014/main" val="748178185"/>
                    </a:ext>
                  </a:extLst>
                </a:gridCol>
              </a:tblGrid>
              <a:tr h="151388">
                <a:tc rowSpan="2">
                  <a:txBody>
                    <a:bodyPr/>
                    <a:lstStyle/>
                    <a:p>
                      <a:pPr rtl="0"/>
                      <a:r>
                        <a:rPr lang="ja-jp" sz="1200" b="1" noProof="0">
                          <a:solidFill>
                            <a:schemeClr val="tx2"/>
                          </a:solidFill>
                        </a:rPr>
                        <a:t>TRAE、n (%)</a:t>
                      </a:r>
                    </a:p>
                  </a:txBody>
                  <a:tcPr marL="90000" marT="18000" marB="18000" anchor="b"/>
                </a:tc>
                <a:tc gridSpan="2">
                  <a:txBody>
                    <a:bodyPr/>
                    <a:lstStyle/>
                    <a:p>
                      <a:pPr algn="ctr" rtl="0"/>
                      <a:r>
                        <a:rPr lang="ja-jp" sz="1200" b="1" noProof="0">
                          <a:solidFill>
                            <a:schemeClr val="tx2"/>
                          </a:solidFill>
                        </a:rPr>
                        <a:t>すべての患者</a:t>
                      </a:r>
                    </a:p>
                    <a:p>
                      <a:pPr algn="ctr" rtl="0"/>
                      <a:r>
                        <a:rPr lang="ja-jp" sz="1200" b="1" noProof="0">
                          <a:solidFill>
                            <a:schemeClr val="tx2"/>
                          </a:solidFill>
                        </a:rPr>
                        <a:t>(n=168)</a:t>
                      </a:r>
                    </a:p>
                  </a:txBody>
                  <a:tcPr marT="18000" marB="18000" anchor="b"/>
                </a:tc>
                <a:tc hMerge="1">
                  <a:txBody>
                    <a:bodyPr/>
                    <a:lstStyle/>
                    <a:p>
                      <a:pPr algn="ctr" rtl="0"/>
                      <a:endParaRPr lang="en-US" sz="1200" b="1" noProof="0" dirty="0">
                        <a:solidFill>
                          <a:schemeClr val="tx2"/>
                        </a:solidFill>
                      </a:endParaRPr>
                    </a:p>
                  </a:txBody>
                  <a:tcPr marT="18000" marB="18000" anchor="b"/>
                </a:tc>
                <a:tc gridSpan="2">
                  <a:txBody>
                    <a:bodyPr/>
                    <a:lstStyle/>
                    <a:p>
                      <a:pPr algn="ctr" rtl="0"/>
                      <a:r>
                        <a:rPr lang="ja-jp" sz="1200" b="1" noProof="0">
                          <a:solidFill>
                            <a:schemeClr val="tx2"/>
                          </a:solidFill>
                        </a:rPr>
                        <a:t>LCNEC-L</a:t>
                      </a:r>
                    </a:p>
                    <a:p>
                      <a:pPr algn="ctr" rtl="0"/>
                      <a:r>
                        <a:rPr lang="ja-jp" sz="1200" b="1" noProof="0">
                          <a:solidFill>
                            <a:schemeClr val="tx2"/>
                          </a:solidFill>
                        </a:rPr>
                        <a:t>(n=14)</a:t>
                      </a:r>
                      <a:endParaRPr lang="en-US" sz="1400" dirty="0"/>
                    </a:p>
                  </a:txBody>
                  <a:tcPr marT="18000" marB="18000" anchor="b"/>
                </a:tc>
                <a:tc hMerge="1">
                  <a:txBody>
                    <a:bodyPr/>
                    <a:lstStyle/>
                    <a:p>
                      <a:pPr algn="ctr" rtl="0"/>
                      <a:endParaRPr lang="en-US" sz="1400" dirty="0"/>
                    </a:p>
                  </a:txBody>
                  <a:tcPr marT="18000" marB="18000" anchor="b"/>
                </a:tc>
                <a:extLst>
                  <a:ext uri="{0D108BD9-81ED-4DB2-BD59-A6C34878D82A}">
                    <a16:rowId xmlns:a16="http://schemas.microsoft.com/office/drawing/2014/main" val="4111249997"/>
                  </a:ext>
                </a:extLst>
              </a:tr>
              <a:tr h="0">
                <a:tc vMerge="1">
                  <a:txBody>
                    <a:bodyPr/>
                    <a:lstStyle/>
                    <a:p>
                      <a:pPr rtl="0"/>
                      <a:endParaRPr lang="en-US" sz="1200" b="0" noProof="0" dirty="0">
                        <a:latin typeface="+mn-lt"/>
                      </a:endParaRPr>
                    </a:p>
                  </a:txBody>
                  <a:tcPr marL="90000" marT="18000" marB="18000"/>
                </a:tc>
                <a:tc>
                  <a:txBody>
                    <a:bodyPr/>
                    <a:lstStyle/>
                    <a:p>
                      <a:pPr marL="0" algn="ctr" defTabSz="914400" rtl="0" eaLnBrk="1" latinLnBrk="0" hangingPunct="1"/>
                      <a:r>
                        <a:rPr lang="ja-jp" sz="1200" b="1" kern="1200" noProof="0">
                          <a:solidFill>
                            <a:schemeClr val="tx2"/>
                          </a:solidFill>
                          <a:latin typeface="+mn-lt"/>
                          <a:ea typeface="+mn-ea"/>
                          <a:cs typeface="+mn-cs"/>
                        </a:rPr>
                        <a:t>全グレード</a:t>
                      </a:r>
                    </a:p>
                  </a:txBody>
                  <a:tcPr marL="90000" marT="18000" marB="18000">
                    <a:solidFill>
                      <a:schemeClr val="accent1"/>
                    </a:solidFill>
                  </a:tcPr>
                </a:tc>
                <a:tc>
                  <a:txBody>
                    <a:bodyPr/>
                    <a:lstStyle/>
                    <a:p>
                      <a:pPr marL="0" algn="ctr" defTabSz="914400" rtl="0" eaLnBrk="1" latinLnBrk="0" hangingPunct="1"/>
                      <a:r>
                        <a:rPr lang="ja-jp" sz="1200" b="1" kern="1200" noProof="0">
                          <a:solidFill>
                            <a:schemeClr val="tx2"/>
                          </a:solidFill>
                          <a:latin typeface="+mn-lt"/>
                          <a:ea typeface="+mn-ea"/>
                          <a:cs typeface="+mn-cs"/>
                        </a:rPr>
                        <a:t>グレード3以上</a:t>
                      </a:r>
                    </a:p>
                  </a:txBody>
                  <a:tcPr marL="90000" marT="18000" marB="18000">
                    <a:solidFill>
                      <a:schemeClr val="accent1"/>
                    </a:solidFill>
                  </a:tcPr>
                </a:tc>
                <a:tc>
                  <a:txBody>
                    <a:bodyPr/>
                    <a:lstStyle/>
                    <a:p>
                      <a:pPr marL="0" algn="ctr" defTabSz="914400" rtl="0" eaLnBrk="1" latinLnBrk="0" hangingPunct="1"/>
                      <a:r>
                        <a:rPr lang="ja-jp" sz="1200" b="1" kern="1200" noProof="0">
                          <a:solidFill>
                            <a:schemeClr val="tx2"/>
                          </a:solidFill>
                          <a:latin typeface="+mn-lt"/>
                          <a:ea typeface="+mn-ea"/>
                          <a:cs typeface="+mn-cs"/>
                        </a:rPr>
                        <a:t>全グレード</a:t>
                      </a:r>
                    </a:p>
                  </a:txBody>
                  <a:tcPr marL="90000" marT="18000" marB="18000">
                    <a:solidFill>
                      <a:schemeClr val="accent1"/>
                    </a:solidFill>
                  </a:tcPr>
                </a:tc>
                <a:tc>
                  <a:txBody>
                    <a:bodyPr/>
                    <a:lstStyle/>
                    <a:p>
                      <a:pPr marL="0" algn="ctr" defTabSz="914400" rtl="0" eaLnBrk="1" latinLnBrk="0" hangingPunct="1"/>
                      <a:r>
                        <a:rPr lang="ja-jp" sz="1200" b="1" kern="1200" noProof="0">
                          <a:solidFill>
                            <a:schemeClr val="tx2"/>
                          </a:solidFill>
                          <a:latin typeface="+mn-lt"/>
                          <a:ea typeface="+mn-ea"/>
                          <a:cs typeface="+mn-cs"/>
                        </a:rPr>
                        <a:t>グレード3以上</a:t>
                      </a:r>
                    </a:p>
                  </a:txBody>
                  <a:tcPr marL="90000" marT="18000" marB="18000">
                    <a:solidFill>
                      <a:schemeClr val="accent1"/>
                    </a:solidFill>
                  </a:tcPr>
                </a:tc>
                <a:extLst>
                  <a:ext uri="{0D108BD9-81ED-4DB2-BD59-A6C34878D82A}">
                    <a16:rowId xmlns:a16="http://schemas.microsoft.com/office/drawing/2014/main" val="2730429"/>
                  </a:ext>
                </a:extLst>
              </a:tr>
              <a:tr h="0">
                <a:tc>
                  <a:txBody>
                    <a:bodyPr/>
                    <a:lstStyle/>
                    <a:p>
                      <a:pPr rtl="0"/>
                      <a:r>
                        <a:rPr lang="ja-jp" sz="1200" b="0" noProof="0">
                          <a:latin typeface="+mn-lt"/>
                        </a:rPr>
                        <a:t>すべて</a:t>
                      </a:r>
                    </a:p>
                  </a:txBody>
                  <a:tcPr marL="90000" marT="18000" marB="18000"/>
                </a:tc>
                <a:tc>
                  <a:txBody>
                    <a:bodyPr/>
                    <a:lstStyle/>
                    <a:p>
                      <a:pPr algn="ctr" rtl="0"/>
                      <a:r>
                        <a:rPr lang="ja-jp" sz="1200" noProof="0"/>
                        <a:t>148 (88)</a:t>
                      </a:r>
                    </a:p>
                  </a:txBody>
                  <a:tcPr marL="90000" marT="18000" marB="18000"/>
                </a:tc>
                <a:tc>
                  <a:txBody>
                    <a:bodyPr/>
                    <a:lstStyle/>
                    <a:p>
                      <a:pPr algn="ctr" rtl="0"/>
                      <a:r>
                        <a:rPr lang="ja-jp" sz="1200" noProof="0"/>
                        <a:t>40 (24)</a:t>
                      </a:r>
                    </a:p>
                  </a:txBody>
                  <a:tcPr marL="90000" marT="18000" marB="18000"/>
                </a:tc>
                <a:tc>
                  <a:txBody>
                    <a:bodyPr/>
                    <a:lstStyle/>
                    <a:p>
                      <a:pPr algn="ctr" rtl="0"/>
                      <a:r>
                        <a:rPr lang="ja-jp" sz="1200" noProof="0"/>
                        <a:t>12 (86)</a:t>
                      </a:r>
                    </a:p>
                  </a:txBody>
                  <a:tcPr marL="90000" marT="18000" marB="18000"/>
                </a:tc>
                <a:tc>
                  <a:txBody>
                    <a:bodyPr/>
                    <a:lstStyle/>
                    <a:p>
                      <a:pPr algn="ctr" rtl="0"/>
                      <a:r>
                        <a:rPr lang="ja-jp" sz="1200" noProof="0"/>
                        <a:t>1 (7)</a:t>
                      </a:r>
                    </a:p>
                  </a:txBody>
                  <a:tcPr marL="90000" marT="18000" marB="18000"/>
                </a:tc>
                <a:extLst>
                  <a:ext uri="{0D108BD9-81ED-4DB2-BD59-A6C34878D82A}">
                    <a16:rowId xmlns:a16="http://schemas.microsoft.com/office/drawing/2014/main" val="3093402527"/>
                  </a:ext>
                </a:extLst>
              </a:tr>
              <a:tr h="0">
                <a:tc>
                  <a:txBody>
                    <a:bodyPr/>
                    <a:lstStyle/>
                    <a:p>
                      <a:pPr rtl="0"/>
                      <a:r>
                        <a:rPr lang="ja-jp" sz="1200" b="0">
                          <a:latin typeface="+mn-lt"/>
                        </a:rPr>
                        <a:t>CRS</a:t>
                      </a:r>
                    </a:p>
                  </a:txBody>
                  <a:tcPr marL="90000" marT="18000" marB="18000"/>
                </a:tc>
                <a:tc>
                  <a:txBody>
                    <a:bodyPr/>
                    <a:lstStyle/>
                    <a:p>
                      <a:pPr algn="ctr" rtl="0"/>
                      <a:r>
                        <a:rPr lang="ja-jp" sz="1200" noProof="0"/>
                        <a:t>96 (57)</a:t>
                      </a:r>
                    </a:p>
                  </a:txBody>
                  <a:tcPr marL="90000" marT="18000" marB="18000"/>
                </a:tc>
                <a:tc>
                  <a:txBody>
                    <a:bodyPr/>
                    <a:lstStyle/>
                    <a:p>
                      <a:pPr algn="ctr" rtl="0"/>
                      <a:r>
                        <a:rPr lang="ja-jp" sz="1200" noProof="0"/>
                        <a:t>5 (3)</a:t>
                      </a:r>
                    </a:p>
                  </a:txBody>
                  <a:tcPr marL="90000" marT="18000" marB="18000"/>
                </a:tc>
                <a:tc>
                  <a:txBody>
                    <a:bodyPr/>
                    <a:lstStyle/>
                    <a:p>
                      <a:pPr algn="ctr" rtl="0"/>
                      <a:r>
                        <a:rPr lang="ja-jp" sz="1200" noProof="0"/>
                        <a:t>5 (36)</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938311612"/>
                  </a:ext>
                </a:extLst>
              </a:tr>
              <a:tr h="0">
                <a:tc>
                  <a:txBody>
                    <a:bodyPr/>
                    <a:lstStyle/>
                    <a:p>
                      <a:pPr rtl="0"/>
                      <a:r>
                        <a:rPr lang="ja-jp" sz="1200" b="0" noProof="0">
                          <a:latin typeface="+mn-lt"/>
                        </a:rPr>
                        <a:t>味覚異常</a:t>
                      </a:r>
                    </a:p>
                  </a:txBody>
                  <a:tcPr marL="90000" marT="18000" marB="18000"/>
                </a:tc>
                <a:tc>
                  <a:txBody>
                    <a:bodyPr/>
                    <a:lstStyle/>
                    <a:p>
                      <a:pPr algn="ctr" rtl="0"/>
                      <a:r>
                        <a:rPr lang="ja-jp" sz="1200" noProof="0"/>
                        <a:t>39 (23)</a:t>
                      </a:r>
                    </a:p>
                  </a:txBody>
                  <a:tcPr marL="90000" marT="18000" marB="18000"/>
                </a:tc>
                <a:tc>
                  <a:txBody>
                    <a:bodyPr/>
                    <a:lstStyle/>
                    <a:p>
                      <a:pPr algn="ctr" rtl="0"/>
                      <a:r>
                        <a:rPr lang="ja-jp" sz="1200" noProof="0"/>
                        <a:t>0</a:t>
                      </a:r>
                    </a:p>
                  </a:txBody>
                  <a:tcPr marL="90000" marT="18000" marB="18000"/>
                </a:tc>
                <a:tc>
                  <a:txBody>
                    <a:bodyPr/>
                    <a:lstStyle/>
                    <a:p>
                      <a:pPr algn="ctr" rtl="0"/>
                      <a:r>
                        <a:rPr lang="ja-jp" sz="1200" noProof="0"/>
                        <a:t>5 (36)</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3113293845"/>
                  </a:ext>
                </a:extLst>
              </a:tr>
              <a:tr h="0">
                <a:tc>
                  <a:txBody>
                    <a:bodyPr/>
                    <a:lstStyle/>
                    <a:p>
                      <a:pPr rtl="0"/>
                      <a:r>
                        <a:rPr lang="ja-jp" sz="1200" b="0" noProof="0">
                          <a:latin typeface="+mn-lt"/>
                        </a:rPr>
                        <a:t>無力症</a:t>
                      </a:r>
                    </a:p>
                  </a:txBody>
                  <a:tcPr marL="90000" marT="18000" marB="18000"/>
                </a:tc>
                <a:tc>
                  <a:txBody>
                    <a:bodyPr/>
                    <a:lstStyle/>
                    <a:p>
                      <a:pPr algn="ctr" rtl="0"/>
                      <a:r>
                        <a:rPr lang="ja-jp" sz="1200" noProof="0"/>
                        <a:t>34 (20)</a:t>
                      </a:r>
                    </a:p>
                  </a:txBody>
                  <a:tcPr marL="90000" marT="18000" marB="18000"/>
                </a:tc>
                <a:tc>
                  <a:txBody>
                    <a:bodyPr/>
                    <a:lstStyle/>
                    <a:p>
                      <a:pPr algn="ctr" rtl="0"/>
                      <a:r>
                        <a:rPr lang="ja-jp" sz="1200" noProof="0"/>
                        <a:t>1 (1)</a:t>
                      </a:r>
                    </a:p>
                  </a:txBody>
                  <a:tcPr marL="90000" marT="18000" marB="18000"/>
                </a:tc>
                <a:tc>
                  <a:txBody>
                    <a:bodyPr/>
                    <a:lstStyle/>
                    <a:p>
                      <a:pPr algn="ctr" rtl="0"/>
                      <a:r>
                        <a:rPr lang="ja-jp" sz="1200" noProof="0"/>
                        <a:t>3 (21)</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リンパ球数の減少</a:t>
                      </a:r>
                    </a:p>
                  </a:txBody>
                  <a:tcPr marL="90000" marT="18000" marB="18000"/>
                </a:tc>
                <a:tc>
                  <a:txBody>
                    <a:bodyPr/>
                    <a:lstStyle/>
                    <a:p>
                      <a:pPr algn="ctr" rtl="0"/>
                      <a:r>
                        <a:rPr lang="ja-jp" sz="1200" noProof="0"/>
                        <a:t>28 (17)</a:t>
                      </a:r>
                    </a:p>
                  </a:txBody>
                  <a:tcPr marL="90000" marT="18000" marB="18000"/>
                </a:tc>
                <a:tc>
                  <a:txBody>
                    <a:bodyPr/>
                    <a:lstStyle/>
                    <a:p>
                      <a:pPr algn="ctr" rtl="0"/>
                      <a:r>
                        <a:rPr lang="ja-jp" sz="1200" noProof="0"/>
                        <a:t>21 (13)</a:t>
                      </a:r>
                    </a:p>
                  </a:txBody>
                  <a:tcPr marL="90000" marT="18000" marB="18000"/>
                </a:tc>
                <a:tc>
                  <a:txBody>
                    <a:bodyPr/>
                    <a:lstStyle/>
                    <a:p>
                      <a:pPr algn="ctr" rtl="0"/>
                      <a:r>
                        <a:rPr lang="ja-jp" sz="1200" noProof="0"/>
                        <a:t>2 (14)</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疲労</a:t>
                      </a:r>
                    </a:p>
                  </a:txBody>
                  <a:tcPr marL="90000" marT="18000" marB="18000"/>
                </a:tc>
                <a:tc>
                  <a:txBody>
                    <a:bodyPr/>
                    <a:lstStyle/>
                    <a:p>
                      <a:pPr algn="ctr" rtl="0"/>
                      <a:r>
                        <a:rPr lang="ja-jp" sz="1200" noProof="0"/>
                        <a:t>24 (14)</a:t>
                      </a:r>
                    </a:p>
                  </a:txBody>
                  <a:tcPr marL="90000" marT="18000" marB="18000"/>
                </a:tc>
                <a:tc>
                  <a:txBody>
                    <a:bodyPr/>
                    <a:lstStyle/>
                    <a:p>
                      <a:pPr algn="ctr" rtl="0"/>
                      <a:r>
                        <a:rPr lang="ja-jp" sz="1200" noProof="0"/>
                        <a:t>1 (1)</a:t>
                      </a:r>
                    </a:p>
                  </a:txBody>
                  <a:tcPr marL="90000" marT="18000" marB="18000"/>
                </a:tc>
                <a:tc>
                  <a:txBody>
                    <a:bodyPr/>
                    <a:lstStyle/>
                    <a:p>
                      <a:pPr algn="ctr" rtl="0"/>
                      <a:r>
                        <a:rPr lang="ja-jp" sz="1200" noProof="0"/>
                        <a:t> 2 (14)</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89854065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悪心</a:t>
                      </a:r>
                    </a:p>
                  </a:txBody>
                  <a:tcPr marL="90000" marT="18000" marB="18000"/>
                </a:tc>
                <a:tc>
                  <a:txBody>
                    <a:bodyPr/>
                    <a:lstStyle/>
                    <a:p>
                      <a:pPr algn="ctr" rtl="0"/>
                      <a:r>
                        <a:rPr lang="ja-jp" sz="1200" noProof="0"/>
                        <a:t>22 (13)</a:t>
                      </a:r>
                    </a:p>
                  </a:txBody>
                  <a:tcPr marL="90000" marT="18000" marB="18000"/>
                </a:tc>
                <a:tc>
                  <a:txBody>
                    <a:bodyPr/>
                    <a:lstStyle/>
                    <a:p>
                      <a:pPr algn="ctr" rtl="0"/>
                      <a:r>
                        <a:rPr lang="ja-jp" sz="1200" noProof="0"/>
                        <a:t>0</a:t>
                      </a:r>
                    </a:p>
                  </a:txBody>
                  <a:tcPr marL="90000" marT="18000" marB="18000"/>
                </a:tc>
                <a:tc>
                  <a:txBody>
                    <a:bodyPr/>
                    <a:lstStyle/>
                    <a:p>
                      <a:pPr algn="ctr" rtl="0"/>
                      <a:r>
                        <a:rPr lang="ja-jp" sz="1200" noProof="0"/>
                        <a:t>3 (21)</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402602154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AST値の増加</a:t>
                      </a:r>
                    </a:p>
                  </a:txBody>
                  <a:tcPr marL="90000" marT="18000" marB="18000"/>
                </a:tc>
                <a:tc>
                  <a:txBody>
                    <a:bodyPr/>
                    <a:lstStyle/>
                    <a:p>
                      <a:pPr algn="ctr" rtl="0"/>
                      <a:r>
                        <a:rPr lang="ja-jp" sz="1200" noProof="0"/>
                        <a:t>19 (11)</a:t>
                      </a:r>
                    </a:p>
                  </a:txBody>
                  <a:tcPr marL="90000" marT="18000" marB="18000"/>
                </a:tc>
                <a:tc>
                  <a:txBody>
                    <a:bodyPr/>
                    <a:lstStyle/>
                    <a:p>
                      <a:pPr algn="ctr" rtl="0"/>
                      <a:r>
                        <a:rPr lang="ja-jp" sz="1200" noProof="0"/>
                        <a:t>3 (2)</a:t>
                      </a:r>
                    </a:p>
                  </a:txBody>
                  <a:tcPr marL="90000" marT="18000" marB="18000"/>
                </a:tc>
                <a:tc>
                  <a:txBody>
                    <a:bodyPr/>
                    <a:lstStyle/>
                    <a:p>
                      <a:pPr algn="ctr" rtl="0"/>
                      <a:r>
                        <a:rPr lang="ja-jp" sz="1200" noProof="0"/>
                        <a:t>1 (7)</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35276480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食欲減退</a:t>
                      </a:r>
                    </a:p>
                  </a:txBody>
                  <a:tcPr marL="90000" marT="18000" marB="18000"/>
                </a:tc>
                <a:tc>
                  <a:txBody>
                    <a:bodyPr/>
                    <a:lstStyle/>
                    <a:p>
                      <a:pPr algn="ctr" rtl="0"/>
                      <a:r>
                        <a:rPr lang="ja-jp" sz="1200" noProof="0"/>
                        <a:t>18 (11)</a:t>
                      </a:r>
                    </a:p>
                  </a:txBody>
                  <a:tcPr marL="90000" marT="18000" marB="18000"/>
                </a:tc>
                <a:tc>
                  <a:txBody>
                    <a:bodyPr/>
                    <a:lstStyle/>
                    <a:p>
                      <a:pPr algn="ctr" rtl="0"/>
                      <a:r>
                        <a:rPr lang="ja-jp" sz="1200" noProof="0"/>
                        <a:t>0 </a:t>
                      </a:r>
                    </a:p>
                  </a:txBody>
                  <a:tcPr marL="90000" marT="18000" marB="18000"/>
                </a:tc>
                <a:tc>
                  <a:txBody>
                    <a:bodyPr/>
                    <a:lstStyle/>
                    <a:p>
                      <a:pPr algn="ctr" rtl="0"/>
                      <a:r>
                        <a:rPr lang="ja-jp" sz="1200" noProof="0"/>
                        <a:t>1 (7)</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225667730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ALT増加</a:t>
                      </a:r>
                    </a:p>
                  </a:txBody>
                  <a:tcPr marL="90000" marT="18000" marB="18000"/>
                </a:tc>
                <a:tc>
                  <a:txBody>
                    <a:bodyPr/>
                    <a:lstStyle/>
                    <a:p>
                      <a:pPr algn="ctr" rtl="0"/>
                      <a:r>
                        <a:rPr lang="ja-jp" sz="1200" noProof="0"/>
                        <a:t>13 (8)</a:t>
                      </a:r>
                    </a:p>
                  </a:txBody>
                  <a:tcPr marL="90000" marT="18000" marB="18000"/>
                </a:tc>
                <a:tc>
                  <a:txBody>
                    <a:bodyPr/>
                    <a:lstStyle/>
                    <a:p>
                      <a:pPr algn="ctr" rtl="0"/>
                      <a:r>
                        <a:rPr lang="ja-jp" sz="1200" noProof="0"/>
                        <a:t>1 (1)</a:t>
                      </a:r>
                    </a:p>
                  </a:txBody>
                  <a:tcPr marL="90000" marT="18000" marB="18000"/>
                </a:tc>
                <a:tc>
                  <a:txBody>
                    <a:bodyPr/>
                    <a:lstStyle/>
                    <a:p>
                      <a:pPr algn="ctr" rtl="0"/>
                      <a:r>
                        <a:rPr lang="ja-jp" sz="1200" noProof="0"/>
                        <a:t>1 (7)</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2402665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貧血</a:t>
                      </a:r>
                    </a:p>
                  </a:txBody>
                  <a:tcPr marL="90000" marT="18000" marB="18000"/>
                </a:tc>
                <a:tc>
                  <a:txBody>
                    <a:bodyPr/>
                    <a:lstStyle/>
                    <a:p>
                      <a:pPr algn="ctr" rtl="0"/>
                      <a:r>
                        <a:rPr lang="ja-jp" sz="1200" noProof="0"/>
                        <a:t>13 (8)</a:t>
                      </a:r>
                    </a:p>
                  </a:txBody>
                  <a:tcPr marL="90000" marT="18000" marB="18000"/>
                </a:tc>
                <a:tc>
                  <a:txBody>
                    <a:bodyPr/>
                    <a:lstStyle/>
                    <a:p>
                      <a:pPr algn="ctr" rtl="0"/>
                      <a:r>
                        <a:rPr lang="ja-jp" sz="1200" noProof="0"/>
                        <a:t>3 (2)</a:t>
                      </a:r>
                    </a:p>
                  </a:txBody>
                  <a:tcPr marL="90000" marT="18000" marB="18000"/>
                </a:tc>
                <a:tc>
                  <a:txBody>
                    <a:bodyPr/>
                    <a:lstStyle/>
                    <a:p>
                      <a:pPr algn="ctr" rtl="0"/>
                      <a:r>
                        <a:rPr lang="ja-jp" sz="1200" noProof="0"/>
                        <a:t>1 (7)</a:t>
                      </a:r>
                    </a:p>
                  </a:txBody>
                  <a:tcPr marL="90000" marT="18000" marB="18000"/>
                </a:tc>
                <a:tc>
                  <a:txBody>
                    <a:bodyPr/>
                    <a:lstStyle/>
                    <a:p>
                      <a:pPr algn="ctr" rtl="0"/>
                      <a:r>
                        <a:rPr lang="ja-jp" sz="1200" noProof="0"/>
                        <a:t>0</a:t>
                      </a:r>
                    </a:p>
                  </a:txBody>
                  <a:tcPr marL="90000" marT="18000" marB="18000"/>
                </a:tc>
                <a:extLst>
                  <a:ext uri="{0D108BD9-81ED-4DB2-BD59-A6C34878D82A}">
                    <a16:rowId xmlns:a16="http://schemas.microsoft.com/office/drawing/2014/main" val="1551400675"/>
                  </a:ext>
                </a:extLst>
              </a:tr>
            </a:tbl>
          </a:graphicData>
        </a:graphic>
      </p:graphicFrame>
    </p:spTree>
    <p:extLst>
      <p:ext uri="{BB962C8B-B14F-4D97-AF65-F5344CB8AC3E}">
        <p14:creationId xmlns:p14="http://schemas.microsoft.com/office/powerpoint/2010/main" val="13181423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OA14.04：KRAS G12C変異進行NSCLC患者における一次治療としてのペムブロリズマブ+化学療法とオロモラシブの有効性と安全性</a:t>
            </a:r>
            <a:r>
              <a:rPr lang="en-GB" altLang="ja-JP" dirty="0"/>
              <a:t> -</a:t>
            </a:r>
            <a:r>
              <a:rPr lang="ja-jp" dirty="0"/>
              <a:t> Fujiwara Y、他</a:t>
            </a:r>
          </a:p>
        </p:txBody>
      </p:sp>
      <p:sp>
        <p:nvSpPr>
          <p:cNvPr id="20" name="Text Placeholder 19">
            <a:extLst>
              <a:ext uri="{FF2B5EF4-FFF2-40B4-BE49-F238E27FC236}">
                <a16:creationId xmlns:a16="http://schemas.microsoft.com/office/drawing/2014/main" id="{1E61DC97-937F-E202-3DA2-7E6DB05967CB}"/>
              </a:ext>
            </a:extLst>
          </p:cNvPr>
          <p:cNvSpPr>
            <a:spLocks noGrp="1"/>
          </p:cNvSpPr>
          <p:nvPr>
            <p:ph type="body" sz="quarter" idx="10"/>
          </p:nvPr>
        </p:nvSpPr>
        <p:spPr>
          <a:xfrm>
            <a:off x="304800" y="6233974"/>
            <a:ext cx="6074833" cy="487363"/>
          </a:xfrm>
        </p:spPr>
        <p:txBody>
          <a:bodyPr rtlCol="0"/>
          <a:lstStyle/>
          <a:p>
            <a:pPr rtl="0"/>
            <a:r>
              <a:rPr lang="ja-jp" baseline="30000" dirty="0"/>
              <a:t>*</a:t>
            </a:r>
            <a:r>
              <a:rPr lang="ja-jp" dirty="0"/>
              <a:t>ペムブロリズマブ、ペメトレキセド、シスプラチンまたはカルボプラチンのいずれかの組み合わせの併用療法；</a:t>
            </a:r>
            <a:r>
              <a:rPr lang="ja-jp" baseline="30000" dirty="0"/>
              <a:t>†</a:t>
            </a:r>
            <a:r>
              <a:rPr lang="ja-jp" dirty="0"/>
              <a:t>ペメトレキセド500mg/m</a:t>
            </a:r>
            <a:r>
              <a:rPr lang="ja-jp" baseline="30000" dirty="0"/>
              <a:t>2</a:t>
            </a:r>
            <a:r>
              <a:rPr lang="ja-jp" dirty="0"/>
              <a:t>静注+シスプラチン75mg/m</a:t>
            </a:r>
            <a:r>
              <a:rPr lang="en-gb" baseline="30000" dirty="0"/>
              <a:t>2</a:t>
            </a:r>
            <a:r>
              <a:rPr lang="en-gb" dirty="0"/>
              <a:t>静注 3週間毎 </a:t>
            </a:r>
            <a:r>
              <a:rPr lang="en-gb" dirty="0" err="1"/>
              <a:t>またはカルボプラチン</a:t>
            </a:r>
            <a:r>
              <a:rPr lang="en-gb" dirty="0"/>
              <a:t> AUC5静注 3週間毎</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第Ⅰ相試験のコホートB9において、進行性KRAS G12C変異NSCLC患者を対象に、1Lオロモラシブ（KRAS G12C阻害薬）+ペムブロリズマブ+化学療法の有効性と安全性を評価すること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Fujiwara Y、他J Thorac Oncol 2024年；19（補遺）：抄録番号 OA14.04</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292678"/>
            <a:ext cx="598477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安全性、MTD/RP2D、ORR（RECIST v1.1）、DoR、PK</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flipV="1">
            <a:off x="5536475" y="3774733"/>
            <a:ext cx="1241600" cy="1"/>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197204" y="2424135"/>
            <a:ext cx="4339271" cy="270119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患者の主な組み入れ基準（コホートB9）</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KRAS G12C変異体</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PD-L1レベルは問わない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進行性疾患に対する治療未実施</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組入れ前のSoC</a:t>
            </a:r>
            <a:r>
              <a:rPr lang="en-gb" sz="1600" baseline="30000" dirty="0">
                <a:latin typeface="Arial" panose="020B0604020202020204"/>
                <a:ea typeface="SimSun" pitchFamily="2" charset="-122"/>
                <a:sym typeface="Calibri"/>
              </a:rPr>
              <a:t>*</a:t>
            </a:r>
            <a:r>
              <a:rPr lang="en-gb" sz="1600" dirty="0">
                <a:latin typeface="Arial" panose="020B0604020202020204"/>
                <a:ea typeface="SimSun" pitchFamily="2" charset="-122"/>
                <a:sym typeface="Calibri"/>
              </a:rPr>
              <a:t>療法が1サイクル以下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0–1</a:t>
            </a:r>
            <a:endParaRPr lang="en-US" altLang="zh-CN" sz="1600" dirty="0">
              <a:latin typeface="Arial" panose="020B0604020202020204"/>
              <a:ea typeface="SimSun" pitchFamily="2" charset="-122"/>
              <a:sym typeface="Calibri"/>
            </a:endParaRPr>
          </a:p>
          <a:p>
            <a:pPr marR="0" lvl="0" algn="l" defTabSz="892175" rtl="0" eaLnBrk="0" fontAlgn="auto" latinLnBrk="0" hangingPunct="0">
              <a:lnSpc>
                <a:spcPct val="100000"/>
              </a:lnSpc>
              <a:spcBef>
                <a:spcPts val="0"/>
              </a:spcBef>
              <a:spcAft>
                <a:spcPct val="30000"/>
              </a:spcAft>
              <a:buClrTx/>
              <a:buSzTx/>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(n=21)</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778075" y="3113940"/>
            <a:ext cx="3713958" cy="132158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コホートB9</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オロモラシブ 50または100 mg 1日2回+ペムプロリズマブ 200 mg静注　3週間毎+化学療法</a:t>
            </a:r>
            <a:r>
              <a:rPr lang="ja-jp"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Tree>
    <p:extLst>
      <p:ext uri="{BB962C8B-B14F-4D97-AF65-F5344CB8AC3E}">
        <p14:creationId xmlns:p14="http://schemas.microsoft.com/office/powerpoint/2010/main" val="41235883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OA14.04：KRAS G12C変異進行NSCLC患者における一次治療としてのペムブロリズマブ+化学療法とオロモラシブの有効性と安全性</a:t>
            </a:r>
            <a:r>
              <a:rPr lang="en-GB" altLang="ja-JP" dirty="0"/>
              <a:t> -</a:t>
            </a:r>
            <a:r>
              <a:rPr lang="ja-jp" dirty="0"/>
              <a:t> Fujiwara Y、他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Fujiwara Y、他J Thorac Oncol 2024年；19（補遺）：抄録番号 OA14.04</a:t>
            </a:r>
          </a:p>
        </p:txBody>
      </p:sp>
      <p:sp>
        <p:nvSpPr>
          <p:cNvPr id="3" name="TextBox 2">
            <a:extLst>
              <a:ext uri="{FF2B5EF4-FFF2-40B4-BE49-F238E27FC236}">
                <a16:creationId xmlns:a16="http://schemas.microsoft.com/office/drawing/2014/main" id="{6623F21B-B538-06A5-C1C6-17D153B5FAC6}"/>
              </a:ext>
            </a:extLst>
          </p:cNvPr>
          <p:cNvSpPr txBox="1"/>
          <p:nvPr/>
        </p:nvSpPr>
        <p:spPr>
          <a:xfrm>
            <a:off x="6502400" y="1778000"/>
            <a:ext cx="5232400" cy="523220"/>
          </a:xfrm>
          <a:prstGeom prst="rect">
            <a:avLst/>
          </a:prstGeom>
          <a:noFill/>
        </p:spPr>
        <p:txBody>
          <a:bodyPr wrap="square" rtlCol="0">
            <a:spAutoFit/>
          </a:bodyPr>
          <a:lstStyle/>
          <a:p>
            <a:pPr rtl="0"/>
            <a:r>
              <a:rPr lang="ja-jp" sz="1400">
                <a:solidFill>
                  <a:srgbClr val="363636"/>
                </a:solidFill>
              </a:rPr>
              <a:t>治療期間の中央値は4.5ヵ月であり</a:t>
            </a:r>
            <a:br>
              <a:rPr lang="en-GB" sz="1400" dirty="0">
                <a:solidFill>
                  <a:srgbClr val="363636"/>
                </a:solidFill>
              </a:rPr>
            </a:br>
            <a:r>
              <a:rPr lang="ja-jp" sz="1400">
                <a:solidFill>
                  <a:srgbClr val="363636"/>
                </a:solidFill>
              </a:rPr>
              <a:t>データカット時点で76％の患者が試験を継続している</a:t>
            </a:r>
          </a:p>
        </p:txBody>
      </p:sp>
      <p:sp>
        <p:nvSpPr>
          <p:cNvPr id="6" name="TextBox 5">
            <a:extLst>
              <a:ext uri="{FF2B5EF4-FFF2-40B4-BE49-F238E27FC236}">
                <a16:creationId xmlns:a16="http://schemas.microsoft.com/office/drawing/2014/main" id="{8A60D490-A784-E3FC-5FCD-5AD7F01E7051}"/>
              </a:ext>
            </a:extLst>
          </p:cNvPr>
          <p:cNvSpPr txBox="1"/>
          <p:nvPr/>
        </p:nvSpPr>
        <p:spPr>
          <a:xfrm>
            <a:off x="2158236" y="1766054"/>
            <a:ext cx="2387138" cy="523220"/>
          </a:xfrm>
          <a:prstGeom prst="rect">
            <a:avLst/>
          </a:prstGeom>
          <a:noFill/>
        </p:spPr>
        <p:txBody>
          <a:bodyPr wrap="square" rtlCol="0">
            <a:spAutoFit/>
          </a:bodyPr>
          <a:lstStyle/>
          <a:p>
            <a:pPr rtl="0"/>
            <a:r>
              <a:rPr lang="ja-jp" sz="1400">
                <a:solidFill>
                  <a:srgbClr val="000000"/>
                </a:solidFill>
              </a:rPr>
              <a:t>ORR、%（n/N）：50 (10/20)</a:t>
            </a:r>
          </a:p>
          <a:p>
            <a:pPr rtl="0"/>
            <a:r>
              <a:rPr lang="ja-jp" sz="1400">
                <a:solidFill>
                  <a:srgbClr val="000000"/>
                </a:solidFill>
              </a:rPr>
              <a:t>DCR、%（n/N)：85 (17/20)</a:t>
            </a:r>
          </a:p>
        </p:txBody>
      </p:sp>
      <p:sp>
        <p:nvSpPr>
          <p:cNvPr id="8" name="TextBox 7">
            <a:extLst>
              <a:ext uri="{FF2B5EF4-FFF2-40B4-BE49-F238E27FC236}">
                <a16:creationId xmlns:a16="http://schemas.microsoft.com/office/drawing/2014/main" id="{9BA5AF40-0EFC-8522-3C4E-A773A0199013}"/>
              </a:ext>
            </a:extLst>
          </p:cNvPr>
          <p:cNvSpPr txBox="1"/>
          <p:nvPr/>
        </p:nvSpPr>
        <p:spPr>
          <a:xfrm>
            <a:off x="398875" y="5156194"/>
            <a:ext cx="1180131" cy="307777"/>
          </a:xfrm>
          <a:prstGeom prst="rect">
            <a:avLst/>
          </a:prstGeom>
          <a:noFill/>
        </p:spPr>
        <p:txBody>
          <a:bodyPr wrap="none" rtlCol="0">
            <a:spAutoFit/>
          </a:bodyPr>
          <a:lstStyle/>
          <a:p>
            <a:pPr algn="r" rtl="0"/>
            <a:r>
              <a:rPr lang="ja-jp" sz="1400"/>
              <a:t>PD-L1スコア</a:t>
            </a:r>
          </a:p>
        </p:txBody>
      </p:sp>
      <p:sp>
        <p:nvSpPr>
          <p:cNvPr id="9" name="TextBox 8">
            <a:extLst>
              <a:ext uri="{FF2B5EF4-FFF2-40B4-BE49-F238E27FC236}">
                <a16:creationId xmlns:a16="http://schemas.microsoft.com/office/drawing/2014/main" id="{4002B437-AAA1-EEE6-D100-80E6552F63C3}"/>
              </a:ext>
            </a:extLst>
          </p:cNvPr>
          <p:cNvSpPr txBox="1"/>
          <p:nvPr/>
        </p:nvSpPr>
        <p:spPr>
          <a:xfrm>
            <a:off x="41405" y="5347541"/>
            <a:ext cx="1537601" cy="307777"/>
          </a:xfrm>
          <a:prstGeom prst="rect">
            <a:avLst/>
          </a:prstGeom>
          <a:noFill/>
        </p:spPr>
        <p:txBody>
          <a:bodyPr wrap="none" rtlCol="0">
            <a:spAutoFit/>
          </a:bodyPr>
          <a:lstStyle/>
          <a:p>
            <a:pPr algn="r" rtl="0"/>
            <a:r>
              <a:rPr lang="ja-jp" sz="1400">
                <a:solidFill>
                  <a:srgbClr val="000000"/>
                </a:solidFill>
              </a:rPr>
              <a:t>オロモラシブ用量</a:t>
            </a:r>
          </a:p>
        </p:txBody>
      </p:sp>
      <p:grpSp>
        <p:nvGrpSpPr>
          <p:cNvPr id="10" name="Group 9">
            <a:extLst>
              <a:ext uri="{FF2B5EF4-FFF2-40B4-BE49-F238E27FC236}">
                <a16:creationId xmlns:a16="http://schemas.microsoft.com/office/drawing/2014/main" id="{A66EB44C-E409-5677-876E-C16C258FDFA8}"/>
              </a:ext>
            </a:extLst>
          </p:cNvPr>
          <p:cNvGrpSpPr/>
          <p:nvPr/>
        </p:nvGrpSpPr>
        <p:grpSpPr>
          <a:xfrm>
            <a:off x="1429130" y="2340746"/>
            <a:ext cx="71985" cy="2700000"/>
            <a:chOff x="1969338" y="1843901"/>
            <a:chExt cx="72012" cy="3387746"/>
          </a:xfrm>
        </p:grpSpPr>
        <p:cxnSp>
          <p:nvCxnSpPr>
            <p:cNvPr id="11" name="Straight Connector 10">
              <a:extLst>
                <a:ext uri="{FF2B5EF4-FFF2-40B4-BE49-F238E27FC236}">
                  <a16:creationId xmlns:a16="http://schemas.microsoft.com/office/drawing/2014/main" id="{E20FADC6-028E-E905-F4E3-A910507B23E0}"/>
                </a:ext>
              </a:extLst>
            </p:cNvPr>
            <p:cNvCxnSpPr/>
            <p:nvPr/>
          </p:nvCxnSpPr>
          <p:spPr>
            <a:xfrm>
              <a:off x="2034091" y="1843901"/>
              <a:ext cx="0" cy="338774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125CAEB-551B-F375-0FA6-5925622D9CAB}"/>
                </a:ext>
              </a:extLst>
            </p:cNvPr>
            <p:cNvCxnSpPr/>
            <p:nvPr/>
          </p:nvCxnSpPr>
          <p:spPr>
            <a:xfrm>
              <a:off x="1969344" y="185431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549CC59-356D-8A11-533D-510EF856BAF9}"/>
                </a:ext>
              </a:extLst>
            </p:cNvPr>
            <p:cNvCxnSpPr/>
            <p:nvPr/>
          </p:nvCxnSpPr>
          <p:spPr>
            <a:xfrm>
              <a:off x="1969344" y="21891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EC76694-38BE-CD92-543D-E03B49C7EF62}"/>
                </a:ext>
              </a:extLst>
            </p:cNvPr>
            <p:cNvCxnSpPr/>
            <p:nvPr/>
          </p:nvCxnSpPr>
          <p:spPr>
            <a:xfrm>
              <a:off x="1969344" y="2524137"/>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AD7D80F-70B9-C686-9A55-B70999F9B1B7}"/>
                </a:ext>
              </a:extLst>
            </p:cNvPr>
            <p:cNvCxnSpPr/>
            <p:nvPr/>
          </p:nvCxnSpPr>
          <p:spPr>
            <a:xfrm>
              <a:off x="1969344" y="286095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C21F387-A5D6-ACE1-2235-905080B353A5}"/>
                </a:ext>
              </a:extLst>
            </p:cNvPr>
            <p:cNvCxnSpPr/>
            <p:nvPr/>
          </p:nvCxnSpPr>
          <p:spPr>
            <a:xfrm>
              <a:off x="1969344" y="31959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DF21F91-7CD8-CC83-116A-86CF226123D1}"/>
                </a:ext>
              </a:extLst>
            </p:cNvPr>
            <p:cNvCxnSpPr/>
            <p:nvPr/>
          </p:nvCxnSpPr>
          <p:spPr>
            <a:xfrm>
              <a:off x="1969344" y="353407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806FE9-AA38-A398-87E9-9BB695082A58}"/>
                </a:ext>
              </a:extLst>
            </p:cNvPr>
            <p:cNvCxnSpPr/>
            <p:nvPr/>
          </p:nvCxnSpPr>
          <p:spPr>
            <a:xfrm>
              <a:off x="1969344" y="388414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4FC5C77-4242-8D70-F741-06CA6AD24DDC}"/>
                </a:ext>
              </a:extLst>
            </p:cNvPr>
            <p:cNvCxnSpPr/>
            <p:nvPr/>
          </p:nvCxnSpPr>
          <p:spPr>
            <a:xfrm>
              <a:off x="1969344" y="421894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6CF05E7-2AB4-27B2-B60E-028EC3D3B7C7}"/>
                </a:ext>
              </a:extLst>
            </p:cNvPr>
            <p:cNvCxnSpPr/>
            <p:nvPr/>
          </p:nvCxnSpPr>
          <p:spPr>
            <a:xfrm>
              <a:off x="1969350" y="455396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FEE72BB-53E3-2B7C-8576-DF75149DD760}"/>
                </a:ext>
              </a:extLst>
            </p:cNvPr>
            <p:cNvCxnSpPr/>
            <p:nvPr/>
          </p:nvCxnSpPr>
          <p:spPr>
            <a:xfrm>
              <a:off x="1969349" y="489078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E6EAE9F-DD62-958A-7E96-91BE22424FF3}"/>
                </a:ext>
              </a:extLst>
            </p:cNvPr>
            <p:cNvCxnSpPr/>
            <p:nvPr/>
          </p:nvCxnSpPr>
          <p:spPr>
            <a:xfrm>
              <a:off x="1969338" y="522580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23" name="TextBox 22">
            <a:extLst>
              <a:ext uri="{FF2B5EF4-FFF2-40B4-BE49-F238E27FC236}">
                <a16:creationId xmlns:a16="http://schemas.microsoft.com/office/drawing/2014/main" id="{E05C888B-5C26-F45C-3252-028145A9F89B}"/>
              </a:ext>
            </a:extLst>
          </p:cNvPr>
          <p:cNvSpPr txBox="1"/>
          <p:nvPr/>
        </p:nvSpPr>
        <p:spPr>
          <a:xfrm>
            <a:off x="1064925" y="2184278"/>
            <a:ext cx="383438" cy="325622"/>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24" name="TextBox 23">
            <a:extLst>
              <a:ext uri="{FF2B5EF4-FFF2-40B4-BE49-F238E27FC236}">
                <a16:creationId xmlns:a16="http://schemas.microsoft.com/office/drawing/2014/main" id="{AF9C85DB-DD8F-7797-8DC3-C7554A961E0A}"/>
              </a:ext>
            </a:extLst>
          </p:cNvPr>
          <p:cNvSpPr txBox="1"/>
          <p:nvPr/>
        </p:nvSpPr>
        <p:spPr>
          <a:xfrm>
            <a:off x="1164316" y="2719051"/>
            <a:ext cx="284052" cy="325622"/>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sp>
        <p:nvSpPr>
          <p:cNvPr id="25" name="TextBox 24">
            <a:extLst>
              <a:ext uri="{FF2B5EF4-FFF2-40B4-BE49-F238E27FC236}">
                <a16:creationId xmlns:a16="http://schemas.microsoft.com/office/drawing/2014/main" id="{0B16C29D-AE3B-1C5D-BF93-C72A4465083C}"/>
              </a:ext>
            </a:extLst>
          </p:cNvPr>
          <p:cNvSpPr txBox="1"/>
          <p:nvPr/>
        </p:nvSpPr>
        <p:spPr>
          <a:xfrm>
            <a:off x="965544" y="3261052"/>
            <a:ext cx="48282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–20</a:t>
            </a:r>
          </a:p>
        </p:txBody>
      </p:sp>
      <p:sp>
        <p:nvSpPr>
          <p:cNvPr id="26" name="TextBox 25">
            <a:extLst>
              <a:ext uri="{FF2B5EF4-FFF2-40B4-BE49-F238E27FC236}">
                <a16:creationId xmlns:a16="http://schemas.microsoft.com/office/drawing/2014/main" id="{11D8CD8D-28AB-21CC-5F1B-71DD0FB8AA40}"/>
              </a:ext>
            </a:extLst>
          </p:cNvPr>
          <p:cNvSpPr txBox="1"/>
          <p:nvPr/>
        </p:nvSpPr>
        <p:spPr>
          <a:xfrm>
            <a:off x="965544" y="3816834"/>
            <a:ext cx="48282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–40</a:t>
            </a:r>
          </a:p>
        </p:txBody>
      </p:sp>
      <p:sp>
        <p:nvSpPr>
          <p:cNvPr id="27" name="TextBox 26">
            <a:extLst>
              <a:ext uri="{FF2B5EF4-FFF2-40B4-BE49-F238E27FC236}">
                <a16:creationId xmlns:a16="http://schemas.microsoft.com/office/drawing/2014/main" id="{8AC7F09F-2EB0-E83B-35DE-F7CBE0B6AA19}"/>
              </a:ext>
            </a:extLst>
          </p:cNvPr>
          <p:cNvSpPr txBox="1"/>
          <p:nvPr/>
        </p:nvSpPr>
        <p:spPr>
          <a:xfrm>
            <a:off x="965544" y="4349953"/>
            <a:ext cx="48282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–60</a:t>
            </a:r>
          </a:p>
        </p:txBody>
      </p:sp>
      <p:sp>
        <p:nvSpPr>
          <p:cNvPr id="28" name="TextBox 27">
            <a:extLst>
              <a:ext uri="{FF2B5EF4-FFF2-40B4-BE49-F238E27FC236}">
                <a16:creationId xmlns:a16="http://schemas.microsoft.com/office/drawing/2014/main" id="{FC4F909C-8640-E6E9-23D1-BE4C258877BF}"/>
              </a:ext>
            </a:extLst>
          </p:cNvPr>
          <p:cNvSpPr txBox="1"/>
          <p:nvPr/>
        </p:nvSpPr>
        <p:spPr>
          <a:xfrm>
            <a:off x="965552" y="4874190"/>
            <a:ext cx="482824" cy="325622"/>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29" name="TextBox 28">
            <a:extLst>
              <a:ext uri="{FF2B5EF4-FFF2-40B4-BE49-F238E27FC236}">
                <a16:creationId xmlns:a16="http://schemas.microsoft.com/office/drawing/2014/main" id="{B869ECA9-FEC7-938F-8190-780062391916}"/>
              </a:ext>
            </a:extLst>
          </p:cNvPr>
          <p:cNvSpPr txBox="1"/>
          <p:nvPr/>
        </p:nvSpPr>
        <p:spPr>
          <a:xfrm rot="16200000">
            <a:off x="-596297" y="3543023"/>
            <a:ext cx="2871299" cy="307777"/>
          </a:xfrm>
          <a:prstGeom prst="rect">
            <a:avLst/>
          </a:prstGeom>
          <a:noFill/>
        </p:spPr>
        <p:txBody>
          <a:bodyPr wrap="none" rtlCol="0">
            <a:spAutoFit/>
          </a:bodyPr>
          <a:lstStyle/>
          <a:p>
            <a:pPr algn="ctr" rtl="0"/>
            <a:r>
              <a:rPr lang="ja-jp" sz="1400">
                <a:solidFill>
                  <a:srgbClr val="363636"/>
                </a:solidFill>
                <a:latin typeface="Arial" panose="020B0604020202020204" pitchFamily="34" charset="0"/>
                <a:cs typeface="Arial" panose="020B0604020202020204" pitchFamily="34" charset="0"/>
              </a:rPr>
              <a:t>腫瘍の大きさの最大変化率、%</a:t>
            </a:r>
          </a:p>
        </p:txBody>
      </p:sp>
      <p:cxnSp>
        <p:nvCxnSpPr>
          <p:cNvPr id="30" name="Straight Connector 29">
            <a:extLst>
              <a:ext uri="{FF2B5EF4-FFF2-40B4-BE49-F238E27FC236}">
                <a16:creationId xmlns:a16="http://schemas.microsoft.com/office/drawing/2014/main" id="{753F637D-6650-EAA1-F261-CE64183F7ACD}"/>
              </a:ext>
            </a:extLst>
          </p:cNvPr>
          <p:cNvCxnSpPr>
            <a:cxnSpLocks/>
          </p:cNvCxnSpPr>
          <p:nvPr/>
        </p:nvCxnSpPr>
        <p:spPr>
          <a:xfrm rot="5400000">
            <a:off x="3211967" y="583340"/>
            <a:ext cx="0" cy="352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C1989BA8-742C-BCFF-34F7-7C95B2754A06}"/>
              </a:ext>
            </a:extLst>
          </p:cNvPr>
          <p:cNvSpPr>
            <a:spLocks noChangeAspect="1"/>
          </p:cNvSpPr>
          <p:nvPr/>
        </p:nvSpPr>
        <p:spPr>
          <a:xfrm>
            <a:off x="1571249" y="4175049"/>
            <a:ext cx="180000" cy="180000"/>
          </a:xfrm>
          <a:prstGeom prst="rect">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32" name="Rectangle 31">
            <a:extLst>
              <a:ext uri="{FF2B5EF4-FFF2-40B4-BE49-F238E27FC236}">
                <a16:creationId xmlns:a16="http://schemas.microsoft.com/office/drawing/2014/main" id="{E6534B3F-E3E4-2428-7FC5-010F90E58E7B}"/>
              </a:ext>
            </a:extLst>
          </p:cNvPr>
          <p:cNvSpPr>
            <a:spLocks noChangeAspect="1"/>
          </p:cNvSpPr>
          <p:nvPr/>
        </p:nvSpPr>
        <p:spPr>
          <a:xfrm>
            <a:off x="1571249" y="4497570"/>
            <a:ext cx="180000" cy="18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33" name="Rectangle 32">
            <a:extLst>
              <a:ext uri="{FF2B5EF4-FFF2-40B4-BE49-F238E27FC236}">
                <a16:creationId xmlns:a16="http://schemas.microsoft.com/office/drawing/2014/main" id="{F416BB3B-8BF1-3AAB-0080-AD0FFB83E66B}"/>
              </a:ext>
            </a:extLst>
          </p:cNvPr>
          <p:cNvSpPr>
            <a:spLocks noChangeAspect="1"/>
          </p:cNvSpPr>
          <p:nvPr/>
        </p:nvSpPr>
        <p:spPr>
          <a:xfrm>
            <a:off x="1571249" y="4820091"/>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34" name="TextBox 33">
            <a:extLst>
              <a:ext uri="{FF2B5EF4-FFF2-40B4-BE49-F238E27FC236}">
                <a16:creationId xmlns:a16="http://schemas.microsoft.com/office/drawing/2014/main" id="{F650C8AD-C40C-B789-7BB9-FEA215EF8B9B}"/>
              </a:ext>
            </a:extLst>
          </p:cNvPr>
          <p:cNvSpPr txBox="1"/>
          <p:nvPr/>
        </p:nvSpPr>
        <p:spPr>
          <a:xfrm>
            <a:off x="1698840" y="4100621"/>
            <a:ext cx="434734" cy="307777"/>
          </a:xfrm>
          <a:prstGeom prst="rect">
            <a:avLst/>
          </a:prstGeom>
          <a:noFill/>
        </p:spPr>
        <p:txBody>
          <a:bodyPr wrap="none" rtlCol="0">
            <a:spAutoFit/>
          </a:bodyPr>
          <a:lstStyle/>
          <a:p>
            <a:pPr rtl="0"/>
            <a:r>
              <a:rPr lang="ja-jp" sz="1400">
                <a:solidFill>
                  <a:srgbClr val="000000"/>
                </a:solidFill>
              </a:rPr>
              <a:t>PR</a:t>
            </a:r>
          </a:p>
        </p:txBody>
      </p:sp>
      <p:sp>
        <p:nvSpPr>
          <p:cNvPr id="35" name="TextBox 34">
            <a:extLst>
              <a:ext uri="{FF2B5EF4-FFF2-40B4-BE49-F238E27FC236}">
                <a16:creationId xmlns:a16="http://schemas.microsoft.com/office/drawing/2014/main" id="{0228E64E-DA0B-4329-E254-6F00F15FA8FD}"/>
              </a:ext>
            </a:extLst>
          </p:cNvPr>
          <p:cNvSpPr txBox="1"/>
          <p:nvPr/>
        </p:nvSpPr>
        <p:spPr>
          <a:xfrm>
            <a:off x="1698840" y="4423141"/>
            <a:ext cx="434734" cy="307777"/>
          </a:xfrm>
          <a:prstGeom prst="rect">
            <a:avLst/>
          </a:prstGeom>
          <a:noFill/>
        </p:spPr>
        <p:txBody>
          <a:bodyPr wrap="none" rtlCol="0">
            <a:spAutoFit/>
          </a:bodyPr>
          <a:lstStyle/>
          <a:p>
            <a:pPr rtl="0"/>
            <a:r>
              <a:rPr lang="ja-jp" sz="1400">
                <a:solidFill>
                  <a:srgbClr val="000000"/>
                </a:solidFill>
              </a:rPr>
              <a:t>SD</a:t>
            </a:r>
          </a:p>
        </p:txBody>
      </p:sp>
      <p:sp>
        <p:nvSpPr>
          <p:cNvPr id="36" name="TextBox 35">
            <a:extLst>
              <a:ext uri="{FF2B5EF4-FFF2-40B4-BE49-F238E27FC236}">
                <a16:creationId xmlns:a16="http://schemas.microsoft.com/office/drawing/2014/main" id="{9E11EA4C-EA6A-F81D-690D-BCDE8CDE962F}"/>
              </a:ext>
            </a:extLst>
          </p:cNvPr>
          <p:cNvSpPr txBox="1"/>
          <p:nvPr/>
        </p:nvSpPr>
        <p:spPr>
          <a:xfrm>
            <a:off x="1698840" y="4756294"/>
            <a:ext cx="434734" cy="307777"/>
          </a:xfrm>
          <a:prstGeom prst="rect">
            <a:avLst/>
          </a:prstGeom>
          <a:noFill/>
        </p:spPr>
        <p:txBody>
          <a:bodyPr wrap="none" rtlCol="0">
            <a:spAutoFit/>
          </a:bodyPr>
          <a:lstStyle/>
          <a:p>
            <a:pPr rtl="0"/>
            <a:r>
              <a:rPr lang="ja-jp" sz="1400">
                <a:solidFill>
                  <a:srgbClr val="000000"/>
                </a:solidFill>
              </a:rPr>
              <a:t>PD</a:t>
            </a:r>
          </a:p>
        </p:txBody>
      </p:sp>
      <p:sp>
        <p:nvSpPr>
          <p:cNvPr id="37" name="TextBox 36">
            <a:extLst>
              <a:ext uri="{FF2B5EF4-FFF2-40B4-BE49-F238E27FC236}">
                <a16:creationId xmlns:a16="http://schemas.microsoft.com/office/drawing/2014/main" id="{6CBF526C-533B-D787-19EF-1B9F0CA53D02}"/>
              </a:ext>
            </a:extLst>
          </p:cNvPr>
          <p:cNvSpPr txBox="1"/>
          <p:nvPr/>
        </p:nvSpPr>
        <p:spPr>
          <a:xfrm>
            <a:off x="2374007" y="4640349"/>
            <a:ext cx="2344478" cy="523220"/>
          </a:xfrm>
          <a:prstGeom prst="rect">
            <a:avLst/>
          </a:prstGeom>
          <a:noFill/>
        </p:spPr>
        <p:txBody>
          <a:bodyPr wrap="square" rtlCol="0">
            <a:spAutoFit/>
          </a:bodyPr>
          <a:lstStyle/>
          <a:p>
            <a:pPr rtl="0"/>
            <a:r>
              <a:rPr lang="ja-jp" sz="1400">
                <a:solidFill>
                  <a:srgbClr val="000000"/>
                </a:solidFill>
              </a:rPr>
              <a:t>1サイクルのSoC投与</a:t>
            </a:r>
          </a:p>
          <a:p>
            <a:pPr rtl="0"/>
            <a:r>
              <a:rPr lang="ja-jp" sz="1400">
                <a:solidFill>
                  <a:srgbClr val="000000"/>
                </a:solidFill>
              </a:rPr>
              <a:t>シスプラチン投与</a:t>
            </a:r>
          </a:p>
        </p:txBody>
      </p:sp>
      <p:sp>
        <p:nvSpPr>
          <p:cNvPr id="38" name="TextBox 37">
            <a:extLst>
              <a:ext uri="{FF2B5EF4-FFF2-40B4-BE49-F238E27FC236}">
                <a16:creationId xmlns:a16="http://schemas.microsoft.com/office/drawing/2014/main" id="{AC26D38C-C516-4A65-A626-D3804F9DF636}"/>
              </a:ext>
            </a:extLst>
          </p:cNvPr>
          <p:cNvSpPr txBox="1"/>
          <p:nvPr/>
        </p:nvSpPr>
        <p:spPr>
          <a:xfrm>
            <a:off x="2148951" y="4835844"/>
            <a:ext cx="319318" cy="369332"/>
          </a:xfrm>
          <a:prstGeom prst="rect">
            <a:avLst/>
          </a:prstGeom>
          <a:noFill/>
        </p:spPr>
        <p:txBody>
          <a:bodyPr wrap="none" rtlCol="0">
            <a:spAutoFit/>
          </a:bodyPr>
          <a:lstStyle/>
          <a:p>
            <a:pPr rtl="0"/>
            <a:r>
              <a:rPr lang="ja-jp">
                <a:solidFill>
                  <a:srgbClr val="000000"/>
                </a:solidFill>
              </a:rPr>
              <a:t>+</a:t>
            </a:r>
          </a:p>
        </p:txBody>
      </p:sp>
      <p:sp>
        <p:nvSpPr>
          <p:cNvPr id="39" name="TextBox 38">
            <a:extLst>
              <a:ext uri="{FF2B5EF4-FFF2-40B4-BE49-F238E27FC236}">
                <a16:creationId xmlns:a16="http://schemas.microsoft.com/office/drawing/2014/main" id="{9FE158CA-F1AE-7EFC-D55A-5E603B49D617}"/>
              </a:ext>
            </a:extLst>
          </p:cNvPr>
          <p:cNvSpPr txBox="1"/>
          <p:nvPr/>
        </p:nvSpPr>
        <p:spPr>
          <a:xfrm>
            <a:off x="2253035" y="3355706"/>
            <a:ext cx="304892" cy="461665"/>
          </a:xfrm>
          <a:prstGeom prst="rect">
            <a:avLst/>
          </a:prstGeom>
          <a:noFill/>
        </p:spPr>
        <p:txBody>
          <a:bodyPr wrap="none" rtlCol="0">
            <a:spAutoFit/>
          </a:bodyPr>
          <a:lstStyle/>
          <a:p>
            <a:pPr rtl="0"/>
            <a:r>
              <a:rPr lang="ja-jp" sz="2400">
                <a:solidFill>
                  <a:srgbClr val="000000"/>
                </a:solidFill>
              </a:rPr>
              <a:t>*</a:t>
            </a:r>
          </a:p>
        </p:txBody>
      </p:sp>
      <p:sp>
        <p:nvSpPr>
          <p:cNvPr id="40" name="Rectangle 39">
            <a:extLst>
              <a:ext uri="{FF2B5EF4-FFF2-40B4-BE49-F238E27FC236}">
                <a16:creationId xmlns:a16="http://schemas.microsoft.com/office/drawing/2014/main" id="{90AC4901-3699-3344-5876-C6A9989C0168}"/>
              </a:ext>
            </a:extLst>
          </p:cNvPr>
          <p:cNvSpPr>
            <a:spLocks/>
          </p:cNvSpPr>
          <p:nvPr/>
        </p:nvSpPr>
        <p:spPr>
          <a:xfrm>
            <a:off x="3048318" y="2875657"/>
            <a:ext cx="185448" cy="972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1" name="Rectangle 40">
            <a:extLst>
              <a:ext uri="{FF2B5EF4-FFF2-40B4-BE49-F238E27FC236}">
                <a16:creationId xmlns:a16="http://schemas.microsoft.com/office/drawing/2014/main" id="{35E9B232-ACB5-DA1F-A647-965C34C5D090}"/>
              </a:ext>
            </a:extLst>
          </p:cNvPr>
          <p:cNvSpPr>
            <a:spLocks/>
          </p:cNvSpPr>
          <p:nvPr/>
        </p:nvSpPr>
        <p:spPr>
          <a:xfrm>
            <a:off x="1539264" y="2875657"/>
            <a:ext cx="185448" cy="72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2" name="Rectangle 41">
            <a:extLst>
              <a:ext uri="{FF2B5EF4-FFF2-40B4-BE49-F238E27FC236}">
                <a16:creationId xmlns:a16="http://schemas.microsoft.com/office/drawing/2014/main" id="{DC12683E-8181-49CB-FE25-1FD3886AD9CB}"/>
              </a:ext>
            </a:extLst>
          </p:cNvPr>
          <p:cNvSpPr>
            <a:spLocks/>
          </p:cNvSpPr>
          <p:nvPr/>
        </p:nvSpPr>
        <p:spPr>
          <a:xfrm>
            <a:off x="2107157" y="2875657"/>
            <a:ext cx="185448" cy="432000"/>
          </a:xfrm>
          <a:prstGeom prst="rect">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3" name="Rectangle 42">
            <a:extLst>
              <a:ext uri="{FF2B5EF4-FFF2-40B4-BE49-F238E27FC236}">
                <a16:creationId xmlns:a16="http://schemas.microsoft.com/office/drawing/2014/main" id="{DF8FEF67-36FA-3E88-400E-61A6812D50EB}"/>
              </a:ext>
            </a:extLst>
          </p:cNvPr>
          <p:cNvSpPr>
            <a:spLocks/>
          </p:cNvSpPr>
          <p:nvPr/>
        </p:nvSpPr>
        <p:spPr>
          <a:xfrm>
            <a:off x="1731124" y="2875657"/>
            <a:ext cx="185448" cy="270000"/>
          </a:xfrm>
          <a:prstGeom prst="rect">
            <a:avLst/>
          </a:prstGeom>
          <a:solidFill>
            <a:schemeClr val="accent1"/>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4" name="Rectangle 43">
            <a:extLst>
              <a:ext uri="{FF2B5EF4-FFF2-40B4-BE49-F238E27FC236}">
                <a16:creationId xmlns:a16="http://schemas.microsoft.com/office/drawing/2014/main" id="{230A34A8-85E9-98F7-33CB-C6787B3F88CE}"/>
              </a:ext>
            </a:extLst>
          </p:cNvPr>
          <p:cNvSpPr>
            <a:spLocks/>
          </p:cNvSpPr>
          <p:nvPr/>
        </p:nvSpPr>
        <p:spPr>
          <a:xfrm>
            <a:off x="1919354" y="2875657"/>
            <a:ext cx="185448" cy="39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5" name="Rectangle 44">
            <a:extLst>
              <a:ext uri="{FF2B5EF4-FFF2-40B4-BE49-F238E27FC236}">
                <a16:creationId xmlns:a16="http://schemas.microsoft.com/office/drawing/2014/main" id="{A84261F4-6717-7C91-98E5-DC4556096365}"/>
              </a:ext>
            </a:extLst>
          </p:cNvPr>
          <p:cNvSpPr>
            <a:spLocks/>
          </p:cNvSpPr>
          <p:nvPr/>
        </p:nvSpPr>
        <p:spPr>
          <a:xfrm>
            <a:off x="2295819" y="2875657"/>
            <a:ext cx="185448" cy="57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6" name="Rectangle 45">
            <a:extLst>
              <a:ext uri="{FF2B5EF4-FFF2-40B4-BE49-F238E27FC236}">
                <a16:creationId xmlns:a16="http://schemas.microsoft.com/office/drawing/2014/main" id="{C95275EF-C116-1D20-8C21-5FD222B455FE}"/>
              </a:ext>
            </a:extLst>
          </p:cNvPr>
          <p:cNvSpPr>
            <a:spLocks/>
          </p:cNvSpPr>
          <p:nvPr/>
        </p:nvSpPr>
        <p:spPr>
          <a:xfrm>
            <a:off x="2484050" y="2875657"/>
            <a:ext cx="185448" cy="594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7" name="Rectangle 46">
            <a:extLst>
              <a:ext uri="{FF2B5EF4-FFF2-40B4-BE49-F238E27FC236}">
                <a16:creationId xmlns:a16="http://schemas.microsoft.com/office/drawing/2014/main" id="{9DE6E0EC-7A9C-8927-2286-2288DE84B52F}"/>
              </a:ext>
            </a:extLst>
          </p:cNvPr>
          <p:cNvSpPr>
            <a:spLocks/>
          </p:cNvSpPr>
          <p:nvPr/>
        </p:nvSpPr>
        <p:spPr>
          <a:xfrm>
            <a:off x="2672281" y="2875657"/>
            <a:ext cx="185448" cy="66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8" name="Rectangle 47">
            <a:extLst>
              <a:ext uri="{FF2B5EF4-FFF2-40B4-BE49-F238E27FC236}">
                <a16:creationId xmlns:a16="http://schemas.microsoft.com/office/drawing/2014/main" id="{1CCA3379-8540-825A-17FF-810799865176}"/>
              </a:ext>
            </a:extLst>
          </p:cNvPr>
          <p:cNvSpPr>
            <a:spLocks/>
          </p:cNvSpPr>
          <p:nvPr/>
        </p:nvSpPr>
        <p:spPr>
          <a:xfrm>
            <a:off x="2860512" y="2875657"/>
            <a:ext cx="185448" cy="72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9" name="Rectangle 48">
            <a:extLst>
              <a:ext uri="{FF2B5EF4-FFF2-40B4-BE49-F238E27FC236}">
                <a16:creationId xmlns:a16="http://schemas.microsoft.com/office/drawing/2014/main" id="{13C6E38E-2121-DBAE-E721-E99842C3AD43}"/>
              </a:ext>
            </a:extLst>
          </p:cNvPr>
          <p:cNvSpPr>
            <a:spLocks/>
          </p:cNvSpPr>
          <p:nvPr/>
        </p:nvSpPr>
        <p:spPr>
          <a:xfrm>
            <a:off x="3231954" y="2875657"/>
            <a:ext cx="185448" cy="1044000"/>
          </a:xfrm>
          <a:prstGeom prst="rect">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0" name="Rectangle 49">
            <a:extLst>
              <a:ext uri="{FF2B5EF4-FFF2-40B4-BE49-F238E27FC236}">
                <a16:creationId xmlns:a16="http://schemas.microsoft.com/office/drawing/2014/main" id="{323F17C7-AAE2-2649-48DB-C01D0560C0BC}"/>
              </a:ext>
            </a:extLst>
          </p:cNvPr>
          <p:cNvSpPr>
            <a:spLocks/>
          </p:cNvSpPr>
          <p:nvPr/>
        </p:nvSpPr>
        <p:spPr>
          <a:xfrm>
            <a:off x="4737808" y="2875657"/>
            <a:ext cx="185448" cy="1836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1" name="Rectangle 50">
            <a:extLst>
              <a:ext uri="{FF2B5EF4-FFF2-40B4-BE49-F238E27FC236}">
                <a16:creationId xmlns:a16="http://schemas.microsoft.com/office/drawing/2014/main" id="{337B1141-FCD3-A31E-69AD-233A507310F8}"/>
              </a:ext>
            </a:extLst>
          </p:cNvPr>
          <p:cNvSpPr>
            <a:spLocks/>
          </p:cNvSpPr>
          <p:nvPr/>
        </p:nvSpPr>
        <p:spPr>
          <a:xfrm>
            <a:off x="3796648" y="2875657"/>
            <a:ext cx="185448" cy="1242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2" name="Rectangle 51">
            <a:extLst>
              <a:ext uri="{FF2B5EF4-FFF2-40B4-BE49-F238E27FC236}">
                <a16:creationId xmlns:a16="http://schemas.microsoft.com/office/drawing/2014/main" id="{D7A2A19B-BE6A-C398-FCC0-C996482D5B02}"/>
              </a:ext>
            </a:extLst>
          </p:cNvPr>
          <p:cNvSpPr>
            <a:spLocks/>
          </p:cNvSpPr>
          <p:nvPr/>
        </p:nvSpPr>
        <p:spPr>
          <a:xfrm>
            <a:off x="3420614" y="2875657"/>
            <a:ext cx="185448" cy="1080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3" name="Rectangle 52">
            <a:extLst>
              <a:ext uri="{FF2B5EF4-FFF2-40B4-BE49-F238E27FC236}">
                <a16:creationId xmlns:a16="http://schemas.microsoft.com/office/drawing/2014/main" id="{DCD4C54E-BEA9-2BEC-5FDD-5D1E11780AF3}"/>
              </a:ext>
            </a:extLst>
          </p:cNvPr>
          <p:cNvSpPr>
            <a:spLocks/>
          </p:cNvSpPr>
          <p:nvPr/>
        </p:nvSpPr>
        <p:spPr>
          <a:xfrm>
            <a:off x="3608845" y="2875657"/>
            <a:ext cx="185448" cy="1224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4" name="Rectangle 53">
            <a:extLst>
              <a:ext uri="{FF2B5EF4-FFF2-40B4-BE49-F238E27FC236}">
                <a16:creationId xmlns:a16="http://schemas.microsoft.com/office/drawing/2014/main" id="{A0D93C0F-975C-1D1B-CF3A-BAE5DC911AF6}"/>
              </a:ext>
            </a:extLst>
          </p:cNvPr>
          <p:cNvSpPr>
            <a:spLocks/>
          </p:cNvSpPr>
          <p:nvPr/>
        </p:nvSpPr>
        <p:spPr>
          <a:xfrm>
            <a:off x="3985310" y="2875657"/>
            <a:ext cx="185448" cy="1548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5" name="Rectangle 54">
            <a:extLst>
              <a:ext uri="{FF2B5EF4-FFF2-40B4-BE49-F238E27FC236}">
                <a16:creationId xmlns:a16="http://schemas.microsoft.com/office/drawing/2014/main" id="{49E983A9-6732-FB0D-03E7-2A10CB6064B6}"/>
              </a:ext>
            </a:extLst>
          </p:cNvPr>
          <p:cNvSpPr>
            <a:spLocks/>
          </p:cNvSpPr>
          <p:nvPr/>
        </p:nvSpPr>
        <p:spPr>
          <a:xfrm>
            <a:off x="4173541" y="2875657"/>
            <a:ext cx="185448" cy="1656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6" name="Rectangle 55">
            <a:extLst>
              <a:ext uri="{FF2B5EF4-FFF2-40B4-BE49-F238E27FC236}">
                <a16:creationId xmlns:a16="http://schemas.microsoft.com/office/drawing/2014/main" id="{404CFBA4-AB6A-2252-5DA8-F6D5E063F4A8}"/>
              </a:ext>
            </a:extLst>
          </p:cNvPr>
          <p:cNvSpPr>
            <a:spLocks/>
          </p:cNvSpPr>
          <p:nvPr/>
        </p:nvSpPr>
        <p:spPr>
          <a:xfrm>
            <a:off x="4361771" y="2875657"/>
            <a:ext cx="185448" cy="1674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7" name="Rectangle 56">
            <a:extLst>
              <a:ext uri="{FF2B5EF4-FFF2-40B4-BE49-F238E27FC236}">
                <a16:creationId xmlns:a16="http://schemas.microsoft.com/office/drawing/2014/main" id="{65DFAB3C-DA64-9A67-E1EB-4F8ACEA78839}"/>
              </a:ext>
            </a:extLst>
          </p:cNvPr>
          <p:cNvSpPr>
            <a:spLocks/>
          </p:cNvSpPr>
          <p:nvPr/>
        </p:nvSpPr>
        <p:spPr>
          <a:xfrm>
            <a:off x="4550002" y="2879286"/>
            <a:ext cx="185448" cy="1782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8" name="Rectangle 57">
            <a:extLst>
              <a:ext uri="{FF2B5EF4-FFF2-40B4-BE49-F238E27FC236}">
                <a16:creationId xmlns:a16="http://schemas.microsoft.com/office/drawing/2014/main" id="{78B0A833-CE3E-8C13-E6C6-CFC4C638FCCB}"/>
              </a:ext>
            </a:extLst>
          </p:cNvPr>
          <p:cNvSpPr>
            <a:spLocks/>
          </p:cNvSpPr>
          <p:nvPr/>
        </p:nvSpPr>
        <p:spPr>
          <a:xfrm>
            <a:off x="4921445" y="2875657"/>
            <a:ext cx="185448" cy="1980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cxnSp>
        <p:nvCxnSpPr>
          <p:cNvPr id="59" name="Straight Connector 58">
            <a:extLst>
              <a:ext uri="{FF2B5EF4-FFF2-40B4-BE49-F238E27FC236}">
                <a16:creationId xmlns:a16="http://schemas.microsoft.com/office/drawing/2014/main" id="{4D9D2B7E-B3AB-8F4E-1C96-77CF883D7788}"/>
              </a:ext>
            </a:extLst>
          </p:cNvPr>
          <p:cNvCxnSpPr>
            <a:cxnSpLocks/>
          </p:cNvCxnSpPr>
          <p:nvPr/>
        </p:nvCxnSpPr>
        <p:spPr>
          <a:xfrm rot="5400000">
            <a:off x="3279839" y="1854587"/>
            <a:ext cx="0" cy="3672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AC06CD43-D40B-D2C4-A8F1-2AC0FF73302A}"/>
              </a:ext>
            </a:extLst>
          </p:cNvPr>
          <p:cNvSpPr txBox="1"/>
          <p:nvPr/>
        </p:nvSpPr>
        <p:spPr>
          <a:xfrm>
            <a:off x="2432649" y="3366592"/>
            <a:ext cx="304892" cy="461665"/>
          </a:xfrm>
          <a:prstGeom prst="rect">
            <a:avLst/>
          </a:prstGeom>
          <a:noFill/>
        </p:spPr>
        <p:txBody>
          <a:bodyPr wrap="none" rtlCol="0">
            <a:spAutoFit/>
          </a:bodyPr>
          <a:lstStyle/>
          <a:p>
            <a:pPr rtl="0"/>
            <a:r>
              <a:rPr lang="ja-jp" sz="2400">
                <a:solidFill>
                  <a:srgbClr val="000000"/>
                </a:solidFill>
              </a:rPr>
              <a:t>*</a:t>
            </a:r>
          </a:p>
        </p:txBody>
      </p:sp>
      <p:sp>
        <p:nvSpPr>
          <p:cNvPr id="61" name="TextBox 60">
            <a:extLst>
              <a:ext uri="{FF2B5EF4-FFF2-40B4-BE49-F238E27FC236}">
                <a16:creationId xmlns:a16="http://schemas.microsoft.com/office/drawing/2014/main" id="{2F05E3DC-D8CA-D2BD-0078-73EAD0A0091C}"/>
              </a:ext>
            </a:extLst>
          </p:cNvPr>
          <p:cNvSpPr txBox="1"/>
          <p:nvPr/>
        </p:nvSpPr>
        <p:spPr>
          <a:xfrm>
            <a:off x="2617706" y="3448235"/>
            <a:ext cx="304892" cy="461665"/>
          </a:xfrm>
          <a:prstGeom prst="rect">
            <a:avLst/>
          </a:prstGeom>
          <a:noFill/>
        </p:spPr>
        <p:txBody>
          <a:bodyPr wrap="none" rtlCol="0">
            <a:spAutoFit/>
          </a:bodyPr>
          <a:lstStyle/>
          <a:p>
            <a:pPr rtl="0"/>
            <a:r>
              <a:rPr lang="ja-jp" sz="2400">
                <a:solidFill>
                  <a:srgbClr val="000000"/>
                </a:solidFill>
              </a:rPr>
              <a:t>*</a:t>
            </a:r>
          </a:p>
        </p:txBody>
      </p:sp>
      <p:sp>
        <p:nvSpPr>
          <p:cNvPr id="62" name="TextBox 61">
            <a:extLst>
              <a:ext uri="{FF2B5EF4-FFF2-40B4-BE49-F238E27FC236}">
                <a16:creationId xmlns:a16="http://schemas.microsoft.com/office/drawing/2014/main" id="{BCE3B264-954D-A146-6634-ECDF61517119}"/>
              </a:ext>
            </a:extLst>
          </p:cNvPr>
          <p:cNvSpPr txBox="1"/>
          <p:nvPr/>
        </p:nvSpPr>
        <p:spPr>
          <a:xfrm>
            <a:off x="2993263" y="3753035"/>
            <a:ext cx="304892" cy="461665"/>
          </a:xfrm>
          <a:prstGeom prst="rect">
            <a:avLst/>
          </a:prstGeom>
          <a:noFill/>
        </p:spPr>
        <p:txBody>
          <a:bodyPr wrap="none" rtlCol="0">
            <a:spAutoFit/>
          </a:bodyPr>
          <a:lstStyle/>
          <a:p>
            <a:pPr rtl="0"/>
            <a:r>
              <a:rPr lang="en-gb" sz="2400" baseline="30000">
                <a:solidFill>
                  <a:srgbClr val="000000"/>
                </a:solidFill>
              </a:rPr>
              <a:t>*</a:t>
            </a:r>
          </a:p>
        </p:txBody>
      </p:sp>
      <p:sp>
        <p:nvSpPr>
          <p:cNvPr id="63" name="TextBox 62">
            <a:extLst>
              <a:ext uri="{FF2B5EF4-FFF2-40B4-BE49-F238E27FC236}">
                <a16:creationId xmlns:a16="http://schemas.microsoft.com/office/drawing/2014/main" id="{29DB1A9A-6B58-C2B1-994F-C2DDAD34C239}"/>
              </a:ext>
            </a:extLst>
          </p:cNvPr>
          <p:cNvSpPr txBox="1"/>
          <p:nvPr/>
        </p:nvSpPr>
        <p:spPr>
          <a:xfrm>
            <a:off x="3183763" y="3823792"/>
            <a:ext cx="304892" cy="461665"/>
          </a:xfrm>
          <a:prstGeom prst="rect">
            <a:avLst/>
          </a:prstGeom>
          <a:noFill/>
        </p:spPr>
        <p:txBody>
          <a:bodyPr wrap="none" rtlCol="0">
            <a:spAutoFit/>
          </a:bodyPr>
          <a:lstStyle/>
          <a:p>
            <a:pPr rtl="0"/>
            <a:r>
              <a:rPr lang="en-gb" sz="2400" baseline="30000">
                <a:solidFill>
                  <a:srgbClr val="000000"/>
                </a:solidFill>
              </a:rPr>
              <a:t>*</a:t>
            </a:r>
          </a:p>
        </p:txBody>
      </p:sp>
      <p:sp>
        <p:nvSpPr>
          <p:cNvPr id="640" name="TextBox 639">
            <a:extLst>
              <a:ext uri="{FF2B5EF4-FFF2-40B4-BE49-F238E27FC236}">
                <a16:creationId xmlns:a16="http://schemas.microsoft.com/office/drawing/2014/main" id="{9EC75B85-E244-B416-F060-D431D7C1DF1E}"/>
              </a:ext>
            </a:extLst>
          </p:cNvPr>
          <p:cNvSpPr txBox="1"/>
          <p:nvPr/>
        </p:nvSpPr>
        <p:spPr>
          <a:xfrm>
            <a:off x="3738934" y="4019735"/>
            <a:ext cx="304892" cy="461665"/>
          </a:xfrm>
          <a:prstGeom prst="rect">
            <a:avLst/>
          </a:prstGeom>
          <a:noFill/>
        </p:spPr>
        <p:txBody>
          <a:bodyPr wrap="none" rtlCol="0">
            <a:spAutoFit/>
          </a:bodyPr>
          <a:lstStyle/>
          <a:p>
            <a:pPr rtl="0"/>
            <a:r>
              <a:rPr lang="en-gb" sz="2400" baseline="30000">
                <a:solidFill>
                  <a:srgbClr val="000000"/>
                </a:solidFill>
              </a:rPr>
              <a:t>*</a:t>
            </a:r>
          </a:p>
        </p:txBody>
      </p:sp>
      <p:sp>
        <p:nvSpPr>
          <p:cNvPr id="641" name="TextBox 640">
            <a:extLst>
              <a:ext uri="{FF2B5EF4-FFF2-40B4-BE49-F238E27FC236}">
                <a16:creationId xmlns:a16="http://schemas.microsoft.com/office/drawing/2014/main" id="{8D20AEA0-18E8-4488-54AD-BBEAA45E6ADB}"/>
              </a:ext>
            </a:extLst>
          </p:cNvPr>
          <p:cNvSpPr txBox="1"/>
          <p:nvPr/>
        </p:nvSpPr>
        <p:spPr>
          <a:xfrm>
            <a:off x="4490047" y="4558578"/>
            <a:ext cx="304892" cy="461665"/>
          </a:xfrm>
          <a:prstGeom prst="rect">
            <a:avLst/>
          </a:prstGeom>
          <a:noFill/>
        </p:spPr>
        <p:txBody>
          <a:bodyPr wrap="none" rtlCol="0">
            <a:spAutoFit/>
          </a:bodyPr>
          <a:lstStyle/>
          <a:p>
            <a:pPr rtl="0"/>
            <a:r>
              <a:rPr lang="en-gb" sz="2400" baseline="30000">
                <a:solidFill>
                  <a:srgbClr val="000000"/>
                </a:solidFill>
              </a:rPr>
              <a:t>*</a:t>
            </a:r>
          </a:p>
        </p:txBody>
      </p:sp>
      <p:sp>
        <p:nvSpPr>
          <p:cNvPr id="642" name="TextBox 641">
            <a:extLst>
              <a:ext uri="{FF2B5EF4-FFF2-40B4-BE49-F238E27FC236}">
                <a16:creationId xmlns:a16="http://schemas.microsoft.com/office/drawing/2014/main" id="{079BCE4B-7EE4-7E7A-BB75-D013AAB3B86A}"/>
              </a:ext>
            </a:extLst>
          </p:cNvPr>
          <p:cNvSpPr txBox="1"/>
          <p:nvPr/>
        </p:nvSpPr>
        <p:spPr>
          <a:xfrm>
            <a:off x="4854717" y="4792621"/>
            <a:ext cx="304892" cy="461665"/>
          </a:xfrm>
          <a:prstGeom prst="rect">
            <a:avLst/>
          </a:prstGeom>
          <a:noFill/>
        </p:spPr>
        <p:txBody>
          <a:bodyPr wrap="none" rtlCol="0">
            <a:spAutoFit/>
          </a:bodyPr>
          <a:lstStyle/>
          <a:p>
            <a:pPr rtl="0"/>
            <a:r>
              <a:rPr lang="en-gb" sz="2400" baseline="30000">
                <a:solidFill>
                  <a:srgbClr val="000000"/>
                </a:solidFill>
              </a:rPr>
              <a:t>*</a:t>
            </a:r>
          </a:p>
        </p:txBody>
      </p:sp>
      <p:sp>
        <p:nvSpPr>
          <p:cNvPr id="643" name="TextBox 642">
            <a:extLst>
              <a:ext uri="{FF2B5EF4-FFF2-40B4-BE49-F238E27FC236}">
                <a16:creationId xmlns:a16="http://schemas.microsoft.com/office/drawing/2014/main" id="{382717E4-32F4-D711-68EF-5992F794794E}"/>
              </a:ext>
            </a:extLst>
          </p:cNvPr>
          <p:cNvSpPr txBox="1"/>
          <p:nvPr/>
        </p:nvSpPr>
        <p:spPr>
          <a:xfrm>
            <a:off x="2157592" y="4611476"/>
            <a:ext cx="304892" cy="461665"/>
          </a:xfrm>
          <a:prstGeom prst="rect">
            <a:avLst/>
          </a:prstGeom>
          <a:noFill/>
        </p:spPr>
        <p:txBody>
          <a:bodyPr wrap="none" rtlCol="0">
            <a:spAutoFit/>
          </a:bodyPr>
          <a:lstStyle/>
          <a:p>
            <a:pPr rtl="0"/>
            <a:r>
              <a:rPr lang="en-gb" sz="2400" baseline="30000">
                <a:solidFill>
                  <a:srgbClr val="000000"/>
                </a:solidFill>
              </a:rPr>
              <a:t>*</a:t>
            </a:r>
          </a:p>
        </p:txBody>
      </p:sp>
      <p:sp>
        <p:nvSpPr>
          <p:cNvPr id="644" name="TextBox 643">
            <a:extLst>
              <a:ext uri="{FF2B5EF4-FFF2-40B4-BE49-F238E27FC236}">
                <a16:creationId xmlns:a16="http://schemas.microsoft.com/office/drawing/2014/main" id="{CA6044F9-B9CA-5740-4211-B6A468C265B5}"/>
              </a:ext>
            </a:extLst>
          </p:cNvPr>
          <p:cNvSpPr txBox="1"/>
          <p:nvPr/>
        </p:nvSpPr>
        <p:spPr>
          <a:xfrm>
            <a:off x="4101799" y="4419599"/>
            <a:ext cx="333746" cy="400110"/>
          </a:xfrm>
          <a:prstGeom prst="rect">
            <a:avLst/>
          </a:prstGeom>
          <a:noFill/>
        </p:spPr>
        <p:txBody>
          <a:bodyPr wrap="none" rtlCol="0">
            <a:spAutoFit/>
          </a:bodyPr>
          <a:lstStyle/>
          <a:p>
            <a:pPr algn="ctr" rtl="0"/>
            <a:r>
              <a:rPr lang="ja-jp" sz="2000">
                <a:solidFill>
                  <a:srgbClr val="000000"/>
                </a:solidFill>
              </a:rPr>
              <a:t>+</a:t>
            </a:r>
          </a:p>
        </p:txBody>
      </p:sp>
      <p:sp>
        <p:nvSpPr>
          <p:cNvPr id="645" name="Rectangle 644">
            <a:extLst>
              <a:ext uri="{FF2B5EF4-FFF2-40B4-BE49-F238E27FC236}">
                <a16:creationId xmlns:a16="http://schemas.microsoft.com/office/drawing/2014/main" id="{9FE68252-2DD2-7BFA-1151-69BA6BB42D6C}"/>
              </a:ext>
            </a:extLst>
          </p:cNvPr>
          <p:cNvSpPr/>
          <p:nvPr/>
        </p:nvSpPr>
        <p:spPr>
          <a:xfrm>
            <a:off x="1562421"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6" name="Rectangle 645">
            <a:extLst>
              <a:ext uri="{FF2B5EF4-FFF2-40B4-BE49-F238E27FC236}">
                <a16:creationId xmlns:a16="http://schemas.microsoft.com/office/drawing/2014/main" id="{3FC8AC0E-BBA4-88DD-3250-306AC214ABFB}"/>
              </a:ext>
            </a:extLst>
          </p:cNvPr>
          <p:cNvSpPr/>
          <p:nvPr/>
        </p:nvSpPr>
        <p:spPr>
          <a:xfrm>
            <a:off x="1562421"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7" name="Rectangle 646">
            <a:extLst>
              <a:ext uri="{FF2B5EF4-FFF2-40B4-BE49-F238E27FC236}">
                <a16:creationId xmlns:a16="http://schemas.microsoft.com/office/drawing/2014/main" id="{67EF7F6E-0968-CD3E-6653-69ED61227F1C}"/>
              </a:ext>
            </a:extLst>
          </p:cNvPr>
          <p:cNvSpPr/>
          <p:nvPr/>
        </p:nvSpPr>
        <p:spPr>
          <a:xfrm>
            <a:off x="1749940" y="5205789"/>
            <a:ext cx="170669" cy="188205"/>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8" name="Rectangle 647">
            <a:extLst>
              <a:ext uri="{FF2B5EF4-FFF2-40B4-BE49-F238E27FC236}">
                <a16:creationId xmlns:a16="http://schemas.microsoft.com/office/drawing/2014/main" id="{5E715C88-1A0B-7A1E-7EAE-F22B61EE4A1A}"/>
              </a:ext>
            </a:extLst>
          </p:cNvPr>
          <p:cNvSpPr/>
          <p:nvPr/>
        </p:nvSpPr>
        <p:spPr>
          <a:xfrm>
            <a:off x="1749940"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9" name="Rectangle 648">
            <a:extLst>
              <a:ext uri="{FF2B5EF4-FFF2-40B4-BE49-F238E27FC236}">
                <a16:creationId xmlns:a16="http://schemas.microsoft.com/office/drawing/2014/main" id="{4286A06B-1924-AF35-58DE-AAE6BC23A7FB}"/>
              </a:ext>
            </a:extLst>
          </p:cNvPr>
          <p:cNvSpPr/>
          <p:nvPr/>
        </p:nvSpPr>
        <p:spPr>
          <a:xfrm>
            <a:off x="1937458"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0" name="Rectangle 649">
            <a:extLst>
              <a:ext uri="{FF2B5EF4-FFF2-40B4-BE49-F238E27FC236}">
                <a16:creationId xmlns:a16="http://schemas.microsoft.com/office/drawing/2014/main" id="{4D90247F-0BD5-B959-A8C7-EF369FF25D32}"/>
              </a:ext>
            </a:extLst>
          </p:cNvPr>
          <p:cNvSpPr/>
          <p:nvPr/>
        </p:nvSpPr>
        <p:spPr>
          <a:xfrm>
            <a:off x="1937458"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1" name="Rectangle 650">
            <a:extLst>
              <a:ext uri="{FF2B5EF4-FFF2-40B4-BE49-F238E27FC236}">
                <a16:creationId xmlns:a16="http://schemas.microsoft.com/office/drawing/2014/main" id="{D637DDE8-DB1F-7FBE-158A-40AFB71B9E94}"/>
              </a:ext>
            </a:extLst>
          </p:cNvPr>
          <p:cNvSpPr/>
          <p:nvPr/>
        </p:nvSpPr>
        <p:spPr>
          <a:xfrm>
            <a:off x="2124977"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2" name="Rectangle 651">
            <a:extLst>
              <a:ext uri="{FF2B5EF4-FFF2-40B4-BE49-F238E27FC236}">
                <a16:creationId xmlns:a16="http://schemas.microsoft.com/office/drawing/2014/main" id="{B105529D-DF4C-D6F0-28D7-217C241CAB66}"/>
              </a:ext>
            </a:extLst>
          </p:cNvPr>
          <p:cNvSpPr/>
          <p:nvPr/>
        </p:nvSpPr>
        <p:spPr>
          <a:xfrm>
            <a:off x="2124977"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3" name="Rectangle 652">
            <a:extLst>
              <a:ext uri="{FF2B5EF4-FFF2-40B4-BE49-F238E27FC236}">
                <a16:creationId xmlns:a16="http://schemas.microsoft.com/office/drawing/2014/main" id="{2D68D987-A49F-3D07-17BE-447F37431115}"/>
              </a:ext>
            </a:extLst>
          </p:cNvPr>
          <p:cNvSpPr/>
          <p:nvPr/>
        </p:nvSpPr>
        <p:spPr>
          <a:xfrm>
            <a:off x="2312494" y="5205789"/>
            <a:ext cx="170669"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4" name="Rectangle 653">
            <a:extLst>
              <a:ext uri="{FF2B5EF4-FFF2-40B4-BE49-F238E27FC236}">
                <a16:creationId xmlns:a16="http://schemas.microsoft.com/office/drawing/2014/main" id="{9AA9683B-863C-DF6D-8B14-2898D27B6EC8}"/>
              </a:ext>
            </a:extLst>
          </p:cNvPr>
          <p:cNvSpPr/>
          <p:nvPr/>
        </p:nvSpPr>
        <p:spPr>
          <a:xfrm>
            <a:off x="2312494"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5" name="Rectangle 654">
            <a:extLst>
              <a:ext uri="{FF2B5EF4-FFF2-40B4-BE49-F238E27FC236}">
                <a16:creationId xmlns:a16="http://schemas.microsoft.com/office/drawing/2014/main" id="{AF45BBD2-9424-6990-764D-BEC1EC9F166C}"/>
              </a:ext>
            </a:extLst>
          </p:cNvPr>
          <p:cNvSpPr/>
          <p:nvPr/>
        </p:nvSpPr>
        <p:spPr>
          <a:xfrm>
            <a:off x="2500013"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6" name="Rectangle 655">
            <a:extLst>
              <a:ext uri="{FF2B5EF4-FFF2-40B4-BE49-F238E27FC236}">
                <a16:creationId xmlns:a16="http://schemas.microsoft.com/office/drawing/2014/main" id="{3F7AD2F7-5731-F963-7EBA-E2BF8D103FC4}"/>
              </a:ext>
            </a:extLst>
          </p:cNvPr>
          <p:cNvSpPr/>
          <p:nvPr/>
        </p:nvSpPr>
        <p:spPr>
          <a:xfrm>
            <a:off x="2500013"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7" name="Rectangle 656">
            <a:extLst>
              <a:ext uri="{FF2B5EF4-FFF2-40B4-BE49-F238E27FC236}">
                <a16:creationId xmlns:a16="http://schemas.microsoft.com/office/drawing/2014/main" id="{32858DD3-43EE-95A1-FD7A-9FCBD49176FF}"/>
              </a:ext>
            </a:extLst>
          </p:cNvPr>
          <p:cNvSpPr/>
          <p:nvPr/>
        </p:nvSpPr>
        <p:spPr>
          <a:xfrm>
            <a:off x="2687531"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8" name="Rectangle 657">
            <a:extLst>
              <a:ext uri="{FF2B5EF4-FFF2-40B4-BE49-F238E27FC236}">
                <a16:creationId xmlns:a16="http://schemas.microsoft.com/office/drawing/2014/main" id="{64F7A05C-4532-523F-58CF-958B68A410F3}"/>
              </a:ext>
            </a:extLst>
          </p:cNvPr>
          <p:cNvSpPr/>
          <p:nvPr/>
        </p:nvSpPr>
        <p:spPr>
          <a:xfrm>
            <a:off x="2687531"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9" name="Rectangle 658">
            <a:extLst>
              <a:ext uri="{FF2B5EF4-FFF2-40B4-BE49-F238E27FC236}">
                <a16:creationId xmlns:a16="http://schemas.microsoft.com/office/drawing/2014/main" id="{63D3E529-F207-990D-9AAD-25FFACA1C754}"/>
              </a:ext>
            </a:extLst>
          </p:cNvPr>
          <p:cNvSpPr/>
          <p:nvPr/>
        </p:nvSpPr>
        <p:spPr>
          <a:xfrm>
            <a:off x="2875050"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0" name="Rectangle 659">
            <a:extLst>
              <a:ext uri="{FF2B5EF4-FFF2-40B4-BE49-F238E27FC236}">
                <a16:creationId xmlns:a16="http://schemas.microsoft.com/office/drawing/2014/main" id="{A0BC4C78-C242-8D5E-D0BF-8B07E00E63B7}"/>
              </a:ext>
            </a:extLst>
          </p:cNvPr>
          <p:cNvSpPr/>
          <p:nvPr/>
        </p:nvSpPr>
        <p:spPr>
          <a:xfrm>
            <a:off x="2875050"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1" name="Rectangle 660">
            <a:extLst>
              <a:ext uri="{FF2B5EF4-FFF2-40B4-BE49-F238E27FC236}">
                <a16:creationId xmlns:a16="http://schemas.microsoft.com/office/drawing/2014/main" id="{595887DC-0D13-514A-EB0E-BB897D6C3CF7}"/>
              </a:ext>
            </a:extLst>
          </p:cNvPr>
          <p:cNvSpPr/>
          <p:nvPr/>
        </p:nvSpPr>
        <p:spPr>
          <a:xfrm>
            <a:off x="3062568"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2" name="Rectangle 661">
            <a:extLst>
              <a:ext uri="{FF2B5EF4-FFF2-40B4-BE49-F238E27FC236}">
                <a16:creationId xmlns:a16="http://schemas.microsoft.com/office/drawing/2014/main" id="{359B3C06-E55B-F015-9710-4485EA996112}"/>
              </a:ext>
            </a:extLst>
          </p:cNvPr>
          <p:cNvSpPr/>
          <p:nvPr/>
        </p:nvSpPr>
        <p:spPr>
          <a:xfrm>
            <a:off x="3062568"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3" name="Rectangle 662">
            <a:extLst>
              <a:ext uri="{FF2B5EF4-FFF2-40B4-BE49-F238E27FC236}">
                <a16:creationId xmlns:a16="http://schemas.microsoft.com/office/drawing/2014/main" id="{3C1B5223-4F80-EB03-9A47-20C87226AD37}"/>
              </a:ext>
            </a:extLst>
          </p:cNvPr>
          <p:cNvSpPr/>
          <p:nvPr/>
        </p:nvSpPr>
        <p:spPr>
          <a:xfrm>
            <a:off x="3250087"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4" name="Rectangle 663">
            <a:extLst>
              <a:ext uri="{FF2B5EF4-FFF2-40B4-BE49-F238E27FC236}">
                <a16:creationId xmlns:a16="http://schemas.microsoft.com/office/drawing/2014/main" id="{51E39397-8F75-5378-DA18-B24676FA936A}"/>
              </a:ext>
            </a:extLst>
          </p:cNvPr>
          <p:cNvSpPr/>
          <p:nvPr/>
        </p:nvSpPr>
        <p:spPr>
          <a:xfrm>
            <a:off x="3250087"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5" name="Rectangle 664">
            <a:extLst>
              <a:ext uri="{FF2B5EF4-FFF2-40B4-BE49-F238E27FC236}">
                <a16:creationId xmlns:a16="http://schemas.microsoft.com/office/drawing/2014/main" id="{CE12E40E-FA97-CFCE-CC93-6820FB3C5393}"/>
              </a:ext>
            </a:extLst>
          </p:cNvPr>
          <p:cNvSpPr/>
          <p:nvPr/>
        </p:nvSpPr>
        <p:spPr>
          <a:xfrm>
            <a:off x="3437605"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6" name="Rectangle 665">
            <a:extLst>
              <a:ext uri="{FF2B5EF4-FFF2-40B4-BE49-F238E27FC236}">
                <a16:creationId xmlns:a16="http://schemas.microsoft.com/office/drawing/2014/main" id="{7FB1A6B7-C038-8C7C-C2FA-62D1CC1914B1}"/>
              </a:ext>
            </a:extLst>
          </p:cNvPr>
          <p:cNvSpPr/>
          <p:nvPr/>
        </p:nvSpPr>
        <p:spPr>
          <a:xfrm>
            <a:off x="3437605"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7" name="Rectangle 666">
            <a:extLst>
              <a:ext uri="{FF2B5EF4-FFF2-40B4-BE49-F238E27FC236}">
                <a16:creationId xmlns:a16="http://schemas.microsoft.com/office/drawing/2014/main" id="{2C123E58-2061-EBF1-ECE6-4C8F3CA53726}"/>
              </a:ext>
            </a:extLst>
          </p:cNvPr>
          <p:cNvSpPr/>
          <p:nvPr/>
        </p:nvSpPr>
        <p:spPr>
          <a:xfrm>
            <a:off x="3625124"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8" name="Rectangle 667">
            <a:extLst>
              <a:ext uri="{FF2B5EF4-FFF2-40B4-BE49-F238E27FC236}">
                <a16:creationId xmlns:a16="http://schemas.microsoft.com/office/drawing/2014/main" id="{50BF29C9-EB48-0928-AF81-2AFB0A82EFD0}"/>
              </a:ext>
            </a:extLst>
          </p:cNvPr>
          <p:cNvSpPr/>
          <p:nvPr/>
        </p:nvSpPr>
        <p:spPr>
          <a:xfrm>
            <a:off x="3625124"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9" name="Rectangle 668">
            <a:extLst>
              <a:ext uri="{FF2B5EF4-FFF2-40B4-BE49-F238E27FC236}">
                <a16:creationId xmlns:a16="http://schemas.microsoft.com/office/drawing/2014/main" id="{FA5BB6C1-5243-DED4-1CF1-23E1B865629B}"/>
              </a:ext>
            </a:extLst>
          </p:cNvPr>
          <p:cNvSpPr/>
          <p:nvPr/>
        </p:nvSpPr>
        <p:spPr>
          <a:xfrm>
            <a:off x="3812641"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0" name="Rectangle 669">
            <a:extLst>
              <a:ext uri="{FF2B5EF4-FFF2-40B4-BE49-F238E27FC236}">
                <a16:creationId xmlns:a16="http://schemas.microsoft.com/office/drawing/2014/main" id="{C6251AF4-4590-B1F0-457B-554810E8196D}"/>
              </a:ext>
            </a:extLst>
          </p:cNvPr>
          <p:cNvSpPr/>
          <p:nvPr/>
        </p:nvSpPr>
        <p:spPr>
          <a:xfrm>
            <a:off x="3812641"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1" name="Rectangle 670">
            <a:extLst>
              <a:ext uri="{FF2B5EF4-FFF2-40B4-BE49-F238E27FC236}">
                <a16:creationId xmlns:a16="http://schemas.microsoft.com/office/drawing/2014/main" id="{7551C44A-F964-57F9-9143-5DFB54624A5F}"/>
              </a:ext>
            </a:extLst>
          </p:cNvPr>
          <p:cNvSpPr/>
          <p:nvPr/>
        </p:nvSpPr>
        <p:spPr>
          <a:xfrm>
            <a:off x="4000160"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2" name="Rectangle 671">
            <a:extLst>
              <a:ext uri="{FF2B5EF4-FFF2-40B4-BE49-F238E27FC236}">
                <a16:creationId xmlns:a16="http://schemas.microsoft.com/office/drawing/2014/main" id="{FBCA83D9-C84C-5B15-7FA3-B98B16573386}"/>
              </a:ext>
            </a:extLst>
          </p:cNvPr>
          <p:cNvSpPr/>
          <p:nvPr/>
        </p:nvSpPr>
        <p:spPr>
          <a:xfrm>
            <a:off x="4000160"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3" name="Rectangle 672">
            <a:extLst>
              <a:ext uri="{FF2B5EF4-FFF2-40B4-BE49-F238E27FC236}">
                <a16:creationId xmlns:a16="http://schemas.microsoft.com/office/drawing/2014/main" id="{BB59A994-6589-731F-8FC8-80442417F5E6}"/>
              </a:ext>
            </a:extLst>
          </p:cNvPr>
          <p:cNvSpPr/>
          <p:nvPr/>
        </p:nvSpPr>
        <p:spPr>
          <a:xfrm>
            <a:off x="4187678"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4" name="Rectangle 673">
            <a:extLst>
              <a:ext uri="{FF2B5EF4-FFF2-40B4-BE49-F238E27FC236}">
                <a16:creationId xmlns:a16="http://schemas.microsoft.com/office/drawing/2014/main" id="{CAC9DB72-B9DC-CFB4-9E76-B7D502D8F697}"/>
              </a:ext>
            </a:extLst>
          </p:cNvPr>
          <p:cNvSpPr/>
          <p:nvPr/>
        </p:nvSpPr>
        <p:spPr>
          <a:xfrm>
            <a:off x="4187678"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5" name="Rectangle 674">
            <a:extLst>
              <a:ext uri="{FF2B5EF4-FFF2-40B4-BE49-F238E27FC236}">
                <a16:creationId xmlns:a16="http://schemas.microsoft.com/office/drawing/2014/main" id="{B30D57CC-6F37-8170-F0D8-D22855FCC127}"/>
              </a:ext>
            </a:extLst>
          </p:cNvPr>
          <p:cNvSpPr/>
          <p:nvPr/>
        </p:nvSpPr>
        <p:spPr>
          <a:xfrm>
            <a:off x="4375197"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7" name="Rectangle 676">
            <a:extLst>
              <a:ext uri="{FF2B5EF4-FFF2-40B4-BE49-F238E27FC236}">
                <a16:creationId xmlns:a16="http://schemas.microsoft.com/office/drawing/2014/main" id="{41D3C2BD-7DCE-EED7-B9D8-F7FD0927BEBA}"/>
              </a:ext>
            </a:extLst>
          </p:cNvPr>
          <p:cNvSpPr/>
          <p:nvPr/>
        </p:nvSpPr>
        <p:spPr>
          <a:xfrm>
            <a:off x="4375197"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8" name="Rectangle 677">
            <a:extLst>
              <a:ext uri="{FF2B5EF4-FFF2-40B4-BE49-F238E27FC236}">
                <a16:creationId xmlns:a16="http://schemas.microsoft.com/office/drawing/2014/main" id="{2C6D68A4-0BAC-E3AF-953B-F60CDC2E61B4}"/>
              </a:ext>
            </a:extLst>
          </p:cNvPr>
          <p:cNvSpPr/>
          <p:nvPr/>
        </p:nvSpPr>
        <p:spPr>
          <a:xfrm>
            <a:off x="4562715"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9" name="Rectangle 678">
            <a:extLst>
              <a:ext uri="{FF2B5EF4-FFF2-40B4-BE49-F238E27FC236}">
                <a16:creationId xmlns:a16="http://schemas.microsoft.com/office/drawing/2014/main" id="{16C458AA-C5C9-2564-A0CA-D940693D2F7A}"/>
              </a:ext>
            </a:extLst>
          </p:cNvPr>
          <p:cNvSpPr/>
          <p:nvPr/>
        </p:nvSpPr>
        <p:spPr>
          <a:xfrm>
            <a:off x="4562715"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0" name="Rectangle 679">
            <a:extLst>
              <a:ext uri="{FF2B5EF4-FFF2-40B4-BE49-F238E27FC236}">
                <a16:creationId xmlns:a16="http://schemas.microsoft.com/office/drawing/2014/main" id="{9E36E319-F0AB-E886-572C-BEC892D6BE2E}"/>
              </a:ext>
            </a:extLst>
          </p:cNvPr>
          <p:cNvSpPr/>
          <p:nvPr/>
        </p:nvSpPr>
        <p:spPr>
          <a:xfrm>
            <a:off x="4750234"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1" name="Rectangle 680">
            <a:extLst>
              <a:ext uri="{FF2B5EF4-FFF2-40B4-BE49-F238E27FC236}">
                <a16:creationId xmlns:a16="http://schemas.microsoft.com/office/drawing/2014/main" id="{9D8FFDF5-612D-E2B6-B16E-1F5308ECFC87}"/>
              </a:ext>
            </a:extLst>
          </p:cNvPr>
          <p:cNvSpPr/>
          <p:nvPr/>
        </p:nvSpPr>
        <p:spPr>
          <a:xfrm>
            <a:off x="4750234"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2" name="Rectangle 681">
            <a:extLst>
              <a:ext uri="{FF2B5EF4-FFF2-40B4-BE49-F238E27FC236}">
                <a16:creationId xmlns:a16="http://schemas.microsoft.com/office/drawing/2014/main" id="{786BEBE8-7AD5-259E-C973-AC7E08233B15}"/>
              </a:ext>
            </a:extLst>
          </p:cNvPr>
          <p:cNvSpPr/>
          <p:nvPr/>
        </p:nvSpPr>
        <p:spPr>
          <a:xfrm>
            <a:off x="4937752"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3" name="Rectangle 682">
            <a:extLst>
              <a:ext uri="{FF2B5EF4-FFF2-40B4-BE49-F238E27FC236}">
                <a16:creationId xmlns:a16="http://schemas.microsoft.com/office/drawing/2014/main" id="{A7A9FBCA-A676-A690-2EE9-AD1FB48985C4}"/>
              </a:ext>
            </a:extLst>
          </p:cNvPr>
          <p:cNvSpPr/>
          <p:nvPr/>
        </p:nvSpPr>
        <p:spPr>
          <a:xfrm>
            <a:off x="4937752"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4" name="Rectangle 683">
            <a:extLst>
              <a:ext uri="{FF2B5EF4-FFF2-40B4-BE49-F238E27FC236}">
                <a16:creationId xmlns:a16="http://schemas.microsoft.com/office/drawing/2014/main" id="{AAB197B2-EF5F-4F71-D480-17D3F5917A66}"/>
              </a:ext>
            </a:extLst>
          </p:cNvPr>
          <p:cNvSpPr/>
          <p:nvPr/>
        </p:nvSpPr>
        <p:spPr>
          <a:xfrm>
            <a:off x="2273616" y="6191199"/>
            <a:ext cx="170669"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5" name="Rectangle 684">
            <a:extLst>
              <a:ext uri="{FF2B5EF4-FFF2-40B4-BE49-F238E27FC236}">
                <a16:creationId xmlns:a16="http://schemas.microsoft.com/office/drawing/2014/main" id="{64E3F706-DC66-919D-23E8-2A24B4D7AD45}"/>
              </a:ext>
            </a:extLst>
          </p:cNvPr>
          <p:cNvSpPr/>
          <p:nvPr/>
        </p:nvSpPr>
        <p:spPr>
          <a:xfrm>
            <a:off x="1574794" y="619119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6" name="Rectangle 685">
            <a:extLst>
              <a:ext uri="{FF2B5EF4-FFF2-40B4-BE49-F238E27FC236}">
                <a16:creationId xmlns:a16="http://schemas.microsoft.com/office/drawing/2014/main" id="{1A8263EE-BBA6-1824-A8DD-E227387B5A20}"/>
              </a:ext>
            </a:extLst>
          </p:cNvPr>
          <p:cNvSpPr/>
          <p:nvPr/>
        </p:nvSpPr>
        <p:spPr>
          <a:xfrm>
            <a:off x="1574794" y="5869466"/>
            <a:ext cx="170669" cy="188205"/>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7" name="TextBox 686">
            <a:extLst>
              <a:ext uri="{FF2B5EF4-FFF2-40B4-BE49-F238E27FC236}">
                <a16:creationId xmlns:a16="http://schemas.microsoft.com/office/drawing/2014/main" id="{7E0A5D13-7B9B-885C-471C-8687F71FBDEB}"/>
              </a:ext>
            </a:extLst>
          </p:cNvPr>
          <p:cNvSpPr txBox="1"/>
          <p:nvPr/>
        </p:nvSpPr>
        <p:spPr>
          <a:xfrm>
            <a:off x="1464727" y="5571063"/>
            <a:ext cx="1180131" cy="307777"/>
          </a:xfrm>
          <a:prstGeom prst="rect">
            <a:avLst/>
          </a:prstGeom>
          <a:noFill/>
        </p:spPr>
        <p:txBody>
          <a:bodyPr wrap="none" rtlCol="0">
            <a:spAutoFit/>
          </a:bodyPr>
          <a:lstStyle/>
          <a:p>
            <a:pPr rtl="0"/>
            <a:r>
              <a:rPr lang="ja-jp" sz="1400">
                <a:solidFill>
                  <a:srgbClr val="363636"/>
                </a:solidFill>
              </a:rPr>
              <a:t>PD-L1スコア</a:t>
            </a:r>
          </a:p>
        </p:txBody>
      </p:sp>
      <p:sp>
        <p:nvSpPr>
          <p:cNvPr id="688" name="TextBox 687">
            <a:extLst>
              <a:ext uri="{FF2B5EF4-FFF2-40B4-BE49-F238E27FC236}">
                <a16:creationId xmlns:a16="http://schemas.microsoft.com/office/drawing/2014/main" id="{D2D32892-DE0A-E528-4EC7-AAFF49C9DD2E}"/>
              </a:ext>
            </a:extLst>
          </p:cNvPr>
          <p:cNvSpPr txBox="1"/>
          <p:nvPr/>
        </p:nvSpPr>
        <p:spPr>
          <a:xfrm>
            <a:off x="2435660" y="6146802"/>
            <a:ext cx="931665" cy="307777"/>
          </a:xfrm>
          <a:prstGeom prst="rect">
            <a:avLst/>
          </a:prstGeom>
          <a:noFill/>
        </p:spPr>
        <p:txBody>
          <a:bodyPr wrap="none" rtlCol="0">
            <a:spAutoFit/>
          </a:bodyPr>
          <a:lstStyle/>
          <a:p>
            <a:pPr rtl="0"/>
            <a:r>
              <a:rPr lang="ja-jp" sz="1400">
                <a:solidFill>
                  <a:srgbClr val="000000"/>
                </a:solidFill>
              </a:rPr>
              <a:t>不明</a:t>
            </a:r>
          </a:p>
        </p:txBody>
      </p:sp>
      <p:sp>
        <p:nvSpPr>
          <p:cNvPr id="689" name="TextBox 688">
            <a:extLst>
              <a:ext uri="{FF2B5EF4-FFF2-40B4-BE49-F238E27FC236}">
                <a16:creationId xmlns:a16="http://schemas.microsoft.com/office/drawing/2014/main" id="{D3C49498-8D2A-14CF-2755-C2085936AF6E}"/>
              </a:ext>
            </a:extLst>
          </p:cNvPr>
          <p:cNvSpPr txBox="1"/>
          <p:nvPr/>
        </p:nvSpPr>
        <p:spPr>
          <a:xfrm>
            <a:off x="1712205" y="5825069"/>
            <a:ext cx="641522" cy="307777"/>
          </a:xfrm>
          <a:prstGeom prst="rect">
            <a:avLst/>
          </a:prstGeom>
          <a:noFill/>
        </p:spPr>
        <p:txBody>
          <a:bodyPr wrap="none" rtlCol="0">
            <a:spAutoFit/>
          </a:bodyPr>
          <a:lstStyle/>
          <a:p>
            <a:pPr rtl="0"/>
            <a:r>
              <a:rPr lang="ja-jp" sz="1400">
                <a:solidFill>
                  <a:srgbClr val="000000"/>
                </a:solidFill>
              </a:rPr>
              <a:t>≥50%</a:t>
            </a:r>
          </a:p>
        </p:txBody>
      </p:sp>
      <p:sp>
        <p:nvSpPr>
          <p:cNvPr id="690" name="TextBox 689">
            <a:extLst>
              <a:ext uri="{FF2B5EF4-FFF2-40B4-BE49-F238E27FC236}">
                <a16:creationId xmlns:a16="http://schemas.microsoft.com/office/drawing/2014/main" id="{BE41F28E-65C0-FD45-AD56-8A131F5F8951}"/>
              </a:ext>
            </a:extLst>
          </p:cNvPr>
          <p:cNvSpPr txBox="1"/>
          <p:nvPr/>
        </p:nvSpPr>
        <p:spPr>
          <a:xfrm>
            <a:off x="1712205" y="6146802"/>
            <a:ext cx="548548" cy="307777"/>
          </a:xfrm>
          <a:prstGeom prst="rect">
            <a:avLst/>
          </a:prstGeom>
          <a:noFill/>
        </p:spPr>
        <p:txBody>
          <a:bodyPr wrap="none" rtlCol="0">
            <a:spAutoFit/>
          </a:bodyPr>
          <a:lstStyle/>
          <a:p>
            <a:pPr rtl="0"/>
            <a:r>
              <a:rPr lang="ja-jp" sz="1400">
                <a:solidFill>
                  <a:srgbClr val="000000"/>
                </a:solidFill>
              </a:rPr>
              <a:t>&lt;1%</a:t>
            </a:r>
          </a:p>
        </p:txBody>
      </p:sp>
      <p:sp>
        <p:nvSpPr>
          <p:cNvPr id="691" name="Rectangle 690">
            <a:extLst>
              <a:ext uri="{FF2B5EF4-FFF2-40B4-BE49-F238E27FC236}">
                <a16:creationId xmlns:a16="http://schemas.microsoft.com/office/drawing/2014/main" id="{9D7BD8F8-A897-AD7A-805E-6A923B988D8A}"/>
              </a:ext>
            </a:extLst>
          </p:cNvPr>
          <p:cNvSpPr/>
          <p:nvPr/>
        </p:nvSpPr>
        <p:spPr>
          <a:xfrm>
            <a:off x="2273616" y="5869466"/>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2" name="TextBox 691">
            <a:extLst>
              <a:ext uri="{FF2B5EF4-FFF2-40B4-BE49-F238E27FC236}">
                <a16:creationId xmlns:a16="http://schemas.microsoft.com/office/drawing/2014/main" id="{699C0A70-EB57-C32D-EA65-93B5486368BA}"/>
              </a:ext>
            </a:extLst>
          </p:cNvPr>
          <p:cNvSpPr txBox="1"/>
          <p:nvPr/>
        </p:nvSpPr>
        <p:spPr>
          <a:xfrm>
            <a:off x="2435660" y="5825069"/>
            <a:ext cx="742511" cy="307777"/>
          </a:xfrm>
          <a:prstGeom prst="rect">
            <a:avLst/>
          </a:prstGeom>
          <a:noFill/>
        </p:spPr>
        <p:txBody>
          <a:bodyPr wrap="none" rtlCol="0">
            <a:spAutoFit/>
          </a:bodyPr>
          <a:lstStyle/>
          <a:p>
            <a:pPr rtl="0"/>
            <a:r>
              <a:rPr lang="ja-jp" sz="1400">
                <a:solidFill>
                  <a:srgbClr val="000000"/>
                </a:solidFill>
              </a:rPr>
              <a:t>1-49%</a:t>
            </a:r>
          </a:p>
        </p:txBody>
      </p:sp>
      <p:sp>
        <p:nvSpPr>
          <p:cNvPr id="693" name="TextBox 692">
            <a:extLst>
              <a:ext uri="{FF2B5EF4-FFF2-40B4-BE49-F238E27FC236}">
                <a16:creationId xmlns:a16="http://schemas.microsoft.com/office/drawing/2014/main" id="{68A714DF-BA96-09FE-5F8C-1CB6FDA668E0}"/>
              </a:ext>
            </a:extLst>
          </p:cNvPr>
          <p:cNvSpPr txBox="1"/>
          <p:nvPr/>
        </p:nvSpPr>
        <p:spPr>
          <a:xfrm>
            <a:off x="3666060" y="5571063"/>
            <a:ext cx="1537600" cy="307777"/>
          </a:xfrm>
          <a:prstGeom prst="rect">
            <a:avLst/>
          </a:prstGeom>
          <a:noFill/>
        </p:spPr>
        <p:txBody>
          <a:bodyPr wrap="none" rtlCol="0">
            <a:spAutoFit/>
          </a:bodyPr>
          <a:lstStyle/>
          <a:p>
            <a:pPr rtl="0"/>
            <a:r>
              <a:rPr lang="ja-jp" sz="1400">
                <a:solidFill>
                  <a:srgbClr val="363636"/>
                </a:solidFill>
              </a:rPr>
              <a:t>オロモラシブ用量</a:t>
            </a:r>
          </a:p>
        </p:txBody>
      </p:sp>
      <p:sp>
        <p:nvSpPr>
          <p:cNvPr id="694" name="Rectangle 693">
            <a:extLst>
              <a:ext uri="{FF2B5EF4-FFF2-40B4-BE49-F238E27FC236}">
                <a16:creationId xmlns:a16="http://schemas.microsoft.com/office/drawing/2014/main" id="{B7842698-27D3-E6C9-3F09-2A2FE266E7C4}"/>
              </a:ext>
            </a:extLst>
          </p:cNvPr>
          <p:cNvSpPr/>
          <p:nvPr/>
        </p:nvSpPr>
        <p:spPr>
          <a:xfrm>
            <a:off x="3632194" y="6191199"/>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5" name="Rectangle 694">
            <a:extLst>
              <a:ext uri="{FF2B5EF4-FFF2-40B4-BE49-F238E27FC236}">
                <a16:creationId xmlns:a16="http://schemas.microsoft.com/office/drawing/2014/main" id="{44EECF9E-CE71-D2E7-CCF0-C7724009166B}"/>
              </a:ext>
            </a:extLst>
          </p:cNvPr>
          <p:cNvSpPr/>
          <p:nvPr/>
        </p:nvSpPr>
        <p:spPr>
          <a:xfrm>
            <a:off x="3632194" y="5869466"/>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6" name="TextBox 695">
            <a:extLst>
              <a:ext uri="{FF2B5EF4-FFF2-40B4-BE49-F238E27FC236}">
                <a16:creationId xmlns:a16="http://schemas.microsoft.com/office/drawing/2014/main" id="{97972681-1088-CEA0-1C4F-75DFEC706C72}"/>
              </a:ext>
            </a:extLst>
          </p:cNvPr>
          <p:cNvSpPr txBox="1"/>
          <p:nvPr/>
        </p:nvSpPr>
        <p:spPr>
          <a:xfrm>
            <a:off x="3833539" y="5842002"/>
            <a:ext cx="1031051" cy="307777"/>
          </a:xfrm>
          <a:prstGeom prst="rect">
            <a:avLst/>
          </a:prstGeom>
          <a:noFill/>
        </p:spPr>
        <p:txBody>
          <a:bodyPr wrap="none" rtlCol="0">
            <a:spAutoFit/>
          </a:bodyPr>
          <a:lstStyle/>
          <a:p>
            <a:pPr rtl="0"/>
            <a:r>
              <a:rPr lang="ja-jp" sz="1400">
                <a:solidFill>
                  <a:srgbClr val="000000"/>
                </a:solidFill>
              </a:rPr>
              <a:t>50 mg 1日2回</a:t>
            </a:r>
          </a:p>
        </p:txBody>
      </p:sp>
      <p:sp>
        <p:nvSpPr>
          <p:cNvPr id="697" name="TextBox 696">
            <a:extLst>
              <a:ext uri="{FF2B5EF4-FFF2-40B4-BE49-F238E27FC236}">
                <a16:creationId xmlns:a16="http://schemas.microsoft.com/office/drawing/2014/main" id="{6F51633B-5C4D-AF78-66C1-23583C4B8D7E}"/>
              </a:ext>
            </a:extLst>
          </p:cNvPr>
          <p:cNvSpPr txBox="1"/>
          <p:nvPr/>
        </p:nvSpPr>
        <p:spPr>
          <a:xfrm>
            <a:off x="3833539" y="6146802"/>
            <a:ext cx="1130438" cy="307777"/>
          </a:xfrm>
          <a:prstGeom prst="rect">
            <a:avLst/>
          </a:prstGeom>
          <a:noFill/>
        </p:spPr>
        <p:txBody>
          <a:bodyPr wrap="none" rtlCol="0">
            <a:spAutoFit/>
          </a:bodyPr>
          <a:lstStyle/>
          <a:p>
            <a:pPr rtl="0"/>
            <a:r>
              <a:rPr lang="ja-jp" sz="1400">
                <a:solidFill>
                  <a:srgbClr val="000000"/>
                </a:solidFill>
              </a:rPr>
              <a:t>100mg 1日2回</a:t>
            </a:r>
          </a:p>
        </p:txBody>
      </p:sp>
      <p:sp>
        <p:nvSpPr>
          <p:cNvPr id="698" name="Freeform 21">
            <a:extLst>
              <a:ext uri="{FF2B5EF4-FFF2-40B4-BE49-F238E27FC236}">
                <a16:creationId xmlns:a16="http://schemas.microsoft.com/office/drawing/2014/main" id="{9D3BAB20-BCF1-DD4D-5722-F037D95ADBFB}"/>
              </a:ext>
            </a:extLst>
          </p:cNvPr>
          <p:cNvSpPr>
            <a:spLocks/>
          </p:cNvSpPr>
          <p:nvPr/>
        </p:nvSpPr>
        <p:spPr bwMode="auto">
          <a:xfrm>
            <a:off x="6170538" y="2689136"/>
            <a:ext cx="5420329"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699" name="TextBox 698">
            <a:extLst>
              <a:ext uri="{FF2B5EF4-FFF2-40B4-BE49-F238E27FC236}">
                <a16:creationId xmlns:a16="http://schemas.microsoft.com/office/drawing/2014/main" id="{BC1D6C59-B47A-4064-D07B-A8180E46FD36}"/>
              </a:ext>
            </a:extLst>
          </p:cNvPr>
          <p:cNvSpPr txBox="1"/>
          <p:nvPr/>
        </p:nvSpPr>
        <p:spPr>
          <a:xfrm>
            <a:off x="7619992" y="5602889"/>
            <a:ext cx="2590774" cy="307777"/>
          </a:xfrm>
          <a:prstGeom prst="rect">
            <a:avLst/>
          </a:prstGeom>
          <a:noFill/>
        </p:spPr>
        <p:txBody>
          <a:bodyPr wrap="none" rtlCol="0">
            <a:spAutoFit/>
          </a:bodyPr>
          <a:lstStyle/>
          <a:p>
            <a:pPr rtl="0"/>
            <a:r>
              <a:rPr lang="ja-jp" sz="1400">
                <a:solidFill>
                  <a:srgbClr val="363636"/>
                </a:solidFill>
              </a:rPr>
              <a:t>初回投与からの期間、月数</a:t>
            </a:r>
          </a:p>
        </p:txBody>
      </p:sp>
      <p:grpSp>
        <p:nvGrpSpPr>
          <p:cNvPr id="700" name="Group 699">
            <a:extLst>
              <a:ext uri="{FF2B5EF4-FFF2-40B4-BE49-F238E27FC236}">
                <a16:creationId xmlns:a16="http://schemas.microsoft.com/office/drawing/2014/main" id="{786E8DEB-9CD7-2C0B-A95F-DC2BE032E7E4}"/>
              </a:ext>
            </a:extLst>
          </p:cNvPr>
          <p:cNvGrpSpPr/>
          <p:nvPr/>
        </p:nvGrpSpPr>
        <p:grpSpPr>
          <a:xfrm>
            <a:off x="5371766" y="2572838"/>
            <a:ext cx="762905" cy="2543189"/>
            <a:chOff x="5020408" y="3007864"/>
            <a:chExt cx="762905" cy="2512291"/>
          </a:xfrm>
        </p:grpSpPr>
        <p:sp>
          <p:nvSpPr>
            <p:cNvPr id="701" name="TextBox 700">
              <a:extLst>
                <a:ext uri="{FF2B5EF4-FFF2-40B4-BE49-F238E27FC236}">
                  <a16:creationId xmlns:a16="http://schemas.microsoft.com/office/drawing/2014/main" id="{95862C33-813C-1FF4-E9B6-70BE8441557C}"/>
                </a:ext>
              </a:extLst>
            </p:cNvPr>
            <p:cNvSpPr txBox="1"/>
            <p:nvPr/>
          </p:nvSpPr>
          <p:spPr>
            <a:xfrm>
              <a:off x="5399870" y="3007864"/>
              <a:ext cx="383438" cy="304038"/>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20</a:t>
              </a:r>
            </a:p>
          </p:txBody>
        </p:sp>
        <p:sp>
          <p:nvSpPr>
            <p:cNvPr id="702" name="TextBox 701">
              <a:extLst>
                <a:ext uri="{FF2B5EF4-FFF2-40B4-BE49-F238E27FC236}">
                  <a16:creationId xmlns:a16="http://schemas.microsoft.com/office/drawing/2014/main" id="{D626DA15-461B-228F-AECD-31D61F8309DA}"/>
                </a:ext>
              </a:extLst>
            </p:cNvPr>
            <p:cNvSpPr txBox="1"/>
            <p:nvPr/>
          </p:nvSpPr>
          <p:spPr>
            <a:xfrm>
              <a:off x="5499261" y="3542637"/>
              <a:ext cx="284052" cy="304038"/>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a:t>
              </a:r>
            </a:p>
          </p:txBody>
        </p:sp>
        <p:sp>
          <p:nvSpPr>
            <p:cNvPr id="703" name="TextBox 702">
              <a:extLst>
                <a:ext uri="{FF2B5EF4-FFF2-40B4-BE49-F238E27FC236}">
                  <a16:creationId xmlns:a16="http://schemas.microsoft.com/office/drawing/2014/main" id="{06ECA0EF-7FFA-FA97-D5A2-28A0DCA14342}"/>
                </a:ext>
              </a:extLst>
            </p:cNvPr>
            <p:cNvSpPr txBox="1"/>
            <p:nvPr/>
          </p:nvSpPr>
          <p:spPr>
            <a:xfrm>
              <a:off x="5300489" y="4075717"/>
              <a:ext cx="482824" cy="304038"/>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–20</a:t>
              </a:r>
            </a:p>
          </p:txBody>
        </p:sp>
        <p:sp>
          <p:nvSpPr>
            <p:cNvPr id="704" name="TextBox 703">
              <a:extLst>
                <a:ext uri="{FF2B5EF4-FFF2-40B4-BE49-F238E27FC236}">
                  <a16:creationId xmlns:a16="http://schemas.microsoft.com/office/drawing/2014/main" id="{9DC66DDD-E47A-743D-C6A0-C24717CF90E5}"/>
                </a:ext>
              </a:extLst>
            </p:cNvPr>
            <p:cNvSpPr txBox="1"/>
            <p:nvPr/>
          </p:nvSpPr>
          <p:spPr>
            <a:xfrm>
              <a:off x="5300489" y="4631498"/>
              <a:ext cx="482824" cy="304038"/>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–40</a:t>
              </a:r>
            </a:p>
          </p:txBody>
        </p:sp>
        <p:sp>
          <p:nvSpPr>
            <p:cNvPr id="705" name="TextBox 704">
              <a:extLst>
                <a:ext uri="{FF2B5EF4-FFF2-40B4-BE49-F238E27FC236}">
                  <a16:creationId xmlns:a16="http://schemas.microsoft.com/office/drawing/2014/main" id="{C65FAEF7-1629-94EA-4A5D-17E29F2DE503}"/>
                </a:ext>
              </a:extLst>
            </p:cNvPr>
            <p:cNvSpPr txBox="1"/>
            <p:nvPr/>
          </p:nvSpPr>
          <p:spPr>
            <a:xfrm>
              <a:off x="5300489" y="5164617"/>
              <a:ext cx="482824" cy="304038"/>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–60</a:t>
              </a:r>
            </a:p>
          </p:txBody>
        </p:sp>
        <p:sp>
          <p:nvSpPr>
            <p:cNvPr id="706" name="TextBox 705">
              <a:extLst>
                <a:ext uri="{FF2B5EF4-FFF2-40B4-BE49-F238E27FC236}">
                  <a16:creationId xmlns:a16="http://schemas.microsoft.com/office/drawing/2014/main" id="{5784FB4E-6CF8-93DF-4C58-FF834DE633BC}"/>
                </a:ext>
              </a:extLst>
            </p:cNvPr>
            <p:cNvSpPr txBox="1"/>
            <p:nvPr/>
          </p:nvSpPr>
          <p:spPr>
            <a:xfrm rot="16200000">
              <a:off x="4163847" y="4355817"/>
              <a:ext cx="2020899" cy="307777"/>
            </a:xfrm>
            <a:prstGeom prst="rect">
              <a:avLst/>
            </a:prstGeom>
            <a:noFill/>
          </p:spPr>
          <p:txBody>
            <a:bodyPr wrap="none" rtlCol="0">
              <a:spAutoFit/>
            </a:bodyPr>
            <a:lstStyle/>
            <a:p>
              <a:pPr algn="ctr" rtl="0"/>
              <a:r>
                <a:rPr lang="ja-jp" sz="1400">
                  <a:solidFill>
                    <a:srgbClr val="363636"/>
                  </a:solidFill>
                  <a:cs typeface="Arial" panose="020B0604020202020204" pitchFamily="34" charset="0"/>
                </a:rPr>
                <a:t>腫瘍の大きさの変化、%</a:t>
              </a:r>
            </a:p>
          </p:txBody>
        </p:sp>
      </p:grpSp>
      <p:cxnSp>
        <p:nvCxnSpPr>
          <p:cNvPr id="707" name="Straight Connector 706">
            <a:extLst>
              <a:ext uri="{FF2B5EF4-FFF2-40B4-BE49-F238E27FC236}">
                <a16:creationId xmlns:a16="http://schemas.microsoft.com/office/drawing/2014/main" id="{06414679-306B-D21F-7909-F3BA514FD7AF}"/>
              </a:ext>
            </a:extLst>
          </p:cNvPr>
          <p:cNvCxnSpPr/>
          <p:nvPr/>
        </p:nvCxnSpPr>
        <p:spPr>
          <a:xfrm>
            <a:off x="6096006" y="2713991"/>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08" name="Straight Connector 707">
            <a:extLst>
              <a:ext uri="{FF2B5EF4-FFF2-40B4-BE49-F238E27FC236}">
                <a16:creationId xmlns:a16="http://schemas.microsoft.com/office/drawing/2014/main" id="{B2BB4B52-365E-64D0-DC09-D093D98A9E5B}"/>
              </a:ext>
            </a:extLst>
          </p:cNvPr>
          <p:cNvCxnSpPr/>
          <p:nvPr/>
        </p:nvCxnSpPr>
        <p:spPr>
          <a:xfrm>
            <a:off x="6096006" y="3247831"/>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09" name="Straight Connector 708">
            <a:extLst>
              <a:ext uri="{FF2B5EF4-FFF2-40B4-BE49-F238E27FC236}">
                <a16:creationId xmlns:a16="http://schemas.microsoft.com/office/drawing/2014/main" id="{D501EED4-ACF4-643E-1FEF-8379D912E941}"/>
              </a:ext>
            </a:extLst>
          </p:cNvPr>
          <p:cNvCxnSpPr/>
          <p:nvPr/>
        </p:nvCxnSpPr>
        <p:spPr>
          <a:xfrm>
            <a:off x="6096006" y="4357542"/>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10" name="Straight Connector 709">
            <a:extLst>
              <a:ext uri="{FF2B5EF4-FFF2-40B4-BE49-F238E27FC236}">
                <a16:creationId xmlns:a16="http://schemas.microsoft.com/office/drawing/2014/main" id="{FD9FA754-3BA4-41C8-E636-BF9D5DAE639F}"/>
              </a:ext>
            </a:extLst>
          </p:cNvPr>
          <p:cNvCxnSpPr/>
          <p:nvPr/>
        </p:nvCxnSpPr>
        <p:spPr>
          <a:xfrm>
            <a:off x="6096012" y="4912150"/>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11" name="Straight Connector 710">
            <a:extLst>
              <a:ext uri="{FF2B5EF4-FFF2-40B4-BE49-F238E27FC236}">
                <a16:creationId xmlns:a16="http://schemas.microsoft.com/office/drawing/2014/main" id="{630FF7D0-CE2D-4FCF-1966-2599C58C094B}"/>
              </a:ext>
            </a:extLst>
          </p:cNvPr>
          <p:cNvCxnSpPr/>
          <p:nvPr/>
        </p:nvCxnSpPr>
        <p:spPr>
          <a:xfrm>
            <a:off x="6100242" y="3815094"/>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nvGrpSpPr>
          <p:cNvPr id="712" name="Group 711">
            <a:extLst>
              <a:ext uri="{FF2B5EF4-FFF2-40B4-BE49-F238E27FC236}">
                <a16:creationId xmlns:a16="http://schemas.microsoft.com/office/drawing/2014/main" id="{97A3EC8A-076C-89D4-9F25-294B54E77198}"/>
              </a:ext>
            </a:extLst>
          </p:cNvPr>
          <p:cNvGrpSpPr/>
          <p:nvPr/>
        </p:nvGrpSpPr>
        <p:grpSpPr>
          <a:xfrm>
            <a:off x="6091914" y="5264954"/>
            <a:ext cx="5396859" cy="360147"/>
            <a:chOff x="1571245" y="4939133"/>
            <a:chExt cx="2350411" cy="360147"/>
          </a:xfrm>
        </p:grpSpPr>
        <p:sp>
          <p:nvSpPr>
            <p:cNvPr id="713" name="Line 21">
              <a:extLst>
                <a:ext uri="{FF2B5EF4-FFF2-40B4-BE49-F238E27FC236}">
                  <a16:creationId xmlns:a16="http://schemas.microsoft.com/office/drawing/2014/main" id="{CE339B5F-3F41-42A7-3013-91A79B4CD0FA}"/>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14" name="TextBox 713">
              <a:extLst>
                <a:ext uri="{FF2B5EF4-FFF2-40B4-BE49-F238E27FC236}">
                  <a16:creationId xmlns:a16="http://schemas.microsoft.com/office/drawing/2014/main" id="{CB4A13E5-84B5-73A0-AAE2-A1C06DA36113}"/>
                </a:ext>
              </a:extLst>
            </p:cNvPr>
            <p:cNvSpPr txBox="1"/>
            <p:nvPr/>
          </p:nvSpPr>
          <p:spPr>
            <a:xfrm>
              <a:off x="3803425" y="5011133"/>
              <a:ext cx="118231"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12</a:t>
              </a:r>
            </a:p>
          </p:txBody>
        </p:sp>
        <p:sp>
          <p:nvSpPr>
            <p:cNvPr id="715" name="Line 21">
              <a:extLst>
                <a:ext uri="{FF2B5EF4-FFF2-40B4-BE49-F238E27FC236}">
                  <a16:creationId xmlns:a16="http://schemas.microsoft.com/office/drawing/2014/main" id="{5EA01D46-6E44-2B5C-7F9B-A3CB182DBF7D}"/>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16" name="TextBox 715">
              <a:extLst>
                <a:ext uri="{FF2B5EF4-FFF2-40B4-BE49-F238E27FC236}">
                  <a16:creationId xmlns:a16="http://schemas.microsoft.com/office/drawing/2014/main" id="{B0672162-B18C-4FF5-61FA-7B1BCAD5F941}"/>
                </a:ext>
              </a:extLst>
            </p:cNvPr>
            <p:cNvSpPr txBox="1"/>
            <p:nvPr/>
          </p:nvSpPr>
          <p:spPr>
            <a:xfrm>
              <a:off x="3427788" y="5011133"/>
              <a:ext cx="118231"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10</a:t>
              </a:r>
            </a:p>
          </p:txBody>
        </p:sp>
        <p:sp>
          <p:nvSpPr>
            <p:cNvPr id="717" name="Line 21">
              <a:extLst>
                <a:ext uri="{FF2B5EF4-FFF2-40B4-BE49-F238E27FC236}">
                  <a16:creationId xmlns:a16="http://schemas.microsoft.com/office/drawing/2014/main" id="{070C66BB-AAC3-5B54-9D12-F974F87A29A2}"/>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18" name="TextBox 717">
              <a:extLst>
                <a:ext uri="{FF2B5EF4-FFF2-40B4-BE49-F238E27FC236}">
                  <a16:creationId xmlns:a16="http://schemas.microsoft.com/office/drawing/2014/main" id="{BF861679-C5E6-3110-2FF8-B74AEF7F9325}"/>
                </a:ext>
              </a:extLst>
            </p:cNvPr>
            <p:cNvSpPr txBox="1"/>
            <p:nvPr/>
          </p:nvSpPr>
          <p:spPr>
            <a:xfrm>
              <a:off x="3073793" y="5011133"/>
              <a:ext cx="74947"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8</a:t>
              </a:r>
            </a:p>
          </p:txBody>
        </p:sp>
        <p:sp>
          <p:nvSpPr>
            <p:cNvPr id="719" name="Line 21">
              <a:extLst>
                <a:ext uri="{FF2B5EF4-FFF2-40B4-BE49-F238E27FC236}">
                  <a16:creationId xmlns:a16="http://schemas.microsoft.com/office/drawing/2014/main" id="{2E024EE0-20B3-42B9-F34E-E5A15BCA9F12}"/>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0" name="TextBox 719">
              <a:extLst>
                <a:ext uri="{FF2B5EF4-FFF2-40B4-BE49-F238E27FC236}">
                  <a16:creationId xmlns:a16="http://schemas.microsoft.com/office/drawing/2014/main" id="{10E36CBB-D085-9D3A-CE9D-6D1919A243B1}"/>
                </a:ext>
              </a:extLst>
            </p:cNvPr>
            <p:cNvSpPr txBox="1"/>
            <p:nvPr/>
          </p:nvSpPr>
          <p:spPr>
            <a:xfrm>
              <a:off x="2698156" y="5011133"/>
              <a:ext cx="74947"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6</a:t>
              </a:r>
            </a:p>
          </p:txBody>
        </p:sp>
        <p:sp>
          <p:nvSpPr>
            <p:cNvPr id="721" name="Line 21">
              <a:extLst>
                <a:ext uri="{FF2B5EF4-FFF2-40B4-BE49-F238E27FC236}">
                  <a16:creationId xmlns:a16="http://schemas.microsoft.com/office/drawing/2014/main" id="{9406EFB1-5F4A-B6B0-D657-AF7B967D6716}"/>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2" name="TextBox 721">
              <a:extLst>
                <a:ext uri="{FF2B5EF4-FFF2-40B4-BE49-F238E27FC236}">
                  <a16:creationId xmlns:a16="http://schemas.microsoft.com/office/drawing/2014/main" id="{A7983046-533C-E3BE-C266-27E7C94FEE6A}"/>
                </a:ext>
              </a:extLst>
            </p:cNvPr>
            <p:cNvSpPr txBox="1"/>
            <p:nvPr/>
          </p:nvSpPr>
          <p:spPr>
            <a:xfrm>
              <a:off x="2322519" y="5011133"/>
              <a:ext cx="74947"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4</a:t>
              </a:r>
            </a:p>
          </p:txBody>
        </p:sp>
        <p:sp>
          <p:nvSpPr>
            <p:cNvPr id="723" name="Line 21">
              <a:extLst>
                <a:ext uri="{FF2B5EF4-FFF2-40B4-BE49-F238E27FC236}">
                  <a16:creationId xmlns:a16="http://schemas.microsoft.com/office/drawing/2014/main" id="{CF46B861-31F7-7431-B2F9-B135251882F2}"/>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4" name="TextBox 723">
              <a:extLst>
                <a:ext uri="{FF2B5EF4-FFF2-40B4-BE49-F238E27FC236}">
                  <a16:creationId xmlns:a16="http://schemas.microsoft.com/office/drawing/2014/main" id="{E6DA56A0-33BB-A6DE-DAF8-BD92AD0F7039}"/>
                </a:ext>
              </a:extLst>
            </p:cNvPr>
            <p:cNvSpPr txBox="1"/>
            <p:nvPr/>
          </p:nvSpPr>
          <p:spPr>
            <a:xfrm>
              <a:off x="1946882" y="5011133"/>
              <a:ext cx="74947"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2</a:t>
              </a:r>
            </a:p>
          </p:txBody>
        </p:sp>
        <p:sp>
          <p:nvSpPr>
            <p:cNvPr id="725" name="Line 21">
              <a:extLst>
                <a:ext uri="{FF2B5EF4-FFF2-40B4-BE49-F238E27FC236}">
                  <a16:creationId xmlns:a16="http://schemas.microsoft.com/office/drawing/2014/main" id="{900BCEAC-F785-554F-DFFC-6139C011825D}"/>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6" name="TextBox 725">
              <a:extLst>
                <a:ext uri="{FF2B5EF4-FFF2-40B4-BE49-F238E27FC236}">
                  <a16:creationId xmlns:a16="http://schemas.microsoft.com/office/drawing/2014/main" id="{4EAD0536-E626-9E16-CFA9-204C88C6251C}"/>
                </a:ext>
              </a:extLst>
            </p:cNvPr>
            <p:cNvSpPr txBox="1"/>
            <p:nvPr/>
          </p:nvSpPr>
          <p:spPr>
            <a:xfrm>
              <a:off x="1571245" y="5011133"/>
              <a:ext cx="74947"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0</a:t>
              </a:r>
            </a:p>
          </p:txBody>
        </p:sp>
      </p:grpSp>
      <p:sp>
        <p:nvSpPr>
          <p:cNvPr id="727" name="TextBox 726">
            <a:extLst>
              <a:ext uri="{FF2B5EF4-FFF2-40B4-BE49-F238E27FC236}">
                <a16:creationId xmlns:a16="http://schemas.microsoft.com/office/drawing/2014/main" id="{129644F1-39CC-7417-0BD3-CBAC58B4D340}"/>
              </a:ext>
            </a:extLst>
          </p:cNvPr>
          <p:cNvSpPr txBox="1"/>
          <p:nvPr/>
        </p:nvSpPr>
        <p:spPr>
          <a:xfrm>
            <a:off x="10939256" y="4063834"/>
            <a:ext cx="434734" cy="307777"/>
          </a:xfrm>
          <a:prstGeom prst="rect">
            <a:avLst/>
          </a:prstGeom>
          <a:noFill/>
        </p:spPr>
        <p:txBody>
          <a:bodyPr wrap="none" rtlCol="0">
            <a:spAutoFit/>
          </a:bodyPr>
          <a:lstStyle/>
          <a:p>
            <a:pPr rtl="0"/>
            <a:r>
              <a:rPr lang="ja-jp" sz="1400">
                <a:solidFill>
                  <a:srgbClr val="000000"/>
                </a:solidFill>
              </a:rPr>
              <a:t>PR</a:t>
            </a:r>
          </a:p>
        </p:txBody>
      </p:sp>
      <p:sp>
        <p:nvSpPr>
          <p:cNvPr id="728" name="TextBox 727">
            <a:extLst>
              <a:ext uri="{FF2B5EF4-FFF2-40B4-BE49-F238E27FC236}">
                <a16:creationId xmlns:a16="http://schemas.microsoft.com/office/drawing/2014/main" id="{3AD2C91B-1563-96C1-0E64-372C3F28EE2F}"/>
              </a:ext>
            </a:extLst>
          </p:cNvPr>
          <p:cNvSpPr txBox="1"/>
          <p:nvPr/>
        </p:nvSpPr>
        <p:spPr>
          <a:xfrm>
            <a:off x="10939256" y="4386354"/>
            <a:ext cx="434734" cy="307777"/>
          </a:xfrm>
          <a:prstGeom prst="rect">
            <a:avLst/>
          </a:prstGeom>
          <a:noFill/>
        </p:spPr>
        <p:txBody>
          <a:bodyPr wrap="none" rtlCol="0">
            <a:spAutoFit/>
          </a:bodyPr>
          <a:lstStyle/>
          <a:p>
            <a:pPr rtl="0"/>
            <a:r>
              <a:rPr lang="ja-jp" sz="1400">
                <a:solidFill>
                  <a:srgbClr val="000000"/>
                </a:solidFill>
              </a:rPr>
              <a:t>SD</a:t>
            </a:r>
          </a:p>
        </p:txBody>
      </p:sp>
      <p:sp>
        <p:nvSpPr>
          <p:cNvPr id="729" name="TextBox 728">
            <a:extLst>
              <a:ext uri="{FF2B5EF4-FFF2-40B4-BE49-F238E27FC236}">
                <a16:creationId xmlns:a16="http://schemas.microsoft.com/office/drawing/2014/main" id="{3F1EF2E0-BA21-6C69-3C93-F10031A6B52A}"/>
              </a:ext>
            </a:extLst>
          </p:cNvPr>
          <p:cNvSpPr txBox="1"/>
          <p:nvPr/>
        </p:nvSpPr>
        <p:spPr>
          <a:xfrm>
            <a:off x="10939256" y="4719507"/>
            <a:ext cx="434734" cy="307777"/>
          </a:xfrm>
          <a:prstGeom prst="rect">
            <a:avLst/>
          </a:prstGeom>
          <a:noFill/>
        </p:spPr>
        <p:txBody>
          <a:bodyPr wrap="none" rtlCol="0">
            <a:spAutoFit/>
          </a:bodyPr>
          <a:lstStyle/>
          <a:p>
            <a:pPr rtl="0"/>
            <a:r>
              <a:rPr lang="ja-jp" sz="1400">
                <a:solidFill>
                  <a:srgbClr val="000000"/>
                </a:solidFill>
              </a:rPr>
              <a:t>PD</a:t>
            </a:r>
          </a:p>
        </p:txBody>
      </p:sp>
      <p:cxnSp>
        <p:nvCxnSpPr>
          <p:cNvPr id="730" name="Straight Connector 729">
            <a:extLst>
              <a:ext uri="{FF2B5EF4-FFF2-40B4-BE49-F238E27FC236}">
                <a16:creationId xmlns:a16="http://schemas.microsoft.com/office/drawing/2014/main" id="{3C2FEF95-F346-3B73-E272-5A8B86FE9578}"/>
              </a:ext>
            </a:extLst>
          </p:cNvPr>
          <p:cNvCxnSpPr>
            <a:cxnSpLocks/>
          </p:cNvCxnSpPr>
          <p:nvPr/>
        </p:nvCxnSpPr>
        <p:spPr>
          <a:xfrm>
            <a:off x="10612014" y="4225158"/>
            <a:ext cx="396000" cy="0"/>
          </a:xfrm>
          <a:prstGeom prst="line">
            <a:avLst/>
          </a:prstGeom>
          <a:ln w="19050">
            <a:solidFill>
              <a:srgbClr val="00AF3F"/>
            </a:solidFill>
          </a:ln>
        </p:spPr>
        <p:style>
          <a:lnRef idx="1">
            <a:schemeClr val="accent1"/>
          </a:lnRef>
          <a:fillRef idx="0">
            <a:schemeClr val="accent1"/>
          </a:fillRef>
          <a:effectRef idx="0">
            <a:schemeClr val="accent1"/>
          </a:effectRef>
          <a:fontRef idx="minor">
            <a:schemeClr val="tx1"/>
          </a:fontRef>
        </p:style>
      </p:cxnSp>
      <p:cxnSp>
        <p:nvCxnSpPr>
          <p:cNvPr id="731" name="Straight Connector 730">
            <a:extLst>
              <a:ext uri="{FF2B5EF4-FFF2-40B4-BE49-F238E27FC236}">
                <a16:creationId xmlns:a16="http://schemas.microsoft.com/office/drawing/2014/main" id="{6EA7096F-B2DB-8535-9F9E-247688EB8587}"/>
              </a:ext>
            </a:extLst>
          </p:cNvPr>
          <p:cNvCxnSpPr>
            <a:cxnSpLocks/>
          </p:cNvCxnSpPr>
          <p:nvPr/>
        </p:nvCxnSpPr>
        <p:spPr>
          <a:xfrm>
            <a:off x="10612014" y="4556234"/>
            <a:ext cx="396000"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732" name="Straight Connector 731">
            <a:extLst>
              <a:ext uri="{FF2B5EF4-FFF2-40B4-BE49-F238E27FC236}">
                <a16:creationId xmlns:a16="http://schemas.microsoft.com/office/drawing/2014/main" id="{0A5B5D6A-AD01-69F9-DF2A-12CFCB8F0DA5}"/>
              </a:ext>
            </a:extLst>
          </p:cNvPr>
          <p:cNvCxnSpPr>
            <a:cxnSpLocks/>
          </p:cNvCxnSpPr>
          <p:nvPr/>
        </p:nvCxnSpPr>
        <p:spPr>
          <a:xfrm>
            <a:off x="10612014" y="4887310"/>
            <a:ext cx="39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733" name="TextBox 732">
            <a:extLst>
              <a:ext uri="{FF2B5EF4-FFF2-40B4-BE49-F238E27FC236}">
                <a16:creationId xmlns:a16="http://schemas.microsoft.com/office/drawing/2014/main" id="{E1A570BE-42EB-50BB-1C16-695CE3E4A675}"/>
              </a:ext>
            </a:extLst>
          </p:cNvPr>
          <p:cNvSpPr txBox="1"/>
          <p:nvPr/>
        </p:nvSpPr>
        <p:spPr>
          <a:xfrm>
            <a:off x="10569972" y="4918841"/>
            <a:ext cx="319318" cy="369332"/>
          </a:xfrm>
          <a:prstGeom prst="rect">
            <a:avLst/>
          </a:prstGeom>
          <a:noFill/>
        </p:spPr>
        <p:txBody>
          <a:bodyPr wrap="none" rtlCol="0">
            <a:spAutoFit/>
          </a:bodyPr>
          <a:lstStyle/>
          <a:p>
            <a:pPr rtl="0"/>
            <a:r>
              <a:rPr lang="ja-jp">
                <a:solidFill>
                  <a:srgbClr val="000000"/>
                </a:solidFill>
              </a:rPr>
              <a:t>&gt;</a:t>
            </a:r>
          </a:p>
        </p:txBody>
      </p:sp>
      <p:sp>
        <p:nvSpPr>
          <p:cNvPr id="734" name="TextBox 733">
            <a:extLst>
              <a:ext uri="{FF2B5EF4-FFF2-40B4-BE49-F238E27FC236}">
                <a16:creationId xmlns:a16="http://schemas.microsoft.com/office/drawing/2014/main" id="{EDF9819A-9761-B06D-FE77-2B41A665C23B}"/>
              </a:ext>
            </a:extLst>
          </p:cNvPr>
          <p:cNvSpPr txBox="1"/>
          <p:nvPr/>
        </p:nvSpPr>
        <p:spPr>
          <a:xfrm>
            <a:off x="10804572" y="4956967"/>
            <a:ext cx="798855" cy="307777"/>
          </a:xfrm>
          <a:prstGeom prst="rect">
            <a:avLst/>
          </a:prstGeom>
          <a:noFill/>
        </p:spPr>
        <p:txBody>
          <a:bodyPr wrap="square" rtlCol="0">
            <a:spAutoFit/>
          </a:bodyPr>
          <a:lstStyle/>
          <a:p>
            <a:pPr rtl="0"/>
            <a:r>
              <a:rPr lang="ja-jp" sz="1400">
                <a:solidFill>
                  <a:srgbClr val="000000"/>
                </a:solidFill>
              </a:rPr>
              <a:t>治療中</a:t>
            </a:r>
          </a:p>
        </p:txBody>
      </p:sp>
      <p:cxnSp>
        <p:nvCxnSpPr>
          <p:cNvPr id="735" name="Straight Connector 734">
            <a:extLst>
              <a:ext uri="{FF2B5EF4-FFF2-40B4-BE49-F238E27FC236}">
                <a16:creationId xmlns:a16="http://schemas.microsoft.com/office/drawing/2014/main" id="{EC872466-5D7B-7510-73C4-2DBACE2E2E80}"/>
              </a:ext>
            </a:extLst>
          </p:cNvPr>
          <p:cNvCxnSpPr>
            <a:cxnSpLocks/>
          </p:cNvCxnSpPr>
          <p:nvPr/>
        </p:nvCxnSpPr>
        <p:spPr>
          <a:xfrm rot="5400000">
            <a:off x="8824285" y="567310"/>
            <a:ext cx="0" cy="532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736" name="Group 735">
            <a:extLst>
              <a:ext uri="{FF2B5EF4-FFF2-40B4-BE49-F238E27FC236}">
                <a16:creationId xmlns:a16="http://schemas.microsoft.com/office/drawing/2014/main" id="{4F602FBF-1366-BD50-9606-D577716AB68B}"/>
              </a:ext>
            </a:extLst>
          </p:cNvPr>
          <p:cNvGrpSpPr/>
          <p:nvPr/>
        </p:nvGrpSpPr>
        <p:grpSpPr>
          <a:xfrm>
            <a:off x="6179910" y="2815558"/>
            <a:ext cx="3220583" cy="1155263"/>
            <a:chOff x="4489655" y="2851628"/>
            <a:chExt cx="3220583" cy="1155263"/>
          </a:xfrm>
        </p:grpSpPr>
        <p:sp>
          <p:nvSpPr>
            <p:cNvPr id="737" name="Freeform: Shape 736">
              <a:extLst>
                <a:ext uri="{FF2B5EF4-FFF2-40B4-BE49-F238E27FC236}">
                  <a16:creationId xmlns:a16="http://schemas.microsoft.com/office/drawing/2014/main" id="{99A7A340-0072-8F2A-253F-D24AABB01966}"/>
                </a:ext>
              </a:extLst>
            </p:cNvPr>
            <p:cNvSpPr/>
            <p:nvPr/>
          </p:nvSpPr>
          <p:spPr>
            <a:xfrm>
              <a:off x="4489655" y="3224141"/>
              <a:ext cx="2282228" cy="730877"/>
            </a:xfrm>
            <a:custGeom>
              <a:avLst/>
              <a:gdLst>
                <a:gd name="connsiteX0" fmla="*/ 0 w 2282228"/>
                <a:gd name="connsiteY0" fmla="*/ 28292 h 730877"/>
                <a:gd name="connsiteX1" fmla="*/ 476250 w 2282228"/>
                <a:gd name="connsiteY1" fmla="*/ 0 h 730877"/>
                <a:gd name="connsiteX2" fmla="*/ 1098671 w 2282228"/>
                <a:gd name="connsiteY2" fmla="*/ 730877 h 730877"/>
                <a:gd name="connsiteX3" fmla="*/ 1692812 w 2282228"/>
                <a:gd name="connsiteY3" fmla="*/ 646000 h 730877"/>
                <a:gd name="connsiteX4" fmla="*/ 2282229 w 2282228"/>
                <a:gd name="connsiteY4" fmla="*/ 697873 h 730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2228" h="730877">
                  <a:moveTo>
                    <a:pt x="0" y="28292"/>
                  </a:moveTo>
                  <a:lnTo>
                    <a:pt x="476250" y="0"/>
                  </a:lnTo>
                  <a:lnTo>
                    <a:pt x="1098671" y="730877"/>
                  </a:lnTo>
                  <a:lnTo>
                    <a:pt x="1692812" y="646000"/>
                  </a:lnTo>
                  <a:lnTo>
                    <a:pt x="2282229" y="697873"/>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38" name="Freeform: Shape 737">
              <a:extLst>
                <a:ext uri="{FF2B5EF4-FFF2-40B4-BE49-F238E27FC236}">
                  <a16:creationId xmlns:a16="http://schemas.microsoft.com/office/drawing/2014/main" id="{9C3A213F-6441-C49F-DB80-7F67C7106A4F}"/>
                </a:ext>
              </a:extLst>
            </p:cNvPr>
            <p:cNvSpPr/>
            <p:nvPr/>
          </p:nvSpPr>
          <p:spPr>
            <a:xfrm>
              <a:off x="4489655" y="2851628"/>
              <a:ext cx="1188263" cy="504541"/>
            </a:xfrm>
            <a:custGeom>
              <a:avLst/>
              <a:gdLst>
                <a:gd name="connsiteX0" fmla="*/ 1188263 w 1188263"/>
                <a:gd name="connsiteY0" fmla="*/ 0 h 504541"/>
                <a:gd name="connsiteX1" fmla="*/ 584703 w 1188263"/>
                <a:gd name="connsiteY1" fmla="*/ 504542 h 504541"/>
                <a:gd name="connsiteX2" fmla="*/ 0 w 1188263"/>
                <a:gd name="connsiteY2" fmla="*/ 400804 h 504541"/>
              </a:gdLst>
              <a:ahLst/>
              <a:cxnLst>
                <a:cxn ang="0">
                  <a:pos x="connsiteX0" y="connsiteY0"/>
                </a:cxn>
                <a:cxn ang="0">
                  <a:pos x="connsiteX1" y="connsiteY1"/>
                </a:cxn>
                <a:cxn ang="0">
                  <a:pos x="connsiteX2" y="connsiteY2"/>
                </a:cxn>
              </a:cxnLst>
              <a:rect l="l" t="t" r="r" b="b"/>
              <a:pathLst>
                <a:path w="1188263" h="504541">
                  <a:moveTo>
                    <a:pt x="1188263" y="0"/>
                  </a:moveTo>
                  <a:lnTo>
                    <a:pt x="584703" y="504542"/>
                  </a:lnTo>
                  <a:lnTo>
                    <a:pt x="0" y="400804"/>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39" name="Freeform: Shape 738">
              <a:extLst>
                <a:ext uri="{FF2B5EF4-FFF2-40B4-BE49-F238E27FC236}">
                  <a16:creationId xmlns:a16="http://schemas.microsoft.com/office/drawing/2014/main" id="{7F53785A-AB33-22E4-707E-EB5028978B4E}"/>
                </a:ext>
              </a:extLst>
            </p:cNvPr>
            <p:cNvSpPr/>
            <p:nvPr/>
          </p:nvSpPr>
          <p:spPr>
            <a:xfrm>
              <a:off x="4489655" y="3252433"/>
              <a:ext cx="1574921" cy="598848"/>
            </a:xfrm>
            <a:custGeom>
              <a:avLst/>
              <a:gdLst>
                <a:gd name="connsiteX0" fmla="*/ 1574921 w 1574921"/>
                <a:gd name="connsiteY0" fmla="*/ 259345 h 598848"/>
                <a:gd name="connsiteX1" fmla="*/ 1141115 w 1574921"/>
                <a:gd name="connsiteY1" fmla="*/ 457389 h 598848"/>
                <a:gd name="connsiteX2" fmla="*/ 594134 w 1574921"/>
                <a:gd name="connsiteY2" fmla="*/ 598848 h 598848"/>
                <a:gd name="connsiteX3" fmla="*/ 0 w 1574921"/>
                <a:gd name="connsiteY3" fmla="*/ 0 h 598848"/>
              </a:gdLst>
              <a:ahLst/>
              <a:cxnLst>
                <a:cxn ang="0">
                  <a:pos x="connsiteX0" y="connsiteY0"/>
                </a:cxn>
                <a:cxn ang="0">
                  <a:pos x="connsiteX1" y="connsiteY1"/>
                </a:cxn>
                <a:cxn ang="0">
                  <a:pos x="connsiteX2" y="connsiteY2"/>
                </a:cxn>
                <a:cxn ang="0">
                  <a:pos x="connsiteX3" y="connsiteY3"/>
                </a:cxn>
              </a:cxnLst>
              <a:rect l="l" t="t" r="r" b="b"/>
              <a:pathLst>
                <a:path w="1574921" h="598848">
                  <a:moveTo>
                    <a:pt x="1574921" y="259345"/>
                  </a:moveTo>
                  <a:lnTo>
                    <a:pt x="1141115" y="457389"/>
                  </a:lnTo>
                  <a:lnTo>
                    <a:pt x="594134" y="598848"/>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40" name="Freeform: Shape 739">
              <a:extLst>
                <a:ext uri="{FF2B5EF4-FFF2-40B4-BE49-F238E27FC236}">
                  <a16:creationId xmlns:a16="http://schemas.microsoft.com/office/drawing/2014/main" id="{286A6C3C-85CB-1450-6D6F-5F634F85FAE7}"/>
                </a:ext>
              </a:extLst>
            </p:cNvPr>
            <p:cNvSpPr/>
            <p:nvPr/>
          </p:nvSpPr>
          <p:spPr>
            <a:xfrm>
              <a:off x="4489655" y="3252433"/>
              <a:ext cx="3220583" cy="410235"/>
            </a:xfrm>
            <a:custGeom>
              <a:avLst/>
              <a:gdLst>
                <a:gd name="connsiteX0" fmla="*/ 3220584 w 3220583"/>
                <a:gd name="connsiteY0" fmla="*/ 221621 h 410235"/>
                <a:gd name="connsiteX1" fmla="*/ 2296373 w 3220583"/>
                <a:gd name="connsiteY1" fmla="*/ 264060 h 410235"/>
                <a:gd name="connsiteX2" fmla="*/ 1230707 w 3220583"/>
                <a:gd name="connsiteY2" fmla="*/ 410235 h 410235"/>
                <a:gd name="connsiteX3" fmla="*/ 542264 w 3220583"/>
                <a:gd name="connsiteY3" fmla="*/ 315928 h 410235"/>
                <a:gd name="connsiteX4" fmla="*/ 0 w 3220583"/>
                <a:gd name="connsiteY4" fmla="*/ 0 h 41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20583" h="410235">
                  <a:moveTo>
                    <a:pt x="3220584" y="221621"/>
                  </a:moveTo>
                  <a:lnTo>
                    <a:pt x="2296373" y="264060"/>
                  </a:lnTo>
                  <a:lnTo>
                    <a:pt x="1230707" y="410235"/>
                  </a:lnTo>
                  <a:lnTo>
                    <a:pt x="542264" y="315928"/>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41" name="Freeform: Shape 740">
              <a:extLst>
                <a:ext uri="{FF2B5EF4-FFF2-40B4-BE49-F238E27FC236}">
                  <a16:creationId xmlns:a16="http://schemas.microsoft.com/office/drawing/2014/main" id="{6DD6A7DD-CAD4-7A4B-13E2-332FBC3177F1}"/>
                </a:ext>
              </a:extLst>
            </p:cNvPr>
            <p:cNvSpPr/>
            <p:nvPr/>
          </p:nvSpPr>
          <p:spPr>
            <a:xfrm>
              <a:off x="4489655" y="3252433"/>
              <a:ext cx="2348246" cy="754458"/>
            </a:xfrm>
            <a:custGeom>
              <a:avLst/>
              <a:gdLst>
                <a:gd name="connsiteX0" fmla="*/ 2348246 w 2348246"/>
                <a:gd name="connsiteY0" fmla="*/ 754458 h 754458"/>
                <a:gd name="connsiteX1" fmla="*/ 1702242 w 2348246"/>
                <a:gd name="connsiteY1" fmla="*/ 745028 h 754458"/>
                <a:gd name="connsiteX2" fmla="*/ 1287285 w 2348246"/>
                <a:gd name="connsiteY2" fmla="*/ 707300 h 754458"/>
                <a:gd name="connsiteX3" fmla="*/ 579987 w 2348246"/>
                <a:gd name="connsiteY3" fmla="*/ 466819 h 754458"/>
                <a:gd name="connsiteX4" fmla="*/ 0 w 2348246"/>
                <a:gd name="connsiteY4" fmla="*/ 0 h 754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8246" h="754458">
                  <a:moveTo>
                    <a:pt x="2348246" y="754458"/>
                  </a:moveTo>
                  <a:lnTo>
                    <a:pt x="1702242" y="745028"/>
                  </a:lnTo>
                  <a:lnTo>
                    <a:pt x="1287285" y="707300"/>
                  </a:lnTo>
                  <a:lnTo>
                    <a:pt x="579987" y="466819"/>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42" name="Freeform: Shape 741">
              <a:extLst>
                <a:ext uri="{FF2B5EF4-FFF2-40B4-BE49-F238E27FC236}">
                  <a16:creationId xmlns:a16="http://schemas.microsoft.com/office/drawing/2014/main" id="{C89A01EE-7D8A-226B-BA11-11027FD3AA22}"/>
                </a:ext>
              </a:extLst>
            </p:cNvPr>
            <p:cNvSpPr/>
            <p:nvPr/>
          </p:nvSpPr>
          <p:spPr>
            <a:xfrm>
              <a:off x="4489655" y="3252433"/>
              <a:ext cx="1126969" cy="594133"/>
            </a:xfrm>
            <a:custGeom>
              <a:avLst/>
              <a:gdLst>
                <a:gd name="connsiteX0" fmla="*/ 1126970 w 1126969"/>
                <a:gd name="connsiteY0" fmla="*/ 594133 h 594133"/>
                <a:gd name="connsiteX1" fmla="*/ 542264 w 1126969"/>
                <a:gd name="connsiteY1" fmla="*/ 315928 h 594133"/>
                <a:gd name="connsiteX2" fmla="*/ 0 w 1126969"/>
                <a:gd name="connsiteY2" fmla="*/ 0 h 594133"/>
              </a:gdLst>
              <a:ahLst/>
              <a:cxnLst>
                <a:cxn ang="0">
                  <a:pos x="connsiteX0" y="connsiteY0"/>
                </a:cxn>
                <a:cxn ang="0">
                  <a:pos x="connsiteX1" y="connsiteY1"/>
                </a:cxn>
                <a:cxn ang="0">
                  <a:pos x="connsiteX2" y="connsiteY2"/>
                </a:cxn>
              </a:cxnLst>
              <a:rect l="l" t="t" r="r" b="b"/>
              <a:pathLst>
                <a:path w="1126969" h="594133">
                  <a:moveTo>
                    <a:pt x="1126970" y="594133"/>
                  </a:moveTo>
                  <a:lnTo>
                    <a:pt x="542264" y="315928"/>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743" name="TextBox 742">
            <a:extLst>
              <a:ext uri="{FF2B5EF4-FFF2-40B4-BE49-F238E27FC236}">
                <a16:creationId xmlns:a16="http://schemas.microsoft.com/office/drawing/2014/main" id="{E95050B1-2228-2ABC-9D30-111E5317471F}"/>
              </a:ext>
            </a:extLst>
          </p:cNvPr>
          <p:cNvSpPr txBox="1"/>
          <p:nvPr/>
        </p:nvSpPr>
        <p:spPr>
          <a:xfrm>
            <a:off x="9280999" y="3251998"/>
            <a:ext cx="319318" cy="369332"/>
          </a:xfrm>
          <a:prstGeom prst="rect">
            <a:avLst/>
          </a:prstGeom>
          <a:noFill/>
        </p:spPr>
        <p:txBody>
          <a:bodyPr wrap="none" rtlCol="0">
            <a:spAutoFit/>
          </a:bodyPr>
          <a:lstStyle/>
          <a:p>
            <a:pPr rtl="0"/>
            <a:r>
              <a:rPr lang="ja-jp">
                <a:solidFill>
                  <a:srgbClr val="000000"/>
                </a:solidFill>
              </a:rPr>
              <a:t>&gt;</a:t>
            </a:r>
          </a:p>
        </p:txBody>
      </p:sp>
      <p:sp>
        <p:nvSpPr>
          <p:cNvPr id="744" name="TextBox 743">
            <a:extLst>
              <a:ext uri="{FF2B5EF4-FFF2-40B4-BE49-F238E27FC236}">
                <a16:creationId xmlns:a16="http://schemas.microsoft.com/office/drawing/2014/main" id="{C9339481-7AA2-8F0F-1D24-280E86045806}"/>
              </a:ext>
            </a:extLst>
          </p:cNvPr>
          <p:cNvSpPr txBox="1"/>
          <p:nvPr/>
        </p:nvSpPr>
        <p:spPr>
          <a:xfrm rot="697899">
            <a:off x="6642185" y="3342288"/>
            <a:ext cx="319318" cy="369332"/>
          </a:xfrm>
          <a:prstGeom prst="rect">
            <a:avLst/>
          </a:prstGeom>
          <a:noFill/>
        </p:spPr>
        <p:txBody>
          <a:bodyPr wrap="none" rtlCol="0">
            <a:spAutoFit/>
          </a:bodyPr>
          <a:lstStyle/>
          <a:p>
            <a:pPr rtl="0"/>
            <a:r>
              <a:rPr lang="ja-jp">
                <a:solidFill>
                  <a:srgbClr val="000000"/>
                </a:solidFill>
              </a:rPr>
              <a:t>&gt;</a:t>
            </a:r>
          </a:p>
        </p:txBody>
      </p:sp>
      <p:sp>
        <p:nvSpPr>
          <p:cNvPr id="745" name="TextBox 744">
            <a:extLst>
              <a:ext uri="{FF2B5EF4-FFF2-40B4-BE49-F238E27FC236}">
                <a16:creationId xmlns:a16="http://schemas.microsoft.com/office/drawing/2014/main" id="{2CAE08A6-EC24-69C7-E586-BD057819CB48}"/>
              </a:ext>
            </a:extLst>
          </p:cNvPr>
          <p:cNvSpPr txBox="1"/>
          <p:nvPr/>
        </p:nvSpPr>
        <p:spPr>
          <a:xfrm rot="1021814">
            <a:off x="7210222" y="3633230"/>
            <a:ext cx="319318" cy="369332"/>
          </a:xfrm>
          <a:prstGeom prst="rect">
            <a:avLst/>
          </a:prstGeom>
          <a:noFill/>
        </p:spPr>
        <p:txBody>
          <a:bodyPr wrap="none" rtlCol="0">
            <a:spAutoFit/>
          </a:bodyPr>
          <a:lstStyle/>
          <a:p>
            <a:pPr rtl="0"/>
            <a:r>
              <a:rPr lang="ja-jp">
                <a:solidFill>
                  <a:srgbClr val="000000"/>
                </a:solidFill>
              </a:rPr>
              <a:t>&gt;</a:t>
            </a:r>
          </a:p>
        </p:txBody>
      </p:sp>
      <p:sp>
        <p:nvSpPr>
          <p:cNvPr id="746" name="TextBox 745">
            <a:extLst>
              <a:ext uri="{FF2B5EF4-FFF2-40B4-BE49-F238E27FC236}">
                <a16:creationId xmlns:a16="http://schemas.microsoft.com/office/drawing/2014/main" id="{C3A5D2C0-6FFF-0633-B7CB-C928424D58C9}"/>
              </a:ext>
            </a:extLst>
          </p:cNvPr>
          <p:cNvSpPr txBox="1"/>
          <p:nvPr/>
        </p:nvSpPr>
        <p:spPr>
          <a:xfrm>
            <a:off x="8353221" y="3688655"/>
            <a:ext cx="319318" cy="369332"/>
          </a:xfrm>
          <a:prstGeom prst="rect">
            <a:avLst/>
          </a:prstGeom>
          <a:noFill/>
        </p:spPr>
        <p:txBody>
          <a:bodyPr wrap="none" rtlCol="0">
            <a:spAutoFit/>
          </a:bodyPr>
          <a:lstStyle/>
          <a:p>
            <a:pPr rtl="0"/>
            <a:r>
              <a:rPr lang="ja-jp">
                <a:solidFill>
                  <a:srgbClr val="000000"/>
                </a:solidFill>
              </a:rPr>
              <a:t>&gt;</a:t>
            </a:r>
          </a:p>
        </p:txBody>
      </p:sp>
      <p:sp>
        <p:nvSpPr>
          <p:cNvPr id="747" name="TextBox 746">
            <a:extLst>
              <a:ext uri="{FF2B5EF4-FFF2-40B4-BE49-F238E27FC236}">
                <a16:creationId xmlns:a16="http://schemas.microsoft.com/office/drawing/2014/main" id="{8D177C04-B23D-B53C-A295-41178CA975AD}"/>
              </a:ext>
            </a:extLst>
          </p:cNvPr>
          <p:cNvSpPr txBox="1"/>
          <p:nvPr/>
        </p:nvSpPr>
        <p:spPr>
          <a:xfrm>
            <a:off x="8422494" y="3792565"/>
            <a:ext cx="319318" cy="369332"/>
          </a:xfrm>
          <a:prstGeom prst="rect">
            <a:avLst/>
          </a:prstGeom>
          <a:noFill/>
        </p:spPr>
        <p:txBody>
          <a:bodyPr wrap="none" rtlCol="0">
            <a:spAutoFit/>
          </a:bodyPr>
          <a:lstStyle/>
          <a:p>
            <a:pPr rtl="0"/>
            <a:r>
              <a:rPr lang="ja-jp">
                <a:solidFill>
                  <a:srgbClr val="000000"/>
                </a:solidFill>
              </a:rPr>
              <a:t>&gt;</a:t>
            </a:r>
          </a:p>
        </p:txBody>
      </p:sp>
      <p:grpSp>
        <p:nvGrpSpPr>
          <p:cNvPr id="748" name="Group 747">
            <a:extLst>
              <a:ext uri="{FF2B5EF4-FFF2-40B4-BE49-F238E27FC236}">
                <a16:creationId xmlns:a16="http://schemas.microsoft.com/office/drawing/2014/main" id="{97B799B0-F564-9496-E29A-4E8DA1EBE2EC}"/>
              </a:ext>
            </a:extLst>
          </p:cNvPr>
          <p:cNvGrpSpPr/>
          <p:nvPr/>
        </p:nvGrpSpPr>
        <p:grpSpPr>
          <a:xfrm>
            <a:off x="6177070" y="3246134"/>
            <a:ext cx="3475214" cy="2037026"/>
            <a:chOff x="4362125" y="2409366"/>
            <a:chExt cx="3475214" cy="2037026"/>
          </a:xfrm>
        </p:grpSpPr>
        <p:sp>
          <p:nvSpPr>
            <p:cNvPr id="749" name="Freeform: Shape 748">
              <a:extLst>
                <a:ext uri="{FF2B5EF4-FFF2-40B4-BE49-F238E27FC236}">
                  <a16:creationId xmlns:a16="http://schemas.microsoft.com/office/drawing/2014/main" id="{1C7557F1-B65A-1718-4E24-418E0D214C9B}"/>
                </a:ext>
              </a:extLst>
            </p:cNvPr>
            <p:cNvSpPr/>
            <p:nvPr/>
          </p:nvSpPr>
          <p:spPr>
            <a:xfrm>
              <a:off x="4362125" y="2409366"/>
              <a:ext cx="3475214" cy="1258995"/>
            </a:xfrm>
            <a:custGeom>
              <a:avLst/>
              <a:gdLst>
                <a:gd name="connsiteX0" fmla="*/ 3475215 w 3475214"/>
                <a:gd name="connsiteY0" fmla="*/ 1084527 h 1258995"/>
                <a:gd name="connsiteX1" fmla="*/ 2998965 w 3475214"/>
                <a:gd name="connsiteY1" fmla="*/ 1258996 h 1258995"/>
                <a:gd name="connsiteX2" fmla="*/ 2404824 w 3475214"/>
                <a:gd name="connsiteY2" fmla="*/ 778032 h 1258995"/>
                <a:gd name="connsiteX3" fmla="*/ 1919144 w 3475214"/>
                <a:gd name="connsiteY3" fmla="*/ 1023233 h 1258995"/>
                <a:gd name="connsiteX4" fmla="*/ 1739960 w 3475214"/>
                <a:gd name="connsiteY4" fmla="*/ 787463 h 1258995"/>
                <a:gd name="connsiteX5" fmla="*/ 1079811 w 3475214"/>
                <a:gd name="connsiteY5" fmla="*/ 745025 h 1258995"/>
                <a:gd name="connsiteX6" fmla="*/ 518688 w 3475214"/>
                <a:gd name="connsiteY6" fmla="*/ 646003 h 1258995"/>
                <a:gd name="connsiteX7" fmla="*/ 0 w 3475214"/>
                <a:gd name="connsiteY7" fmla="*/ 0 h 1258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5214" h="1258995">
                  <a:moveTo>
                    <a:pt x="3475215" y="1084527"/>
                  </a:moveTo>
                  <a:lnTo>
                    <a:pt x="2998965" y="1258996"/>
                  </a:lnTo>
                  <a:lnTo>
                    <a:pt x="2404824" y="778032"/>
                  </a:lnTo>
                  <a:lnTo>
                    <a:pt x="1919144" y="1023233"/>
                  </a:lnTo>
                  <a:lnTo>
                    <a:pt x="1739960" y="787463"/>
                  </a:lnTo>
                  <a:lnTo>
                    <a:pt x="1079811" y="745025"/>
                  </a:lnTo>
                  <a:lnTo>
                    <a:pt x="518688" y="646003"/>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0" name="Freeform: Shape 749">
              <a:extLst>
                <a:ext uri="{FF2B5EF4-FFF2-40B4-BE49-F238E27FC236}">
                  <a16:creationId xmlns:a16="http://schemas.microsoft.com/office/drawing/2014/main" id="{7AF2C930-C38C-2FB7-6769-5FF66123C7FF}"/>
                </a:ext>
              </a:extLst>
            </p:cNvPr>
            <p:cNvSpPr/>
            <p:nvPr/>
          </p:nvSpPr>
          <p:spPr>
            <a:xfrm>
              <a:off x="4362125" y="2409366"/>
              <a:ext cx="2560434" cy="1108110"/>
            </a:xfrm>
            <a:custGeom>
              <a:avLst/>
              <a:gdLst>
                <a:gd name="connsiteX0" fmla="*/ 2560434 w 2560434"/>
                <a:gd name="connsiteY0" fmla="*/ 1037378 h 1108110"/>
                <a:gd name="connsiteX1" fmla="*/ 1980447 w 2560434"/>
                <a:gd name="connsiteY1" fmla="*/ 1108110 h 1108110"/>
                <a:gd name="connsiteX2" fmla="*/ 1282570 w 2560434"/>
                <a:gd name="connsiteY2" fmla="*/ 910062 h 1108110"/>
                <a:gd name="connsiteX3" fmla="*/ 532834 w 2560434"/>
                <a:gd name="connsiteY3" fmla="*/ 358366 h 1108110"/>
                <a:gd name="connsiteX4" fmla="*/ 0 w 2560434"/>
                <a:gd name="connsiteY4" fmla="*/ 0 h 1108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0434" h="1108110">
                  <a:moveTo>
                    <a:pt x="2560434" y="1037378"/>
                  </a:moveTo>
                  <a:lnTo>
                    <a:pt x="1980447" y="1108110"/>
                  </a:lnTo>
                  <a:lnTo>
                    <a:pt x="1282570" y="910062"/>
                  </a:lnTo>
                  <a:lnTo>
                    <a:pt x="532834" y="358366"/>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1" name="Freeform: Shape 750">
              <a:extLst>
                <a:ext uri="{FF2B5EF4-FFF2-40B4-BE49-F238E27FC236}">
                  <a16:creationId xmlns:a16="http://schemas.microsoft.com/office/drawing/2014/main" id="{184ADBB3-E4FD-57B6-24DF-D10B0CE3DDFE}"/>
                </a:ext>
              </a:extLst>
            </p:cNvPr>
            <p:cNvSpPr/>
            <p:nvPr/>
          </p:nvSpPr>
          <p:spPr>
            <a:xfrm>
              <a:off x="4362125" y="2409366"/>
              <a:ext cx="1174117" cy="1235421"/>
            </a:xfrm>
            <a:custGeom>
              <a:avLst/>
              <a:gdLst>
                <a:gd name="connsiteX0" fmla="*/ 1174118 w 1174117"/>
                <a:gd name="connsiteY0" fmla="*/ 1235422 h 1235421"/>
                <a:gd name="connsiteX1" fmla="*/ 886485 w 1174117"/>
                <a:gd name="connsiteY1" fmla="*/ 1188263 h 1235421"/>
                <a:gd name="connsiteX2" fmla="*/ 579988 w 1174117"/>
                <a:gd name="connsiteY2" fmla="*/ 976075 h 1235421"/>
                <a:gd name="connsiteX3" fmla="*/ 0 w 1174117"/>
                <a:gd name="connsiteY3" fmla="*/ 0 h 1235421"/>
              </a:gdLst>
              <a:ahLst/>
              <a:cxnLst>
                <a:cxn ang="0">
                  <a:pos x="connsiteX0" y="connsiteY0"/>
                </a:cxn>
                <a:cxn ang="0">
                  <a:pos x="connsiteX1" y="connsiteY1"/>
                </a:cxn>
                <a:cxn ang="0">
                  <a:pos x="connsiteX2" y="connsiteY2"/>
                </a:cxn>
                <a:cxn ang="0">
                  <a:pos x="connsiteX3" y="connsiteY3"/>
                </a:cxn>
              </a:cxnLst>
              <a:rect l="l" t="t" r="r" b="b"/>
              <a:pathLst>
                <a:path w="1174117" h="1235421">
                  <a:moveTo>
                    <a:pt x="1174118" y="1235422"/>
                  </a:moveTo>
                  <a:lnTo>
                    <a:pt x="886485" y="1188263"/>
                  </a:lnTo>
                  <a:lnTo>
                    <a:pt x="579988" y="976075"/>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2" name="Freeform: Shape 751">
              <a:extLst>
                <a:ext uri="{FF2B5EF4-FFF2-40B4-BE49-F238E27FC236}">
                  <a16:creationId xmlns:a16="http://schemas.microsoft.com/office/drawing/2014/main" id="{46168E5C-C32D-C7C4-061F-B5196203FB00}"/>
                </a:ext>
              </a:extLst>
            </p:cNvPr>
            <p:cNvSpPr/>
            <p:nvPr/>
          </p:nvSpPr>
          <p:spPr>
            <a:xfrm>
              <a:off x="4362125" y="2409366"/>
              <a:ext cx="617710" cy="1589075"/>
            </a:xfrm>
            <a:custGeom>
              <a:avLst/>
              <a:gdLst>
                <a:gd name="connsiteX0" fmla="*/ 617710 w 617710"/>
                <a:gd name="connsiteY0" fmla="*/ 1589075 h 1589075"/>
                <a:gd name="connsiteX1" fmla="*/ 0 w 617710"/>
                <a:gd name="connsiteY1" fmla="*/ 0 h 1589075"/>
              </a:gdLst>
              <a:ahLst/>
              <a:cxnLst>
                <a:cxn ang="0">
                  <a:pos x="connsiteX0" y="connsiteY0"/>
                </a:cxn>
                <a:cxn ang="0">
                  <a:pos x="connsiteX1" y="connsiteY1"/>
                </a:cxn>
              </a:cxnLst>
              <a:rect l="l" t="t" r="r" b="b"/>
              <a:pathLst>
                <a:path w="617710" h="1589075">
                  <a:moveTo>
                    <a:pt x="617710" y="1589075"/>
                  </a:move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3" name="Freeform: Shape 752">
              <a:extLst>
                <a:ext uri="{FF2B5EF4-FFF2-40B4-BE49-F238E27FC236}">
                  <a16:creationId xmlns:a16="http://schemas.microsoft.com/office/drawing/2014/main" id="{611D7B22-BE5D-E157-BFAB-021E20305FF6}"/>
                </a:ext>
              </a:extLst>
            </p:cNvPr>
            <p:cNvSpPr/>
            <p:nvPr/>
          </p:nvSpPr>
          <p:spPr>
            <a:xfrm>
              <a:off x="4362125" y="2409366"/>
              <a:ext cx="2352960" cy="1688097"/>
            </a:xfrm>
            <a:custGeom>
              <a:avLst/>
              <a:gdLst>
                <a:gd name="connsiteX0" fmla="*/ 2352961 w 2352960"/>
                <a:gd name="connsiteY0" fmla="*/ 1688097 h 1688097"/>
                <a:gd name="connsiteX1" fmla="*/ 1636223 w 2352960"/>
                <a:gd name="connsiteY1" fmla="*/ 1504198 h 1688097"/>
                <a:gd name="connsiteX2" fmla="*/ 589418 w 2352960"/>
                <a:gd name="connsiteY2" fmla="*/ 1494768 h 1688097"/>
                <a:gd name="connsiteX3" fmla="*/ 0 w 2352960"/>
                <a:gd name="connsiteY3" fmla="*/ 0 h 1688097"/>
              </a:gdLst>
              <a:ahLst/>
              <a:cxnLst>
                <a:cxn ang="0">
                  <a:pos x="connsiteX0" y="connsiteY0"/>
                </a:cxn>
                <a:cxn ang="0">
                  <a:pos x="connsiteX1" y="connsiteY1"/>
                </a:cxn>
                <a:cxn ang="0">
                  <a:pos x="connsiteX2" y="connsiteY2"/>
                </a:cxn>
                <a:cxn ang="0">
                  <a:pos x="connsiteX3" y="connsiteY3"/>
                </a:cxn>
              </a:cxnLst>
              <a:rect l="l" t="t" r="r" b="b"/>
              <a:pathLst>
                <a:path w="2352960" h="1688097">
                  <a:moveTo>
                    <a:pt x="2352961" y="1688097"/>
                  </a:moveTo>
                  <a:lnTo>
                    <a:pt x="1636223" y="1504198"/>
                  </a:lnTo>
                  <a:lnTo>
                    <a:pt x="589418" y="1494768"/>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4" name="Freeform: Shape 753">
              <a:extLst>
                <a:ext uri="{FF2B5EF4-FFF2-40B4-BE49-F238E27FC236}">
                  <a16:creationId xmlns:a16="http://schemas.microsoft.com/office/drawing/2014/main" id="{9BE4C1E6-634B-E633-61BF-173B526F874A}"/>
                </a:ext>
              </a:extLst>
            </p:cNvPr>
            <p:cNvSpPr/>
            <p:nvPr/>
          </p:nvSpPr>
          <p:spPr>
            <a:xfrm>
              <a:off x="4362125" y="2409366"/>
              <a:ext cx="3267731" cy="1706956"/>
            </a:xfrm>
            <a:custGeom>
              <a:avLst/>
              <a:gdLst>
                <a:gd name="connsiteX0" fmla="*/ 3267732 w 3267731"/>
                <a:gd name="connsiteY0" fmla="*/ 1598505 h 1706956"/>
                <a:gd name="connsiteX1" fmla="*/ 1838982 w 3267731"/>
                <a:gd name="connsiteY1" fmla="*/ 1706957 h 1706956"/>
                <a:gd name="connsiteX2" fmla="*/ 1169403 w 3267731"/>
                <a:gd name="connsiteY2" fmla="*/ 1631509 h 1706956"/>
                <a:gd name="connsiteX3" fmla="*/ 598849 w 3267731"/>
                <a:gd name="connsiteY3" fmla="*/ 1391032 h 1706956"/>
                <a:gd name="connsiteX4" fmla="*/ 0 w 3267731"/>
                <a:gd name="connsiteY4" fmla="*/ 0 h 1706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731" h="1706956">
                  <a:moveTo>
                    <a:pt x="3267732" y="1598505"/>
                  </a:moveTo>
                  <a:lnTo>
                    <a:pt x="1838982" y="1706957"/>
                  </a:lnTo>
                  <a:lnTo>
                    <a:pt x="1169403" y="1631509"/>
                  </a:lnTo>
                  <a:lnTo>
                    <a:pt x="598849" y="1391032"/>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5" name="Freeform: Shape 754">
              <a:extLst>
                <a:ext uri="{FF2B5EF4-FFF2-40B4-BE49-F238E27FC236}">
                  <a16:creationId xmlns:a16="http://schemas.microsoft.com/office/drawing/2014/main" id="{800F0458-4E0B-54E6-3934-7B3471A32502}"/>
                </a:ext>
              </a:extLst>
            </p:cNvPr>
            <p:cNvSpPr/>
            <p:nvPr/>
          </p:nvSpPr>
          <p:spPr>
            <a:xfrm>
              <a:off x="4362125" y="2409366"/>
              <a:ext cx="1758829" cy="1857842"/>
            </a:xfrm>
            <a:custGeom>
              <a:avLst/>
              <a:gdLst>
                <a:gd name="connsiteX0" fmla="*/ 1758829 w 1758829"/>
                <a:gd name="connsiteY0" fmla="*/ 1857842 h 1857842"/>
                <a:gd name="connsiteX1" fmla="*/ 1207132 w 1758829"/>
                <a:gd name="connsiteY1" fmla="*/ 1721101 h 1857842"/>
                <a:gd name="connsiteX2" fmla="*/ 589418 w 1758829"/>
                <a:gd name="connsiteY2" fmla="*/ 1494768 h 1857842"/>
                <a:gd name="connsiteX3" fmla="*/ 0 w 1758829"/>
                <a:gd name="connsiteY3" fmla="*/ 0 h 1857842"/>
              </a:gdLst>
              <a:ahLst/>
              <a:cxnLst>
                <a:cxn ang="0">
                  <a:pos x="connsiteX0" y="connsiteY0"/>
                </a:cxn>
                <a:cxn ang="0">
                  <a:pos x="connsiteX1" y="connsiteY1"/>
                </a:cxn>
                <a:cxn ang="0">
                  <a:pos x="connsiteX2" y="connsiteY2"/>
                </a:cxn>
                <a:cxn ang="0">
                  <a:pos x="connsiteX3" y="connsiteY3"/>
                </a:cxn>
              </a:cxnLst>
              <a:rect l="l" t="t" r="r" b="b"/>
              <a:pathLst>
                <a:path w="1758829" h="1857842">
                  <a:moveTo>
                    <a:pt x="1758829" y="1857842"/>
                  </a:moveTo>
                  <a:lnTo>
                    <a:pt x="1207132" y="1721101"/>
                  </a:lnTo>
                  <a:lnTo>
                    <a:pt x="589418" y="1494768"/>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6" name="Freeform: Shape 755">
              <a:extLst>
                <a:ext uri="{FF2B5EF4-FFF2-40B4-BE49-F238E27FC236}">
                  <a16:creationId xmlns:a16="http://schemas.microsoft.com/office/drawing/2014/main" id="{07C3155E-0A91-CFF0-99C4-A8E13BEB13B3}"/>
                </a:ext>
              </a:extLst>
            </p:cNvPr>
            <p:cNvSpPr/>
            <p:nvPr/>
          </p:nvSpPr>
          <p:spPr>
            <a:xfrm>
              <a:off x="4362125" y="2409366"/>
              <a:ext cx="1145828" cy="1810693"/>
            </a:xfrm>
            <a:custGeom>
              <a:avLst/>
              <a:gdLst>
                <a:gd name="connsiteX0" fmla="*/ 1145829 w 1145828"/>
                <a:gd name="connsiteY0" fmla="*/ 1810693 h 1810693"/>
                <a:gd name="connsiteX1" fmla="*/ 528119 w 1145828"/>
                <a:gd name="connsiteY1" fmla="*/ 249914 h 1810693"/>
                <a:gd name="connsiteX2" fmla="*/ 0 w 1145828"/>
                <a:gd name="connsiteY2" fmla="*/ 0 h 1810693"/>
              </a:gdLst>
              <a:ahLst/>
              <a:cxnLst>
                <a:cxn ang="0">
                  <a:pos x="connsiteX0" y="connsiteY0"/>
                </a:cxn>
                <a:cxn ang="0">
                  <a:pos x="connsiteX1" y="connsiteY1"/>
                </a:cxn>
                <a:cxn ang="0">
                  <a:pos x="connsiteX2" y="connsiteY2"/>
                </a:cxn>
              </a:cxnLst>
              <a:rect l="l" t="t" r="r" b="b"/>
              <a:pathLst>
                <a:path w="1145828" h="1810693">
                  <a:moveTo>
                    <a:pt x="1145829" y="1810693"/>
                  </a:moveTo>
                  <a:lnTo>
                    <a:pt x="528119" y="249914"/>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7" name="Freeform: Shape 756">
              <a:extLst>
                <a:ext uri="{FF2B5EF4-FFF2-40B4-BE49-F238E27FC236}">
                  <a16:creationId xmlns:a16="http://schemas.microsoft.com/office/drawing/2014/main" id="{E90771BA-8EC6-0ABB-BB7B-DA05872CF0FA}"/>
                </a:ext>
              </a:extLst>
            </p:cNvPr>
            <p:cNvSpPr/>
            <p:nvPr/>
          </p:nvSpPr>
          <p:spPr>
            <a:xfrm>
              <a:off x="4362125" y="2409366"/>
              <a:ext cx="2404824" cy="2037026"/>
            </a:xfrm>
            <a:custGeom>
              <a:avLst/>
              <a:gdLst>
                <a:gd name="connsiteX0" fmla="*/ 2404824 w 2404824"/>
                <a:gd name="connsiteY0" fmla="*/ 1933290 h 2037026"/>
                <a:gd name="connsiteX1" fmla="*/ 1716386 w 2404824"/>
                <a:gd name="connsiteY1" fmla="*/ 2037027 h 2037026"/>
                <a:gd name="connsiteX2" fmla="*/ 886485 w 2404824"/>
                <a:gd name="connsiteY2" fmla="*/ 1376877 h 2037026"/>
                <a:gd name="connsiteX3" fmla="*/ 546981 w 2404824"/>
                <a:gd name="connsiteY3" fmla="*/ 1075097 h 2037026"/>
                <a:gd name="connsiteX4" fmla="*/ 0 w 2404824"/>
                <a:gd name="connsiteY4" fmla="*/ 0 h 20370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824" h="2037026">
                  <a:moveTo>
                    <a:pt x="2404824" y="1933290"/>
                  </a:moveTo>
                  <a:lnTo>
                    <a:pt x="1716386" y="2037027"/>
                  </a:lnTo>
                  <a:lnTo>
                    <a:pt x="886485" y="1376877"/>
                  </a:lnTo>
                  <a:lnTo>
                    <a:pt x="546981" y="1075097"/>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758" name="TextBox 757">
            <a:extLst>
              <a:ext uri="{FF2B5EF4-FFF2-40B4-BE49-F238E27FC236}">
                <a16:creationId xmlns:a16="http://schemas.microsoft.com/office/drawing/2014/main" id="{812F1E17-2532-5FBA-8F3A-3B3DCEAA4904}"/>
              </a:ext>
            </a:extLst>
          </p:cNvPr>
          <p:cNvSpPr txBox="1"/>
          <p:nvPr/>
        </p:nvSpPr>
        <p:spPr>
          <a:xfrm>
            <a:off x="7241394" y="4287865"/>
            <a:ext cx="319318" cy="369332"/>
          </a:xfrm>
          <a:prstGeom prst="rect">
            <a:avLst/>
          </a:prstGeom>
          <a:noFill/>
        </p:spPr>
        <p:txBody>
          <a:bodyPr wrap="none" rtlCol="0">
            <a:spAutoFit/>
          </a:bodyPr>
          <a:lstStyle/>
          <a:p>
            <a:pPr rtl="0"/>
            <a:r>
              <a:rPr lang="ja-jp">
                <a:solidFill>
                  <a:srgbClr val="000000"/>
                </a:solidFill>
              </a:rPr>
              <a:t>&gt;</a:t>
            </a:r>
          </a:p>
        </p:txBody>
      </p:sp>
      <p:sp>
        <p:nvSpPr>
          <p:cNvPr id="759" name="TextBox 758">
            <a:extLst>
              <a:ext uri="{FF2B5EF4-FFF2-40B4-BE49-F238E27FC236}">
                <a16:creationId xmlns:a16="http://schemas.microsoft.com/office/drawing/2014/main" id="{123D7A32-EDB8-DFA4-4AB8-94DD49BB0C73}"/>
              </a:ext>
            </a:extLst>
          </p:cNvPr>
          <p:cNvSpPr txBox="1"/>
          <p:nvPr/>
        </p:nvSpPr>
        <p:spPr>
          <a:xfrm rot="20631607">
            <a:off x="9541682" y="4116413"/>
            <a:ext cx="319318" cy="369332"/>
          </a:xfrm>
          <a:prstGeom prst="rect">
            <a:avLst/>
          </a:prstGeom>
          <a:noFill/>
        </p:spPr>
        <p:txBody>
          <a:bodyPr wrap="none" rtlCol="0">
            <a:spAutoFit/>
          </a:bodyPr>
          <a:lstStyle/>
          <a:p>
            <a:pPr rtl="0"/>
            <a:r>
              <a:rPr lang="ja-jp">
                <a:solidFill>
                  <a:srgbClr val="000000"/>
                </a:solidFill>
              </a:rPr>
              <a:t>&gt;</a:t>
            </a:r>
          </a:p>
        </p:txBody>
      </p:sp>
      <p:sp>
        <p:nvSpPr>
          <p:cNvPr id="760" name="TextBox 759">
            <a:extLst>
              <a:ext uri="{FF2B5EF4-FFF2-40B4-BE49-F238E27FC236}">
                <a16:creationId xmlns:a16="http://schemas.microsoft.com/office/drawing/2014/main" id="{FC2F38D5-F4E8-DFA0-785B-57E7B0381E69}"/>
              </a:ext>
            </a:extLst>
          </p:cNvPr>
          <p:cNvSpPr txBox="1"/>
          <p:nvPr/>
        </p:nvSpPr>
        <p:spPr>
          <a:xfrm>
            <a:off x="9337326" y="4647216"/>
            <a:ext cx="319318" cy="369332"/>
          </a:xfrm>
          <a:prstGeom prst="rect">
            <a:avLst/>
          </a:prstGeom>
          <a:noFill/>
        </p:spPr>
        <p:txBody>
          <a:bodyPr wrap="none" rtlCol="0">
            <a:spAutoFit/>
          </a:bodyPr>
          <a:lstStyle/>
          <a:p>
            <a:pPr rtl="0"/>
            <a:r>
              <a:rPr lang="ja-jp">
                <a:solidFill>
                  <a:srgbClr val="000000"/>
                </a:solidFill>
              </a:rPr>
              <a:t>&gt;</a:t>
            </a:r>
          </a:p>
        </p:txBody>
      </p:sp>
      <p:sp>
        <p:nvSpPr>
          <p:cNvPr id="761" name="TextBox 760">
            <a:extLst>
              <a:ext uri="{FF2B5EF4-FFF2-40B4-BE49-F238E27FC236}">
                <a16:creationId xmlns:a16="http://schemas.microsoft.com/office/drawing/2014/main" id="{69F57DDF-93B0-EB93-6430-381E2E0B2DC9}"/>
              </a:ext>
            </a:extLst>
          </p:cNvPr>
          <p:cNvSpPr txBox="1"/>
          <p:nvPr/>
        </p:nvSpPr>
        <p:spPr>
          <a:xfrm rot="21287735">
            <a:off x="8470551" y="4975829"/>
            <a:ext cx="319318" cy="369332"/>
          </a:xfrm>
          <a:prstGeom prst="rect">
            <a:avLst/>
          </a:prstGeom>
          <a:noFill/>
        </p:spPr>
        <p:txBody>
          <a:bodyPr wrap="none" rtlCol="0">
            <a:spAutoFit/>
          </a:bodyPr>
          <a:lstStyle/>
          <a:p>
            <a:pPr rtl="0"/>
            <a:r>
              <a:rPr lang="ja-jp">
                <a:solidFill>
                  <a:srgbClr val="000000"/>
                </a:solidFill>
              </a:rPr>
              <a:t>&gt;</a:t>
            </a:r>
          </a:p>
        </p:txBody>
      </p:sp>
      <p:sp>
        <p:nvSpPr>
          <p:cNvPr id="762" name="TextBox 761">
            <a:extLst>
              <a:ext uri="{FF2B5EF4-FFF2-40B4-BE49-F238E27FC236}">
                <a16:creationId xmlns:a16="http://schemas.microsoft.com/office/drawing/2014/main" id="{ED7AA764-0B8B-78FC-7736-FB8BE936AC8D}"/>
              </a:ext>
            </a:extLst>
          </p:cNvPr>
          <p:cNvSpPr txBox="1"/>
          <p:nvPr/>
        </p:nvSpPr>
        <p:spPr>
          <a:xfrm rot="528513">
            <a:off x="7818089" y="4918679"/>
            <a:ext cx="319318" cy="369332"/>
          </a:xfrm>
          <a:prstGeom prst="rect">
            <a:avLst/>
          </a:prstGeom>
          <a:noFill/>
        </p:spPr>
        <p:txBody>
          <a:bodyPr wrap="none" rtlCol="0">
            <a:spAutoFit/>
          </a:bodyPr>
          <a:lstStyle/>
          <a:p>
            <a:pPr rtl="0"/>
            <a:r>
              <a:rPr lang="ja-jp">
                <a:solidFill>
                  <a:srgbClr val="000000"/>
                </a:solidFill>
              </a:rPr>
              <a:t>&gt;</a:t>
            </a:r>
          </a:p>
        </p:txBody>
      </p:sp>
      <p:sp>
        <p:nvSpPr>
          <p:cNvPr id="763" name="TextBox 762">
            <a:extLst>
              <a:ext uri="{FF2B5EF4-FFF2-40B4-BE49-F238E27FC236}">
                <a16:creationId xmlns:a16="http://schemas.microsoft.com/office/drawing/2014/main" id="{C1587397-14E2-28F9-30DA-4B0808190D62}"/>
              </a:ext>
            </a:extLst>
          </p:cNvPr>
          <p:cNvSpPr txBox="1"/>
          <p:nvPr/>
        </p:nvSpPr>
        <p:spPr>
          <a:xfrm rot="228868">
            <a:off x="7237064" y="4871054"/>
            <a:ext cx="319318" cy="369332"/>
          </a:xfrm>
          <a:prstGeom prst="rect">
            <a:avLst/>
          </a:prstGeom>
          <a:noFill/>
        </p:spPr>
        <p:txBody>
          <a:bodyPr wrap="none" rtlCol="0">
            <a:spAutoFit/>
          </a:bodyPr>
          <a:lstStyle/>
          <a:p>
            <a:pPr rtl="0"/>
            <a:r>
              <a:rPr lang="ja-jp">
                <a:solidFill>
                  <a:srgbClr val="000000"/>
                </a:solidFill>
              </a:rPr>
              <a:t>&gt;</a:t>
            </a:r>
          </a:p>
        </p:txBody>
      </p:sp>
      <p:sp>
        <p:nvSpPr>
          <p:cNvPr id="764" name="TextBox 763">
            <a:extLst>
              <a:ext uri="{FF2B5EF4-FFF2-40B4-BE49-F238E27FC236}">
                <a16:creationId xmlns:a16="http://schemas.microsoft.com/office/drawing/2014/main" id="{6A1DBF1F-73C3-26E5-0771-8087B7A1EDF9}"/>
              </a:ext>
            </a:extLst>
          </p:cNvPr>
          <p:cNvSpPr txBox="1"/>
          <p:nvPr/>
        </p:nvSpPr>
        <p:spPr>
          <a:xfrm rot="228868">
            <a:off x="6717952" y="4632929"/>
            <a:ext cx="319318" cy="369332"/>
          </a:xfrm>
          <a:prstGeom prst="rect">
            <a:avLst/>
          </a:prstGeom>
          <a:noFill/>
        </p:spPr>
        <p:txBody>
          <a:bodyPr wrap="none" rtlCol="0">
            <a:spAutoFit/>
          </a:bodyPr>
          <a:lstStyle/>
          <a:p>
            <a:pPr rtl="0"/>
            <a:r>
              <a:rPr lang="ja-jp">
                <a:solidFill>
                  <a:srgbClr val="000000"/>
                </a:solidFill>
              </a:rPr>
              <a:t>&gt;</a:t>
            </a:r>
          </a:p>
        </p:txBody>
      </p:sp>
      <p:grpSp>
        <p:nvGrpSpPr>
          <p:cNvPr id="765" name="Group 764">
            <a:extLst>
              <a:ext uri="{FF2B5EF4-FFF2-40B4-BE49-F238E27FC236}">
                <a16:creationId xmlns:a16="http://schemas.microsoft.com/office/drawing/2014/main" id="{8E222434-F212-B0E7-4BB2-4754112C2124}"/>
              </a:ext>
            </a:extLst>
          </p:cNvPr>
          <p:cNvGrpSpPr/>
          <p:nvPr/>
        </p:nvGrpSpPr>
        <p:grpSpPr>
          <a:xfrm>
            <a:off x="6185970" y="3230156"/>
            <a:ext cx="2489705" cy="1174124"/>
            <a:chOff x="4852469" y="2841929"/>
            <a:chExt cx="2489705" cy="1174124"/>
          </a:xfrm>
        </p:grpSpPr>
        <p:sp>
          <p:nvSpPr>
            <p:cNvPr id="766" name="Freeform: Shape 765">
              <a:extLst>
                <a:ext uri="{FF2B5EF4-FFF2-40B4-BE49-F238E27FC236}">
                  <a16:creationId xmlns:a16="http://schemas.microsoft.com/office/drawing/2014/main" id="{FCE5C330-3C2B-6374-0625-07FAD4E679E2}"/>
                </a:ext>
              </a:extLst>
            </p:cNvPr>
            <p:cNvSpPr/>
            <p:nvPr/>
          </p:nvSpPr>
          <p:spPr>
            <a:xfrm>
              <a:off x="4852469" y="2841929"/>
              <a:ext cx="2489705" cy="1174124"/>
            </a:xfrm>
            <a:custGeom>
              <a:avLst/>
              <a:gdLst>
                <a:gd name="connsiteX0" fmla="*/ 2489705 w 2489705"/>
                <a:gd name="connsiteY0" fmla="*/ 1089248 h 1174124"/>
                <a:gd name="connsiteX1" fmla="*/ 1975727 w 2489705"/>
                <a:gd name="connsiteY1" fmla="*/ 1174125 h 1174124"/>
                <a:gd name="connsiteX2" fmla="*/ 1192981 w 2489705"/>
                <a:gd name="connsiteY2" fmla="*/ 1159971 h 1174124"/>
                <a:gd name="connsiteX3" fmla="*/ 546980 w 2489705"/>
                <a:gd name="connsiteY3" fmla="*/ 1075103 h 1174124"/>
                <a:gd name="connsiteX4" fmla="*/ 0 w 2489705"/>
                <a:gd name="connsiteY4" fmla="*/ 0 h 1174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9705" h="1174124">
                  <a:moveTo>
                    <a:pt x="2489705" y="1089248"/>
                  </a:moveTo>
                  <a:lnTo>
                    <a:pt x="1975727" y="1174125"/>
                  </a:lnTo>
                  <a:lnTo>
                    <a:pt x="1192981" y="1159971"/>
                  </a:lnTo>
                  <a:lnTo>
                    <a:pt x="546980" y="1075103"/>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67" name="Freeform: Shape 766">
              <a:extLst>
                <a:ext uri="{FF2B5EF4-FFF2-40B4-BE49-F238E27FC236}">
                  <a16:creationId xmlns:a16="http://schemas.microsoft.com/office/drawing/2014/main" id="{D3C3DEA6-D974-4278-FE0C-DD43DEE4843C}"/>
                </a:ext>
              </a:extLst>
            </p:cNvPr>
            <p:cNvSpPr/>
            <p:nvPr/>
          </p:nvSpPr>
          <p:spPr>
            <a:xfrm>
              <a:off x="4852469" y="2841929"/>
              <a:ext cx="504541" cy="471535"/>
            </a:xfrm>
            <a:custGeom>
              <a:avLst/>
              <a:gdLst>
                <a:gd name="connsiteX0" fmla="*/ 504542 w 504541"/>
                <a:gd name="connsiteY0" fmla="*/ 471535 h 471535"/>
                <a:gd name="connsiteX1" fmla="*/ 0 w 504541"/>
                <a:gd name="connsiteY1" fmla="*/ 0 h 471535"/>
              </a:gdLst>
              <a:ahLst/>
              <a:cxnLst>
                <a:cxn ang="0">
                  <a:pos x="connsiteX0" y="connsiteY0"/>
                </a:cxn>
                <a:cxn ang="0">
                  <a:pos x="connsiteX1" y="connsiteY1"/>
                </a:cxn>
              </a:cxnLst>
              <a:rect l="l" t="t" r="r" b="b"/>
              <a:pathLst>
                <a:path w="504541" h="471535">
                  <a:moveTo>
                    <a:pt x="504542" y="471535"/>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768" name="TextBox 767">
            <a:extLst>
              <a:ext uri="{FF2B5EF4-FFF2-40B4-BE49-F238E27FC236}">
                <a16:creationId xmlns:a16="http://schemas.microsoft.com/office/drawing/2014/main" id="{3DD15293-2E11-163A-0349-A0D982794F44}"/>
              </a:ext>
            </a:extLst>
          </p:cNvPr>
          <p:cNvSpPr txBox="1"/>
          <p:nvPr/>
        </p:nvSpPr>
        <p:spPr>
          <a:xfrm>
            <a:off x="8555844" y="4149752"/>
            <a:ext cx="319318" cy="369332"/>
          </a:xfrm>
          <a:prstGeom prst="rect">
            <a:avLst/>
          </a:prstGeom>
          <a:noFill/>
        </p:spPr>
        <p:txBody>
          <a:bodyPr wrap="none" rtlCol="0">
            <a:spAutoFit/>
          </a:bodyPr>
          <a:lstStyle/>
          <a:p>
            <a:pPr rtl="0"/>
            <a:r>
              <a:rPr lang="ja-jp">
                <a:solidFill>
                  <a:srgbClr val="000000"/>
                </a:solidFill>
              </a:rPr>
              <a:t>&gt;</a:t>
            </a:r>
          </a:p>
        </p:txBody>
      </p:sp>
      <p:cxnSp>
        <p:nvCxnSpPr>
          <p:cNvPr id="769" name="Straight Connector 768">
            <a:extLst>
              <a:ext uri="{FF2B5EF4-FFF2-40B4-BE49-F238E27FC236}">
                <a16:creationId xmlns:a16="http://schemas.microsoft.com/office/drawing/2014/main" id="{ED35046C-90E5-D43F-A956-2FA0BDF4B980}"/>
              </a:ext>
            </a:extLst>
          </p:cNvPr>
          <p:cNvCxnSpPr>
            <a:cxnSpLocks/>
          </p:cNvCxnSpPr>
          <p:nvPr/>
        </p:nvCxnSpPr>
        <p:spPr>
          <a:xfrm rot="5400000">
            <a:off x="8844081" y="1413392"/>
            <a:ext cx="0" cy="532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770" name="Straight Connector 769">
            <a:extLst>
              <a:ext uri="{FF2B5EF4-FFF2-40B4-BE49-F238E27FC236}">
                <a16:creationId xmlns:a16="http://schemas.microsoft.com/office/drawing/2014/main" id="{1436C0B1-6322-77DE-0F5D-3BC1501BFFC8}"/>
              </a:ext>
            </a:extLst>
          </p:cNvPr>
          <p:cNvCxnSpPr>
            <a:cxnSpLocks/>
          </p:cNvCxnSpPr>
          <p:nvPr/>
        </p:nvCxnSpPr>
        <p:spPr>
          <a:xfrm rot="5400000">
            <a:off x="3299821" y="1068056"/>
            <a:ext cx="0" cy="3636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37585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OA14.04：KRAS G12C変異進行NSCLC患者における一次治療としてのペムブロリズマブ+化学療法とオロモラシブの有効性と安全性</a:t>
            </a:r>
            <a:r>
              <a:rPr lang="en-GB" altLang="ja-JP" dirty="0"/>
              <a:t> -</a:t>
            </a:r>
            <a:r>
              <a:rPr lang="ja-jp" dirty="0"/>
              <a:t> Fujiwara Y、他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 (続き)</a:t>
            </a:r>
          </a:p>
          <a:p>
            <a:pPr rtl="0">
              <a:spcBef>
                <a:spcPts val="28200"/>
              </a:spcBef>
            </a:pPr>
            <a:r>
              <a:rPr lang="ja-jp" b="1" dirty="0"/>
              <a:t>結論</a:t>
            </a:r>
          </a:p>
          <a:p>
            <a:pPr lvl="1" rtl="0"/>
            <a:r>
              <a:rPr lang="ja-jp" dirty="0"/>
              <a:t>KRAS G12C変異進行NSCLC患者において、1Lのオロモラシブ＋ペムブロリズマブ＋化学療法は、管理可能な安全性プロファイルを有し、有望な抗腫瘍活性を示した。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Fujiwara Y、他J Thorac Oncol 2024年；19（補遺）：抄録番号 OA14.04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590257396"/>
              </p:ext>
            </p:extLst>
          </p:nvPr>
        </p:nvGraphicFramePr>
        <p:xfrm>
          <a:off x="3389733" y="1568520"/>
          <a:ext cx="5412534" cy="3461880"/>
        </p:xfrm>
        <a:graphic>
          <a:graphicData uri="http://schemas.openxmlformats.org/drawingml/2006/table">
            <a:tbl>
              <a:tblPr firstRow="1" bandRow="1">
                <a:tableStyleId>{69012ECD-51FC-41F1-AA8D-1B2483CD663E}</a:tableStyleId>
              </a:tblPr>
              <a:tblGrid>
                <a:gridCol w="26296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100" b="1" noProof="0">
                          <a:solidFill>
                            <a:schemeClr val="tx2"/>
                          </a:solidFill>
                        </a:rPr>
                        <a:t>全患者のTRAE（n=21）、n（%）</a:t>
                      </a:r>
                    </a:p>
                  </a:txBody>
                  <a:tcPr marL="90000" marT="18000" marB="18000" anchor="b"/>
                </a:tc>
                <a:tc>
                  <a:txBody>
                    <a:bodyPr/>
                    <a:lstStyle/>
                    <a:p>
                      <a:pPr algn="ctr" rtl="0"/>
                      <a:r>
                        <a:rPr lang="ja-jp" sz="1100" b="1" noProof="0">
                          <a:solidFill>
                            <a:schemeClr val="tx2"/>
                          </a:solidFill>
                        </a:rPr>
                        <a:t>全グレード</a:t>
                      </a:r>
                    </a:p>
                  </a:txBody>
                  <a:tcPr marT="18000" marB="18000" anchor="b"/>
                </a:tc>
                <a:tc>
                  <a:txBody>
                    <a:bodyPr/>
                    <a:lstStyle/>
                    <a:p>
                      <a:pPr algn="ctr" rtl="0"/>
                      <a:r>
                        <a:rPr lang="ja-jp" sz="1100" b="1" noProof="0">
                          <a:solidFill>
                            <a:schemeClr val="tx2"/>
                          </a:solidFill>
                        </a:rPr>
                        <a:t>グレード3以上</a:t>
                      </a:r>
                      <a:endParaRPr lang="en-US" sz="1200" dirty="0"/>
                    </a:p>
                  </a:txBody>
                  <a:tcPr marT="18000" marB="18000" anchor="b"/>
                </a:tc>
                <a:extLst>
                  <a:ext uri="{0D108BD9-81ED-4DB2-BD59-A6C34878D82A}">
                    <a16:rowId xmlns:a16="http://schemas.microsoft.com/office/drawing/2014/main" val="4111249997"/>
                  </a:ext>
                </a:extLst>
              </a:tr>
              <a:tr h="0">
                <a:tc>
                  <a:txBody>
                    <a:bodyPr/>
                    <a:lstStyle/>
                    <a:p>
                      <a:pPr rtl="0"/>
                      <a:r>
                        <a:rPr lang="ja-jp" sz="1100" b="0" noProof="0">
                          <a:latin typeface="+mn-lt"/>
                        </a:rPr>
                        <a:t>すべて</a:t>
                      </a:r>
                    </a:p>
                  </a:txBody>
                  <a:tcPr marL="90000" marT="18000" marB="18000"/>
                </a:tc>
                <a:tc>
                  <a:txBody>
                    <a:bodyPr/>
                    <a:lstStyle/>
                    <a:p>
                      <a:pPr algn="ctr" rtl="0"/>
                      <a:r>
                        <a:rPr lang="ja-jp" sz="1100" noProof="0"/>
                        <a:t>19 (91)</a:t>
                      </a:r>
                    </a:p>
                  </a:txBody>
                  <a:tcPr marL="90000" marT="18000" marB="18000"/>
                </a:tc>
                <a:tc>
                  <a:txBody>
                    <a:bodyPr/>
                    <a:lstStyle/>
                    <a:p>
                      <a:pPr algn="ctr" rtl="0"/>
                      <a:r>
                        <a:rPr lang="ja-jp" sz="1100" noProof="0"/>
                        <a:t>9 (43)</a:t>
                      </a:r>
                    </a:p>
                  </a:txBody>
                  <a:tcPr marL="90000" marT="18000" marB="18000"/>
                </a:tc>
                <a:extLst>
                  <a:ext uri="{0D108BD9-81ED-4DB2-BD59-A6C34878D82A}">
                    <a16:rowId xmlns:a16="http://schemas.microsoft.com/office/drawing/2014/main" val="3093402527"/>
                  </a:ext>
                </a:extLst>
              </a:tr>
              <a:tr h="0">
                <a:tc>
                  <a:txBody>
                    <a:bodyPr/>
                    <a:lstStyle/>
                    <a:p>
                      <a:pPr rtl="0"/>
                      <a:r>
                        <a:rPr lang="ja-jp" sz="1100" b="0">
                          <a:latin typeface="+mn-lt"/>
                        </a:rPr>
                        <a:t>貧血</a:t>
                      </a:r>
                    </a:p>
                  </a:txBody>
                  <a:tcPr marL="90000" marT="18000" marB="18000"/>
                </a:tc>
                <a:tc>
                  <a:txBody>
                    <a:bodyPr/>
                    <a:lstStyle/>
                    <a:p>
                      <a:pPr algn="ctr" rtl="0"/>
                      <a:r>
                        <a:rPr lang="ja-jp" sz="1100" noProof="0"/>
                        <a:t>9 (43)</a:t>
                      </a:r>
                    </a:p>
                  </a:txBody>
                  <a:tcPr marL="90000" marT="18000" marB="18000"/>
                </a:tc>
                <a:tc>
                  <a:txBody>
                    <a:bodyPr/>
                    <a:lstStyle/>
                    <a:p>
                      <a:pPr algn="ctr" rtl="0"/>
                      <a:r>
                        <a:rPr lang="ja-jp" sz="1100" noProof="0"/>
                        <a:t>4 (19)</a:t>
                      </a:r>
                    </a:p>
                  </a:txBody>
                  <a:tcPr marL="90000" marT="18000" marB="18000"/>
                </a:tc>
                <a:extLst>
                  <a:ext uri="{0D108BD9-81ED-4DB2-BD59-A6C34878D82A}">
                    <a16:rowId xmlns:a16="http://schemas.microsoft.com/office/drawing/2014/main" val="938311612"/>
                  </a:ext>
                </a:extLst>
              </a:tr>
              <a:tr h="0">
                <a:tc>
                  <a:txBody>
                    <a:bodyPr/>
                    <a:lstStyle/>
                    <a:p>
                      <a:pPr rtl="0"/>
                      <a:r>
                        <a:rPr lang="ja-jp" sz="1100" b="0" noProof="0">
                          <a:latin typeface="+mn-lt"/>
                        </a:rPr>
                        <a:t>悪心</a:t>
                      </a:r>
                    </a:p>
                  </a:txBody>
                  <a:tcPr marL="90000" marT="18000" marB="18000"/>
                </a:tc>
                <a:tc>
                  <a:txBody>
                    <a:bodyPr/>
                    <a:lstStyle/>
                    <a:p>
                      <a:pPr algn="ctr" rtl="0"/>
                      <a:r>
                        <a:rPr lang="ja-jp" sz="1100" noProof="0"/>
                        <a:t>8 (38)</a:t>
                      </a:r>
                    </a:p>
                  </a:txBody>
                  <a:tcPr marL="90000" marT="18000" marB="18000"/>
                </a:tc>
                <a:tc>
                  <a:txBody>
                    <a:bodyPr/>
                    <a:lstStyle/>
                    <a:p>
                      <a:pPr algn="ctr" rtl="0"/>
                      <a:r>
                        <a:rPr lang="ja-jp" sz="1100" noProof="0"/>
                        <a:t>-</a:t>
                      </a:r>
                    </a:p>
                  </a:txBody>
                  <a:tcPr marL="90000" marT="18000" marB="18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dirty="0">
                          <a:latin typeface="+mn-lt"/>
                        </a:rPr>
                        <a:t>ALT増加</a:t>
                      </a:r>
                    </a:p>
                  </a:txBody>
                  <a:tcPr marL="90000" marT="18000" marB="18000"/>
                </a:tc>
                <a:tc>
                  <a:txBody>
                    <a:bodyPr/>
                    <a:lstStyle/>
                    <a:p>
                      <a:pPr algn="ctr" rtl="0"/>
                      <a:r>
                        <a:rPr lang="ja-jp" sz="1100" noProof="0"/>
                        <a:t>6 (29)</a:t>
                      </a:r>
                    </a:p>
                  </a:txBody>
                  <a:tcPr marL="90000" marT="18000" marB="18000"/>
                </a:tc>
                <a:tc>
                  <a:txBody>
                    <a:bodyPr/>
                    <a:lstStyle/>
                    <a:p>
                      <a:pPr algn="ctr" rtl="0"/>
                      <a:r>
                        <a:rPr lang="ja-jp" sz="1100" noProof="0"/>
                        <a:t>1 (5)</a:t>
                      </a:r>
                    </a:p>
                  </a:txBody>
                  <a:tcPr marL="90000" marT="18000" marB="18000"/>
                </a:tc>
                <a:extLst>
                  <a:ext uri="{0D108BD9-81ED-4DB2-BD59-A6C34878D82A}">
                    <a16:rowId xmlns:a16="http://schemas.microsoft.com/office/drawing/2014/main" val="412391308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疲労</a:t>
                      </a:r>
                    </a:p>
                  </a:txBody>
                  <a:tcPr marL="90000" marT="18000" marB="18000"/>
                </a:tc>
                <a:tc>
                  <a:txBody>
                    <a:bodyPr/>
                    <a:lstStyle/>
                    <a:p>
                      <a:pPr algn="ctr" rtl="0"/>
                      <a:r>
                        <a:rPr lang="ja-jp" sz="1100" noProof="0"/>
                        <a:t>6 (29)</a:t>
                      </a:r>
                    </a:p>
                  </a:txBody>
                  <a:tcPr marL="90000" marT="18000" marB="18000"/>
                </a:tc>
                <a:tc>
                  <a:txBody>
                    <a:bodyPr/>
                    <a:lstStyle/>
                    <a:p>
                      <a:pPr algn="ctr" rtl="0"/>
                      <a:r>
                        <a:rPr lang="ja-jp" sz="1100" noProof="0"/>
                        <a:t>-</a:t>
                      </a:r>
                    </a:p>
                  </a:txBody>
                  <a:tcPr marL="90000" marT="18000" marB="18000"/>
                </a:tc>
                <a:extLst>
                  <a:ext uri="{0D108BD9-81ED-4DB2-BD59-A6C34878D82A}">
                    <a16:rowId xmlns:a16="http://schemas.microsoft.com/office/drawing/2014/main" val="2102294991"/>
                  </a:ext>
                </a:extLst>
              </a:tr>
              <a:tr h="0">
                <a:tc>
                  <a:txBody>
                    <a:bodyPr/>
                    <a:lstStyle/>
                    <a:p>
                      <a:pPr rtl="0"/>
                      <a:r>
                        <a:rPr lang="ja-jp" sz="1100" b="0" noProof="0">
                          <a:latin typeface="+mn-lt"/>
                        </a:rPr>
                        <a:t>AST値の増加</a:t>
                      </a:r>
                    </a:p>
                  </a:txBody>
                  <a:tcPr marL="90000" marT="18000" marB="18000"/>
                </a:tc>
                <a:tc>
                  <a:txBody>
                    <a:bodyPr/>
                    <a:lstStyle/>
                    <a:p>
                      <a:pPr algn="ctr" rtl="0"/>
                      <a:r>
                        <a:rPr lang="ja-jp" sz="1100" noProof="0"/>
                        <a:t>5 (24)</a:t>
                      </a:r>
                    </a:p>
                  </a:txBody>
                  <a:tcPr marL="90000" marT="18000" marB="18000"/>
                </a:tc>
                <a:tc>
                  <a:txBody>
                    <a:bodyPr/>
                    <a:lstStyle/>
                    <a:p>
                      <a:pPr algn="ctr" rtl="0"/>
                      <a:r>
                        <a:rPr lang="ja-jp" sz="1100" noProof="0"/>
                        <a:t>-</a:t>
                      </a:r>
                    </a:p>
                  </a:txBody>
                  <a:tcPr marL="90000" marT="18000" marB="18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食欲減退</a:t>
                      </a:r>
                    </a:p>
                  </a:txBody>
                  <a:tcPr marL="90000" marT="18000" marB="18000"/>
                </a:tc>
                <a:tc>
                  <a:txBody>
                    <a:bodyPr/>
                    <a:lstStyle/>
                    <a:p>
                      <a:pPr algn="ctr" rtl="0"/>
                      <a:r>
                        <a:rPr lang="ja-jp" sz="1100" noProof="0"/>
                        <a:t>5 (24)</a:t>
                      </a:r>
                    </a:p>
                  </a:txBody>
                  <a:tcPr marL="90000" marT="18000" marB="18000"/>
                </a:tc>
                <a:tc>
                  <a:txBody>
                    <a:bodyPr/>
                    <a:lstStyle/>
                    <a:p>
                      <a:pPr algn="ctr" rtl="0"/>
                      <a:r>
                        <a:rPr lang="ja-jp" sz="1100" noProof="0"/>
                        <a:t>1 (5)</a:t>
                      </a:r>
                    </a:p>
                  </a:txBody>
                  <a:tcPr marL="90000" marT="18000" marB="18000"/>
                </a:tc>
                <a:extLst>
                  <a:ext uri="{0D108BD9-81ED-4DB2-BD59-A6C34878D82A}">
                    <a16:rowId xmlns:a16="http://schemas.microsoft.com/office/drawing/2014/main" val="96015743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好中球数減少</a:t>
                      </a:r>
                    </a:p>
                  </a:txBody>
                  <a:tcPr marL="90000" marT="18000" marB="18000"/>
                </a:tc>
                <a:tc>
                  <a:txBody>
                    <a:bodyPr/>
                    <a:lstStyle/>
                    <a:p>
                      <a:pPr algn="ctr" rtl="0"/>
                      <a:r>
                        <a:rPr lang="ja-jp" sz="1100" noProof="0"/>
                        <a:t>5 (24)</a:t>
                      </a:r>
                    </a:p>
                  </a:txBody>
                  <a:tcPr marL="90000" marT="18000" marB="18000"/>
                </a:tc>
                <a:tc>
                  <a:txBody>
                    <a:bodyPr/>
                    <a:lstStyle/>
                    <a:p>
                      <a:pPr algn="ctr" rtl="0"/>
                      <a:r>
                        <a:rPr lang="ja-jp" sz="1100" noProof="0"/>
                        <a:t>5 (24)</a:t>
                      </a:r>
                    </a:p>
                  </a:txBody>
                  <a:tcPr marL="90000" marT="18000" marB="18000"/>
                </a:tc>
                <a:extLst>
                  <a:ext uri="{0D108BD9-81ED-4DB2-BD59-A6C34878D82A}">
                    <a16:rowId xmlns:a16="http://schemas.microsoft.com/office/drawing/2014/main" val="39194508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血小板数減少</a:t>
                      </a:r>
                    </a:p>
                  </a:txBody>
                  <a:tcPr marL="90000" marT="18000" marB="18000"/>
                </a:tc>
                <a:tc>
                  <a:txBody>
                    <a:bodyPr/>
                    <a:lstStyle/>
                    <a:p>
                      <a:pPr algn="ctr" rtl="0"/>
                      <a:r>
                        <a:rPr lang="ja-jp" sz="1100" noProof="0"/>
                        <a:t>4 (19)</a:t>
                      </a:r>
                    </a:p>
                  </a:txBody>
                  <a:tcPr marL="90000" marT="18000" marB="18000"/>
                </a:tc>
                <a:tc>
                  <a:txBody>
                    <a:bodyPr/>
                    <a:lstStyle/>
                    <a:p>
                      <a:pPr algn="ctr" rtl="0"/>
                      <a:r>
                        <a:rPr lang="ja-jp" sz="1100" noProof="0"/>
                        <a:t>3 (14)</a:t>
                      </a:r>
                    </a:p>
                  </a:txBody>
                  <a:tcPr marL="90000" marT="18000" marB="18000"/>
                </a:tc>
                <a:extLst>
                  <a:ext uri="{0D108BD9-81ED-4DB2-BD59-A6C34878D82A}">
                    <a16:rowId xmlns:a16="http://schemas.microsoft.com/office/drawing/2014/main" val="207919829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WBC数減少</a:t>
                      </a:r>
                    </a:p>
                  </a:txBody>
                  <a:tcPr marL="90000" marT="18000" marB="18000"/>
                </a:tc>
                <a:tc>
                  <a:txBody>
                    <a:bodyPr/>
                    <a:lstStyle/>
                    <a:p>
                      <a:pPr algn="ctr" rtl="0"/>
                      <a:r>
                        <a:rPr lang="ja-jp" sz="1100" noProof="0"/>
                        <a:t>4 (19)</a:t>
                      </a:r>
                    </a:p>
                  </a:txBody>
                  <a:tcPr marL="90000" marT="18000" marB="18000"/>
                </a:tc>
                <a:tc>
                  <a:txBody>
                    <a:bodyPr/>
                    <a:lstStyle/>
                    <a:p>
                      <a:pPr algn="ctr" rtl="0"/>
                      <a:r>
                        <a:rPr lang="ja-jp" sz="1100" noProof="0"/>
                        <a:t>4 (19)</a:t>
                      </a:r>
                    </a:p>
                  </a:txBody>
                  <a:tcPr marL="90000" marT="18000" marB="18000"/>
                </a:tc>
                <a:extLst>
                  <a:ext uri="{0D108BD9-81ED-4DB2-BD59-A6C34878D82A}">
                    <a16:rowId xmlns:a16="http://schemas.microsoft.com/office/drawing/2014/main" val="389325358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下痢</a:t>
                      </a:r>
                    </a:p>
                  </a:txBody>
                  <a:tcPr marL="90000" marT="18000" marB="18000"/>
                </a:tc>
                <a:tc>
                  <a:txBody>
                    <a:bodyPr/>
                    <a:lstStyle/>
                    <a:p>
                      <a:pPr algn="ctr" rtl="0"/>
                      <a:r>
                        <a:rPr lang="ja-jp" sz="1100" noProof="0"/>
                        <a:t>4 (19)</a:t>
                      </a:r>
                    </a:p>
                  </a:txBody>
                  <a:tcPr marL="90000" marT="18000" marB="18000"/>
                </a:tc>
                <a:tc>
                  <a:txBody>
                    <a:bodyPr/>
                    <a:lstStyle/>
                    <a:p>
                      <a:pPr algn="ctr" rtl="0"/>
                      <a:r>
                        <a:rPr lang="ja-jp" sz="1100" noProof="0"/>
                        <a:t>2 (10)</a:t>
                      </a:r>
                    </a:p>
                  </a:txBody>
                  <a:tcPr marL="90000" marT="18000" marB="18000"/>
                </a:tc>
                <a:extLst>
                  <a:ext uri="{0D108BD9-81ED-4DB2-BD59-A6C34878D82A}">
                    <a16:rowId xmlns:a16="http://schemas.microsoft.com/office/drawing/2014/main" val="4167694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血中クレアチニンの増加</a:t>
                      </a:r>
                    </a:p>
                  </a:txBody>
                  <a:tcPr marL="90000" marT="18000" marB="18000"/>
                </a:tc>
                <a:tc>
                  <a:txBody>
                    <a:bodyPr/>
                    <a:lstStyle/>
                    <a:p>
                      <a:pPr algn="ctr" rtl="0"/>
                      <a:r>
                        <a:rPr lang="ja-jp" sz="1100" noProof="0"/>
                        <a:t>4 (19)</a:t>
                      </a:r>
                    </a:p>
                  </a:txBody>
                  <a:tcPr marL="90000" marT="18000" marB="18000"/>
                </a:tc>
                <a:tc>
                  <a:txBody>
                    <a:bodyPr/>
                    <a:lstStyle/>
                    <a:p>
                      <a:pPr algn="ctr" rtl="0"/>
                      <a:r>
                        <a:rPr lang="ja-jp" sz="1100" noProof="0"/>
                        <a:t>-</a:t>
                      </a:r>
                    </a:p>
                  </a:txBody>
                  <a:tcPr marL="90000" marT="18000" marB="18000"/>
                </a:tc>
                <a:extLst>
                  <a:ext uri="{0D108BD9-81ED-4DB2-BD59-A6C34878D82A}">
                    <a16:rowId xmlns:a16="http://schemas.microsoft.com/office/drawing/2014/main" val="126196106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嘔吐</a:t>
                      </a:r>
                    </a:p>
                  </a:txBody>
                  <a:tcPr marL="90000" marT="18000" marB="18000"/>
                </a:tc>
                <a:tc>
                  <a:txBody>
                    <a:bodyPr/>
                    <a:lstStyle/>
                    <a:p>
                      <a:pPr algn="ctr" rtl="0"/>
                      <a:r>
                        <a:rPr lang="ja-jp" sz="1100" noProof="0"/>
                        <a:t>3 (14)</a:t>
                      </a:r>
                    </a:p>
                  </a:txBody>
                  <a:tcPr marL="90000" marT="18000" marB="18000"/>
                </a:tc>
                <a:tc>
                  <a:txBody>
                    <a:bodyPr/>
                    <a:lstStyle/>
                    <a:p>
                      <a:pPr algn="ctr" rtl="0"/>
                      <a:r>
                        <a:rPr lang="ja-jp" sz="1100" noProof="0"/>
                        <a:t>-</a:t>
                      </a:r>
                    </a:p>
                  </a:txBody>
                  <a:tcPr marL="90000" marT="18000" marB="18000"/>
                </a:tc>
                <a:extLst>
                  <a:ext uri="{0D108BD9-81ED-4DB2-BD59-A6C34878D82A}">
                    <a16:rowId xmlns:a16="http://schemas.microsoft.com/office/drawing/2014/main" val="20640267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呼吸困難</a:t>
                      </a:r>
                    </a:p>
                  </a:txBody>
                  <a:tcPr marL="90000" marT="18000" marB="18000"/>
                </a:tc>
                <a:tc>
                  <a:txBody>
                    <a:bodyPr/>
                    <a:lstStyle/>
                    <a:p>
                      <a:pPr algn="ctr" rtl="0"/>
                      <a:r>
                        <a:rPr lang="ja-jp" sz="1100" noProof="0"/>
                        <a:t>2 (10)</a:t>
                      </a:r>
                    </a:p>
                  </a:txBody>
                  <a:tcPr marL="90000" marT="18000" marB="18000"/>
                </a:tc>
                <a:tc>
                  <a:txBody>
                    <a:bodyPr/>
                    <a:lstStyle/>
                    <a:p>
                      <a:pPr algn="ctr" rtl="0"/>
                      <a:r>
                        <a:rPr lang="ja-jp" sz="1100" noProof="0"/>
                        <a:t>1 (5)</a:t>
                      </a:r>
                    </a:p>
                  </a:txBody>
                  <a:tcPr marL="90000" marT="18000" marB="18000"/>
                </a:tc>
                <a:extLst>
                  <a:ext uri="{0D108BD9-81ED-4DB2-BD59-A6C34878D82A}">
                    <a16:rowId xmlns:a16="http://schemas.microsoft.com/office/drawing/2014/main" val="31796514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便秘</a:t>
                      </a:r>
                    </a:p>
                  </a:txBody>
                  <a:tcPr marL="90000" marT="18000" marB="18000"/>
                </a:tc>
                <a:tc>
                  <a:txBody>
                    <a:bodyPr/>
                    <a:lstStyle/>
                    <a:p>
                      <a:pPr algn="ctr" rtl="0"/>
                      <a:r>
                        <a:rPr lang="ja-jp" sz="1100" noProof="0"/>
                        <a:t>2 (10)</a:t>
                      </a:r>
                    </a:p>
                  </a:txBody>
                  <a:tcPr marL="90000" marT="18000" marB="18000"/>
                </a:tc>
                <a:tc>
                  <a:txBody>
                    <a:bodyPr/>
                    <a:lstStyle/>
                    <a:p>
                      <a:pPr algn="ctr" rtl="0"/>
                      <a:r>
                        <a:rPr lang="ja-jp" sz="1100" noProof="0"/>
                        <a:t>-</a:t>
                      </a:r>
                    </a:p>
                  </a:txBody>
                  <a:tcPr marL="90000" marT="18000" marB="18000"/>
                </a:tc>
                <a:extLst>
                  <a:ext uri="{0D108BD9-81ED-4DB2-BD59-A6C34878D82A}">
                    <a16:rowId xmlns:a16="http://schemas.microsoft.com/office/drawing/2014/main" val="365644757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低マグネシウム血症</a:t>
                      </a:r>
                    </a:p>
                  </a:txBody>
                  <a:tcPr marL="90000" marT="18000" marB="18000"/>
                </a:tc>
                <a:tc>
                  <a:txBody>
                    <a:bodyPr/>
                    <a:lstStyle/>
                    <a:p>
                      <a:pPr algn="ctr" rtl="0"/>
                      <a:r>
                        <a:rPr lang="ja-jp" sz="1100" noProof="0"/>
                        <a:t>1 (5)</a:t>
                      </a:r>
                    </a:p>
                  </a:txBody>
                  <a:tcPr marL="90000" marT="18000" marB="18000"/>
                </a:tc>
                <a:tc>
                  <a:txBody>
                    <a:bodyPr/>
                    <a:lstStyle/>
                    <a:p>
                      <a:pPr algn="ctr" rtl="0"/>
                      <a:r>
                        <a:rPr lang="ja-jp" sz="1100" noProof="0" dirty="0"/>
                        <a:t>-</a:t>
                      </a:r>
                    </a:p>
                  </a:txBody>
                  <a:tcPr marL="90000" marT="18000" marB="18000"/>
                </a:tc>
                <a:extLst>
                  <a:ext uri="{0D108BD9-81ED-4DB2-BD59-A6C34878D82A}">
                    <a16:rowId xmlns:a16="http://schemas.microsoft.com/office/drawing/2014/main" val="255910994"/>
                  </a:ext>
                </a:extLst>
              </a:tr>
            </a:tbl>
          </a:graphicData>
        </a:graphic>
      </p:graphicFrame>
    </p:spTree>
    <p:extLst>
      <p:ext uri="{BB962C8B-B14F-4D97-AF65-F5344CB8AC3E}">
        <p14:creationId xmlns:p14="http://schemas.microsoft.com/office/powerpoint/2010/main" val="2813625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OA14.06：KRAS G12C陽性NSCLC患者におけるディバラシブ単剤長期追跡調査とアテゾリズマブ併用療法 - Sacher A、他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第Ⅰ相試験において、KRAS G12C変異NSCLC患者を対象に、ディバラシブ（KRAS G12C阻害薬）±アテゾリズマブの長期有効性と安全性を評価すること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Sacher A、他J Thorac Oncol 2024年；19（補遺）：抄録番号 OA14.06</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4829123" y="5654359"/>
            <a:ext cx="418232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安全性、PK、予備的抗腫瘍活性</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88231" y="2576110"/>
            <a:ext cx="4251164" cy="129440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2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局所進行性または転移性のNSCLC </a:t>
            </a:r>
            <a:endParaRPr lang="en-US" altLang="zh-CN" sz="1200" dirty="0">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K</a:t>
            </a:r>
            <a:r>
              <a:rPr lang="ja-jp" sz="1200" dirty="0">
                <a:latin typeface="Arial" panose="020B0604020202020204"/>
                <a:ea typeface="SimSun" pitchFamily="2" charset="-122"/>
                <a:sym typeface="Calibri"/>
              </a:rPr>
              <a:t>RAS G12C変異体</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dirty="0">
                <a:latin typeface="Arial" panose="020B0604020202020204"/>
                <a:ea typeface="SimSun" pitchFamily="2" charset="-122"/>
                <a:sym typeface="Calibri"/>
              </a:rPr>
              <a:t>1回以上の治療歴がある、または標準治療に不耐である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dirty="0">
                <a:latin typeface="Arial" panose="020B0604020202020204"/>
                <a:ea typeface="SimSun" pitchFamily="2" charset="-122"/>
                <a:sym typeface="Calibri"/>
              </a:rPr>
              <a:t>KRAS G12C阻害剤の治療歴なし</a:t>
            </a:r>
            <a:endPar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8600200" y="2812943"/>
            <a:ext cx="3515056"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FFFFFF"/>
                </a:solidFill>
                <a:effectLst/>
                <a:uLnTx/>
                <a:uFillTx/>
                <a:latin typeface="Arial" panose="020B0604020202020204"/>
                <a:ea typeface="SimSun" pitchFamily="2" charset="-122"/>
                <a:sym typeface="Calibri"/>
              </a:rPr>
              <a:t>ディバラシブ 400 mg/日 経口投与 3週間毎</a:t>
            </a:r>
            <a:br>
              <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rPr>
            </a:br>
            <a:r>
              <a:rPr lang="ja-jp" sz="1200" b="0" i="0" u="none" strike="noStrike" kern="0" cap="none" spc="0" normalizeH="0" noProof="0">
                <a:ln>
                  <a:noFill/>
                </a:ln>
                <a:solidFill>
                  <a:srgbClr val="FFFFFF"/>
                </a:solidFill>
                <a:effectLst/>
                <a:uLnTx/>
                <a:uFillTx/>
                <a:latin typeface="Arial" panose="020B0604020202020204"/>
                <a:ea typeface="SimSun" pitchFamily="2" charset="-122"/>
                <a:sym typeface="Calibri"/>
              </a:rPr>
              <a:t>(n=</a:t>
            </a:r>
            <a:r>
              <a:rPr lang="ja-jp" sz="1200">
                <a:latin typeface="Arial" panose="020B0604020202020204"/>
                <a:ea typeface="SimSun" pitchFamily="2" charset="-122"/>
                <a:sym typeface="Calibri"/>
              </a:rPr>
              <a:t>38</a:t>
            </a:r>
            <a:r>
              <a:rPr lang="ja-jp" sz="1200" b="0" i="0" u="none" strike="noStrike" kern="0" cap="none" spc="0" normalizeH="0" noProof="0">
                <a:ln>
                  <a:noFill/>
                </a:ln>
                <a:solidFill>
                  <a:srgbClr val="FFFFFF"/>
                </a:solidFill>
                <a:effectLst/>
                <a:uLnTx/>
                <a:uFillTx/>
                <a:latin typeface="Arial" panose="020B0604020202020204"/>
                <a:ea typeface="SimSun" pitchFamily="2" charset="-122"/>
                <a:sym typeface="Calibri"/>
              </a:rPr>
              <a:t>)</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652070" y="2812943"/>
            <a:ext cx="3635455"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FFFFFF"/>
                </a:solidFill>
                <a:effectLst/>
                <a:uLnTx/>
                <a:uFillTx/>
                <a:latin typeface="Arial" panose="020B0604020202020204"/>
                <a:ea typeface="SimSun" pitchFamily="2" charset="-122"/>
                <a:sym typeface="Calibri"/>
              </a:rPr>
              <a:t>ディバラシブ</a:t>
            </a:r>
            <a:br>
              <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rPr>
            </a:br>
            <a:r>
              <a:rPr lang="ja-jp" sz="1200" b="0" i="0" u="none" strike="noStrike" kern="0" cap="none" spc="0" normalizeH="0" noProof="0">
                <a:ln>
                  <a:noFill/>
                </a:ln>
                <a:solidFill>
                  <a:srgbClr val="FFFFFF"/>
                </a:solidFill>
                <a:effectLst/>
                <a:uLnTx/>
                <a:uFillTx/>
                <a:latin typeface="Arial" panose="020B0604020202020204"/>
                <a:ea typeface="SimSun" pitchFamily="2" charset="-122"/>
                <a:sym typeface="Calibri"/>
              </a:rPr>
              <a:t>50、100、200、400 mg/日 経口投与、3週間毎</a:t>
            </a:r>
            <a:br>
              <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rPr>
            </a:br>
            <a:r>
              <a:rPr lang="ja-jp" sz="1200" b="0" i="0" u="none" strike="noStrike" kern="0" cap="none" spc="0" normalizeH="0" noProof="0">
                <a:ln>
                  <a:noFill/>
                </a:ln>
                <a:solidFill>
                  <a:srgbClr val="FFFFFF"/>
                </a:solidFill>
                <a:effectLst/>
                <a:uLnTx/>
                <a:uFillTx/>
                <a:latin typeface="Arial" panose="020B0604020202020204"/>
                <a:ea typeface="SimSun" pitchFamily="2" charset="-122"/>
                <a:sym typeface="Calibri"/>
              </a:rPr>
              <a:t>(n=</a:t>
            </a:r>
            <a:r>
              <a:rPr lang="ja-jp" sz="1200">
                <a:latin typeface="Arial" panose="020B0604020202020204"/>
                <a:ea typeface="SimSun" pitchFamily="2" charset="-122"/>
                <a:sym typeface="Calibri"/>
              </a:rPr>
              <a:t>27</a:t>
            </a:r>
            <a:r>
              <a:rPr lang="ja-jp" sz="1200" b="0" i="0" u="none" strike="noStrike" kern="0" cap="none" spc="0" normalizeH="0" noProof="0">
                <a:ln>
                  <a:noFill/>
                </a:ln>
                <a:solidFill>
                  <a:srgbClr val="FFFFFF"/>
                </a:solidFill>
                <a:effectLst/>
                <a:uLnTx/>
                <a:uFillTx/>
                <a:latin typeface="Arial" panose="020B0604020202020204"/>
                <a:ea typeface="SimSun" pitchFamily="2" charset="-122"/>
                <a:sym typeface="Calibri"/>
              </a:rPr>
              <a:t>)</a:t>
            </a:r>
          </a:p>
        </p:txBody>
      </p:sp>
      <p:sp>
        <p:nvSpPr>
          <p:cNvPr id="6" name="TextBox 5">
            <a:extLst>
              <a:ext uri="{FF2B5EF4-FFF2-40B4-BE49-F238E27FC236}">
                <a16:creationId xmlns:a16="http://schemas.microsoft.com/office/drawing/2014/main" id="{8BE9A14C-DC58-FC14-A648-6F056EBFF044}"/>
              </a:ext>
            </a:extLst>
          </p:cNvPr>
          <p:cNvSpPr txBox="1"/>
          <p:nvPr/>
        </p:nvSpPr>
        <p:spPr>
          <a:xfrm>
            <a:off x="4829123" y="2305109"/>
            <a:ext cx="3104887" cy="30899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用量漸増</a:t>
            </a:r>
          </a:p>
        </p:txBody>
      </p:sp>
      <p:sp>
        <p:nvSpPr>
          <p:cNvPr id="7" name="TextBox 6">
            <a:extLst>
              <a:ext uri="{FF2B5EF4-FFF2-40B4-BE49-F238E27FC236}">
                <a16:creationId xmlns:a16="http://schemas.microsoft.com/office/drawing/2014/main" id="{1BFFC2A4-F477-81C7-CB53-4F03A2534239}"/>
              </a:ext>
            </a:extLst>
          </p:cNvPr>
          <p:cNvSpPr txBox="1"/>
          <p:nvPr/>
        </p:nvSpPr>
        <p:spPr>
          <a:xfrm>
            <a:off x="8717054" y="2305109"/>
            <a:ext cx="3104887" cy="30899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用量拡大</a:t>
            </a:r>
          </a:p>
        </p:txBody>
      </p:sp>
      <p:cxnSp>
        <p:nvCxnSpPr>
          <p:cNvPr id="8" name="AutoShape 19">
            <a:extLst>
              <a:ext uri="{FF2B5EF4-FFF2-40B4-BE49-F238E27FC236}">
                <a16:creationId xmlns:a16="http://schemas.microsoft.com/office/drawing/2014/main" id="{17E81429-B2F2-584F-1841-27091B07F9A3}"/>
              </a:ext>
            </a:extLst>
          </p:cNvPr>
          <p:cNvCxnSpPr>
            <a:cxnSpLocks noChangeShapeType="1"/>
            <a:stCxn id="35" idx="3"/>
            <a:endCxn id="37" idx="1"/>
          </p:cNvCxnSpPr>
          <p:nvPr/>
        </p:nvCxnSpPr>
        <p:spPr bwMode="auto">
          <a:xfrm>
            <a:off x="4339395" y="3223311"/>
            <a:ext cx="312675" cy="1"/>
          </a:xfrm>
          <a:prstGeom prst="straightConnector1">
            <a:avLst/>
          </a:prstGeom>
          <a:noFill/>
          <a:ln w="38100">
            <a:solidFill>
              <a:schemeClr val="bg1"/>
            </a:solidFill>
            <a:round/>
            <a:headEnd type="none" w="med" len="med"/>
            <a:tailEnd type="triangle" w="med" len="med"/>
          </a:ln>
        </p:spPr>
      </p:cxnSp>
      <p:cxnSp>
        <p:nvCxnSpPr>
          <p:cNvPr id="11" name="AutoShape 19">
            <a:extLst>
              <a:ext uri="{FF2B5EF4-FFF2-40B4-BE49-F238E27FC236}">
                <a16:creationId xmlns:a16="http://schemas.microsoft.com/office/drawing/2014/main" id="{FC1DC3F4-41DB-034D-2F91-C677E59D51A1}"/>
              </a:ext>
            </a:extLst>
          </p:cNvPr>
          <p:cNvCxnSpPr>
            <a:cxnSpLocks noChangeShapeType="1"/>
            <a:stCxn id="37" idx="3"/>
            <a:endCxn id="36" idx="1"/>
          </p:cNvCxnSpPr>
          <p:nvPr/>
        </p:nvCxnSpPr>
        <p:spPr bwMode="auto">
          <a:xfrm flipV="1">
            <a:off x="8287525" y="3223311"/>
            <a:ext cx="312675" cy="1"/>
          </a:xfrm>
          <a:prstGeom prst="straightConnector1">
            <a:avLst/>
          </a:prstGeom>
          <a:noFill/>
          <a:ln w="38100">
            <a:solidFill>
              <a:schemeClr val="bg1"/>
            </a:solidFill>
            <a:round/>
            <a:headEnd type="none" w="med" len="med"/>
            <a:tailEnd type="triangle" w="med" len="med"/>
          </a:ln>
        </p:spPr>
      </p:cxnSp>
      <p:sp>
        <p:nvSpPr>
          <p:cNvPr id="16" name="AutoShape 9">
            <a:extLst>
              <a:ext uri="{FF2B5EF4-FFF2-40B4-BE49-F238E27FC236}">
                <a16:creationId xmlns:a16="http://schemas.microsoft.com/office/drawing/2014/main" id="{B7092EB8-DA63-BA80-2781-80CCF092C0F1}"/>
              </a:ext>
            </a:extLst>
          </p:cNvPr>
          <p:cNvSpPr>
            <a:spLocks noChangeArrowheads="1"/>
          </p:cNvSpPr>
          <p:nvPr/>
        </p:nvSpPr>
        <p:spPr bwMode="auto">
          <a:xfrm>
            <a:off x="88231" y="4294648"/>
            <a:ext cx="4251164" cy="129440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2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局所進行性または転移性のNSCLC </a:t>
            </a:r>
            <a:endParaRPr lang="en-US" altLang="zh-CN" sz="1200" dirty="0">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K</a:t>
            </a:r>
            <a:r>
              <a:rPr lang="ja-jp" sz="1200" dirty="0">
                <a:latin typeface="Arial" panose="020B0604020202020204"/>
                <a:ea typeface="SimSun" pitchFamily="2" charset="-122"/>
                <a:sym typeface="Calibri"/>
              </a:rPr>
              <a:t>RAS G12C変異体</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dirty="0">
                <a:latin typeface="Arial" panose="020B0604020202020204"/>
                <a:ea typeface="SimSun" pitchFamily="2" charset="-122"/>
                <a:sym typeface="Calibri"/>
              </a:rPr>
              <a:t>1回以上の治療歴がある、または標準治療に不耐である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dirty="0">
                <a:latin typeface="Arial" panose="020B0604020202020204"/>
                <a:ea typeface="SimSun" pitchFamily="2" charset="-122"/>
                <a:sym typeface="Calibri"/>
              </a:rPr>
              <a:t>KRAS G12C阻害剤の前投与が許可</a:t>
            </a:r>
            <a:endPar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17" name="AutoShape 12">
            <a:extLst>
              <a:ext uri="{FF2B5EF4-FFF2-40B4-BE49-F238E27FC236}">
                <a16:creationId xmlns:a16="http://schemas.microsoft.com/office/drawing/2014/main" id="{748DDF65-E546-0D44-3234-99FF93FF5C02}"/>
              </a:ext>
            </a:extLst>
          </p:cNvPr>
          <p:cNvSpPr>
            <a:spLocks noChangeArrowheads="1"/>
          </p:cNvSpPr>
          <p:nvPr/>
        </p:nvSpPr>
        <p:spPr bwMode="auto">
          <a:xfrm>
            <a:off x="8600200" y="4531481"/>
            <a:ext cx="3515056"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ディバラシブ200、400mg/日を3週間毎に経口投与+アテゾリズマブ1200mg静注を3週間に1回</a:t>
            </a:r>
            <a:br>
              <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(n=30)</a:t>
            </a:r>
          </a:p>
        </p:txBody>
      </p:sp>
      <p:sp>
        <p:nvSpPr>
          <p:cNvPr id="18" name="AutoShape 8">
            <a:extLst>
              <a:ext uri="{FF2B5EF4-FFF2-40B4-BE49-F238E27FC236}">
                <a16:creationId xmlns:a16="http://schemas.microsoft.com/office/drawing/2014/main" id="{57423F64-CC0E-973F-2E44-D2B2C2BFE189}"/>
              </a:ext>
            </a:extLst>
          </p:cNvPr>
          <p:cNvSpPr>
            <a:spLocks noChangeArrowheads="1"/>
          </p:cNvSpPr>
          <p:nvPr/>
        </p:nvSpPr>
        <p:spPr bwMode="auto">
          <a:xfrm>
            <a:off x="4652070" y="4531481"/>
            <a:ext cx="3635455"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ディバラシブ200、400mg/日を3週間毎に経口投与+アテゾリズマブ1200mg静注を3週間に1回</a:t>
            </a:r>
            <a:br>
              <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(n=9)</a:t>
            </a:r>
          </a:p>
        </p:txBody>
      </p:sp>
      <p:cxnSp>
        <p:nvCxnSpPr>
          <p:cNvPr id="28" name="AutoShape 19">
            <a:extLst>
              <a:ext uri="{FF2B5EF4-FFF2-40B4-BE49-F238E27FC236}">
                <a16:creationId xmlns:a16="http://schemas.microsoft.com/office/drawing/2014/main" id="{AA7FBFF4-146B-09A4-0A72-03344FB360A6}"/>
              </a:ext>
            </a:extLst>
          </p:cNvPr>
          <p:cNvCxnSpPr>
            <a:cxnSpLocks noChangeShapeType="1"/>
            <a:stCxn id="16" idx="3"/>
            <a:endCxn id="18" idx="1"/>
          </p:cNvCxnSpPr>
          <p:nvPr/>
        </p:nvCxnSpPr>
        <p:spPr bwMode="auto">
          <a:xfrm>
            <a:off x="4339395" y="4941849"/>
            <a:ext cx="312675" cy="1"/>
          </a:xfrm>
          <a:prstGeom prst="straightConnector1">
            <a:avLst/>
          </a:prstGeom>
          <a:noFill/>
          <a:ln w="38100">
            <a:solidFill>
              <a:schemeClr val="bg1"/>
            </a:solidFill>
            <a:round/>
            <a:headEnd type="none" w="med" len="med"/>
            <a:tailEnd type="triangle" w="med" len="med"/>
          </a:ln>
        </p:spPr>
      </p:cxnSp>
      <p:cxnSp>
        <p:nvCxnSpPr>
          <p:cNvPr id="34" name="AutoShape 19">
            <a:extLst>
              <a:ext uri="{FF2B5EF4-FFF2-40B4-BE49-F238E27FC236}">
                <a16:creationId xmlns:a16="http://schemas.microsoft.com/office/drawing/2014/main" id="{A08232DC-AF67-C72E-D852-BED49E93E37F}"/>
              </a:ext>
            </a:extLst>
          </p:cNvPr>
          <p:cNvCxnSpPr>
            <a:cxnSpLocks noChangeShapeType="1"/>
            <a:stCxn id="18" idx="3"/>
            <a:endCxn id="17" idx="1"/>
          </p:cNvCxnSpPr>
          <p:nvPr/>
        </p:nvCxnSpPr>
        <p:spPr bwMode="auto">
          <a:xfrm flipV="1">
            <a:off x="8287525" y="4941849"/>
            <a:ext cx="312675"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1144930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OA14.06：KRAS G12C陽性NSCLC患者におけるディバラシブ単剤長期追跡調査とアテゾリズマブ併用療法 - Sacher A、他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Sacher A、他J Thorac Oncol 2024年；19（補遺）：抄録番号 OA14.06</a:t>
            </a:r>
          </a:p>
        </p:txBody>
      </p:sp>
      <p:graphicFrame>
        <p:nvGraphicFramePr>
          <p:cNvPr id="3" name="Table 3">
            <a:extLst>
              <a:ext uri="{FF2B5EF4-FFF2-40B4-BE49-F238E27FC236}">
                <a16:creationId xmlns:a16="http://schemas.microsoft.com/office/drawing/2014/main" id="{E1054F7D-AD27-2303-6D63-BA39BDA7D04A}"/>
              </a:ext>
            </a:extLst>
          </p:cNvPr>
          <p:cNvGraphicFramePr>
            <a:graphicFrameLocks noGrp="1"/>
          </p:cNvGraphicFramePr>
          <p:nvPr>
            <p:extLst>
              <p:ext uri="{D42A27DB-BD31-4B8C-83A1-F6EECF244321}">
                <p14:modId xmlns:p14="http://schemas.microsoft.com/office/powerpoint/2010/main" val="1581177587"/>
              </p:ext>
            </p:extLst>
          </p:nvPr>
        </p:nvGraphicFramePr>
        <p:xfrm>
          <a:off x="752052" y="1895266"/>
          <a:ext cx="4547658" cy="1280160"/>
        </p:xfrm>
        <a:graphic>
          <a:graphicData uri="http://schemas.openxmlformats.org/drawingml/2006/table">
            <a:tbl>
              <a:tblPr firstRow="1" bandRow="1">
                <a:tableStyleId>{69012ECD-51FC-41F1-AA8D-1B2483CD663E}</a:tableStyleId>
              </a:tblPr>
              <a:tblGrid>
                <a:gridCol w="1741953">
                  <a:extLst>
                    <a:ext uri="{9D8B030D-6E8A-4147-A177-3AD203B41FA5}">
                      <a16:colId xmlns:a16="http://schemas.microsoft.com/office/drawing/2014/main" val="1987913234"/>
                    </a:ext>
                  </a:extLst>
                </a:gridCol>
                <a:gridCol w="1329012">
                  <a:extLst>
                    <a:ext uri="{9D8B030D-6E8A-4147-A177-3AD203B41FA5}">
                      <a16:colId xmlns:a16="http://schemas.microsoft.com/office/drawing/2014/main" val="2996158103"/>
                    </a:ext>
                  </a:extLst>
                </a:gridCol>
                <a:gridCol w="1476693">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ディバラシブ単剤</a:t>
                      </a:r>
                      <a:br>
                        <a:rPr lang="en-US" sz="1200" b="1" noProof="0" dirty="0">
                          <a:solidFill>
                            <a:schemeClr val="tx2"/>
                          </a:solidFill>
                        </a:rPr>
                      </a:br>
                      <a:r>
                        <a:rPr lang="ja-jp" sz="1200" b="1" noProof="0">
                          <a:solidFill>
                            <a:schemeClr val="tx2"/>
                          </a:solidFill>
                        </a:rPr>
                        <a:t>治療の転帰</a:t>
                      </a:r>
                    </a:p>
                  </a:txBody>
                  <a:tcPr marL="90000" anchor="b"/>
                </a:tc>
                <a:tc>
                  <a:txBody>
                    <a:bodyPr/>
                    <a:lstStyle/>
                    <a:p>
                      <a:pPr algn="ctr" rtl="0"/>
                      <a:r>
                        <a:rPr lang="ja-jp" sz="1200" b="1" noProof="0">
                          <a:solidFill>
                            <a:schemeClr val="tx2"/>
                          </a:solidFill>
                        </a:rPr>
                        <a:t>すべての患者</a:t>
                      </a:r>
                    </a:p>
                    <a:p>
                      <a:pPr algn="ctr" rtl="0"/>
                      <a:r>
                        <a:rPr lang="ja-jp" sz="1200" b="1" noProof="0">
                          <a:solidFill>
                            <a:schemeClr val="tx2"/>
                          </a:solidFill>
                        </a:rPr>
                        <a:t>(n=65)</a:t>
                      </a:r>
                    </a:p>
                  </a:txBody>
                  <a:tcPr anchor="b"/>
                </a:tc>
                <a:tc>
                  <a:txBody>
                    <a:bodyPr/>
                    <a:lstStyle/>
                    <a:p>
                      <a:pPr algn="ctr" rtl="0"/>
                      <a:r>
                        <a:rPr lang="ja-jp" sz="1200" b="1" noProof="0">
                          <a:solidFill>
                            <a:schemeClr val="tx2"/>
                          </a:solidFill>
                        </a:rPr>
                        <a:t>ディバラシブ400mg</a:t>
                      </a:r>
                    </a:p>
                    <a:p>
                      <a:pPr algn="ctr" rtl="0"/>
                      <a:r>
                        <a:rPr lang="ja-jp" sz="1200" b="1" noProof="0">
                          <a:solidFill>
                            <a:schemeClr val="tx2"/>
                          </a:solidFill>
                        </a:rPr>
                        <a:t>(n=44)</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ORR、%</a:t>
                      </a:r>
                    </a:p>
                  </a:txBody>
                  <a:tcPr marL="90000"/>
                </a:tc>
                <a:tc>
                  <a:txBody>
                    <a:bodyPr/>
                    <a:lstStyle/>
                    <a:p>
                      <a:pPr algn="ctr" rtl="0"/>
                      <a:r>
                        <a:rPr lang="ja-jp" sz="1200" noProof="0"/>
                        <a:t>55.6</a:t>
                      </a:r>
                    </a:p>
                  </a:txBody>
                  <a:tcPr marL="90000"/>
                </a:tc>
                <a:tc>
                  <a:txBody>
                    <a:bodyPr/>
                    <a:lstStyle/>
                    <a:p>
                      <a:pPr algn="ctr" rtl="0"/>
                      <a:r>
                        <a:rPr lang="ja-jp" sz="1200" noProof="0"/>
                        <a:t>59.1</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mDoR、月数 (95%CI)</a:t>
                      </a:r>
                    </a:p>
                  </a:txBody>
                  <a:tcPr marL="90000"/>
                </a:tc>
                <a:tc>
                  <a:txBody>
                    <a:bodyPr/>
                    <a:lstStyle/>
                    <a:p>
                      <a:pPr algn="ctr" rtl="0"/>
                      <a:r>
                        <a:rPr lang="ja-jp" sz="1200" noProof="0"/>
                        <a:t>18.0 (11.1、24.9)</a:t>
                      </a:r>
                    </a:p>
                  </a:txBody>
                  <a:tcPr marL="90000"/>
                </a:tc>
                <a:tc>
                  <a:txBody>
                    <a:bodyPr/>
                    <a:lstStyle/>
                    <a:p>
                      <a:pPr algn="ctr" rtl="0"/>
                      <a:r>
                        <a:rPr lang="ja-jp" sz="1200" noProof="0"/>
                        <a:t>14.0 (11.1、24.9)</a:t>
                      </a:r>
                    </a:p>
                  </a:txBody>
                  <a:tcPr marL="90000"/>
                </a:tc>
                <a:extLst>
                  <a:ext uri="{0D108BD9-81ED-4DB2-BD59-A6C34878D82A}">
                    <a16:rowId xmlns:a16="http://schemas.microsoft.com/office/drawing/2014/main" val="938311612"/>
                  </a:ext>
                </a:extLst>
              </a:tr>
              <a:tr h="0">
                <a:tc>
                  <a:txBody>
                    <a:bodyPr/>
                    <a:lstStyle/>
                    <a:p>
                      <a:pPr rtl="0"/>
                      <a:r>
                        <a:rPr lang="ja-jp" sz="1200" b="0" noProof="0">
                          <a:latin typeface="+mn-lt"/>
                        </a:rPr>
                        <a:t>mPFS、月数 (95%CI)</a:t>
                      </a:r>
                    </a:p>
                  </a:txBody>
                  <a:tcPr marL="90000"/>
                </a:tc>
                <a:tc>
                  <a:txBody>
                    <a:bodyPr/>
                    <a:lstStyle/>
                    <a:p>
                      <a:pPr algn="ctr" rtl="0"/>
                      <a:r>
                        <a:rPr lang="ja-jp" sz="1200" noProof="0"/>
                        <a:t>13.8 (9.8、25.4)</a:t>
                      </a:r>
                    </a:p>
                  </a:txBody>
                  <a:tcPr marL="90000"/>
                </a:tc>
                <a:tc>
                  <a:txBody>
                    <a:bodyPr/>
                    <a:lstStyle/>
                    <a:p>
                      <a:pPr algn="ctr" rtl="0"/>
                      <a:r>
                        <a:rPr lang="ja-jp" sz="1200" noProof="0"/>
                        <a:t>15.3 (12.3、26.1)</a:t>
                      </a:r>
                    </a:p>
                  </a:txBody>
                  <a:tcPr marL="90000"/>
                </a:tc>
                <a:extLst>
                  <a:ext uri="{0D108BD9-81ED-4DB2-BD59-A6C34878D82A}">
                    <a16:rowId xmlns:a16="http://schemas.microsoft.com/office/drawing/2014/main" val="3113293845"/>
                  </a:ext>
                </a:extLst>
              </a:tr>
            </a:tbl>
          </a:graphicData>
        </a:graphic>
      </p:graphicFrame>
      <p:graphicFrame>
        <p:nvGraphicFramePr>
          <p:cNvPr id="6" name="Table 3">
            <a:extLst>
              <a:ext uri="{FF2B5EF4-FFF2-40B4-BE49-F238E27FC236}">
                <a16:creationId xmlns:a16="http://schemas.microsoft.com/office/drawing/2014/main" id="{F646B1E8-BCAD-8D94-F3DF-CC808A5B2D1D}"/>
              </a:ext>
            </a:extLst>
          </p:cNvPr>
          <p:cNvGraphicFramePr>
            <a:graphicFrameLocks noGrp="1"/>
          </p:cNvGraphicFramePr>
          <p:nvPr>
            <p:extLst>
              <p:ext uri="{D42A27DB-BD31-4B8C-83A1-F6EECF244321}">
                <p14:modId xmlns:p14="http://schemas.microsoft.com/office/powerpoint/2010/main" val="3639317574"/>
              </p:ext>
            </p:extLst>
          </p:nvPr>
        </p:nvGraphicFramePr>
        <p:xfrm>
          <a:off x="213257" y="3596967"/>
          <a:ext cx="5625249" cy="1371600"/>
        </p:xfrm>
        <a:graphic>
          <a:graphicData uri="http://schemas.openxmlformats.org/drawingml/2006/table">
            <a:tbl>
              <a:tblPr firstRow="1" bandRow="1">
                <a:tableStyleId>{69012ECD-51FC-41F1-AA8D-1B2483CD663E}</a:tableStyleId>
              </a:tblPr>
              <a:tblGrid>
                <a:gridCol w="1257765">
                  <a:extLst>
                    <a:ext uri="{9D8B030D-6E8A-4147-A177-3AD203B41FA5}">
                      <a16:colId xmlns:a16="http://schemas.microsoft.com/office/drawing/2014/main" val="1987913234"/>
                    </a:ext>
                  </a:extLst>
                </a:gridCol>
                <a:gridCol w="1046627">
                  <a:extLst>
                    <a:ext uri="{9D8B030D-6E8A-4147-A177-3AD203B41FA5}">
                      <a16:colId xmlns:a16="http://schemas.microsoft.com/office/drawing/2014/main" val="2996158103"/>
                    </a:ext>
                  </a:extLst>
                </a:gridCol>
                <a:gridCol w="1137115">
                  <a:extLst>
                    <a:ext uri="{9D8B030D-6E8A-4147-A177-3AD203B41FA5}">
                      <a16:colId xmlns:a16="http://schemas.microsoft.com/office/drawing/2014/main" val="3359488247"/>
                    </a:ext>
                  </a:extLst>
                </a:gridCol>
                <a:gridCol w="1046627">
                  <a:extLst>
                    <a:ext uri="{9D8B030D-6E8A-4147-A177-3AD203B41FA5}">
                      <a16:colId xmlns:a16="http://schemas.microsoft.com/office/drawing/2014/main" val="1659093788"/>
                    </a:ext>
                  </a:extLst>
                </a:gridCol>
                <a:gridCol w="1137115">
                  <a:extLst>
                    <a:ext uri="{9D8B030D-6E8A-4147-A177-3AD203B41FA5}">
                      <a16:colId xmlns:a16="http://schemas.microsoft.com/office/drawing/2014/main" val="2679921174"/>
                    </a:ext>
                  </a:extLst>
                </a:gridCol>
              </a:tblGrid>
              <a:tr h="151388">
                <a:tc rowSpan="2">
                  <a:txBody>
                    <a:bodyPr/>
                    <a:lstStyle/>
                    <a:p>
                      <a:pPr rtl="0"/>
                      <a:r>
                        <a:rPr lang="ja-jp" sz="1200" b="1" noProof="0">
                          <a:solidFill>
                            <a:schemeClr val="tx2"/>
                          </a:solidFill>
                        </a:rPr>
                        <a:t>ディバラシブ+</a:t>
                      </a:r>
                      <a:br>
                        <a:rPr lang="en-US" sz="1200" b="1" noProof="0" dirty="0">
                          <a:solidFill>
                            <a:schemeClr val="tx2"/>
                          </a:solidFill>
                        </a:rPr>
                      </a:br>
                      <a:r>
                        <a:rPr lang="ja-jp" sz="1200" b="1" noProof="0">
                          <a:solidFill>
                            <a:schemeClr val="tx2"/>
                          </a:solidFill>
                        </a:rPr>
                        <a:t>アテゾリズマブ </a:t>
                      </a:r>
                    </a:p>
                    <a:p>
                      <a:pPr rtl="0"/>
                      <a:r>
                        <a:rPr lang="ja-jp" sz="1200" b="1" noProof="0">
                          <a:solidFill>
                            <a:schemeClr val="tx2"/>
                          </a:solidFill>
                        </a:rPr>
                        <a:t>の転帰</a:t>
                      </a:r>
                    </a:p>
                  </a:txBody>
                  <a:tcPr marL="90000"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rPr>
                        <a:t>すべての用量</a:t>
                      </a:r>
                    </a:p>
                  </a:txBody>
                  <a:tcPr anchor="b"/>
                </a:tc>
                <a:tc hMerge="1">
                  <a:txBody>
                    <a:bodyPr/>
                    <a:lstStyle/>
                    <a:p>
                      <a:pPr rtl="0"/>
                      <a:endParaRPr lang="en-GB"/>
                    </a:p>
                  </a:txBody>
                  <a:tcPr/>
                </a:tc>
                <a:tc gridSpan="2">
                  <a:txBody>
                    <a:bodyPr/>
                    <a:lstStyle/>
                    <a:p>
                      <a:pPr algn="ctr" rtl="0"/>
                      <a:r>
                        <a:rPr lang="ja-jp" sz="1200" b="1" noProof="0">
                          <a:solidFill>
                            <a:schemeClr val="tx2"/>
                          </a:solidFill>
                        </a:rPr>
                        <a:t>ディバラシブ400mg</a:t>
                      </a:r>
                      <a:endParaRPr lang="en-US" sz="1400" dirty="0"/>
                    </a:p>
                  </a:txBody>
                  <a:tcPr anchor="b"/>
                </a:tc>
                <a:tc hMerge="1">
                  <a:txBody>
                    <a:bodyPr/>
                    <a:lstStyle/>
                    <a:p>
                      <a:pPr rtl="0"/>
                      <a:endParaRPr lang="en-GB"/>
                    </a:p>
                  </a:txBody>
                  <a:tcPr/>
                </a:tc>
                <a:extLst>
                  <a:ext uri="{0D108BD9-81ED-4DB2-BD59-A6C34878D82A}">
                    <a16:rowId xmlns:a16="http://schemas.microsoft.com/office/drawing/2014/main" val="4111249997"/>
                  </a:ext>
                </a:extLst>
              </a:tr>
              <a:tr h="0">
                <a:tc vMerge="1">
                  <a:txBody>
                    <a:bodyPr/>
                    <a:lstStyle/>
                    <a:p>
                      <a:pPr rtl="0"/>
                      <a:endParaRPr lang="en-US" sz="1200" b="0" noProof="0" dirty="0">
                        <a:latin typeface="+mn-lt"/>
                      </a:endParaRPr>
                    </a:p>
                  </a:txBody>
                  <a:tcPr marL="90000"/>
                </a:tc>
                <a:tc>
                  <a:txBody>
                    <a:bodyPr/>
                    <a:lstStyle/>
                    <a:p>
                      <a:pPr algn="ctr" rtl="0"/>
                      <a:r>
                        <a:rPr lang="ja-jp" sz="1200" b="1" noProof="0">
                          <a:solidFill>
                            <a:schemeClr val="tx2"/>
                          </a:solidFill>
                        </a:rPr>
                        <a:t>すべての患者</a:t>
                      </a:r>
                      <a:br>
                        <a:rPr lang="en-US" sz="1200" b="1" noProof="0" dirty="0">
                          <a:solidFill>
                            <a:schemeClr val="tx2"/>
                          </a:solidFill>
                        </a:rPr>
                      </a:br>
                      <a:r>
                        <a:rPr lang="ja-jp" sz="1200" b="1" noProof="0">
                          <a:solidFill>
                            <a:schemeClr val="tx2"/>
                          </a:solidFill>
                        </a:rPr>
                        <a:t>(n=38)</a:t>
                      </a:r>
                    </a:p>
                  </a:txBody>
                  <a:tcPr marL="90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KRAS G12C</a:t>
                      </a:r>
                      <a:br>
                        <a:rPr lang="en-US" sz="1200" b="1" noProof="0" dirty="0">
                          <a:solidFill>
                            <a:schemeClr val="tx2"/>
                          </a:solidFill>
                        </a:rPr>
                      </a:br>
                      <a:r>
                        <a:rPr lang="ja-jp" sz="1200" b="1" noProof="0">
                          <a:solidFill>
                            <a:schemeClr val="tx2"/>
                          </a:solidFill>
                        </a:rPr>
                        <a:t>阻害剤の</a:t>
                      </a:r>
                      <a:br>
                        <a:rPr lang="en-US" sz="1200" b="1" noProof="0" dirty="0">
                          <a:solidFill>
                            <a:schemeClr val="tx2"/>
                          </a:solidFill>
                        </a:rPr>
                      </a:br>
                      <a:r>
                        <a:rPr lang="ja-jp" sz="1200" b="1" noProof="0">
                          <a:solidFill>
                            <a:schemeClr val="tx2"/>
                          </a:solidFill>
                        </a:rPr>
                        <a:t>治療歴無し</a:t>
                      </a:r>
                      <a:br>
                        <a:rPr lang="en-US" sz="1200" b="1" noProof="0" dirty="0">
                          <a:solidFill>
                            <a:schemeClr val="tx2"/>
                          </a:solidFill>
                        </a:rPr>
                      </a:br>
                      <a:r>
                        <a:rPr lang="ja-jp" sz="1200" b="1" noProof="0">
                          <a:solidFill>
                            <a:schemeClr val="tx2"/>
                          </a:solidFill>
                        </a:rPr>
                        <a:t>(n=27)</a:t>
                      </a:r>
                    </a:p>
                  </a:txBody>
                  <a:tcPr marL="90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すべての患者</a:t>
                      </a:r>
                      <a:br>
                        <a:rPr lang="en-US" sz="1200" b="1" noProof="0" dirty="0">
                          <a:solidFill>
                            <a:schemeClr val="tx2"/>
                          </a:solidFill>
                        </a:rPr>
                      </a:br>
                      <a:r>
                        <a:rPr lang="ja-jp" sz="1200" b="1" noProof="0">
                          <a:solidFill>
                            <a:schemeClr val="tx2"/>
                          </a:solidFill>
                        </a:rPr>
                        <a:t>(n=20)</a:t>
                      </a:r>
                    </a:p>
                  </a:txBody>
                  <a:tcPr marL="90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KRAS G12C</a:t>
                      </a:r>
                      <a:br>
                        <a:rPr lang="en-US" sz="1200" b="1" noProof="0" dirty="0">
                          <a:solidFill>
                            <a:schemeClr val="tx2"/>
                          </a:solidFill>
                        </a:rPr>
                      </a:br>
                      <a:r>
                        <a:rPr lang="ja-jp" sz="1200" b="1" noProof="0">
                          <a:solidFill>
                            <a:schemeClr val="tx2"/>
                          </a:solidFill>
                        </a:rPr>
                        <a:t>阻害剤の</a:t>
                      </a:r>
                      <a:br>
                        <a:rPr lang="en-US" sz="1200" b="1" noProof="0" dirty="0">
                          <a:solidFill>
                            <a:schemeClr val="tx2"/>
                          </a:solidFill>
                        </a:rPr>
                      </a:br>
                      <a:r>
                        <a:rPr lang="ja-jp" sz="1200" b="1" noProof="0">
                          <a:solidFill>
                            <a:schemeClr val="tx2"/>
                          </a:solidFill>
                        </a:rPr>
                        <a:t>治療歴無し</a:t>
                      </a:r>
                      <a:br>
                        <a:rPr lang="en-US" sz="1200" b="1" noProof="0" dirty="0">
                          <a:solidFill>
                            <a:schemeClr val="tx2"/>
                          </a:solidFill>
                        </a:rPr>
                      </a:br>
                      <a:r>
                        <a:rPr lang="ja-jp" sz="1200" b="1" noProof="0">
                          <a:solidFill>
                            <a:schemeClr val="tx2"/>
                          </a:solidFill>
                        </a:rPr>
                        <a:t>(n=13)</a:t>
                      </a:r>
                    </a:p>
                  </a:txBody>
                  <a:tcPr marL="90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990917938"/>
                  </a:ext>
                </a:extLst>
              </a:tr>
              <a:tr h="0">
                <a:tc>
                  <a:txBody>
                    <a:bodyPr/>
                    <a:lstStyle/>
                    <a:p>
                      <a:pPr rtl="0"/>
                      <a:r>
                        <a:rPr lang="ja-jp" sz="1200" b="0" noProof="0">
                          <a:latin typeface="+mn-lt"/>
                        </a:rPr>
                        <a:t>ORR、%</a:t>
                      </a:r>
                    </a:p>
                  </a:txBody>
                  <a:tcPr marL="90000">
                    <a:lnT w="12700" cap="flat" cmpd="sng" algn="ctr">
                      <a:noFill/>
                      <a:prstDash val="solid"/>
                      <a:round/>
                      <a:headEnd type="none" w="med" len="med"/>
                      <a:tailEnd type="none" w="med" len="med"/>
                    </a:lnT>
                  </a:tcPr>
                </a:tc>
                <a:tc>
                  <a:txBody>
                    <a:bodyPr/>
                    <a:lstStyle/>
                    <a:p>
                      <a:pPr algn="ctr" rtl="0"/>
                      <a:r>
                        <a:rPr lang="ja-jp" sz="1200" noProof="0"/>
                        <a:t>42.1</a:t>
                      </a:r>
                    </a:p>
                  </a:txBody>
                  <a:tcPr marL="90000">
                    <a:lnT w="12700" cap="flat" cmpd="sng" algn="ctr">
                      <a:noFill/>
                      <a:prstDash val="solid"/>
                      <a:round/>
                      <a:headEnd type="none" w="med" len="med"/>
                      <a:tailEnd type="none" w="med" len="med"/>
                    </a:lnT>
                  </a:tcPr>
                </a:tc>
                <a:tc>
                  <a:txBody>
                    <a:bodyPr/>
                    <a:lstStyle/>
                    <a:p>
                      <a:pPr algn="ctr" rtl="0"/>
                      <a:r>
                        <a:rPr lang="ja-jp" sz="1200" noProof="0"/>
                        <a:t>55.6</a:t>
                      </a:r>
                    </a:p>
                  </a:txBody>
                  <a:tcPr marL="90000">
                    <a:lnT w="12700" cap="flat" cmpd="sng" algn="ctr">
                      <a:noFill/>
                      <a:prstDash val="solid"/>
                      <a:round/>
                      <a:headEnd type="none" w="med" len="med"/>
                      <a:tailEnd type="none" w="med" len="med"/>
                    </a:lnT>
                  </a:tcPr>
                </a:tc>
                <a:tc>
                  <a:txBody>
                    <a:bodyPr/>
                    <a:lstStyle/>
                    <a:p>
                      <a:pPr algn="ctr" rtl="0"/>
                      <a:r>
                        <a:rPr lang="ja-jp" sz="1200" noProof="0"/>
                        <a:t>45.0</a:t>
                      </a:r>
                    </a:p>
                  </a:txBody>
                  <a:tcPr marL="90000">
                    <a:lnT w="12700" cap="flat" cmpd="sng" algn="ctr">
                      <a:noFill/>
                      <a:prstDash val="solid"/>
                      <a:round/>
                      <a:headEnd type="none" w="med" len="med"/>
                      <a:tailEnd type="none" w="med" len="med"/>
                    </a:lnT>
                  </a:tcPr>
                </a:tc>
                <a:tc>
                  <a:txBody>
                    <a:bodyPr/>
                    <a:lstStyle/>
                    <a:p>
                      <a:pPr algn="ctr" rtl="0"/>
                      <a:r>
                        <a:rPr lang="ja-jp" sz="1200" noProof="0"/>
                        <a:t>61.5</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bl>
          </a:graphicData>
        </a:graphic>
      </p:graphicFrame>
      <p:sp>
        <p:nvSpPr>
          <p:cNvPr id="4" name="TextBox 3">
            <a:extLst>
              <a:ext uri="{FF2B5EF4-FFF2-40B4-BE49-F238E27FC236}">
                <a16:creationId xmlns:a16="http://schemas.microsoft.com/office/drawing/2014/main" id="{A97B9B80-F383-1386-F096-03F87F154F73}"/>
              </a:ext>
            </a:extLst>
          </p:cNvPr>
          <p:cNvSpPr txBox="1"/>
          <p:nvPr/>
        </p:nvSpPr>
        <p:spPr>
          <a:xfrm>
            <a:off x="7446238" y="1599008"/>
            <a:ext cx="4089581" cy="584775"/>
          </a:xfrm>
          <a:prstGeom prst="rect">
            <a:avLst/>
          </a:prstGeom>
          <a:noFill/>
        </p:spPr>
        <p:txBody>
          <a:bodyPr wrap="none" rtlCol="0">
            <a:spAutoFit/>
          </a:bodyPr>
          <a:lstStyle/>
          <a:p>
            <a:pPr algn="ctr" rtl="0"/>
            <a:r>
              <a:rPr lang="ja-jp" sz="1600" b="1">
                <a:solidFill>
                  <a:srgbClr val="000000"/>
                </a:solidFill>
              </a:rPr>
              <a:t>ディバラシブ単剤治療を受けた</a:t>
            </a:r>
            <a:br>
              <a:rPr lang="en-GB" sz="1600" b="1" dirty="0">
                <a:solidFill>
                  <a:srgbClr val="000000"/>
                </a:solidFill>
              </a:rPr>
            </a:br>
            <a:r>
              <a:rPr lang="ja-jp" sz="1600" b="1">
                <a:solidFill>
                  <a:srgbClr val="000000"/>
                </a:solidFill>
              </a:rPr>
              <a:t>全患者の無増悪生存期間</a:t>
            </a:r>
          </a:p>
        </p:txBody>
      </p:sp>
      <p:sp>
        <p:nvSpPr>
          <p:cNvPr id="9" name="Freeform 21">
            <a:extLst>
              <a:ext uri="{FF2B5EF4-FFF2-40B4-BE49-F238E27FC236}">
                <a16:creationId xmlns:a16="http://schemas.microsoft.com/office/drawing/2014/main" id="{6775A2CB-8CD7-2E19-97E0-A3284BF1E63A}"/>
              </a:ext>
            </a:extLst>
          </p:cNvPr>
          <p:cNvSpPr>
            <a:spLocks/>
          </p:cNvSpPr>
          <p:nvPr/>
        </p:nvSpPr>
        <p:spPr bwMode="auto">
          <a:xfrm>
            <a:off x="6793259" y="1931338"/>
            <a:ext cx="5112000" cy="29759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 name="Group 9">
            <a:extLst>
              <a:ext uri="{FF2B5EF4-FFF2-40B4-BE49-F238E27FC236}">
                <a16:creationId xmlns:a16="http://schemas.microsoft.com/office/drawing/2014/main" id="{29FF6809-5ADD-9889-E228-12F8F93B0BC9}"/>
              </a:ext>
            </a:extLst>
          </p:cNvPr>
          <p:cNvGrpSpPr/>
          <p:nvPr/>
        </p:nvGrpSpPr>
        <p:grpSpPr>
          <a:xfrm>
            <a:off x="6115136" y="1744350"/>
            <a:ext cx="663507" cy="3348000"/>
            <a:chOff x="1320848" y="1265887"/>
            <a:chExt cx="663507" cy="2858279"/>
          </a:xfrm>
        </p:grpSpPr>
        <p:sp>
          <p:nvSpPr>
            <p:cNvPr id="11" name="TextBox 10">
              <a:extLst>
                <a:ext uri="{FF2B5EF4-FFF2-40B4-BE49-F238E27FC236}">
                  <a16:creationId xmlns:a16="http://schemas.microsoft.com/office/drawing/2014/main" id="{CDC75BF4-D97A-F657-6BF6-120C93690D82}"/>
                </a:ext>
              </a:extLst>
            </p:cNvPr>
            <p:cNvSpPr txBox="1"/>
            <p:nvPr/>
          </p:nvSpPr>
          <p:spPr>
            <a:xfrm rot="16200000">
              <a:off x="1135889" y="2569414"/>
              <a:ext cx="677695"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PFS、%</a:t>
              </a:r>
            </a:p>
          </p:txBody>
        </p:sp>
        <p:sp>
          <p:nvSpPr>
            <p:cNvPr id="12" name="TextBox 11">
              <a:extLst>
                <a:ext uri="{FF2B5EF4-FFF2-40B4-BE49-F238E27FC236}">
                  <a16:creationId xmlns:a16="http://schemas.microsoft.com/office/drawing/2014/main" id="{27AAD291-1661-540F-2568-591DD3018902}"/>
                </a:ext>
              </a:extLst>
            </p:cNvPr>
            <p:cNvSpPr txBox="1"/>
            <p:nvPr/>
          </p:nvSpPr>
          <p:spPr>
            <a:xfrm>
              <a:off x="1431940" y="1265887"/>
              <a:ext cx="482825"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100</a:t>
              </a:r>
            </a:p>
          </p:txBody>
        </p:sp>
        <p:sp>
          <p:nvSpPr>
            <p:cNvPr id="13" name="Line 6">
              <a:extLst>
                <a:ext uri="{FF2B5EF4-FFF2-40B4-BE49-F238E27FC236}">
                  <a16:creationId xmlns:a16="http://schemas.microsoft.com/office/drawing/2014/main" id="{299E55CA-C95E-73DA-322D-CF5C8A8C9912}"/>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7">
              <a:extLst>
                <a:ext uri="{FF2B5EF4-FFF2-40B4-BE49-F238E27FC236}">
                  <a16:creationId xmlns:a16="http://schemas.microsoft.com/office/drawing/2014/main" id="{5FDB86CA-73E2-FE17-2C0F-32A0D1A3898B}"/>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8">
              <a:extLst>
                <a:ext uri="{FF2B5EF4-FFF2-40B4-BE49-F238E27FC236}">
                  <a16:creationId xmlns:a16="http://schemas.microsoft.com/office/drawing/2014/main" id="{C2D89A07-E648-93A3-686C-40ACAE563346}"/>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9">
              <a:extLst>
                <a:ext uri="{FF2B5EF4-FFF2-40B4-BE49-F238E27FC236}">
                  <a16:creationId xmlns:a16="http://schemas.microsoft.com/office/drawing/2014/main" id="{F305465A-1D33-F035-8124-24A295562ABD}"/>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0">
              <a:extLst>
                <a:ext uri="{FF2B5EF4-FFF2-40B4-BE49-F238E27FC236}">
                  <a16:creationId xmlns:a16="http://schemas.microsoft.com/office/drawing/2014/main" id="{4499A757-9FB4-93A3-1E0B-70C835F89D5D}"/>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Line 11">
              <a:extLst>
                <a:ext uri="{FF2B5EF4-FFF2-40B4-BE49-F238E27FC236}">
                  <a16:creationId xmlns:a16="http://schemas.microsoft.com/office/drawing/2014/main" id="{566E20F3-6FA7-174F-F25F-F4C9AA1E8AD1}"/>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9" name="TextBox 18">
              <a:extLst>
                <a:ext uri="{FF2B5EF4-FFF2-40B4-BE49-F238E27FC236}">
                  <a16:creationId xmlns:a16="http://schemas.microsoft.com/office/drawing/2014/main" id="{8410D9D1-C39C-9F14-187C-998D1FEB057F}"/>
                </a:ext>
              </a:extLst>
            </p:cNvPr>
            <p:cNvSpPr txBox="1"/>
            <p:nvPr/>
          </p:nvSpPr>
          <p:spPr>
            <a:xfrm>
              <a:off x="1531332" y="1790026"/>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20" name="TextBox 19">
              <a:extLst>
                <a:ext uri="{FF2B5EF4-FFF2-40B4-BE49-F238E27FC236}">
                  <a16:creationId xmlns:a16="http://schemas.microsoft.com/office/drawing/2014/main" id="{45AECBE2-E45E-A62A-9192-D40631BE734C}"/>
                </a:ext>
              </a:extLst>
            </p:cNvPr>
            <p:cNvSpPr txBox="1"/>
            <p:nvPr/>
          </p:nvSpPr>
          <p:spPr>
            <a:xfrm>
              <a:off x="1531332" y="2288557"/>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60</a:t>
              </a:r>
            </a:p>
          </p:txBody>
        </p:sp>
        <p:sp>
          <p:nvSpPr>
            <p:cNvPr id="21" name="TextBox 20">
              <a:extLst>
                <a:ext uri="{FF2B5EF4-FFF2-40B4-BE49-F238E27FC236}">
                  <a16:creationId xmlns:a16="http://schemas.microsoft.com/office/drawing/2014/main" id="{44D8C9DA-9E1C-0A80-F817-E620A7191376}"/>
                </a:ext>
              </a:extLst>
            </p:cNvPr>
            <p:cNvSpPr txBox="1"/>
            <p:nvPr/>
          </p:nvSpPr>
          <p:spPr>
            <a:xfrm>
              <a:off x="1531332" y="2803210"/>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40</a:t>
              </a:r>
            </a:p>
          </p:txBody>
        </p:sp>
        <p:sp>
          <p:nvSpPr>
            <p:cNvPr id="22" name="TextBox 21">
              <a:extLst>
                <a:ext uri="{FF2B5EF4-FFF2-40B4-BE49-F238E27FC236}">
                  <a16:creationId xmlns:a16="http://schemas.microsoft.com/office/drawing/2014/main" id="{0DF49A4A-AF2D-283D-67FC-D03B8BE14DBE}"/>
                </a:ext>
              </a:extLst>
            </p:cNvPr>
            <p:cNvSpPr txBox="1"/>
            <p:nvPr/>
          </p:nvSpPr>
          <p:spPr>
            <a:xfrm>
              <a:off x="1531332" y="3307113"/>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23" name="TextBox 22">
              <a:extLst>
                <a:ext uri="{FF2B5EF4-FFF2-40B4-BE49-F238E27FC236}">
                  <a16:creationId xmlns:a16="http://schemas.microsoft.com/office/drawing/2014/main" id="{3D96BCD9-B3F1-0BCE-541C-54CCABF039E3}"/>
                </a:ext>
              </a:extLst>
            </p:cNvPr>
            <p:cNvSpPr txBox="1"/>
            <p:nvPr/>
          </p:nvSpPr>
          <p:spPr>
            <a:xfrm>
              <a:off x="1630726" y="3816389"/>
              <a:ext cx="284052"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grpSp>
      <p:sp>
        <p:nvSpPr>
          <p:cNvPr id="24" name="TextBox 23">
            <a:extLst>
              <a:ext uri="{FF2B5EF4-FFF2-40B4-BE49-F238E27FC236}">
                <a16:creationId xmlns:a16="http://schemas.microsoft.com/office/drawing/2014/main" id="{610F4CA1-7973-5AC2-719B-F6EE91DF389C}"/>
              </a:ext>
            </a:extLst>
          </p:cNvPr>
          <p:cNvSpPr txBox="1"/>
          <p:nvPr/>
        </p:nvSpPr>
        <p:spPr>
          <a:xfrm>
            <a:off x="8869484" y="5264021"/>
            <a:ext cx="1268296"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期間、月</a:t>
            </a:r>
          </a:p>
        </p:txBody>
      </p:sp>
      <p:grpSp>
        <p:nvGrpSpPr>
          <p:cNvPr id="25" name="Group 24">
            <a:extLst>
              <a:ext uri="{FF2B5EF4-FFF2-40B4-BE49-F238E27FC236}">
                <a16:creationId xmlns:a16="http://schemas.microsoft.com/office/drawing/2014/main" id="{BCE6540B-0809-93C2-76B1-B354BD1F859F}"/>
              </a:ext>
            </a:extLst>
          </p:cNvPr>
          <p:cNvGrpSpPr/>
          <p:nvPr/>
        </p:nvGrpSpPr>
        <p:grpSpPr>
          <a:xfrm>
            <a:off x="6705135" y="4918213"/>
            <a:ext cx="5313600" cy="360147"/>
            <a:chOff x="6407411" y="4918213"/>
            <a:chExt cx="5364000" cy="360147"/>
          </a:xfrm>
        </p:grpSpPr>
        <p:sp>
          <p:nvSpPr>
            <p:cNvPr id="26" name="Line 21">
              <a:extLst>
                <a:ext uri="{FF2B5EF4-FFF2-40B4-BE49-F238E27FC236}">
                  <a16:creationId xmlns:a16="http://schemas.microsoft.com/office/drawing/2014/main" id="{9F5863C2-B775-0AF7-5579-7631855B8AE0}"/>
                </a:ext>
              </a:extLst>
            </p:cNvPr>
            <p:cNvSpPr>
              <a:spLocks noChangeShapeType="1"/>
            </p:cNvSpPr>
            <p:nvPr/>
          </p:nvSpPr>
          <p:spPr bwMode="auto">
            <a:xfrm>
              <a:off x="1163205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B96836E4-CC6F-92B7-7862-B205119BAF00}"/>
                </a:ext>
              </a:extLst>
            </p:cNvPr>
            <p:cNvSpPr txBox="1"/>
            <p:nvPr/>
          </p:nvSpPr>
          <p:spPr>
            <a:xfrm>
              <a:off x="11486166"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39</a:t>
              </a:r>
            </a:p>
          </p:txBody>
        </p:sp>
        <p:sp>
          <p:nvSpPr>
            <p:cNvPr id="28" name="Line 21">
              <a:extLst>
                <a:ext uri="{FF2B5EF4-FFF2-40B4-BE49-F238E27FC236}">
                  <a16:creationId xmlns:a16="http://schemas.microsoft.com/office/drawing/2014/main" id="{AB1F69CC-6900-3826-3702-3641240E6371}"/>
                </a:ext>
              </a:extLst>
            </p:cNvPr>
            <p:cNvSpPr>
              <a:spLocks noChangeShapeType="1"/>
            </p:cNvSpPr>
            <p:nvPr/>
          </p:nvSpPr>
          <p:spPr bwMode="auto">
            <a:xfrm>
              <a:off x="1123736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CB902014-0A10-10A1-7DBE-F4FFF15330B5}"/>
                </a:ext>
              </a:extLst>
            </p:cNvPr>
            <p:cNvSpPr txBox="1"/>
            <p:nvPr/>
          </p:nvSpPr>
          <p:spPr>
            <a:xfrm>
              <a:off x="11091476"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36</a:t>
              </a:r>
            </a:p>
          </p:txBody>
        </p:sp>
        <p:sp>
          <p:nvSpPr>
            <p:cNvPr id="30" name="Line 21">
              <a:extLst>
                <a:ext uri="{FF2B5EF4-FFF2-40B4-BE49-F238E27FC236}">
                  <a16:creationId xmlns:a16="http://schemas.microsoft.com/office/drawing/2014/main" id="{38329D1E-1C12-5A00-3A2A-F4D5CF26B007}"/>
                </a:ext>
              </a:extLst>
            </p:cNvPr>
            <p:cNvSpPr>
              <a:spLocks noChangeShapeType="1"/>
            </p:cNvSpPr>
            <p:nvPr/>
          </p:nvSpPr>
          <p:spPr bwMode="auto">
            <a:xfrm>
              <a:off x="1084267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5B395F59-2D2A-3ACE-9D57-B38AF8590931}"/>
                </a:ext>
              </a:extLst>
            </p:cNvPr>
            <p:cNvSpPr txBox="1"/>
            <p:nvPr/>
          </p:nvSpPr>
          <p:spPr>
            <a:xfrm>
              <a:off x="1069678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33</a:t>
              </a:r>
            </a:p>
          </p:txBody>
        </p:sp>
        <p:sp>
          <p:nvSpPr>
            <p:cNvPr id="32" name="Line 21">
              <a:extLst>
                <a:ext uri="{FF2B5EF4-FFF2-40B4-BE49-F238E27FC236}">
                  <a16:creationId xmlns:a16="http://schemas.microsoft.com/office/drawing/2014/main" id="{1F42F627-3F26-F409-5451-DFEDA40350FA}"/>
                </a:ext>
              </a:extLst>
            </p:cNvPr>
            <p:cNvSpPr>
              <a:spLocks noChangeShapeType="1"/>
            </p:cNvSpPr>
            <p:nvPr/>
          </p:nvSpPr>
          <p:spPr bwMode="auto">
            <a:xfrm>
              <a:off x="1044798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392A2B1D-A507-3E94-0AEB-CBBD0D5D9E94}"/>
                </a:ext>
              </a:extLst>
            </p:cNvPr>
            <p:cNvSpPr txBox="1"/>
            <p:nvPr/>
          </p:nvSpPr>
          <p:spPr>
            <a:xfrm>
              <a:off x="1030209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30</a:t>
              </a:r>
            </a:p>
          </p:txBody>
        </p:sp>
        <p:sp>
          <p:nvSpPr>
            <p:cNvPr id="34" name="Line 21">
              <a:extLst>
                <a:ext uri="{FF2B5EF4-FFF2-40B4-BE49-F238E27FC236}">
                  <a16:creationId xmlns:a16="http://schemas.microsoft.com/office/drawing/2014/main" id="{7EA9CD3C-E1AD-F072-B03B-0FFB78DFC7A1}"/>
                </a:ext>
              </a:extLst>
            </p:cNvPr>
            <p:cNvSpPr>
              <a:spLocks noChangeShapeType="1"/>
            </p:cNvSpPr>
            <p:nvPr/>
          </p:nvSpPr>
          <p:spPr bwMode="auto">
            <a:xfrm>
              <a:off x="1005329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909F5F65-9604-A4FC-BB2C-EB60DEE15935}"/>
                </a:ext>
              </a:extLst>
            </p:cNvPr>
            <p:cNvSpPr txBox="1"/>
            <p:nvPr/>
          </p:nvSpPr>
          <p:spPr>
            <a:xfrm>
              <a:off x="990740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27</a:t>
              </a:r>
            </a:p>
          </p:txBody>
        </p:sp>
        <p:sp>
          <p:nvSpPr>
            <p:cNvPr id="36" name="Line 21">
              <a:extLst>
                <a:ext uri="{FF2B5EF4-FFF2-40B4-BE49-F238E27FC236}">
                  <a16:creationId xmlns:a16="http://schemas.microsoft.com/office/drawing/2014/main" id="{E675EA60-E66C-1298-D0CF-FE93C6B0884F}"/>
                </a:ext>
              </a:extLst>
            </p:cNvPr>
            <p:cNvSpPr>
              <a:spLocks noChangeShapeType="1"/>
            </p:cNvSpPr>
            <p:nvPr/>
          </p:nvSpPr>
          <p:spPr bwMode="auto">
            <a:xfrm>
              <a:off x="965860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E775421E-80B9-2EF8-AF9F-E1ED1390B42F}"/>
                </a:ext>
              </a:extLst>
            </p:cNvPr>
            <p:cNvSpPr txBox="1"/>
            <p:nvPr/>
          </p:nvSpPr>
          <p:spPr>
            <a:xfrm>
              <a:off x="951271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24</a:t>
              </a:r>
            </a:p>
          </p:txBody>
        </p:sp>
        <p:sp>
          <p:nvSpPr>
            <p:cNvPr id="38" name="Line 21">
              <a:extLst>
                <a:ext uri="{FF2B5EF4-FFF2-40B4-BE49-F238E27FC236}">
                  <a16:creationId xmlns:a16="http://schemas.microsoft.com/office/drawing/2014/main" id="{34DC8D88-3B5B-D94A-1B36-2142DBB4CFD0}"/>
                </a:ext>
              </a:extLst>
            </p:cNvPr>
            <p:cNvSpPr>
              <a:spLocks noChangeShapeType="1"/>
            </p:cNvSpPr>
            <p:nvPr/>
          </p:nvSpPr>
          <p:spPr bwMode="auto">
            <a:xfrm>
              <a:off x="926391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EC2C5BF8-3D0B-BC6B-9F92-C53E7A6AA3D8}"/>
                </a:ext>
              </a:extLst>
            </p:cNvPr>
            <p:cNvSpPr txBox="1"/>
            <p:nvPr/>
          </p:nvSpPr>
          <p:spPr>
            <a:xfrm>
              <a:off x="911802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21</a:t>
              </a:r>
            </a:p>
          </p:txBody>
        </p:sp>
        <p:sp>
          <p:nvSpPr>
            <p:cNvPr id="40" name="Line 21">
              <a:extLst>
                <a:ext uri="{FF2B5EF4-FFF2-40B4-BE49-F238E27FC236}">
                  <a16:creationId xmlns:a16="http://schemas.microsoft.com/office/drawing/2014/main" id="{5405E787-EA56-F0F2-F21E-8E959AD9C1E6}"/>
                </a:ext>
              </a:extLst>
            </p:cNvPr>
            <p:cNvSpPr>
              <a:spLocks noChangeShapeType="1"/>
            </p:cNvSpPr>
            <p:nvPr/>
          </p:nvSpPr>
          <p:spPr bwMode="auto">
            <a:xfrm>
              <a:off x="886922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EB620089-59E9-790E-3386-98A51C6EFA1A}"/>
                </a:ext>
              </a:extLst>
            </p:cNvPr>
            <p:cNvSpPr txBox="1"/>
            <p:nvPr/>
          </p:nvSpPr>
          <p:spPr>
            <a:xfrm>
              <a:off x="872333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18</a:t>
              </a:r>
            </a:p>
          </p:txBody>
        </p:sp>
        <p:sp>
          <p:nvSpPr>
            <p:cNvPr id="42" name="Line 21">
              <a:extLst>
                <a:ext uri="{FF2B5EF4-FFF2-40B4-BE49-F238E27FC236}">
                  <a16:creationId xmlns:a16="http://schemas.microsoft.com/office/drawing/2014/main" id="{BA6E7B87-A95B-F9DC-E3EE-A8B5B7C2EEE3}"/>
                </a:ext>
              </a:extLst>
            </p:cNvPr>
            <p:cNvSpPr>
              <a:spLocks noChangeShapeType="1"/>
            </p:cNvSpPr>
            <p:nvPr/>
          </p:nvSpPr>
          <p:spPr bwMode="auto">
            <a:xfrm>
              <a:off x="847453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5CB4D99A-0CEA-A3F1-4400-D4E2EB39ABBE}"/>
                </a:ext>
              </a:extLst>
            </p:cNvPr>
            <p:cNvSpPr txBox="1"/>
            <p:nvPr/>
          </p:nvSpPr>
          <p:spPr>
            <a:xfrm>
              <a:off x="832864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15</a:t>
              </a:r>
            </a:p>
          </p:txBody>
        </p:sp>
        <p:sp>
          <p:nvSpPr>
            <p:cNvPr id="44" name="Line 21">
              <a:extLst>
                <a:ext uri="{FF2B5EF4-FFF2-40B4-BE49-F238E27FC236}">
                  <a16:creationId xmlns:a16="http://schemas.microsoft.com/office/drawing/2014/main" id="{AD8AEB90-CCD8-C3CE-6E37-92B128794847}"/>
                </a:ext>
              </a:extLst>
            </p:cNvPr>
            <p:cNvSpPr>
              <a:spLocks noChangeShapeType="1"/>
            </p:cNvSpPr>
            <p:nvPr/>
          </p:nvSpPr>
          <p:spPr bwMode="auto">
            <a:xfrm>
              <a:off x="807984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52FFD855-BDB4-5221-8E27-31C6984CD31F}"/>
                </a:ext>
              </a:extLst>
            </p:cNvPr>
            <p:cNvSpPr txBox="1"/>
            <p:nvPr/>
          </p:nvSpPr>
          <p:spPr>
            <a:xfrm>
              <a:off x="7933957" y="4990213"/>
              <a:ext cx="28524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12</a:t>
              </a:r>
            </a:p>
          </p:txBody>
        </p:sp>
        <p:sp>
          <p:nvSpPr>
            <p:cNvPr id="46" name="Line 21">
              <a:extLst>
                <a:ext uri="{FF2B5EF4-FFF2-40B4-BE49-F238E27FC236}">
                  <a16:creationId xmlns:a16="http://schemas.microsoft.com/office/drawing/2014/main" id="{5C80A6F1-381F-66D3-029E-BDDEF1677F8E}"/>
                </a:ext>
              </a:extLst>
            </p:cNvPr>
            <p:cNvSpPr>
              <a:spLocks noChangeShapeType="1"/>
            </p:cNvSpPr>
            <p:nvPr/>
          </p:nvSpPr>
          <p:spPr bwMode="auto">
            <a:xfrm>
              <a:off x="768515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6A363EBF-8701-569E-DBD1-427D7470CCA0}"/>
                </a:ext>
              </a:extLst>
            </p:cNvPr>
            <p:cNvSpPr txBox="1"/>
            <p:nvPr/>
          </p:nvSpPr>
          <p:spPr>
            <a:xfrm>
              <a:off x="7591481" y="4990213"/>
              <a:ext cx="18081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9</a:t>
              </a:r>
            </a:p>
          </p:txBody>
        </p:sp>
        <p:sp>
          <p:nvSpPr>
            <p:cNvPr id="48" name="Line 21">
              <a:extLst>
                <a:ext uri="{FF2B5EF4-FFF2-40B4-BE49-F238E27FC236}">
                  <a16:creationId xmlns:a16="http://schemas.microsoft.com/office/drawing/2014/main" id="{17D7C414-8199-2601-5191-C3F5DFB1E2C4}"/>
                </a:ext>
              </a:extLst>
            </p:cNvPr>
            <p:cNvSpPr>
              <a:spLocks noChangeShapeType="1"/>
            </p:cNvSpPr>
            <p:nvPr/>
          </p:nvSpPr>
          <p:spPr bwMode="auto">
            <a:xfrm>
              <a:off x="729046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3C54DCC6-F4A1-9105-A9DD-B6B088AC4EB8}"/>
                </a:ext>
              </a:extLst>
            </p:cNvPr>
            <p:cNvSpPr txBox="1"/>
            <p:nvPr/>
          </p:nvSpPr>
          <p:spPr>
            <a:xfrm>
              <a:off x="7196791" y="4990213"/>
              <a:ext cx="18081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6</a:t>
              </a:r>
            </a:p>
          </p:txBody>
        </p:sp>
        <p:sp>
          <p:nvSpPr>
            <p:cNvPr id="50" name="Line 21">
              <a:extLst>
                <a:ext uri="{FF2B5EF4-FFF2-40B4-BE49-F238E27FC236}">
                  <a16:creationId xmlns:a16="http://schemas.microsoft.com/office/drawing/2014/main" id="{65922DE4-A2C3-F230-A393-A8F00695BFF4}"/>
                </a:ext>
              </a:extLst>
            </p:cNvPr>
            <p:cNvSpPr>
              <a:spLocks noChangeShapeType="1"/>
            </p:cNvSpPr>
            <p:nvPr/>
          </p:nvSpPr>
          <p:spPr bwMode="auto">
            <a:xfrm>
              <a:off x="689577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877A1F0A-29E3-4CFE-939D-5404F0DFDE59}"/>
                </a:ext>
              </a:extLst>
            </p:cNvPr>
            <p:cNvSpPr txBox="1"/>
            <p:nvPr/>
          </p:nvSpPr>
          <p:spPr>
            <a:xfrm>
              <a:off x="6802101" y="4990213"/>
              <a:ext cx="18081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a:t>
              </a:r>
            </a:p>
          </p:txBody>
        </p:sp>
        <p:sp>
          <p:nvSpPr>
            <p:cNvPr id="52" name="Line 21">
              <a:extLst>
                <a:ext uri="{FF2B5EF4-FFF2-40B4-BE49-F238E27FC236}">
                  <a16:creationId xmlns:a16="http://schemas.microsoft.com/office/drawing/2014/main" id="{413E72D3-DCC9-0425-6F5A-EB4190BD0FCC}"/>
                </a:ext>
              </a:extLst>
            </p:cNvPr>
            <p:cNvSpPr>
              <a:spLocks noChangeShapeType="1"/>
            </p:cNvSpPr>
            <p:nvPr/>
          </p:nvSpPr>
          <p:spPr bwMode="auto">
            <a:xfrm>
              <a:off x="650108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591CE19C-5A1E-5DC9-58A5-14DB0FA0425C}"/>
                </a:ext>
              </a:extLst>
            </p:cNvPr>
            <p:cNvSpPr txBox="1"/>
            <p:nvPr/>
          </p:nvSpPr>
          <p:spPr>
            <a:xfrm>
              <a:off x="6407411" y="4990213"/>
              <a:ext cx="180818"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grpSp>
        <p:nvGrpSpPr>
          <p:cNvPr id="54" name="Group 53">
            <a:extLst>
              <a:ext uri="{FF2B5EF4-FFF2-40B4-BE49-F238E27FC236}">
                <a16:creationId xmlns:a16="http://schemas.microsoft.com/office/drawing/2014/main" id="{3B1DAB14-7CDD-4548-7D2E-61B4E366492E}"/>
              </a:ext>
            </a:extLst>
          </p:cNvPr>
          <p:cNvGrpSpPr/>
          <p:nvPr/>
        </p:nvGrpSpPr>
        <p:grpSpPr>
          <a:xfrm>
            <a:off x="6655043" y="5631712"/>
            <a:ext cx="5313600" cy="288147"/>
            <a:chOff x="6478828" y="5971952"/>
            <a:chExt cx="5353781" cy="288147"/>
          </a:xfrm>
        </p:grpSpPr>
        <p:sp>
          <p:nvSpPr>
            <p:cNvPr id="55" name="TextBox 54">
              <a:extLst>
                <a:ext uri="{FF2B5EF4-FFF2-40B4-BE49-F238E27FC236}">
                  <a16:creationId xmlns:a16="http://schemas.microsoft.com/office/drawing/2014/main" id="{46F3D8CB-2936-A04C-DE9A-7FAE135E61EF}"/>
                </a:ext>
              </a:extLst>
            </p:cNvPr>
            <p:cNvSpPr txBox="1"/>
            <p:nvPr/>
          </p:nvSpPr>
          <p:spPr>
            <a:xfrm>
              <a:off x="11659721" y="5971952"/>
              <a:ext cx="172888"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0</a:t>
              </a:r>
            </a:p>
          </p:txBody>
        </p:sp>
        <p:sp>
          <p:nvSpPr>
            <p:cNvPr id="56" name="TextBox 55">
              <a:extLst>
                <a:ext uri="{FF2B5EF4-FFF2-40B4-BE49-F238E27FC236}">
                  <a16:creationId xmlns:a16="http://schemas.microsoft.com/office/drawing/2014/main" id="{A3A2756B-26CB-AFC6-FF9B-72478305EF2C}"/>
                </a:ext>
              </a:extLst>
            </p:cNvPr>
            <p:cNvSpPr txBox="1"/>
            <p:nvPr/>
          </p:nvSpPr>
          <p:spPr>
            <a:xfrm>
              <a:off x="11265031" y="5971952"/>
              <a:ext cx="172888"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2</a:t>
              </a:r>
            </a:p>
          </p:txBody>
        </p:sp>
        <p:sp>
          <p:nvSpPr>
            <p:cNvPr id="57" name="TextBox 56">
              <a:extLst>
                <a:ext uri="{FF2B5EF4-FFF2-40B4-BE49-F238E27FC236}">
                  <a16:creationId xmlns:a16="http://schemas.microsoft.com/office/drawing/2014/main" id="{03CC2D66-D44C-2018-0F47-292C087B7C31}"/>
                </a:ext>
              </a:extLst>
            </p:cNvPr>
            <p:cNvSpPr txBox="1"/>
            <p:nvPr/>
          </p:nvSpPr>
          <p:spPr>
            <a:xfrm>
              <a:off x="10870342" y="5971952"/>
              <a:ext cx="172888"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2</a:t>
              </a:r>
            </a:p>
          </p:txBody>
        </p:sp>
        <p:sp>
          <p:nvSpPr>
            <p:cNvPr id="58" name="TextBox 57">
              <a:extLst>
                <a:ext uri="{FF2B5EF4-FFF2-40B4-BE49-F238E27FC236}">
                  <a16:creationId xmlns:a16="http://schemas.microsoft.com/office/drawing/2014/main" id="{562D7763-5605-F9D9-8FA8-1436AC44E193}"/>
                </a:ext>
              </a:extLst>
            </p:cNvPr>
            <p:cNvSpPr txBox="1"/>
            <p:nvPr/>
          </p:nvSpPr>
          <p:spPr>
            <a:xfrm>
              <a:off x="10475651" y="5971952"/>
              <a:ext cx="172888"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3</a:t>
              </a:r>
            </a:p>
          </p:txBody>
        </p:sp>
        <p:sp>
          <p:nvSpPr>
            <p:cNvPr id="59" name="TextBox 58">
              <a:extLst>
                <a:ext uri="{FF2B5EF4-FFF2-40B4-BE49-F238E27FC236}">
                  <a16:creationId xmlns:a16="http://schemas.microsoft.com/office/drawing/2014/main" id="{90CAE366-9749-1A64-05B0-FF94AC62EF34}"/>
                </a:ext>
              </a:extLst>
            </p:cNvPr>
            <p:cNvSpPr txBox="1"/>
            <p:nvPr/>
          </p:nvSpPr>
          <p:spPr>
            <a:xfrm>
              <a:off x="10080962" y="5971952"/>
              <a:ext cx="172888"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5</a:t>
              </a:r>
            </a:p>
          </p:txBody>
        </p:sp>
        <p:sp>
          <p:nvSpPr>
            <p:cNvPr id="60" name="TextBox 59">
              <a:extLst>
                <a:ext uri="{FF2B5EF4-FFF2-40B4-BE49-F238E27FC236}">
                  <a16:creationId xmlns:a16="http://schemas.microsoft.com/office/drawing/2014/main" id="{22E6AEDE-7E80-2650-B269-893C6A59461D}"/>
                </a:ext>
              </a:extLst>
            </p:cNvPr>
            <p:cNvSpPr txBox="1"/>
            <p:nvPr/>
          </p:nvSpPr>
          <p:spPr>
            <a:xfrm>
              <a:off x="9686272" y="5971952"/>
              <a:ext cx="172888"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8</a:t>
              </a:r>
            </a:p>
          </p:txBody>
        </p:sp>
        <p:sp>
          <p:nvSpPr>
            <p:cNvPr id="61" name="TextBox 60">
              <a:extLst>
                <a:ext uri="{FF2B5EF4-FFF2-40B4-BE49-F238E27FC236}">
                  <a16:creationId xmlns:a16="http://schemas.microsoft.com/office/drawing/2014/main" id="{304B76B3-33D7-C3C7-0E14-A2ABDC684BAF}"/>
                </a:ext>
              </a:extLst>
            </p:cNvPr>
            <p:cNvSpPr txBox="1"/>
            <p:nvPr/>
          </p:nvSpPr>
          <p:spPr>
            <a:xfrm>
              <a:off x="9241658" y="5971952"/>
              <a:ext cx="272736"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15</a:t>
              </a:r>
            </a:p>
          </p:txBody>
        </p:sp>
        <p:sp>
          <p:nvSpPr>
            <p:cNvPr id="62" name="TextBox 61">
              <a:extLst>
                <a:ext uri="{FF2B5EF4-FFF2-40B4-BE49-F238E27FC236}">
                  <a16:creationId xmlns:a16="http://schemas.microsoft.com/office/drawing/2014/main" id="{45814029-B351-6721-6C71-7973DAA5EB3B}"/>
                </a:ext>
              </a:extLst>
            </p:cNvPr>
            <p:cNvSpPr txBox="1"/>
            <p:nvPr/>
          </p:nvSpPr>
          <p:spPr>
            <a:xfrm>
              <a:off x="8846968" y="5971952"/>
              <a:ext cx="272736"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19</a:t>
              </a:r>
            </a:p>
          </p:txBody>
        </p:sp>
        <p:sp>
          <p:nvSpPr>
            <p:cNvPr id="63" name="TextBox 62">
              <a:extLst>
                <a:ext uri="{FF2B5EF4-FFF2-40B4-BE49-F238E27FC236}">
                  <a16:creationId xmlns:a16="http://schemas.microsoft.com/office/drawing/2014/main" id="{43135DD2-EC99-276A-4BEA-5E560326DBC8}"/>
                </a:ext>
              </a:extLst>
            </p:cNvPr>
            <p:cNvSpPr txBox="1"/>
            <p:nvPr/>
          </p:nvSpPr>
          <p:spPr>
            <a:xfrm>
              <a:off x="8452278" y="5971952"/>
              <a:ext cx="272736"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22</a:t>
              </a:r>
            </a:p>
          </p:txBody>
        </p:sp>
        <p:sp>
          <p:nvSpPr>
            <p:cNvPr id="640" name="TextBox 639">
              <a:extLst>
                <a:ext uri="{FF2B5EF4-FFF2-40B4-BE49-F238E27FC236}">
                  <a16:creationId xmlns:a16="http://schemas.microsoft.com/office/drawing/2014/main" id="{DAECA255-DC73-8F31-A353-0021AF1E2F65}"/>
                </a:ext>
              </a:extLst>
            </p:cNvPr>
            <p:cNvSpPr txBox="1"/>
            <p:nvPr/>
          </p:nvSpPr>
          <p:spPr>
            <a:xfrm>
              <a:off x="8057588" y="5971952"/>
              <a:ext cx="272736"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31</a:t>
              </a:r>
            </a:p>
          </p:txBody>
        </p:sp>
        <p:sp>
          <p:nvSpPr>
            <p:cNvPr id="641" name="TextBox 640">
              <a:extLst>
                <a:ext uri="{FF2B5EF4-FFF2-40B4-BE49-F238E27FC236}">
                  <a16:creationId xmlns:a16="http://schemas.microsoft.com/office/drawing/2014/main" id="{C59A49BC-396D-3D19-C465-F010DAC0C718}"/>
                </a:ext>
              </a:extLst>
            </p:cNvPr>
            <p:cNvSpPr txBox="1"/>
            <p:nvPr/>
          </p:nvSpPr>
          <p:spPr>
            <a:xfrm>
              <a:off x="7662898" y="5971952"/>
              <a:ext cx="272737"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34</a:t>
              </a:r>
            </a:p>
          </p:txBody>
        </p:sp>
        <p:sp>
          <p:nvSpPr>
            <p:cNvPr id="642" name="TextBox 641">
              <a:extLst>
                <a:ext uri="{FF2B5EF4-FFF2-40B4-BE49-F238E27FC236}">
                  <a16:creationId xmlns:a16="http://schemas.microsoft.com/office/drawing/2014/main" id="{3FE3A848-A06F-9390-8D59-2AC815662FA8}"/>
                </a:ext>
              </a:extLst>
            </p:cNvPr>
            <p:cNvSpPr txBox="1"/>
            <p:nvPr/>
          </p:nvSpPr>
          <p:spPr>
            <a:xfrm>
              <a:off x="7268208" y="5971952"/>
              <a:ext cx="272737"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40</a:t>
              </a:r>
            </a:p>
          </p:txBody>
        </p:sp>
        <p:sp>
          <p:nvSpPr>
            <p:cNvPr id="643" name="TextBox 642">
              <a:extLst>
                <a:ext uri="{FF2B5EF4-FFF2-40B4-BE49-F238E27FC236}">
                  <a16:creationId xmlns:a16="http://schemas.microsoft.com/office/drawing/2014/main" id="{9E36A7AD-64B7-135F-A267-7E16E9498977}"/>
                </a:ext>
              </a:extLst>
            </p:cNvPr>
            <p:cNvSpPr txBox="1"/>
            <p:nvPr/>
          </p:nvSpPr>
          <p:spPr>
            <a:xfrm>
              <a:off x="6873518" y="5971952"/>
              <a:ext cx="272737"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51</a:t>
              </a:r>
            </a:p>
          </p:txBody>
        </p:sp>
        <p:sp>
          <p:nvSpPr>
            <p:cNvPr id="644" name="TextBox 643">
              <a:extLst>
                <a:ext uri="{FF2B5EF4-FFF2-40B4-BE49-F238E27FC236}">
                  <a16:creationId xmlns:a16="http://schemas.microsoft.com/office/drawing/2014/main" id="{F733B278-3551-01F1-A2D3-4A3D20C0FE1E}"/>
                </a:ext>
              </a:extLst>
            </p:cNvPr>
            <p:cNvSpPr txBox="1"/>
            <p:nvPr/>
          </p:nvSpPr>
          <p:spPr>
            <a:xfrm>
              <a:off x="6478828" y="5971952"/>
              <a:ext cx="272737" cy="288147"/>
            </a:xfrm>
            <a:prstGeom prst="rect">
              <a:avLst/>
            </a:prstGeom>
            <a:noFill/>
          </p:spPr>
          <p:txBody>
            <a:bodyPr wrap="none" lIns="36000" tIns="36000" rIns="36000" bIns="36000" rtlCol="0" anchor="t" anchorCtr="0">
              <a:spAutoFit/>
            </a:bodyPr>
            <a:lstStyle/>
            <a:p>
              <a:pPr algn="ctr" rtl="0"/>
              <a:r>
                <a:rPr lang="ja-jp" sz="1400">
                  <a:solidFill>
                    <a:srgbClr val="263F6A"/>
                  </a:solidFill>
                  <a:latin typeface="Arial" panose="020B0604020202020204" pitchFamily="34" charset="0"/>
                  <a:cs typeface="Arial" panose="020B0604020202020204" pitchFamily="34" charset="0"/>
                </a:rPr>
                <a:t>65</a:t>
              </a:r>
            </a:p>
          </p:txBody>
        </p:sp>
      </p:grpSp>
      <p:cxnSp>
        <p:nvCxnSpPr>
          <p:cNvPr id="645" name="Straight Connector 644">
            <a:extLst>
              <a:ext uri="{FF2B5EF4-FFF2-40B4-BE49-F238E27FC236}">
                <a16:creationId xmlns:a16="http://schemas.microsoft.com/office/drawing/2014/main" id="{AD8961AE-5EBC-C660-E56B-F492287CDDF1}"/>
              </a:ext>
            </a:extLst>
          </p:cNvPr>
          <p:cNvCxnSpPr>
            <a:cxnSpLocks/>
          </p:cNvCxnSpPr>
          <p:nvPr/>
        </p:nvCxnSpPr>
        <p:spPr>
          <a:xfrm>
            <a:off x="6794217" y="3429000"/>
            <a:ext cx="1818167"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646" name="Straight Connector 645">
            <a:extLst>
              <a:ext uri="{FF2B5EF4-FFF2-40B4-BE49-F238E27FC236}">
                <a16:creationId xmlns:a16="http://schemas.microsoft.com/office/drawing/2014/main" id="{BC9C929A-34E8-F5C6-4D6E-C7427CAFC981}"/>
              </a:ext>
            </a:extLst>
          </p:cNvPr>
          <p:cNvCxnSpPr/>
          <p:nvPr/>
        </p:nvCxnSpPr>
        <p:spPr>
          <a:xfrm>
            <a:off x="8601752" y="3429000"/>
            <a:ext cx="0" cy="1483242"/>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647" name="Group 646">
            <a:extLst>
              <a:ext uri="{FF2B5EF4-FFF2-40B4-BE49-F238E27FC236}">
                <a16:creationId xmlns:a16="http://schemas.microsoft.com/office/drawing/2014/main" id="{66344041-AFD4-FC65-2B39-5CD04F4BF5D0}"/>
              </a:ext>
            </a:extLst>
          </p:cNvPr>
          <p:cNvGrpSpPr/>
          <p:nvPr/>
        </p:nvGrpSpPr>
        <p:grpSpPr>
          <a:xfrm>
            <a:off x="6772607" y="1883402"/>
            <a:ext cx="4962277" cy="2222562"/>
            <a:chOff x="3614737" y="2319337"/>
            <a:chExt cx="4962277" cy="2222562"/>
          </a:xfrm>
        </p:grpSpPr>
        <p:sp>
          <p:nvSpPr>
            <p:cNvPr id="648" name="Freeform: Shape 647">
              <a:extLst>
                <a:ext uri="{FF2B5EF4-FFF2-40B4-BE49-F238E27FC236}">
                  <a16:creationId xmlns:a16="http://schemas.microsoft.com/office/drawing/2014/main" id="{C44534E0-A87A-CF0D-F3E7-894342D1EF6A}"/>
                </a:ext>
              </a:extLst>
            </p:cNvPr>
            <p:cNvSpPr/>
            <p:nvPr/>
          </p:nvSpPr>
          <p:spPr>
            <a:xfrm>
              <a:off x="3614737" y="2373825"/>
              <a:ext cx="4962277" cy="2122612"/>
            </a:xfrm>
            <a:custGeom>
              <a:avLst/>
              <a:gdLst>
                <a:gd name="connsiteX0" fmla="*/ 4962278 w 4962277"/>
                <a:gd name="connsiteY0" fmla="*/ 2122612 h 2122612"/>
                <a:gd name="connsiteX1" fmla="*/ 3438992 w 4962277"/>
                <a:gd name="connsiteY1" fmla="*/ 2122612 h 2122612"/>
                <a:gd name="connsiteX2" fmla="*/ 3438992 w 4962277"/>
                <a:gd name="connsiteY2" fmla="*/ 1965650 h 2122612"/>
                <a:gd name="connsiteX3" fmla="*/ 3335531 w 4962277"/>
                <a:gd name="connsiteY3" fmla="*/ 1965650 h 2122612"/>
                <a:gd name="connsiteX4" fmla="*/ 3335531 w 4962277"/>
                <a:gd name="connsiteY4" fmla="*/ 1812250 h 2122612"/>
                <a:gd name="connsiteX5" fmla="*/ 2893171 w 4962277"/>
                <a:gd name="connsiteY5" fmla="*/ 1812250 h 2122612"/>
                <a:gd name="connsiteX6" fmla="*/ 2893171 w 4962277"/>
                <a:gd name="connsiteY6" fmla="*/ 1730201 h 2122612"/>
                <a:gd name="connsiteX7" fmla="*/ 2550700 w 4962277"/>
                <a:gd name="connsiteY7" fmla="*/ 1730201 h 2122612"/>
                <a:gd name="connsiteX8" fmla="*/ 2550700 w 4962277"/>
                <a:gd name="connsiteY8" fmla="*/ 1591070 h 2122612"/>
                <a:gd name="connsiteX9" fmla="*/ 2026291 w 4962277"/>
                <a:gd name="connsiteY9" fmla="*/ 1591070 h 2122612"/>
                <a:gd name="connsiteX10" fmla="*/ 2026291 w 4962277"/>
                <a:gd name="connsiteY10" fmla="*/ 1519718 h 2122612"/>
                <a:gd name="connsiteX11" fmla="*/ 1812246 w 4962277"/>
                <a:gd name="connsiteY11" fmla="*/ 1519718 h 2122612"/>
                <a:gd name="connsiteX12" fmla="*/ 1812246 w 4962277"/>
                <a:gd name="connsiteY12" fmla="*/ 1394864 h 2122612"/>
                <a:gd name="connsiteX13" fmla="*/ 1730197 w 4962277"/>
                <a:gd name="connsiteY13" fmla="*/ 1394864 h 2122612"/>
                <a:gd name="connsiteX14" fmla="*/ 1730197 w 4962277"/>
                <a:gd name="connsiteY14" fmla="*/ 1327075 h 2122612"/>
                <a:gd name="connsiteX15" fmla="*/ 1655283 w 4962277"/>
                <a:gd name="connsiteY15" fmla="*/ 1327075 h 2122612"/>
                <a:gd name="connsiteX16" fmla="*/ 1655283 w 4962277"/>
                <a:gd name="connsiteY16" fmla="*/ 1273563 h 2122612"/>
                <a:gd name="connsiteX17" fmla="*/ 1623174 w 4962277"/>
                <a:gd name="connsiteY17" fmla="*/ 1273563 h 2122612"/>
                <a:gd name="connsiteX18" fmla="*/ 1623174 w 4962277"/>
                <a:gd name="connsiteY18" fmla="*/ 1220052 h 2122612"/>
                <a:gd name="connsiteX19" fmla="*/ 1608906 w 4962277"/>
                <a:gd name="connsiteY19" fmla="*/ 1220052 h 2122612"/>
                <a:gd name="connsiteX20" fmla="*/ 1608906 w 4962277"/>
                <a:gd name="connsiteY20" fmla="*/ 1148710 h 2122612"/>
                <a:gd name="connsiteX21" fmla="*/ 1298543 w 4962277"/>
                <a:gd name="connsiteY21" fmla="*/ 1148710 h 2122612"/>
                <a:gd name="connsiteX22" fmla="*/ 1298543 w 4962277"/>
                <a:gd name="connsiteY22" fmla="*/ 1098760 h 2122612"/>
                <a:gd name="connsiteX23" fmla="*/ 1202217 w 4962277"/>
                <a:gd name="connsiteY23" fmla="*/ 1098760 h 2122612"/>
                <a:gd name="connsiteX24" fmla="*/ 1202217 w 4962277"/>
                <a:gd name="connsiteY24" fmla="*/ 1038115 h 2122612"/>
                <a:gd name="connsiteX25" fmla="*/ 1166546 w 4962277"/>
                <a:gd name="connsiteY25" fmla="*/ 1038115 h 2122612"/>
                <a:gd name="connsiteX26" fmla="*/ 1166546 w 4962277"/>
                <a:gd name="connsiteY26" fmla="*/ 988175 h 2122612"/>
                <a:gd name="connsiteX27" fmla="*/ 1066657 w 4962277"/>
                <a:gd name="connsiteY27" fmla="*/ 988175 h 2122612"/>
                <a:gd name="connsiteX28" fmla="*/ 1066657 w 4962277"/>
                <a:gd name="connsiteY28" fmla="*/ 934664 h 2122612"/>
                <a:gd name="connsiteX29" fmla="*/ 948933 w 4962277"/>
                <a:gd name="connsiteY29" fmla="*/ 934664 h 2122612"/>
                <a:gd name="connsiteX30" fmla="*/ 948933 w 4962277"/>
                <a:gd name="connsiteY30" fmla="*/ 884719 h 2122612"/>
                <a:gd name="connsiteX31" fmla="*/ 845477 w 4962277"/>
                <a:gd name="connsiteY31" fmla="*/ 884719 h 2122612"/>
                <a:gd name="connsiteX32" fmla="*/ 845477 w 4962277"/>
                <a:gd name="connsiteY32" fmla="*/ 824073 h 2122612"/>
                <a:gd name="connsiteX33" fmla="*/ 763427 w 4962277"/>
                <a:gd name="connsiteY33" fmla="*/ 824073 h 2122612"/>
                <a:gd name="connsiteX34" fmla="*/ 763427 w 4962277"/>
                <a:gd name="connsiteY34" fmla="*/ 791967 h 2122612"/>
                <a:gd name="connsiteX35" fmla="*/ 738455 w 4962277"/>
                <a:gd name="connsiteY35" fmla="*/ 791967 h 2122612"/>
                <a:gd name="connsiteX36" fmla="*/ 738455 w 4962277"/>
                <a:gd name="connsiteY36" fmla="*/ 781265 h 2122612"/>
                <a:gd name="connsiteX37" fmla="*/ 709915 w 4962277"/>
                <a:gd name="connsiteY37" fmla="*/ 781265 h 2122612"/>
                <a:gd name="connsiteX38" fmla="*/ 709915 w 4962277"/>
                <a:gd name="connsiteY38" fmla="*/ 720618 h 2122612"/>
                <a:gd name="connsiteX39" fmla="*/ 563651 w 4962277"/>
                <a:gd name="connsiteY39" fmla="*/ 720618 h 2122612"/>
                <a:gd name="connsiteX40" fmla="*/ 563651 w 4962277"/>
                <a:gd name="connsiteY40" fmla="*/ 585056 h 2122612"/>
                <a:gd name="connsiteX41" fmla="*/ 535113 w 4962277"/>
                <a:gd name="connsiteY41" fmla="*/ 585056 h 2122612"/>
                <a:gd name="connsiteX42" fmla="*/ 535113 w 4962277"/>
                <a:gd name="connsiteY42" fmla="*/ 520842 h 2122612"/>
                <a:gd name="connsiteX43" fmla="*/ 388849 w 4962277"/>
                <a:gd name="connsiteY43" fmla="*/ 520842 h 2122612"/>
                <a:gd name="connsiteX44" fmla="*/ 388849 w 4962277"/>
                <a:gd name="connsiteY44" fmla="*/ 392416 h 2122612"/>
                <a:gd name="connsiteX45" fmla="*/ 353174 w 4962277"/>
                <a:gd name="connsiteY45" fmla="*/ 392416 h 2122612"/>
                <a:gd name="connsiteX46" fmla="*/ 353174 w 4962277"/>
                <a:gd name="connsiteY46" fmla="*/ 324635 h 2122612"/>
                <a:gd name="connsiteX47" fmla="*/ 278259 w 4962277"/>
                <a:gd name="connsiteY47" fmla="*/ 324635 h 2122612"/>
                <a:gd name="connsiteX48" fmla="*/ 278259 w 4962277"/>
                <a:gd name="connsiteY48" fmla="*/ 274691 h 2122612"/>
                <a:gd name="connsiteX49" fmla="*/ 206911 w 4962277"/>
                <a:gd name="connsiteY49" fmla="*/ 274691 h 2122612"/>
                <a:gd name="connsiteX50" fmla="*/ 206911 w 4962277"/>
                <a:gd name="connsiteY50" fmla="*/ 185506 h 2122612"/>
                <a:gd name="connsiteX51" fmla="*/ 178371 w 4962277"/>
                <a:gd name="connsiteY51" fmla="*/ 185506 h 2122612"/>
                <a:gd name="connsiteX52" fmla="*/ 178371 w 4962277"/>
                <a:gd name="connsiteY52" fmla="*/ 96321 h 2122612"/>
                <a:gd name="connsiteX53" fmla="*/ 167669 w 4962277"/>
                <a:gd name="connsiteY53" fmla="*/ 96321 h 2122612"/>
                <a:gd name="connsiteX54" fmla="*/ 167669 w 4962277"/>
                <a:gd name="connsiteY54" fmla="*/ 0 h 2122612"/>
                <a:gd name="connsiteX55" fmla="*/ 0 w 4962277"/>
                <a:gd name="connsiteY55" fmla="*/ 0 h 2122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962277" h="2122612">
                  <a:moveTo>
                    <a:pt x="4962278" y="2122612"/>
                  </a:moveTo>
                  <a:lnTo>
                    <a:pt x="3438992" y="2122612"/>
                  </a:lnTo>
                  <a:lnTo>
                    <a:pt x="3438992" y="1965650"/>
                  </a:lnTo>
                  <a:lnTo>
                    <a:pt x="3335531" y="1965650"/>
                  </a:lnTo>
                  <a:lnTo>
                    <a:pt x="3335531" y="1812250"/>
                  </a:lnTo>
                  <a:lnTo>
                    <a:pt x="2893171" y="1812250"/>
                  </a:lnTo>
                  <a:lnTo>
                    <a:pt x="2893171" y="1730201"/>
                  </a:lnTo>
                  <a:lnTo>
                    <a:pt x="2550700" y="1730201"/>
                  </a:lnTo>
                  <a:lnTo>
                    <a:pt x="2550700" y="1591070"/>
                  </a:lnTo>
                  <a:lnTo>
                    <a:pt x="2026291" y="1591070"/>
                  </a:lnTo>
                  <a:lnTo>
                    <a:pt x="2026291" y="1519718"/>
                  </a:lnTo>
                  <a:lnTo>
                    <a:pt x="1812246" y="1519718"/>
                  </a:lnTo>
                  <a:lnTo>
                    <a:pt x="1812246" y="1394864"/>
                  </a:lnTo>
                  <a:lnTo>
                    <a:pt x="1730197" y="1394864"/>
                  </a:lnTo>
                  <a:lnTo>
                    <a:pt x="1730197" y="1327075"/>
                  </a:lnTo>
                  <a:lnTo>
                    <a:pt x="1655283" y="1327075"/>
                  </a:lnTo>
                  <a:lnTo>
                    <a:pt x="1655283" y="1273563"/>
                  </a:lnTo>
                  <a:lnTo>
                    <a:pt x="1623174" y="1273563"/>
                  </a:lnTo>
                  <a:lnTo>
                    <a:pt x="1623174" y="1220052"/>
                  </a:lnTo>
                  <a:lnTo>
                    <a:pt x="1608906" y="1220052"/>
                  </a:lnTo>
                  <a:lnTo>
                    <a:pt x="1608906" y="1148710"/>
                  </a:lnTo>
                  <a:lnTo>
                    <a:pt x="1298543" y="1148710"/>
                  </a:lnTo>
                  <a:lnTo>
                    <a:pt x="1298543" y="1098760"/>
                  </a:lnTo>
                  <a:lnTo>
                    <a:pt x="1202217" y="1098760"/>
                  </a:lnTo>
                  <a:lnTo>
                    <a:pt x="1202217" y="1038115"/>
                  </a:lnTo>
                  <a:lnTo>
                    <a:pt x="1166546" y="1038115"/>
                  </a:lnTo>
                  <a:lnTo>
                    <a:pt x="1166546" y="988175"/>
                  </a:lnTo>
                  <a:lnTo>
                    <a:pt x="1066657" y="988175"/>
                  </a:lnTo>
                  <a:lnTo>
                    <a:pt x="1066657" y="934664"/>
                  </a:lnTo>
                  <a:lnTo>
                    <a:pt x="948933" y="934664"/>
                  </a:lnTo>
                  <a:lnTo>
                    <a:pt x="948933" y="884719"/>
                  </a:lnTo>
                  <a:lnTo>
                    <a:pt x="845477" y="884719"/>
                  </a:lnTo>
                  <a:lnTo>
                    <a:pt x="845477" y="824073"/>
                  </a:lnTo>
                  <a:lnTo>
                    <a:pt x="763427" y="824073"/>
                  </a:lnTo>
                  <a:lnTo>
                    <a:pt x="763427" y="791967"/>
                  </a:lnTo>
                  <a:lnTo>
                    <a:pt x="738455" y="791967"/>
                  </a:lnTo>
                  <a:lnTo>
                    <a:pt x="738455" y="781265"/>
                  </a:lnTo>
                  <a:lnTo>
                    <a:pt x="709915" y="781265"/>
                  </a:lnTo>
                  <a:lnTo>
                    <a:pt x="709915" y="720618"/>
                  </a:lnTo>
                  <a:lnTo>
                    <a:pt x="563651" y="720618"/>
                  </a:lnTo>
                  <a:lnTo>
                    <a:pt x="563651" y="585056"/>
                  </a:lnTo>
                  <a:lnTo>
                    <a:pt x="535113" y="585056"/>
                  </a:lnTo>
                  <a:lnTo>
                    <a:pt x="535113" y="520842"/>
                  </a:lnTo>
                  <a:lnTo>
                    <a:pt x="388849" y="520842"/>
                  </a:lnTo>
                  <a:lnTo>
                    <a:pt x="388849" y="392416"/>
                  </a:lnTo>
                  <a:lnTo>
                    <a:pt x="353174" y="392416"/>
                  </a:lnTo>
                  <a:lnTo>
                    <a:pt x="353174" y="324635"/>
                  </a:lnTo>
                  <a:lnTo>
                    <a:pt x="278259" y="324635"/>
                  </a:lnTo>
                  <a:lnTo>
                    <a:pt x="278259" y="274691"/>
                  </a:lnTo>
                  <a:lnTo>
                    <a:pt x="206911" y="274691"/>
                  </a:lnTo>
                  <a:lnTo>
                    <a:pt x="206911" y="185506"/>
                  </a:lnTo>
                  <a:lnTo>
                    <a:pt x="178371" y="185506"/>
                  </a:lnTo>
                  <a:lnTo>
                    <a:pt x="178371" y="96321"/>
                  </a:lnTo>
                  <a:lnTo>
                    <a:pt x="167669" y="96321"/>
                  </a:lnTo>
                  <a:lnTo>
                    <a:pt x="167669" y="0"/>
                  </a:lnTo>
                  <a:lnTo>
                    <a:pt x="0" y="0"/>
                  </a:lnTo>
                </a:path>
              </a:pathLst>
            </a:custGeom>
            <a:noFill/>
            <a:ln w="19050" cap="flat">
              <a:solidFill>
                <a:srgbClr val="263F6A"/>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E95D1BEE-389B-FC02-D4A2-0E8EB2498A2A}"/>
                </a:ext>
              </a:extLst>
            </p:cNvPr>
            <p:cNvSpPr/>
            <p:nvPr/>
          </p:nvSpPr>
          <p:spPr>
            <a:xfrm>
              <a:off x="3628935" y="2319337"/>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E98B4395-5049-4EBE-29D8-42F39FBA848F}"/>
                </a:ext>
              </a:extLst>
            </p:cNvPr>
            <p:cNvSpPr/>
            <p:nvPr/>
          </p:nvSpPr>
          <p:spPr>
            <a:xfrm>
              <a:off x="3819434" y="2605088"/>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F8480881-0A91-E667-F262-757CC976C2D6}"/>
                </a:ext>
              </a:extLst>
            </p:cNvPr>
            <p:cNvSpPr/>
            <p:nvPr/>
          </p:nvSpPr>
          <p:spPr>
            <a:xfrm>
              <a:off x="4143285" y="2833689"/>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838F0BEB-A527-A719-810A-F3DAAB1F7DEC}"/>
                </a:ext>
              </a:extLst>
            </p:cNvPr>
            <p:cNvSpPr/>
            <p:nvPr/>
          </p:nvSpPr>
          <p:spPr>
            <a:xfrm>
              <a:off x="4181385" y="30432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BF3AA3D2-2E23-D5B6-7381-FB9E6031A26A}"/>
                </a:ext>
              </a:extLst>
            </p:cNvPr>
            <p:cNvSpPr/>
            <p:nvPr/>
          </p:nvSpPr>
          <p:spPr>
            <a:xfrm>
              <a:off x="4238535" y="30432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3DB13B32-E352-9446-C7B5-676EDA18845B}"/>
                </a:ext>
              </a:extLst>
            </p:cNvPr>
            <p:cNvSpPr/>
            <p:nvPr/>
          </p:nvSpPr>
          <p:spPr>
            <a:xfrm>
              <a:off x="4333785" y="30813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874D51BE-6E59-CC59-2659-D7D03320B935}"/>
                </a:ext>
              </a:extLst>
            </p:cNvPr>
            <p:cNvSpPr/>
            <p:nvPr/>
          </p:nvSpPr>
          <p:spPr>
            <a:xfrm>
              <a:off x="4352835" y="31194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94910EB6-C81E-E810-573C-80829E23366F}"/>
                </a:ext>
              </a:extLst>
            </p:cNvPr>
            <p:cNvSpPr/>
            <p:nvPr/>
          </p:nvSpPr>
          <p:spPr>
            <a:xfrm>
              <a:off x="4676688" y="33099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57" name="Freeform: Shape 656">
              <a:extLst>
                <a:ext uri="{FF2B5EF4-FFF2-40B4-BE49-F238E27FC236}">
                  <a16:creationId xmlns:a16="http://schemas.microsoft.com/office/drawing/2014/main" id="{A87AE19D-E136-C492-E595-35FAD6719EF4}"/>
                </a:ext>
              </a:extLst>
            </p:cNvPr>
            <p:cNvSpPr/>
            <p:nvPr/>
          </p:nvSpPr>
          <p:spPr>
            <a:xfrm>
              <a:off x="4810038" y="34242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58" name="Freeform: Shape 657">
              <a:extLst>
                <a:ext uri="{FF2B5EF4-FFF2-40B4-BE49-F238E27FC236}">
                  <a16:creationId xmlns:a16="http://schemas.microsoft.com/office/drawing/2014/main" id="{4AB482D4-D39A-2CB8-817E-91857C30A254}"/>
                </a:ext>
              </a:extLst>
            </p:cNvPr>
            <p:cNvSpPr/>
            <p:nvPr/>
          </p:nvSpPr>
          <p:spPr>
            <a:xfrm>
              <a:off x="4905288" y="34242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59" name="Freeform: Shape 658">
              <a:extLst>
                <a:ext uri="{FF2B5EF4-FFF2-40B4-BE49-F238E27FC236}">
                  <a16:creationId xmlns:a16="http://schemas.microsoft.com/office/drawing/2014/main" id="{3DC35D0B-F092-A12A-85BA-0BE937B34E06}"/>
                </a:ext>
              </a:extLst>
            </p:cNvPr>
            <p:cNvSpPr/>
            <p:nvPr/>
          </p:nvSpPr>
          <p:spPr>
            <a:xfrm>
              <a:off x="5419638" y="37099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60" name="Freeform: Shape 659">
              <a:extLst>
                <a:ext uri="{FF2B5EF4-FFF2-40B4-BE49-F238E27FC236}">
                  <a16:creationId xmlns:a16="http://schemas.microsoft.com/office/drawing/2014/main" id="{0C91BAA5-F3B9-EF71-6AF7-5021846F5D47}"/>
                </a:ext>
              </a:extLst>
            </p:cNvPr>
            <p:cNvSpPr/>
            <p:nvPr/>
          </p:nvSpPr>
          <p:spPr>
            <a:xfrm>
              <a:off x="5438688" y="38433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1" name="Freeform: Shape 660">
              <a:extLst>
                <a:ext uri="{FF2B5EF4-FFF2-40B4-BE49-F238E27FC236}">
                  <a16:creationId xmlns:a16="http://schemas.microsoft.com/office/drawing/2014/main" id="{F57A85D8-20AD-266D-A4AB-5BAA56AD2EC4}"/>
                </a:ext>
              </a:extLst>
            </p:cNvPr>
            <p:cNvSpPr/>
            <p:nvPr/>
          </p:nvSpPr>
          <p:spPr>
            <a:xfrm>
              <a:off x="5552988" y="38433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2" name="Freeform: Shape 661">
              <a:extLst>
                <a:ext uri="{FF2B5EF4-FFF2-40B4-BE49-F238E27FC236}">
                  <a16:creationId xmlns:a16="http://schemas.microsoft.com/office/drawing/2014/main" id="{7EEF2337-C7A0-A184-6173-B9CE5C71B443}"/>
                </a:ext>
              </a:extLst>
            </p:cNvPr>
            <p:cNvSpPr/>
            <p:nvPr/>
          </p:nvSpPr>
          <p:spPr>
            <a:xfrm>
              <a:off x="5591088" y="38433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3" name="Freeform: Shape 662">
              <a:extLst>
                <a:ext uri="{FF2B5EF4-FFF2-40B4-BE49-F238E27FC236}">
                  <a16:creationId xmlns:a16="http://schemas.microsoft.com/office/drawing/2014/main" id="{BE1B0F99-E9A3-E730-7265-9E4746640BEC}"/>
                </a:ext>
              </a:extLst>
            </p:cNvPr>
            <p:cNvSpPr/>
            <p:nvPr/>
          </p:nvSpPr>
          <p:spPr>
            <a:xfrm>
              <a:off x="5781588" y="39195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4" name="Freeform: Shape 663">
              <a:extLst>
                <a:ext uri="{FF2B5EF4-FFF2-40B4-BE49-F238E27FC236}">
                  <a16:creationId xmlns:a16="http://schemas.microsoft.com/office/drawing/2014/main" id="{FBBB02AC-EDBE-E19B-2A39-2AF19E82239C}"/>
                </a:ext>
              </a:extLst>
            </p:cNvPr>
            <p:cNvSpPr/>
            <p:nvPr/>
          </p:nvSpPr>
          <p:spPr>
            <a:xfrm>
              <a:off x="6238788" y="4052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5" name="Freeform: Shape 664">
              <a:extLst>
                <a:ext uri="{FF2B5EF4-FFF2-40B4-BE49-F238E27FC236}">
                  <a16:creationId xmlns:a16="http://schemas.microsoft.com/office/drawing/2014/main" id="{2617A112-B0CD-D443-E83B-E95B7124AAED}"/>
                </a:ext>
              </a:extLst>
            </p:cNvPr>
            <p:cNvSpPr/>
            <p:nvPr/>
          </p:nvSpPr>
          <p:spPr>
            <a:xfrm>
              <a:off x="6353088" y="4052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6" name="Freeform: Shape 665">
              <a:extLst>
                <a:ext uri="{FF2B5EF4-FFF2-40B4-BE49-F238E27FC236}">
                  <a16:creationId xmlns:a16="http://schemas.microsoft.com/office/drawing/2014/main" id="{94AA9083-A730-F210-E35A-DC07E53EFA09}"/>
                </a:ext>
              </a:extLst>
            </p:cNvPr>
            <p:cNvSpPr/>
            <p:nvPr/>
          </p:nvSpPr>
          <p:spPr>
            <a:xfrm>
              <a:off x="65245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7" name="Freeform: Shape 666">
              <a:extLst>
                <a:ext uri="{FF2B5EF4-FFF2-40B4-BE49-F238E27FC236}">
                  <a16:creationId xmlns:a16="http://schemas.microsoft.com/office/drawing/2014/main" id="{1CC138E0-F7A8-0FA7-B525-0661F900451C}"/>
                </a:ext>
              </a:extLst>
            </p:cNvPr>
            <p:cNvSpPr/>
            <p:nvPr/>
          </p:nvSpPr>
          <p:spPr>
            <a:xfrm>
              <a:off x="65626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8" name="Freeform: Shape 667">
              <a:extLst>
                <a:ext uri="{FF2B5EF4-FFF2-40B4-BE49-F238E27FC236}">
                  <a16:creationId xmlns:a16="http://schemas.microsoft.com/office/drawing/2014/main" id="{91DA72A6-9288-EA0C-C85D-C43DEDF24277}"/>
                </a:ext>
              </a:extLst>
            </p:cNvPr>
            <p:cNvSpPr/>
            <p:nvPr/>
          </p:nvSpPr>
          <p:spPr>
            <a:xfrm>
              <a:off x="66007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9" name="Freeform: Shape 668">
              <a:extLst>
                <a:ext uri="{FF2B5EF4-FFF2-40B4-BE49-F238E27FC236}">
                  <a16:creationId xmlns:a16="http://schemas.microsoft.com/office/drawing/2014/main" id="{D13B7B86-95F4-1382-44B3-76CC6767FE1C}"/>
                </a:ext>
              </a:extLst>
            </p:cNvPr>
            <p:cNvSpPr/>
            <p:nvPr/>
          </p:nvSpPr>
          <p:spPr>
            <a:xfrm>
              <a:off x="66769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0" name="Freeform: Shape 669">
              <a:extLst>
                <a:ext uri="{FF2B5EF4-FFF2-40B4-BE49-F238E27FC236}">
                  <a16:creationId xmlns:a16="http://schemas.microsoft.com/office/drawing/2014/main" id="{B20F74F9-4767-F739-E710-971917058DF2}"/>
                </a:ext>
              </a:extLst>
            </p:cNvPr>
            <p:cNvSpPr/>
            <p:nvPr/>
          </p:nvSpPr>
          <p:spPr>
            <a:xfrm>
              <a:off x="673409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1" name="Freeform: Shape 670">
              <a:extLst>
                <a:ext uri="{FF2B5EF4-FFF2-40B4-BE49-F238E27FC236}">
                  <a16:creationId xmlns:a16="http://schemas.microsoft.com/office/drawing/2014/main" id="{34D0C21B-33C3-5B78-FE6A-70D9731CF5E3}"/>
                </a:ext>
              </a:extLst>
            </p:cNvPr>
            <p:cNvSpPr/>
            <p:nvPr/>
          </p:nvSpPr>
          <p:spPr>
            <a:xfrm>
              <a:off x="715319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2" name="Freeform: Shape 671">
              <a:extLst>
                <a:ext uri="{FF2B5EF4-FFF2-40B4-BE49-F238E27FC236}">
                  <a16:creationId xmlns:a16="http://schemas.microsoft.com/office/drawing/2014/main" id="{11283DB8-CEA0-672A-C9D2-8DDE2AB39E11}"/>
                </a:ext>
              </a:extLst>
            </p:cNvPr>
            <p:cNvSpPr/>
            <p:nvPr/>
          </p:nvSpPr>
          <p:spPr>
            <a:xfrm>
              <a:off x="730559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3" name="Freeform: Shape 672">
              <a:extLst>
                <a:ext uri="{FF2B5EF4-FFF2-40B4-BE49-F238E27FC236}">
                  <a16:creationId xmlns:a16="http://schemas.microsoft.com/office/drawing/2014/main" id="{AECE4410-4A50-E765-AE1C-CF61412846FF}"/>
                </a:ext>
              </a:extLst>
            </p:cNvPr>
            <p:cNvSpPr/>
            <p:nvPr/>
          </p:nvSpPr>
          <p:spPr>
            <a:xfrm>
              <a:off x="740084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4" name="Freeform: Shape 673">
              <a:extLst>
                <a:ext uri="{FF2B5EF4-FFF2-40B4-BE49-F238E27FC236}">
                  <a16:creationId xmlns:a16="http://schemas.microsoft.com/office/drawing/2014/main" id="{6DBABD30-F3BC-9DD2-C7DC-447063B0D8EA}"/>
                </a:ext>
              </a:extLst>
            </p:cNvPr>
            <p:cNvSpPr/>
            <p:nvPr/>
          </p:nvSpPr>
          <p:spPr>
            <a:xfrm>
              <a:off x="776279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5" name="Freeform: Shape 674">
              <a:extLst>
                <a:ext uri="{FF2B5EF4-FFF2-40B4-BE49-F238E27FC236}">
                  <a16:creationId xmlns:a16="http://schemas.microsoft.com/office/drawing/2014/main" id="{7D8BE14E-9AB7-A01E-69F3-6C43C052D2AD}"/>
                </a:ext>
              </a:extLst>
            </p:cNvPr>
            <p:cNvSpPr/>
            <p:nvPr/>
          </p:nvSpPr>
          <p:spPr>
            <a:xfrm>
              <a:off x="8429557"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7" name="Freeform: Shape 676">
              <a:extLst>
                <a:ext uri="{FF2B5EF4-FFF2-40B4-BE49-F238E27FC236}">
                  <a16:creationId xmlns:a16="http://schemas.microsoft.com/office/drawing/2014/main" id="{BE2F6F9F-5CCB-2B18-07EA-42EBD279BB09}"/>
                </a:ext>
              </a:extLst>
            </p:cNvPr>
            <p:cNvSpPr/>
            <p:nvPr/>
          </p:nvSpPr>
          <p:spPr>
            <a:xfrm>
              <a:off x="8543857"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grpSp>
      <p:sp>
        <p:nvSpPr>
          <p:cNvPr id="678" name="TextBox 677">
            <a:extLst>
              <a:ext uri="{FF2B5EF4-FFF2-40B4-BE49-F238E27FC236}">
                <a16:creationId xmlns:a16="http://schemas.microsoft.com/office/drawing/2014/main" id="{25FAB690-9636-797A-FD9F-05351C9F66DF}"/>
              </a:ext>
            </a:extLst>
          </p:cNvPr>
          <p:cNvSpPr txBox="1"/>
          <p:nvPr/>
        </p:nvSpPr>
        <p:spPr>
          <a:xfrm>
            <a:off x="5875335" y="5375686"/>
            <a:ext cx="1080998" cy="307777"/>
          </a:xfrm>
          <a:prstGeom prst="rect">
            <a:avLst/>
          </a:prstGeom>
          <a:noFill/>
        </p:spPr>
        <p:txBody>
          <a:bodyPr wrap="square" rtlCol="0">
            <a:spAutoFit/>
          </a:bodyPr>
          <a:lstStyle/>
          <a:p>
            <a:pPr algn="r" rtl="0"/>
            <a:r>
              <a:rPr lang="ja-jp" sz="1400">
                <a:solidFill>
                  <a:srgbClr val="000000"/>
                </a:solidFill>
              </a:rPr>
              <a:t>リスクに晒されていた患者数</a:t>
            </a:r>
          </a:p>
        </p:txBody>
      </p:sp>
    </p:spTree>
    <p:extLst>
      <p:ext uri="{BB962C8B-B14F-4D97-AF65-F5344CB8AC3E}">
        <p14:creationId xmlns:p14="http://schemas.microsoft.com/office/powerpoint/2010/main" val="16156120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OA14.06：KRAS G12C陽性NSCLC患者におけるディバラシブ単剤長期追跡調査とアテゾリズマブ併用療法 - Sacher A、他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0400"/>
              </a:spcBef>
            </a:pPr>
            <a:r>
              <a:rPr lang="ja-jp" b="1"/>
              <a:t>結論</a:t>
            </a:r>
          </a:p>
          <a:p>
            <a:pPr lvl="1" rtl="0"/>
            <a:r>
              <a:rPr lang="ja-jp"/>
              <a:t>KRAS G12C変異NSCLC患者において、divarasib単独またはアテゾリズマブとの併用は有望な臨床活性を示し、管理可能な安全性プロファイルであった。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Sacher A、他J Thorac Oncol 2024年；19（補遺）：抄録番号 OA14.06</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246494137"/>
              </p:ext>
            </p:extLst>
          </p:nvPr>
        </p:nvGraphicFramePr>
        <p:xfrm>
          <a:off x="1055607" y="1732608"/>
          <a:ext cx="4463706" cy="1828800"/>
        </p:xfrm>
        <a:graphic>
          <a:graphicData uri="http://schemas.openxmlformats.org/drawingml/2006/table">
            <a:tbl>
              <a:tblPr firstRow="1" bandRow="1">
                <a:tableStyleId>{69012ECD-51FC-41F1-AA8D-1B2483CD663E}</a:tableStyleId>
              </a:tblPr>
              <a:tblGrid>
                <a:gridCol w="30722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tblGrid>
              <a:tr h="151388">
                <a:tc>
                  <a:txBody>
                    <a:bodyPr/>
                    <a:lstStyle/>
                    <a:p>
                      <a:pPr rtl="0"/>
                      <a:r>
                        <a:rPr lang="ja-jp" sz="1200" b="1" noProof="0">
                          <a:solidFill>
                            <a:schemeClr val="tx2"/>
                          </a:solidFill>
                        </a:rPr>
                        <a:t>ディバラシブ単剤のTRAE、n (%)</a:t>
                      </a:r>
                    </a:p>
                  </a:txBody>
                  <a:tcPr marL="90000" anchor="b"/>
                </a:tc>
                <a:tc>
                  <a:txBody>
                    <a:bodyPr/>
                    <a:lstStyle/>
                    <a:p>
                      <a:pPr algn="ctr" rtl="0"/>
                      <a:r>
                        <a:rPr lang="ja-jp" sz="1200" b="1" noProof="0">
                          <a:solidFill>
                            <a:schemeClr val="tx2"/>
                          </a:solidFill>
                        </a:rPr>
                        <a:t>NSCLC</a:t>
                      </a:r>
                    </a:p>
                    <a:p>
                      <a:pPr algn="ctr" rtl="0"/>
                      <a:r>
                        <a:rPr lang="ja-jp" sz="1200" b="1" noProof="0">
                          <a:solidFill>
                            <a:schemeClr val="tx2"/>
                          </a:solidFill>
                        </a:rPr>
                        <a:t>(n=65)</a:t>
                      </a:r>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a:tc>
                <a:tc>
                  <a:txBody>
                    <a:bodyPr/>
                    <a:lstStyle/>
                    <a:p>
                      <a:pPr algn="ctr" rtl="0"/>
                      <a:r>
                        <a:rPr lang="ja-jp" sz="1200" noProof="0"/>
                        <a:t>61 (94)</a:t>
                      </a:r>
                    </a:p>
                  </a:txBody>
                  <a:tcPr marL="90000"/>
                </a:tc>
                <a:extLst>
                  <a:ext uri="{0D108BD9-81ED-4DB2-BD59-A6C34878D82A}">
                    <a16:rowId xmlns:a16="http://schemas.microsoft.com/office/drawing/2014/main" val="3093402527"/>
                  </a:ext>
                </a:extLst>
              </a:tr>
              <a:tr h="0">
                <a:tc>
                  <a:txBody>
                    <a:bodyPr/>
                    <a:lstStyle/>
                    <a:p>
                      <a:pPr rtl="0"/>
                      <a:r>
                        <a:rPr lang="ja-jp" sz="1200" b="0" noProof="0">
                          <a:latin typeface="+mn-lt"/>
                        </a:rPr>
                        <a:t>グレード3～5</a:t>
                      </a:r>
                    </a:p>
                  </a:txBody>
                  <a:tcPr marL="90000"/>
                </a:tc>
                <a:tc>
                  <a:txBody>
                    <a:bodyPr/>
                    <a:lstStyle/>
                    <a:p>
                      <a:pPr algn="ctr" rtl="0"/>
                      <a:r>
                        <a:rPr lang="ja-jp" sz="1200" noProof="0"/>
                        <a:t>11 (17)</a:t>
                      </a:r>
                    </a:p>
                  </a:txBody>
                  <a:tcPr marL="90000"/>
                </a:tc>
                <a:extLst>
                  <a:ext uri="{0D108BD9-81ED-4DB2-BD59-A6C34878D82A}">
                    <a16:rowId xmlns:a16="http://schemas.microsoft.com/office/drawing/2014/main" val="803762094"/>
                  </a:ext>
                </a:extLst>
              </a:tr>
              <a:tr h="0">
                <a:tc>
                  <a:txBody>
                    <a:bodyPr/>
                    <a:lstStyle/>
                    <a:p>
                      <a:pPr rtl="0"/>
                      <a:r>
                        <a:rPr lang="ja-jp" sz="1200" b="0">
                          <a:latin typeface="+mn-lt"/>
                        </a:rPr>
                        <a:t>用量変更に至った</a:t>
                      </a:r>
                    </a:p>
                  </a:txBody>
                  <a:tcPr marL="90000"/>
                </a:tc>
                <a:tc>
                  <a:txBody>
                    <a:bodyPr/>
                    <a:lstStyle/>
                    <a:p>
                      <a:pPr algn="ctr" rtl="0"/>
                      <a:r>
                        <a:rPr lang="ja-jp" sz="1200" noProof="0"/>
                        <a:t>25 (39)</a:t>
                      </a:r>
                    </a:p>
                  </a:txBody>
                  <a:tcPr marL="90000"/>
                </a:tc>
                <a:extLst>
                  <a:ext uri="{0D108BD9-81ED-4DB2-BD59-A6C34878D82A}">
                    <a16:rowId xmlns:a16="http://schemas.microsoft.com/office/drawing/2014/main" val="938311612"/>
                  </a:ext>
                </a:extLst>
              </a:tr>
              <a:tr h="0">
                <a:tc>
                  <a:txBody>
                    <a:bodyPr/>
                    <a:lstStyle/>
                    <a:p>
                      <a:pPr rtl="0"/>
                      <a:r>
                        <a:rPr lang="ja-jp" sz="1200" b="0" noProof="0">
                          <a:latin typeface="+mn-lt"/>
                        </a:rPr>
                        <a:t>用量の減量に至った</a:t>
                      </a:r>
                    </a:p>
                  </a:txBody>
                  <a:tcPr marL="90000"/>
                </a:tc>
                <a:tc>
                  <a:txBody>
                    <a:bodyPr/>
                    <a:lstStyle/>
                    <a:p>
                      <a:pPr algn="ctr" rtl="0"/>
                      <a:r>
                        <a:rPr lang="ja-jp" sz="1200" noProof="0"/>
                        <a:t>15 (23)</a:t>
                      </a:r>
                    </a:p>
                  </a:txBody>
                  <a:tcPr marL="90000"/>
                </a:tc>
                <a:extLst>
                  <a:ext uri="{0D108BD9-81ED-4DB2-BD59-A6C34878D82A}">
                    <a16:rowId xmlns:a16="http://schemas.microsoft.com/office/drawing/2014/main" val="3113293845"/>
                  </a:ext>
                </a:extLst>
              </a:tr>
              <a:tr h="0">
                <a:tc>
                  <a:txBody>
                    <a:bodyPr/>
                    <a:lstStyle/>
                    <a:p>
                      <a:pPr rtl="0"/>
                      <a:r>
                        <a:rPr lang="ja-jp" sz="1200" b="0" noProof="0">
                          <a:latin typeface="+mn-lt"/>
                        </a:rPr>
                        <a:t>中止に至った</a:t>
                      </a:r>
                    </a:p>
                  </a:txBody>
                  <a:tcPr marL="90000"/>
                </a:tc>
                <a:tc>
                  <a:txBody>
                    <a:bodyPr/>
                    <a:lstStyle/>
                    <a:p>
                      <a:pPr algn="ctr" rtl="0"/>
                      <a:r>
                        <a:rPr lang="ja-jp" sz="1200" noProof="0"/>
                        <a:t>3 (5)</a:t>
                      </a:r>
                    </a:p>
                  </a:txBody>
                  <a:tcPr marL="90000"/>
                </a:tc>
                <a:extLst>
                  <a:ext uri="{0D108BD9-81ED-4DB2-BD59-A6C34878D82A}">
                    <a16:rowId xmlns:a16="http://schemas.microsoft.com/office/drawing/2014/main" val="919345016"/>
                  </a:ext>
                </a:extLst>
              </a:tr>
            </a:tbl>
          </a:graphicData>
        </a:graphic>
      </p:graphicFrame>
      <p:graphicFrame>
        <p:nvGraphicFramePr>
          <p:cNvPr id="3" name="Table 3">
            <a:extLst>
              <a:ext uri="{FF2B5EF4-FFF2-40B4-BE49-F238E27FC236}">
                <a16:creationId xmlns:a16="http://schemas.microsoft.com/office/drawing/2014/main" id="{83552D79-B187-DD24-4217-F970AB6C6616}"/>
              </a:ext>
            </a:extLst>
          </p:cNvPr>
          <p:cNvGraphicFramePr>
            <a:graphicFrameLocks noGrp="1"/>
          </p:cNvGraphicFramePr>
          <p:nvPr>
            <p:extLst>
              <p:ext uri="{D42A27DB-BD31-4B8C-83A1-F6EECF244321}">
                <p14:modId xmlns:p14="http://schemas.microsoft.com/office/powerpoint/2010/main" val="2590213118"/>
              </p:ext>
            </p:extLst>
          </p:nvPr>
        </p:nvGraphicFramePr>
        <p:xfrm>
          <a:off x="6096000" y="1732608"/>
          <a:ext cx="4662143" cy="2103120"/>
        </p:xfrm>
        <a:graphic>
          <a:graphicData uri="http://schemas.openxmlformats.org/drawingml/2006/table">
            <a:tbl>
              <a:tblPr firstRow="1" bandRow="1">
                <a:tableStyleId>{69012ECD-51FC-41F1-AA8D-1B2483CD663E}</a:tableStyleId>
              </a:tblPr>
              <a:tblGrid>
                <a:gridCol w="3270715">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tblGrid>
              <a:tr h="151388">
                <a:tc>
                  <a:txBody>
                    <a:bodyPr/>
                    <a:lstStyle/>
                    <a:p>
                      <a:pPr rtl="0"/>
                      <a:r>
                        <a:rPr lang="ja-jp" sz="1200" b="1" noProof="0">
                          <a:solidFill>
                            <a:schemeClr val="tx2"/>
                          </a:solidFill>
                        </a:rPr>
                        <a:t>ディバラシブ+アテゾリズマブのTRAE、n（%）</a:t>
                      </a:r>
                    </a:p>
                  </a:txBody>
                  <a:tcPr marL="90000" anchor="b"/>
                </a:tc>
                <a:tc>
                  <a:txBody>
                    <a:bodyPr/>
                    <a:lstStyle/>
                    <a:p>
                      <a:pPr algn="ctr" rtl="0"/>
                      <a:r>
                        <a:rPr lang="ja-jp" sz="1200" b="1" noProof="0">
                          <a:solidFill>
                            <a:schemeClr val="tx2"/>
                          </a:solidFill>
                        </a:rPr>
                        <a:t>NSCLC</a:t>
                      </a:r>
                    </a:p>
                    <a:p>
                      <a:pPr algn="ctr" rtl="0"/>
                      <a:r>
                        <a:rPr lang="ja-jp" sz="1200" b="1" noProof="0">
                          <a:solidFill>
                            <a:schemeClr val="tx2"/>
                          </a:solidFill>
                        </a:rPr>
                        <a:t>(n=39)</a:t>
                      </a:r>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a:tc>
                <a:tc>
                  <a:txBody>
                    <a:bodyPr/>
                    <a:lstStyle/>
                    <a:p>
                      <a:pPr algn="ctr" rtl="0"/>
                      <a:r>
                        <a:rPr lang="ja-jp" sz="1200" noProof="0"/>
                        <a:t>37 (95)</a:t>
                      </a:r>
                    </a:p>
                  </a:txBody>
                  <a:tcPr marL="90000"/>
                </a:tc>
                <a:extLst>
                  <a:ext uri="{0D108BD9-81ED-4DB2-BD59-A6C34878D82A}">
                    <a16:rowId xmlns:a16="http://schemas.microsoft.com/office/drawing/2014/main" val="3093402527"/>
                  </a:ext>
                </a:extLst>
              </a:tr>
              <a:tr h="0">
                <a:tc>
                  <a:txBody>
                    <a:bodyPr/>
                    <a:lstStyle/>
                    <a:p>
                      <a:pPr rtl="0"/>
                      <a:r>
                        <a:rPr lang="ja-jp" sz="1200" b="0" noProof="0">
                          <a:latin typeface="+mn-lt"/>
                        </a:rPr>
                        <a:t>グレード3～5</a:t>
                      </a:r>
                    </a:p>
                  </a:txBody>
                  <a:tcPr marL="90000"/>
                </a:tc>
                <a:tc>
                  <a:txBody>
                    <a:bodyPr/>
                    <a:lstStyle/>
                    <a:p>
                      <a:pPr algn="ctr" rtl="0"/>
                      <a:r>
                        <a:rPr lang="ja-jp" sz="1200" noProof="0"/>
                        <a:t>11 (28)</a:t>
                      </a:r>
                    </a:p>
                  </a:txBody>
                  <a:tcPr marL="90000"/>
                </a:tc>
                <a:extLst>
                  <a:ext uri="{0D108BD9-81ED-4DB2-BD59-A6C34878D82A}">
                    <a16:rowId xmlns:a16="http://schemas.microsoft.com/office/drawing/2014/main" val="803762094"/>
                  </a:ext>
                </a:extLst>
              </a:tr>
              <a:tr h="0">
                <a:tc>
                  <a:txBody>
                    <a:bodyPr/>
                    <a:lstStyle/>
                    <a:p>
                      <a:pPr rtl="0"/>
                      <a:r>
                        <a:rPr lang="ja-jp" sz="1200" b="0" noProof="0">
                          <a:latin typeface="+mn-lt"/>
                        </a:rPr>
                        <a:t>ディバラシブの</a:t>
                      </a:r>
                      <a:r>
                        <a:rPr lang="ja-jp" sz="1200" b="0">
                          <a:latin typeface="+mn-lt"/>
                        </a:rPr>
                        <a:t>用量変更に至った</a:t>
                      </a:r>
                    </a:p>
                  </a:txBody>
                  <a:tcPr marL="90000"/>
                </a:tc>
                <a:tc>
                  <a:txBody>
                    <a:bodyPr/>
                    <a:lstStyle/>
                    <a:p>
                      <a:pPr algn="ctr" rtl="0"/>
                      <a:r>
                        <a:rPr lang="ja-jp" sz="1200" noProof="0"/>
                        <a:t>14 (36)</a:t>
                      </a:r>
                    </a:p>
                  </a:txBody>
                  <a:tcPr marL="90000"/>
                </a:tc>
                <a:extLst>
                  <a:ext uri="{0D108BD9-81ED-4DB2-BD59-A6C34878D82A}">
                    <a16:rowId xmlns:a16="http://schemas.microsoft.com/office/drawing/2014/main" val="938311612"/>
                  </a:ext>
                </a:extLst>
              </a:tr>
              <a:tr h="0">
                <a:tc>
                  <a:txBody>
                    <a:bodyPr/>
                    <a:lstStyle/>
                    <a:p>
                      <a:pPr rtl="0"/>
                      <a:r>
                        <a:rPr lang="ja-jp" sz="1200" b="0" noProof="0">
                          <a:latin typeface="+mn-lt"/>
                        </a:rPr>
                        <a:t>ディバラシブの減量に至った</a:t>
                      </a:r>
                    </a:p>
                  </a:txBody>
                  <a:tcPr marL="90000"/>
                </a:tc>
                <a:tc>
                  <a:txBody>
                    <a:bodyPr/>
                    <a:lstStyle/>
                    <a:p>
                      <a:pPr algn="ctr" rtl="0"/>
                      <a:r>
                        <a:rPr lang="ja-jp" sz="1200" noProof="0"/>
                        <a:t>9 (23)</a:t>
                      </a:r>
                    </a:p>
                  </a:txBody>
                  <a:tcPr marL="90000"/>
                </a:tc>
                <a:extLst>
                  <a:ext uri="{0D108BD9-81ED-4DB2-BD59-A6C34878D82A}">
                    <a16:rowId xmlns:a16="http://schemas.microsoft.com/office/drawing/2014/main" val="3113293845"/>
                  </a:ext>
                </a:extLst>
              </a:tr>
              <a:tr h="0">
                <a:tc>
                  <a:txBody>
                    <a:bodyPr/>
                    <a:lstStyle/>
                    <a:p>
                      <a:pPr rtl="0"/>
                      <a:r>
                        <a:rPr lang="ja-jp" sz="1200" b="0" noProof="0">
                          <a:latin typeface="+mn-lt"/>
                        </a:rPr>
                        <a:t>ディバラシブの投与中止に至った</a:t>
                      </a:r>
                    </a:p>
                  </a:txBody>
                  <a:tcPr marL="90000"/>
                </a:tc>
                <a:tc>
                  <a:txBody>
                    <a:bodyPr/>
                    <a:lstStyle/>
                    <a:p>
                      <a:pPr algn="ctr" rtl="0"/>
                      <a:r>
                        <a:rPr lang="ja-jp" sz="1200" noProof="0"/>
                        <a:t>1 (3)</a:t>
                      </a:r>
                    </a:p>
                  </a:txBody>
                  <a:tcPr marL="90000"/>
                </a:tc>
                <a:extLst>
                  <a:ext uri="{0D108BD9-81ED-4DB2-BD59-A6C34878D82A}">
                    <a16:rowId xmlns:a16="http://schemas.microsoft.com/office/drawing/2014/main" val="919345016"/>
                  </a:ext>
                </a:extLst>
              </a:tr>
              <a:tr h="0">
                <a:tc>
                  <a:txBody>
                    <a:bodyPr/>
                    <a:lstStyle/>
                    <a:p>
                      <a:pPr rtl="0"/>
                      <a:r>
                        <a:rPr lang="ja-jp" sz="1200" b="0" noProof="0">
                          <a:latin typeface="+mn-lt"/>
                        </a:rPr>
                        <a:t>アテゾリズマブの投与中止に至った</a:t>
                      </a:r>
                    </a:p>
                  </a:txBody>
                  <a:tcPr marL="90000"/>
                </a:tc>
                <a:tc>
                  <a:txBody>
                    <a:bodyPr/>
                    <a:lstStyle/>
                    <a:p>
                      <a:pPr algn="ctr" rtl="0"/>
                      <a:r>
                        <a:rPr lang="ja-jp" sz="1200" noProof="0"/>
                        <a:t>5 (15)</a:t>
                      </a:r>
                    </a:p>
                  </a:txBody>
                  <a:tcPr marL="90000"/>
                </a:tc>
                <a:extLst>
                  <a:ext uri="{0D108BD9-81ED-4DB2-BD59-A6C34878D82A}">
                    <a16:rowId xmlns:a16="http://schemas.microsoft.com/office/drawing/2014/main" val="1285991244"/>
                  </a:ext>
                </a:extLst>
              </a:tr>
            </a:tbl>
          </a:graphicData>
        </a:graphic>
      </p:graphicFrame>
    </p:spTree>
    <p:extLst>
      <p:ext uri="{BB962C8B-B14F-4D97-AF65-F5344CB8AC3E}">
        <p14:creationId xmlns:p14="http://schemas.microsoft.com/office/powerpoint/2010/main" val="19112579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a:t>進行性NSCLC</a:t>
            </a:r>
            <a:br>
              <a:rPr lang="en-GB" dirty="0"/>
            </a:br>
            <a:r>
              <a:rPr lang="ja-jp" sz="4000"/>
              <a:t>根治的治療が不可能なステージIIIとステージIV</a:t>
            </a:r>
            <a:endParaRPr lang="en-GB" dirty="0"/>
          </a:p>
        </p:txBody>
      </p:sp>
      <p:sp>
        <p:nvSpPr>
          <p:cNvPr id="3" name="Subtitle 2"/>
          <p:cNvSpPr>
            <a:spLocks noGrp="1"/>
          </p:cNvSpPr>
          <p:nvPr>
            <p:ph type="subTitle" idx="1"/>
          </p:nvPr>
        </p:nvSpPr>
        <p:spPr/>
        <p:txBody>
          <a:bodyPr rtlCol="0"/>
          <a:lstStyle/>
          <a:p>
            <a:pPr rtl="0"/>
            <a:r>
              <a:rPr lang="ja-jp" sz="2800"/>
              <a:t>ADCおよびその他の治療法</a:t>
            </a:r>
          </a:p>
        </p:txBody>
      </p:sp>
    </p:spTree>
    <p:extLst>
      <p:ext uri="{BB962C8B-B14F-4D97-AF65-F5344CB8AC3E}">
        <p14:creationId xmlns:p14="http://schemas.microsoft.com/office/powerpoint/2010/main" val="4010082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t>PL02.11：定量的連続スコアリングによるTROP2の正規化膜比はTROPION-Lung 01の臨床転帰を予測する - Garassino MC、他</a:t>
            </a:r>
          </a:p>
        </p:txBody>
      </p:sp>
      <p:sp>
        <p:nvSpPr>
          <p:cNvPr id="20" name="Text Placeholder 19">
            <a:extLst>
              <a:ext uri="{FF2B5EF4-FFF2-40B4-BE49-F238E27FC236}">
                <a16:creationId xmlns:a16="http://schemas.microsoft.com/office/drawing/2014/main" id="{EC6160B8-C808-6924-648B-B077A73FD845}"/>
              </a:ext>
            </a:extLst>
          </p:cNvPr>
          <p:cNvSpPr>
            <a:spLocks noGrp="1"/>
          </p:cNvSpPr>
          <p:nvPr>
            <p:ph type="body" sz="quarter" idx="10"/>
          </p:nvPr>
        </p:nvSpPr>
        <p:spPr/>
        <p:txBody>
          <a:bodyPr rtlCol="0"/>
          <a:lstStyle/>
          <a:p>
            <a:pPr rtl="0"/>
            <a:r>
              <a:rPr lang="ja-jp" sz="1200" kern="1200" dirty="0">
                <a:solidFill>
                  <a:srgbClr val="363636"/>
                </a:solidFill>
                <a:latin typeface="Arial"/>
                <a:cs typeface="Arial"/>
              </a:rPr>
              <a:t>QCS-NMR、定量的連続スコアリング標準化膜比</a:t>
            </a:r>
            <a:endParaRPr lang="en-GB"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TROPION-Lung01試験におけるNSCLC患者におけるTROP2正常化膜比の予測価値を評価する。</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Garassino MC、他J Thorac Oncol 2024年；19（補遺）：抄録番号 PL02.11</a:t>
            </a:r>
          </a:p>
        </p:txBody>
      </p:sp>
      <p:sp>
        <p:nvSpPr>
          <p:cNvPr id="40" name="Rectangle 9">
            <a:extLst>
              <a:ext uri="{FF2B5EF4-FFF2-40B4-BE49-F238E27FC236}">
                <a16:creationId xmlns:a16="http://schemas.microsoft.com/office/drawing/2014/main" id="{A35F1A28-B572-F5C1-B8B7-86FD3CB06488}"/>
              </a:ext>
            </a:extLst>
          </p:cNvPr>
          <p:cNvSpPr txBox="1">
            <a:spLocks noChangeArrowheads="1"/>
          </p:cNvSpPr>
          <p:nvPr/>
        </p:nvSpPr>
        <p:spPr bwMode="auto">
          <a:xfrm>
            <a:off x="709603"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二重主要評価項目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rPr>
              <a:t>PFS(BICR)、OS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1" name="Content Placeholder 26">
            <a:extLst>
              <a:ext uri="{FF2B5EF4-FFF2-40B4-BE49-F238E27FC236}">
                <a16:creationId xmlns:a16="http://schemas.microsoft.com/office/drawing/2014/main" id="{7AA67646-3E44-0886-837A-C9891627FF20}"/>
              </a:ext>
            </a:extLst>
          </p:cNvPr>
          <p:cNvSpPr txBox="1">
            <a:spLocks/>
          </p:cNvSpPr>
          <p:nvPr/>
        </p:nvSpPr>
        <p:spPr>
          <a:xfrm>
            <a:off x="3576816" y="5416757"/>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rPr>
              <a:t>ORR、DoR、安全性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2" name="Oval 14">
            <a:extLst>
              <a:ext uri="{FF2B5EF4-FFF2-40B4-BE49-F238E27FC236}">
                <a16:creationId xmlns:a16="http://schemas.microsoft.com/office/drawing/2014/main" id="{F3FCFF81-0E56-125A-1728-F893D3D6931E}"/>
              </a:ext>
            </a:extLst>
          </p:cNvPr>
          <p:cNvSpPr>
            <a:spLocks noChangeArrowheads="1"/>
          </p:cNvSpPr>
          <p:nvPr/>
        </p:nvSpPr>
        <p:spPr bwMode="auto">
          <a:xfrm>
            <a:off x="5815119" y="357632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43" name="AutoShape 15">
            <a:extLst>
              <a:ext uri="{FF2B5EF4-FFF2-40B4-BE49-F238E27FC236}">
                <a16:creationId xmlns:a16="http://schemas.microsoft.com/office/drawing/2014/main" id="{05DE5FF0-9687-11CC-5FC2-F20F9B1EDFD6}"/>
              </a:ext>
            </a:extLst>
          </p:cNvPr>
          <p:cNvCxnSpPr>
            <a:cxnSpLocks noChangeShapeType="1"/>
            <a:stCxn id="42" idx="0"/>
            <a:endCxn id="49" idx="1"/>
          </p:cNvCxnSpPr>
          <p:nvPr/>
        </p:nvCxnSpPr>
        <p:spPr bwMode="auto">
          <a:xfrm rot="5400000" flipH="1" flipV="1">
            <a:off x="5935552" y="2823410"/>
            <a:ext cx="924280" cy="581550"/>
          </a:xfrm>
          <a:prstGeom prst="bentConnector2">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E7E7014C-805F-9544-0B21-F950348613F5}"/>
              </a:ext>
            </a:extLst>
          </p:cNvPr>
          <p:cNvCxnSpPr>
            <a:cxnSpLocks noChangeShapeType="1"/>
            <a:stCxn id="42" idx="4"/>
            <a:endCxn id="48" idx="1"/>
          </p:cNvCxnSpPr>
          <p:nvPr/>
        </p:nvCxnSpPr>
        <p:spPr bwMode="auto">
          <a:xfrm rot="16200000" flipH="1">
            <a:off x="5975782" y="4291660"/>
            <a:ext cx="845864" cy="583594"/>
          </a:xfrm>
          <a:prstGeom prst="bentConnector2">
            <a:avLst/>
          </a:prstGeom>
          <a:noFill/>
          <a:ln w="38100">
            <a:solidFill>
              <a:schemeClr val="bg1"/>
            </a:solidFill>
            <a:miter lim="800000"/>
            <a:headEnd/>
            <a:tailEnd type="triangle" w="med" len="med"/>
          </a:ln>
        </p:spPr>
      </p:cxnSp>
      <p:sp>
        <p:nvSpPr>
          <p:cNvPr id="45" name="Content Placeholder 26">
            <a:extLst>
              <a:ext uri="{FF2B5EF4-FFF2-40B4-BE49-F238E27FC236}">
                <a16:creationId xmlns:a16="http://schemas.microsoft.com/office/drawing/2014/main" id="{6B49553A-0AD1-8666-17F3-D27704F9C01B}"/>
              </a:ext>
            </a:extLst>
          </p:cNvPr>
          <p:cNvSpPr txBox="1">
            <a:spLocks/>
          </p:cNvSpPr>
          <p:nvPr/>
        </p:nvSpPr>
        <p:spPr bwMode="auto">
          <a:xfrm>
            <a:off x="6690511" y="3098621"/>
            <a:ext cx="5193851"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Arial"/>
                <a:ea typeface="+mn-ea"/>
                <a:cs typeface="+mn-cs"/>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組織型(扁平上皮対非扁平上皮)</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Actionableなゲノム変異 (有り対無し)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抗PD-(L)1による治療歴 (有り対無し)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地理 (米国/日本/西ヨーロッパ対世界の他の地域)</a:t>
            </a:r>
            <a:endParaRPr kumimoji="0" lang="en-US" sz="1400" b="0" i="0" u="none" strike="noStrike" kern="0" cap="none" spc="0" normalizeH="0" baseline="0" noProof="0" dirty="0">
              <a:ln>
                <a:noFill/>
              </a:ln>
              <a:solidFill>
                <a:srgbClr val="363636"/>
              </a:solidFill>
              <a:effectLst/>
              <a:uLnTx/>
              <a:uFillTx/>
              <a:latin typeface="Arial"/>
              <a:ea typeface="+mn-ea"/>
              <a:cs typeface="+mn-cs"/>
              <a:sym typeface="Helvetica"/>
            </a:endParaRPr>
          </a:p>
        </p:txBody>
      </p:sp>
      <p:cxnSp>
        <p:nvCxnSpPr>
          <p:cNvPr id="46" name="AutoShape 19">
            <a:extLst>
              <a:ext uri="{FF2B5EF4-FFF2-40B4-BE49-F238E27FC236}">
                <a16:creationId xmlns:a16="http://schemas.microsoft.com/office/drawing/2014/main" id="{09FC12DD-35CB-21E6-EE06-241F319DF3A2}"/>
              </a:ext>
            </a:extLst>
          </p:cNvPr>
          <p:cNvCxnSpPr>
            <a:cxnSpLocks noChangeShapeType="1"/>
            <a:stCxn id="47" idx="3"/>
            <a:endCxn id="42" idx="2"/>
          </p:cNvCxnSpPr>
          <p:nvPr/>
        </p:nvCxnSpPr>
        <p:spPr bwMode="auto">
          <a:xfrm>
            <a:off x="5484315" y="3868425"/>
            <a:ext cx="330804" cy="0"/>
          </a:xfrm>
          <a:prstGeom prst="straightConnector1">
            <a:avLst/>
          </a:prstGeom>
          <a:noFill/>
          <a:ln w="38100">
            <a:solidFill>
              <a:schemeClr val="bg1"/>
            </a:solidFill>
            <a:round/>
            <a:headEnd type="none" w="med" len="med"/>
            <a:tailEnd type="none" w="med" len="med"/>
          </a:ln>
        </p:spPr>
      </p:cxnSp>
      <p:sp>
        <p:nvSpPr>
          <p:cNvPr id="47" name="AutoShape 9">
            <a:extLst>
              <a:ext uri="{FF2B5EF4-FFF2-40B4-BE49-F238E27FC236}">
                <a16:creationId xmlns:a16="http://schemas.microsoft.com/office/drawing/2014/main" id="{87A02B63-8A91-9398-8A17-E34E2B404A86}"/>
              </a:ext>
            </a:extLst>
          </p:cNvPr>
          <p:cNvSpPr>
            <a:spLocks noChangeArrowheads="1"/>
          </p:cNvSpPr>
          <p:nvPr/>
        </p:nvSpPr>
        <p:spPr bwMode="auto">
          <a:xfrm>
            <a:off x="1384697" y="2853392"/>
            <a:ext cx="409961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ステージ IIIB–IV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solidFill>
                  <a:srgbClr val="FFFFFF"/>
                </a:solidFill>
                <a:latin typeface="Arial" panose="020B0604020202020204"/>
                <a:ea typeface="SimSun" pitchFamily="2" charset="-122"/>
              </a:rPr>
              <a:t>Actionableなゲノム変異あり/なし</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ドセタキセルによる前治療歴なし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(n=604)</a:t>
            </a:r>
          </a:p>
        </p:txBody>
      </p:sp>
      <p:sp>
        <p:nvSpPr>
          <p:cNvPr id="48" name="AutoShape 12">
            <a:extLst>
              <a:ext uri="{FF2B5EF4-FFF2-40B4-BE49-F238E27FC236}">
                <a16:creationId xmlns:a16="http://schemas.microsoft.com/office/drawing/2014/main" id="{CB5C3FCA-C3A0-3439-952F-59CBB80E1F71}"/>
              </a:ext>
            </a:extLst>
          </p:cNvPr>
          <p:cNvSpPr>
            <a:spLocks noChangeArrowheads="1"/>
          </p:cNvSpPr>
          <p:nvPr/>
        </p:nvSpPr>
        <p:spPr bwMode="auto">
          <a:xfrm>
            <a:off x="6690511" y="4596021"/>
            <a:ext cx="3793005"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solidFill>
                  <a:srgbClr val="FFFFFF"/>
                </a:solidFill>
                <a:latin typeface="Arial" panose="020B0604020202020204"/>
                <a:ea typeface="SimSun" pitchFamily="2" charset="-122"/>
              </a:rPr>
              <a:t>ドセタキセル 75 mg/m</a:t>
            </a:r>
            <a:r>
              <a:rPr lang="ja-jp" sz="1600" baseline="30000">
                <a:solidFill>
                  <a:srgbClr val="FFFFFF"/>
                </a:solidFill>
                <a:latin typeface="Arial" panose="020B0604020202020204"/>
                <a:ea typeface="SimSun" pitchFamily="2" charset="-122"/>
              </a:rPr>
              <a:t>2</a:t>
            </a:r>
            <a:r>
              <a:rPr lang="ja-jp" sz="1600">
                <a:solidFill>
                  <a:srgbClr val="FFFFFF"/>
                </a:solidFill>
                <a:latin typeface="Arial" panose="020B0604020202020204"/>
                <a:ea typeface="SimSun" pitchFamily="2" charset="-122"/>
              </a:rPr>
              <a:t>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(n=305)</a:t>
            </a:r>
          </a:p>
        </p:txBody>
      </p:sp>
      <p:sp>
        <p:nvSpPr>
          <p:cNvPr id="49" name="AutoShape 8">
            <a:extLst>
              <a:ext uri="{FF2B5EF4-FFF2-40B4-BE49-F238E27FC236}">
                <a16:creationId xmlns:a16="http://schemas.microsoft.com/office/drawing/2014/main" id="{36EDBAC3-7894-3C2D-E6BA-305E7488DF97}"/>
              </a:ext>
            </a:extLst>
          </p:cNvPr>
          <p:cNvSpPr>
            <a:spLocks noChangeArrowheads="1"/>
          </p:cNvSpPr>
          <p:nvPr/>
        </p:nvSpPr>
        <p:spPr bwMode="auto">
          <a:xfrm>
            <a:off x="6688467" y="2241676"/>
            <a:ext cx="3795244"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dirty="0">
                <a:solidFill>
                  <a:srgbClr val="FFFFFF"/>
                </a:solidFill>
                <a:latin typeface="Arial" panose="020B0604020202020204"/>
                <a:ea typeface="SimSun" pitchFamily="2" charset="-122"/>
              </a:rPr>
              <a:t>ダトポタマブ デルクステカン6 mg/kg</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(n=299)</a:t>
            </a:r>
          </a:p>
        </p:txBody>
      </p:sp>
      <p:sp>
        <p:nvSpPr>
          <p:cNvPr id="2" name="Content Placeholder 26">
            <a:extLst>
              <a:ext uri="{FF2B5EF4-FFF2-40B4-BE49-F238E27FC236}">
                <a16:creationId xmlns:a16="http://schemas.microsoft.com/office/drawing/2014/main" id="{5FE9EB82-1476-C719-B724-86D10B193509}"/>
              </a:ext>
            </a:extLst>
          </p:cNvPr>
          <p:cNvSpPr txBox="1">
            <a:spLocks/>
          </p:cNvSpPr>
          <p:nvPr/>
        </p:nvSpPr>
        <p:spPr>
          <a:xfrm>
            <a:off x="6454118" y="5416757"/>
            <a:ext cx="5737882"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分析</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dirty="0">
                <a:solidFill>
                  <a:srgbClr val="363636"/>
                </a:solidFill>
                <a:latin typeface="Arial"/>
                <a:cs typeface="Arial"/>
              </a:rPr>
              <a:t>バイオマーカー評価可能集団における</a:t>
            </a:r>
            <a:br>
              <a:rPr lang="en-US" sz="1600" kern="1200" dirty="0">
                <a:solidFill>
                  <a:srgbClr val="363636"/>
                </a:solidFill>
                <a:latin typeface="Arial"/>
                <a:cs typeface="Arial"/>
              </a:rPr>
            </a:br>
            <a:r>
              <a:rPr lang="ja-jp" sz="1600" kern="1200" dirty="0">
                <a:solidFill>
                  <a:srgbClr val="363636"/>
                </a:solidFill>
                <a:latin typeface="Arial"/>
                <a:cs typeface="Arial"/>
              </a:rPr>
              <a:t>TROP2 QCS-NMRの予測価値バイオマーカー評価可能集団</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Tree>
    <p:extLst>
      <p:ext uri="{BB962C8B-B14F-4D97-AF65-F5344CB8AC3E}">
        <p14:creationId xmlns:p14="http://schemas.microsoft.com/office/powerpoint/2010/main" val="19946569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PL02.11：定量的連続スコアリングによるTROP2の正規化膜比はTROPION-Lung 01の臨床転帰を予測する - Garassino MC、他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Garassino MC、他J Thorac Oncol 2024年；19（補遺）：抄録番号 PL02.11</a:t>
            </a:r>
          </a:p>
        </p:txBody>
      </p:sp>
      <p:sp>
        <p:nvSpPr>
          <p:cNvPr id="3" name="TextBox 2">
            <a:extLst>
              <a:ext uri="{FF2B5EF4-FFF2-40B4-BE49-F238E27FC236}">
                <a16:creationId xmlns:a16="http://schemas.microsoft.com/office/drawing/2014/main" id="{90D05D0F-759E-57A0-91C0-BF0F34035581}"/>
              </a:ext>
            </a:extLst>
          </p:cNvPr>
          <p:cNvSpPr txBox="1"/>
          <p:nvPr/>
        </p:nvSpPr>
        <p:spPr>
          <a:xfrm>
            <a:off x="1710916" y="1617245"/>
            <a:ext cx="2908167" cy="523220"/>
          </a:xfrm>
          <a:prstGeom prst="rect">
            <a:avLst/>
          </a:prstGeom>
          <a:noFill/>
        </p:spPr>
        <p:txBody>
          <a:bodyPr wrap="none" rtlCol="0">
            <a:spAutoFit/>
          </a:bodyPr>
          <a:lstStyle/>
          <a:p>
            <a:pPr algn="ctr" rtl="0"/>
            <a:r>
              <a:rPr lang="ja-jp" sz="1400" b="1">
                <a:solidFill>
                  <a:srgbClr val="363636"/>
                </a:solidFill>
              </a:rPr>
              <a:t>バイオマーカー評価対象集団</a:t>
            </a:r>
          </a:p>
          <a:p>
            <a:pPr algn="ctr" rtl="0"/>
            <a:r>
              <a:rPr lang="ja-jp" sz="1400" b="1">
                <a:solidFill>
                  <a:srgbClr val="363636"/>
                </a:solidFill>
              </a:rPr>
              <a:t>(n=352)</a:t>
            </a:r>
          </a:p>
        </p:txBody>
      </p:sp>
      <p:graphicFrame>
        <p:nvGraphicFramePr>
          <p:cNvPr id="4" name="Table 3">
            <a:extLst>
              <a:ext uri="{FF2B5EF4-FFF2-40B4-BE49-F238E27FC236}">
                <a16:creationId xmlns:a16="http://schemas.microsoft.com/office/drawing/2014/main" id="{D70C97D8-17C9-717C-58B6-FD6D680E09FD}"/>
              </a:ext>
            </a:extLst>
          </p:cNvPr>
          <p:cNvGraphicFramePr>
            <a:graphicFrameLocks noGrp="1"/>
          </p:cNvGraphicFramePr>
          <p:nvPr>
            <p:extLst>
              <p:ext uri="{D42A27DB-BD31-4B8C-83A1-F6EECF244321}">
                <p14:modId xmlns:p14="http://schemas.microsoft.com/office/powerpoint/2010/main" val="2353878527"/>
              </p:ext>
            </p:extLst>
          </p:nvPr>
        </p:nvGraphicFramePr>
        <p:xfrm>
          <a:off x="754915" y="4521369"/>
          <a:ext cx="4859078" cy="1396160"/>
        </p:xfrm>
        <a:graphic>
          <a:graphicData uri="http://schemas.openxmlformats.org/drawingml/2006/table">
            <a:tbl>
              <a:tblPr firstRow="1" bandRow="1">
                <a:tableStyleId>{69012ECD-51FC-41F1-AA8D-1B2483CD663E}</a:tableStyleId>
              </a:tblPr>
              <a:tblGrid>
                <a:gridCol w="1389037">
                  <a:extLst>
                    <a:ext uri="{9D8B030D-6E8A-4147-A177-3AD203B41FA5}">
                      <a16:colId xmlns:a16="http://schemas.microsoft.com/office/drawing/2014/main" val="2475963867"/>
                    </a:ext>
                  </a:extLst>
                </a:gridCol>
                <a:gridCol w="873256">
                  <a:extLst>
                    <a:ext uri="{9D8B030D-6E8A-4147-A177-3AD203B41FA5}">
                      <a16:colId xmlns:a16="http://schemas.microsoft.com/office/drawing/2014/main" val="1988060342"/>
                    </a:ext>
                  </a:extLst>
                </a:gridCol>
                <a:gridCol w="850275">
                  <a:extLst>
                    <a:ext uri="{9D8B030D-6E8A-4147-A177-3AD203B41FA5}">
                      <a16:colId xmlns:a16="http://schemas.microsoft.com/office/drawing/2014/main" val="2942336142"/>
                    </a:ext>
                  </a:extLst>
                </a:gridCol>
                <a:gridCol w="930706">
                  <a:extLst>
                    <a:ext uri="{9D8B030D-6E8A-4147-A177-3AD203B41FA5}">
                      <a16:colId xmlns:a16="http://schemas.microsoft.com/office/drawing/2014/main" val="1804098650"/>
                    </a:ext>
                  </a:extLst>
                </a:gridCol>
                <a:gridCol w="815804">
                  <a:extLst>
                    <a:ext uri="{9D8B030D-6E8A-4147-A177-3AD203B41FA5}">
                      <a16:colId xmlns:a16="http://schemas.microsoft.com/office/drawing/2014/main" val="1959685699"/>
                    </a:ext>
                  </a:extLst>
                </a:gridCol>
              </a:tblGrid>
              <a:tr h="206418">
                <a:tc>
                  <a:txBody>
                    <a:bodyPr/>
                    <a:lstStyle/>
                    <a:p>
                      <a:pPr algn="l" rtl="0"/>
                      <a:endParaRPr lang="en-GB" sz="1200" b="1" kern="1200" dirty="0">
                        <a:solidFill>
                          <a:srgbClr val="363636"/>
                        </a:solidFill>
                        <a:latin typeface="+mn-lt"/>
                        <a:ea typeface="+mn-ea"/>
                        <a:cs typeface="+mn-cs"/>
                      </a:endParaRPr>
                    </a:p>
                  </a:txBody>
                  <a:tcPr marL="0" marR="0" marT="0" marB="0" anchor="ctr"/>
                </a:tc>
                <a:tc gridSpan="2">
                  <a:txBody>
                    <a:bodyPr/>
                    <a:lstStyle/>
                    <a:p>
                      <a:pPr algn="ctr" rtl="0"/>
                      <a:r>
                        <a:rPr lang="ja-jp"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extLst>
                  <a:ext uri="{0D108BD9-81ED-4DB2-BD59-A6C34878D82A}">
                    <a16:rowId xmlns:a16="http://schemas.microsoft.com/office/drawing/2014/main" val="2960414355"/>
                  </a:ext>
                </a:extLst>
              </a:tr>
              <a:tr h="412835">
                <a:tc>
                  <a:txBody>
                    <a:bodyPr/>
                    <a:lstStyle/>
                    <a:p>
                      <a:pPr algn="l" rtl="0"/>
                      <a:endParaRPr lang="en-GB" sz="1200" b="1" kern="1200" dirty="0">
                        <a:solidFill>
                          <a:schemeClr val="tx2"/>
                        </a:solidFill>
                        <a:latin typeface="+mn-lt"/>
                        <a:ea typeface="+mn-ea"/>
                        <a:cs typeface="+mn-cs"/>
                      </a:endParaRPr>
                    </a:p>
                  </a:txBody>
                  <a:tcPr marL="36000" marR="0" marT="0" marB="0" anchor="ctr">
                    <a:solidFill>
                      <a:schemeClr val="accent1"/>
                    </a:solidFill>
                  </a:tcPr>
                </a:tc>
                <a:tc>
                  <a:txBody>
                    <a:bodyPr/>
                    <a:lstStyle/>
                    <a:p>
                      <a:pPr algn="ctr" rtl="0"/>
                      <a:r>
                        <a:rPr lang="ja-jp" sz="1200" b="1" kern="1200">
                          <a:solidFill>
                            <a:schemeClr val="tx2"/>
                          </a:solidFill>
                        </a:rPr>
                        <a:t>Dato-DXd（n=107）</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ja-jp" sz="1200" b="1" kern="1200">
                          <a:solidFill>
                            <a:schemeClr val="tx2"/>
                          </a:solidFill>
                        </a:rPr>
                        <a:t>ドセタキセル（n=107）</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ja-jp" sz="1200" b="1" kern="1200">
                          <a:solidFill>
                            <a:schemeClr val="tx2"/>
                          </a:solidFill>
                        </a:rPr>
                        <a:t>Dato-DXd</a:t>
                      </a:r>
                      <a:br>
                        <a:rPr lang="en-GB" sz="1200" b="1" kern="1200" dirty="0">
                          <a:solidFill>
                            <a:schemeClr val="tx2"/>
                          </a:solidFill>
                        </a:rPr>
                      </a:br>
                      <a:r>
                        <a:rPr lang="ja-jp" sz="1200" b="1" kern="1200">
                          <a:solidFill>
                            <a:schemeClr val="tx2"/>
                          </a:solidFill>
                        </a:rPr>
                        <a:t>(n=65)</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ja-jp" sz="1200" b="1" kern="1200">
                          <a:solidFill>
                            <a:schemeClr val="tx2"/>
                          </a:solidFill>
                        </a:rPr>
                        <a:t>ドセタキセル</a:t>
                      </a:r>
                      <a:br>
                        <a:rPr lang="en-GB" sz="1200" b="1" kern="1200" dirty="0">
                          <a:solidFill>
                            <a:schemeClr val="tx2"/>
                          </a:solidFill>
                        </a:rPr>
                      </a:br>
                      <a:r>
                        <a:rPr lang="ja-jp" sz="1200" b="1" kern="1200">
                          <a:solidFill>
                            <a:schemeClr val="tx2"/>
                          </a:solidFill>
                        </a:rPr>
                        <a:t>(n=73)</a:t>
                      </a:r>
                      <a:endParaRPr lang="en-GB" sz="1200" b="1" kern="1200" dirty="0">
                        <a:solidFill>
                          <a:schemeClr val="tx2"/>
                        </a:solidFill>
                        <a:latin typeface="+mn-lt"/>
                        <a:ea typeface="+mn-ea"/>
                        <a:cs typeface="+mn-cs"/>
                      </a:endParaRPr>
                    </a:p>
                  </a:txBody>
                  <a:tcPr marL="0" marR="0" marT="0" marB="0" anchor="ctr">
                    <a:solidFill>
                      <a:schemeClr val="accent1"/>
                    </a:solidFill>
                  </a:tcPr>
                </a:tc>
                <a:extLst>
                  <a:ext uri="{0D108BD9-81ED-4DB2-BD59-A6C34878D82A}">
                    <a16:rowId xmlns:a16="http://schemas.microsoft.com/office/drawing/2014/main" val="3427770878"/>
                  </a:ext>
                </a:extLst>
              </a:tr>
              <a:tr h="258969">
                <a:tc>
                  <a:txBody>
                    <a:bodyPr/>
                    <a:lstStyle/>
                    <a:p>
                      <a:pPr algn="l" rtl="0"/>
                      <a:r>
                        <a:rPr lang="ja-jp" sz="1200">
                          <a:solidFill>
                            <a:srgbClr val="363636"/>
                          </a:solidFill>
                        </a:rPr>
                        <a:t>ORR、%</a:t>
                      </a:r>
                    </a:p>
                  </a:txBody>
                  <a:tcPr marL="36000" marR="0" marT="0" marB="0" anchor="ctr"/>
                </a:tc>
                <a:tc>
                  <a:txBody>
                    <a:bodyPr/>
                    <a:lstStyle/>
                    <a:p>
                      <a:pPr algn="ctr" rtl="0"/>
                      <a:r>
                        <a:rPr lang="ja-jp" sz="1200">
                          <a:solidFill>
                            <a:srgbClr val="363636"/>
                          </a:solidFill>
                        </a:rPr>
                        <a:t>32.7</a:t>
                      </a:r>
                    </a:p>
                  </a:txBody>
                  <a:tcPr marL="0" marR="0" marT="0" marB="0" anchor="ctr"/>
                </a:tc>
                <a:tc>
                  <a:txBody>
                    <a:bodyPr/>
                    <a:lstStyle/>
                    <a:p>
                      <a:pPr algn="ctr" rtl="0"/>
                      <a:r>
                        <a:rPr lang="ja-jp" sz="1200">
                          <a:solidFill>
                            <a:srgbClr val="363636"/>
                          </a:solidFill>
                        </a:rPr>
                        <a:t>10.3</a:t>
                      </a:r>
                    </a:p>
                  </a:txBody>
                  <a:tcPr marL="0" marR="0" marT="0" marB="0" anchor="ctr"/>
                </a:tc>
                <a:tc>
                  <a:txBody>
                    <a:bodyPr/>
                    <a:lstStyle/>
                    <a:p>
                      <a:pPr algn="ctr" rtl="0"/>
                      <a:r>
                        <a:rPr lang="ja-jp" sz="1200">
                          <a:solidFill>
                            <a:srgbClr val="363636"/>
                          </a:solidFill>
                        </a:rPr>
                        <a:t>16.9</a:t>
                      </a:r>
                    </a:p>
                  </a:txBody>
                  <a:tcPr marL="0" marR="0" marT="0" marB="0" anchor="ctr"/>
                </a:tc>
                <a:tc>
                  <a:txBody>
                    <a:bodyPr/>
                    <a:lstStyle/>
                    <a:p>
                      <a:pPr algn="ctr" rtl="0"/>
                      <a:r>
                        <a:rPr lang="ja-jp" sz="1200">
                          <a:solidFill>
                            <a:srgbClr val="363636"/>
                          </a:solidFill>
                        </a:rPr>
                        <a:t>15.1</a:t>
                      </a:r>
                    </a:p>
                  </a:txBody>
                  <a:tcPr marL="0" marR="0" marT="0" marB="0" anchor="ctr"/>
                </a:tc>
                <a:extLst>
                  <a:ext uri="{0D108BD9-81ED-4DB2-BD59-A6C34878D82A}">
                    <a16:rowId xmlns:a16="http://schemas.microsoft.com/office/drawing/2014/main" val="4089141126"/>
                  </a:ext>
                </a:extLst>
              </a:tr>
              <a:tr h="258969">
                <a:tc>
                  <a:txBody>
                    <a:bodyPr/>
                    <a:lstStyle/>
                    <a:p>
                      <a:pPr algn="l" rtl="0"/>
                      <a:r>
                        <a:rPr lang="ja-jp" sz="1200">
                          <a:solidFill>
                            <a:srgbClr val="363636"/>
                          </a:solidFill>
                        </a:rPr>
                        <a:t>mPFS、月数</a:t>
                      </a:r>
                      <a:endParaRPr lang="en-GB" sz="1200" dirty="0">
                        <a:solidFill>
                          <a:srgbClr val="363636"/>
                        </a:solidFill>
                      </a:endParaRPr>
                    </a:p>
                  </a:txBody>
                  <a:tcPr marL="36000" marR="0" marT="0" marB="0" anchor="ctr"/>
                </a:tc>
                <a:tc>
                  <a:txBody>
                    <a:bodyPr/>
                    <a:lstStyle/>
                    <a:p>
                      <a:pPr algn="ctr" rtl="0"/>
                      <a:r>
                        <a:rPr lang="ja-jp" sz="1200">
                          <a:solidFill>
                            <a:srgbClr val="363636"/>
                          </a:solidFill>
                        </a:rPr>
                        <a:t>6.9</a:t>
                      </a:r>
                    </a:p>
                  </a:txBody>
                  <a:tcPr marL="0" marR="0" marT="0" marB="0" anchor="ctr"/>
                </a:tc>
                <a:tc>
                  <a:txBody>
                    <a:bodyPr/>
                    <a:lstStyle/>
                    <a:p>
                      <a:pPr algn="ctr" rtl="0"/>
                      <a:r>
                        <a:rPr lang="ja-jp" sz="1200" dirty="0">
                          <a:solidFill>
                            <a:srgbClr val="363636"/>
                          </a:solidFill>
                        </a:rPr>
                        <a:t>4</a:t>
                      </a:r>
                      <a:r>
                        <a:rPr lang="en-GB" altLang="ja-JP" sz="1200" dirty="0">
                          <a:solidFill>
                            <a:srgbClr val="363636"/>
                          </a:solidFill>
                        </a:rPr>
                        <a:t>.</a:t>
                      </a:r>
                      <a:r>
                        <a:rPr lang="ja-jp" sz="1200" dirty="0">
                          <a:solidFill>
                            <a:srgbClr val="363636"/>
                          </a:solidFill>
                        </a:rPr>
                        <a:t>1</a:t>
                      </a:r>
                    </a:p>
                  </a:txBody>
                  <a:tcPr marL="0" marR="0" marT="0" marB="0" anchor="ctr"/>
                </a:tc>
                <a:tc>
                  <a:txBody>
                    <a:bodyPr/>
                    <a:lstStyle/>
                    <a:p>
                      <a:pPr algn="ctr" rtl="0"/>
                      <a:r>
                        <a:rPr lang="ja-jp" sz="1200">
                          <a:solidFill>
                            <a:srgbClr val="363636"/>
                          </a:solidFill>
                        </a:rPr>
                        <a:t>2.9</a:t>
                      </a:r>
                    </a:p>
                  </a:txBody>
                  <a:tcPr marL="0" marR="0" marT="0" marB="0" anchor="ctr"/>
                </a:tc>
                <a:tc>
                  <a:txBody>
                    <a:bodyPr/>
                    <a:lstStyle/>
                    <a:p>
                      <a:pPr algn="ctr" rtl="0"/>
                      <a:r>
                        <a:rPr lang="ja-jp" sz="1200">
                          <a:solidFill>
                            <a:srgbClr val="363636"/>
                          </a:solidFill>
                        </a:rPr>
                        <a:t>4.0</a:t>
                      </a:r>
                    </a:p>
                  </a:txBody>
                  <a:tcPr marL="0" marR="0" marT="0" marB="0" anchor="ctr"/>
                </a:tc>
                <a:extLst>
                  <a:ext uri="{0D108BD9-81ED-4DB2-BD59-A6C34878D82A}">
                    <a16:rowId xmlns:a16="http://schemas.microsoft.com/office/drawing/2014/main" val="2149465121"/>
                  </a:ext>
                </a:extLst>
              </a:tr>
              <a:tr h="258969">
                <a:tc>
                  <a:txBody>
                    <a:bodyPr/>
                    <a:lstStyle/>
                    <a:p>
                      <a:pPr marL="84138" indent="0" algn="l" rtl="0"/>
                      <a:r>
                        <a:rPr lang="ja-jp" sz="1200">
                          <a:solidFill>
                            <a:srgbClr val="363636"/>
                          </a:solidFill>
                        </a:rPr>
                        <a:t>HR (95%CI)</a:t>
                      </a:r>
                    </a:p>
                  </a:txBody>
                  <a:tcPr marL="36000" marR="0" marT="0" marB="0" anchor="ctr"/>
                </a:tc>
                <a:tc gridSpan="2">
                  <a:txBody>
                    <a:bodyPr/>
                    <a:lstStyle/>
                    <a:p>
                      <a:pPr algn="ctr" rtl="0"/>
                      <a:r>
                        <a:rPr lang="ja-jp" sz="1200">
                          <a:solidFill>
                            <a:srgbClr val="363636"/>
                          </a:solidFill>
                        </a:rPr>
                        <a:t>0.57 (0.41, 0.79)</a:t>
                      </a:r>
                    </a:p>
                  </a:txBody>
                  <a:tcPr marL="0" marR="0" marT="0" marB="0" anchor="ctr"/>
                </a:tc>
                <a:tc hMerge="1">
                  <a:txBody>
                    <a:bodyPr/>
                    <a:lstStyle/>
                    <a:p>
                      <a:pPr algn="ctr" rtl="0"/>
                      <a:endParaRPr lang="en-GB" sz="1200" dirty="0">
                        <a:solidFill>
                          <a:srgbClr val="363636"/>
                        </a:solidFill>
                      </a:endParaRPr>
                    </a:p>
                  </a:txBody>
                  <a:tcPr marL="36000" marR="36000" marT="36000" marB="36000" anchor="ctr">
                    <a:solidFill>
                      <a:srgbClr val="F1F6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dirty="0">
                          <a:solidFill>
                            <a:srgbClr val="363636"/>
                          </a:solidFill>
                        </a:rPr>
                        <a:t>1.16 (0.79, 1.70)</a:t>
                      </a:r>
                    </a:p>
                  </a:txBody>
                  <a:tcPr marL="0" marR="0" marT="0" marB="0" anchor="ctr"/>
                </a:tc>
                <a:tc hMerge="1">
                  <a:txBody>
                    <a:bodyPr/>
                    <a:lstStyle/>
                    <a:p>
                      <a:pPr algn="ctr" rtl="0"/>
                      <a:endParaRPr lang="en-GB" sz="1200" dirty="0">
                        <a:solidFill>
                          <a:srgbClr val="363636"/>
                        </a:solidFill>
                      </a:endParaRPr>
                    </a:p>
                  </a:txBody>
                  <a:tcPr marL="36000" marR="36000" marT="36000" marB="36000" anchor="ctr">
                    <a:solidFill>
                      <a:srgbClr val="F1F6FF"/>
                    </a:solidFill>
                  </a:tcPr>
                </a:tc>
                <a:extLst>
                  <a:ext uri="{0D108BD9-81ED-4DB2-BD59-A6C34878D82A}">
                    <a16:rowId xmlns:a16="http://schemas.microsoft.com/office/drawing/2014/main" val="739840840"/>
                  </a:ext>
                </a:extLst>
              </a:tr>
            </a:tbl>
          </a:graphicData>
        </a:graphic>
      </p:graphicFrame>
      <p:sp>
        <p:nvSpPr>
          <p:cNvPr id="6" name="TextBox 5">
            <a:extLst>
              <a:ext uri="{FF2B5EF4-FFF2-40B4-BE49-F238E27FC236}">
                <a16:creationId xmlns:a16="http://schemas.microsoft.com/office/drawing/2014/main" id="{0752F2E3-8136-D78E-319E-C4B6F1E16BF5}"/>
              </a:ext>
            </a:extLst>
          </p:cNvPr>
          <p:cNvSpPr txBox="1"/>
          <p:nvPr/>
        </p:nvSpPr>
        <p:spPr>
          <a:xfrm>
            <a:off x="7596386" y="1617245"/>
            <a:ext cx="3435556" cy="523220"/>
          </a:xfrm>
          <a:prstGeom prst="rect">
            <a:avLst/>
          </a:prstGeom>
          <a:noFill/>
        </p:spPr>
        <p:txBody>
          <a:bodyPr wrap="none" rtlCol="0">
            <a:spAutoFit/>
          </a:bodyPr>
          <a:lstStyle/>
          <a:p>
            <a:pPr algn="ctr" rtl="0"/>
            <a:r>
              <a:rPr lang="ja-jp" sz="1400" b="1" dirty="0">
                <a:solidFill>
                  <a:srgbClr val="363636"/>
                </a:solidFill>
              </a:rPr>
              <a:t>NSQ/非AGAバイオマーカー評価可能集団</a:t>
            </a:r>
          </a:p>
          <a:p>
            <a:pPr algn="ctr" rtl="0"/>
            <a:r>
              <a:rPr lang="ja-jp" sz="1400" b="1" dirty="0">
                <a:solidFill>
                  <a:srgbClr val="363636"/>
                </a:solidFill>
              </a:rPr>
              <a:t>(n=</a:t>
            </a:r>
            <a:r>
              <a:rPr lang="en-GB" altLang="ja-JP" sz="1400" b="1" dirty="0">
                <a:solidFill>
                  <a:srgbClr val="363636"/>
                </a:solidFill>
              </a:rPr>
              <a:t>221</a:t>
            </a:r>
            <a:r>
              <a:rPr lang="ja-jp" sz="1400" b="1" dirty="0">
                <a:solidFill>
                  <a:srgbClr val="363636"/>
                </a:solidFill>
              </a:rPr>
              <a:t>)</a:t>
            </a:r>
          </a:p>
        </p:txBody>
      </p:sp>
      <p:sp>
        <p:nvSpPr>
          <p:cNvPr id="8" name="Freeform 21">
            <a:extLst>
              <a:ext uri="{FF2B5EF4-FFF2-40B4-BE49-F238E27FC236}">
                <a16:creationId xmlns:a16="http://schemas.microsoft.com/office/drawing/2014/main" id="{F4BC996F-3E42-5834-5217-C6B21136A368}"/>
              </a:ext>
            </a:extLst>
          </p:cNvPr>
          <p:cNvSpPr>
            <a:spLocks/>
          </p:cNvSpPr>
          <p:nvPr/>
        </p:nvSpPr>
        <p:spPr bwMode="auto">
          <a:xfrm>
            <a:off x="6757097" y="1935297"/>
            <a:ext cx="4984791" cy="202143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 name="Group 9">
            <a:extLst>
              <a:ext uri="{FF2B5EF4-FFF2-40B4-BE49-F238E27FC236}">
                <a16:creationId xmlns:a16="http://schemas.microsoft.com/office/drawing/2014/main" id="{DB4E910E-C347-2F4D-588D-0028AF5C6089}"/>
              </a:ext>
            </a:extLst>
          </p:cNvPr>
          <p:cNvGrpSpPr/>
          <p:nvPr/>
        </p:nvGrpSpPr>
        <p:grpSpPr>
          <a:xfrm>
            <a:off x="6000309" y="1811872"/>
            <a:ext cx="751062" cy="2268000"/>
            <a:chOff x="1233293" y="1265887"/>
            <a:chExt cx="751062" cy="2858279"/>
          </a:xfrm>
        </p:grpSpPr>
        <p:sp>
          <p:nvSpPr>
            <p:cNvPr id="11" name="TextBox 10">
              <a:extLst>
                <a:ext uri="{FF2B5EF4-FFF2-40B4-BE49-F238E27FC236}">
                  <a16:creationId xmlns:a16="http://schemas.microsoft.com/office/drawing/2014/main" id="{E98AF5D7-AFFE-5C4A-F921-311FA1648014}"/>
                </a:ext>
              </a:extLst>
            </p:cNvPr>
            <p:cNvSpPr txBox="1"/>
            <p:nvPr/>
          </p:nvSpPr>
          <p:spPr>
            <a:xfrm rot="16200000">
              <a:off x="341522" y="2569414"/>
              <a:ext cx="2091319"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PFS確率、%</a:t>
              </a:r>
            </a:p>
          </p:txBody>
        </p:sp>
        <p:sp>
          <p:nvSpPr>
            <p:cNvPr id="12" name="TextBox 11">
              <a:extLst>
                <a:ext uri="{FF2B5EF4-FFF2-40B4-BE49-F238E27FC236}">
                  <a16:creationId xmlns:a16="http://schemas.microsoft.com/office/drawing/2014/main" id="{A179C8D5-2817-0C5F-8C67-28A6685AB853}"/>
                </a:ext>
              </a:extLst>
            </p:cNvPr>
            <p:cNvSpPr txBox="1"/>
            <p:nvPr/>
          </p:nvSpPr>
          <p:spPr>
            <a:xfrm>
              <a:off x="1431940" y="1265887"/>
              <a:ext cx="482825"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100</a:t>
              </a:r>
            </a:p>
          </p:txBody>
        </p:sp>
        <p:sp>
          <p:nvSpPr>
            <p:cNvPr id="13" name="Line 6">
              <a:extLst>
                <a:ext uri="{FF2B5EF4-FFF2-40B4-BE49-F238E27FC236}">
                  <a16:creationId xmlns:a16="http://schemas.microsoft.com/office/drawing/2014/main" id="{F9837098-1684-010F-967E-904EA9318BBC}"/>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7">
              <a:extLst>
                <a:ext uri="{FF2B5EF4-FFF2-40B4-BE49-F238E27FC236}">
                  <a16:creationId xmlns:a16="http://schemas.microsoft.com/office/drawing/2014/main" id="{6A47485F-BF09-A593-4E29-791BFA4E9E25}"/>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8">
              <a:extLst>
                <a:ext uri="{FF2B5EF4-FFF2-40B4-BE49-F238E27FC236}">
                  <a16:creationId xmlns:a16="http://schemas.microsoft.com/office/drawing/2014/main" id="{10D00612-99A6-8DDF-0E77-EE0C7C1645E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9">
              <a:extLst>
                <a:ext uri="{FF2B5EF4-FFF2-40B4-BE49-F238E27FC236}">
                  <a16:creationId xmlns:a16="http://schemas.microsoft.com/office/drawing/2014/main" id="{C2C904BA-4394-97F0-7AA7-2F169AA8CBBB}"/>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0">
              <a:extLst>
                <a:ext uri="{FF2B5EF4-FFF2-40B4-BE49-F238E27FC236}">
                  <a16:creationId xmlns:a16="http://schemas.microsoft.com/office/drawing/2014/main" id="{F125C346-1785-EE70-8ED9-57ECCA0AFFBE}"/>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Line 11">
              <a:extLst>
                <a:ext uri="{FF2B5EF4-FFF2-40B4-BE49-F238E27FC236}">
                  <a16:creationId xmlns:a16="http://schemas.microsoft.com/office/drawing/2014/main" id="{7D8504DC-5350-8EE0-3C96-FF434B350812}"/>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9" name="TextBox 18">
              <a:extLst>
                <a:ext uri="{FF2B5EF4-FFF2-40B4-BE49-F238E27FC236}">
                  <a16:creationId xmlns:a16="http://schemas.microsoft.com/office/drawing/2014/main" id="{7687D5FA-E000-EA1D-2E9A-0F43E170C0AC}"/>
                </a:ext>
              </a:extLst>
            </p:cNvPr>
            <p:cNvSpPr txBox="1"/>
            <p:nvPr/>
          </p:nvSpPr>
          <p:spPr>
            <a:xfrm>
              <a:off x="1531332" y="1790026"/>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20" name="TextBox 19">
              <a:extLst>
                <a:ext uri="{FF2B5EF4-FFF2-40B4-BE49-F238E27FC236}">
                  <a16:creationId xmlns:a16="http://schemas.microsoft.com/office/drawing/2014/main" id="{3814A8CC-7D64-B47F-B260-1F6101631C39}"/>
                </a:ext>
              </a:extLst>
            </p:cNvPr>
            <p:cNvSpPr txBox="1"/>
            <p:nvPr/>
          </p:nvSpPr>
          <p:spPr>
            <a:xfrm>
              <a:off x="1531332" y="2288557"/>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60</a:t>
              </a:r>
            </a:p>
          </p:txBody>
        </p:sp>
        <p:sp>
          <p:nvSpPr>
            <p:cNvPr id="21" name="TextBox 20">
              <a:extLst>
                <a:ext uri="{FF2B5EF4-FFF2-40B4-BE49-F238E27FC236}">
                  <a16:creationId xmlns:a16="http://schemas.microsoft.com/office/drawing/2014/main" id="{9084126F-09EE-C672-9F07-6461D30104C0}"/>
                </a:ext>
              </a:extLst>
            </p:cNvPr>
            <p:cNvSpPr txBox="1"/>
            <p:nvPr/>
          </p:nvSpPr>
          <p:spPr>
            <a:xfrm>
              <a:off x="1531332" y="2803210"/>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40</a:t>
              </a:r>
            </a:p>
          </p:txBody>
        </p:sp>
        <p:sp>
          <p:nvSpPr>
            <p:cNvPr id="22" name="TextBox 21">
              <a:extLst>
                <a:ext uri="{FF2B5EF4-FFF2-40B4-BE49-F238E27FC236}">
                  <a16:creationId xmlns:a16="http://schemas.microsoft.com/office/drawing/2014/main" id="{EB3833EB-E8AF-AD37-20C8-6E2B87150F5D}"/>
                </a:ext>
              </a:extLst>
            </p:cNvPr>
            <p:cNvSpPr txBox="1"/>
            <p:nvPr/>
          </p:nvSpPr>
          <p:spPr>
            <a:xfrm>
              <a:off x="1531332" y="3307113"/>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23" name="TextBox 22">
              <a:extLst>
                <a:ext uri="{FF2B5EF4-FFF2-40B4-BE49-F238E27FC236}">
                  <a16:creationId xmlns:a16="http://schemas.microsoft.com/office/drawing/2014/main" id="{3D05EAFF-853B-7820-C4A0-614F58CF8103}"/>
                </a:ext>
              </a:extLst>
            </p:cNvPr>
            <p:cNvSpPr txBox="1"/>
            <p:nvPr/>
          </p:nvSpPr>
          <p:spPr>
            <a:xfrm>
              <a:off x="1630726" y="3816389"/>
              <a:ext cx="284052"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grpSp>
      <p:grpSp>
        <p:nvGrpSpPr>
          <p:cNvPr id="681" name="Group 680">
            <a:extLst>
              <a:ext uri="{FF2B5EF4-FFF2-40B4-BE49-F238E27FC236}">
                <a16:creationId xmlns:a16="http://schemas.microsoft.com/office/drawing/2014/main" id="{8D98C22C-F7B0-5AD9-985F-5E99B38ACED3}"/>
              </a:ext>
            </a:extLst>
          </p:cNvPr>
          <p:cNvGrpSpPr/>
          <p:nvPr/>
        </p:nvGrpSpPr>
        <p:grpSpPr>
          <a:xfrm>
            <a:off x="6492913" y="3953908"/>
            <a:ext cx="4848478" cy="360147"/>
            <a:chOff x="1513339" y="4356522"/>
            <a:chExt cx="1634348" cy="360147"/>
          </a:xfrm>
        </p:grpSpPr>
        <p:sp>
          <p:nvSpPr>
            <p:cNvPr id="682" name="Line 21">
              <a:extLst>
                <a:ext uri="{FF2B5EF4-FFF2-40B4-BE49-F238E27FC236}">
                  <a16:creationId xmlns:a16="http://schemas.microsoft.com/office/drawing/2014/main" id="{06ACF0C8-77B6-DC31-E132-234C349D14E5}"/>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3" name="TextBox 682">
              <a:extLst>
                <a:ext uri="{FF2B5EF4-FFF2-40B4-BE49-F238E27FC236}">
                  <a16:creationId xmlns:a16="http://schemas.microsoft.com/office/drawing/2014/main" id="{F62894CA-B21C-15B9-7BFC-B3714F7A3C15}"/>
                </a:ext>
              </a:extLst>
            </p:cNvPr>
            <p:cNvSpPr txBox="1"/>
            <p:nvPr/>
          </p:nvSpPr>
          <p:spPr>
            <a:xfrm>
              <a:off x="3056177" y="4428522"/>
              <a:ext cx="9151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16</a:t>
              </a:r>
            </a:p>
          </p:txBody>
        </p:sp>
        <p:sp>
          <p:nvSpPr>
            <p:cNvPr id="684" name="Line 21">
              <a:extLst>
                <a:ext uri="{FF2B5EF4-FFF2-40B4-BE49-F238E27FC236}">
                  <a16:creationId xmlns:a16="http://schemas.microsoft.com/office/drawing/2014/main" id="{68BE68FA-0B1D-660F-F9ED-31D0CBAA23B5}"/>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5" name="TextBox 684">
              <a:extLst>
                <a:ext uri="{FF2B5EF4-FFF2-40B4-BE49-F238E27FC236}">
                  <a16:creationId xmlns:a16="http://schemas.microsoft.com/office/drawing/2014/main" id="{10D10EFF-4008-D264-A6D4-AE1C838556DE}"/>
                </a:ext>
              </a:extLst>
            </p:cNvPr>
            <p:cNvSpPr txBox="1"/>
            <p:nvPr/>
          </p:nvSpPr>
          <p:spPr>
            <a:xfrm>
              <a:off x="2680540" y="4428522"/>
              <a:ext cx="9151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12</a:t>
              </a:r>
            </a:p>
          </p:txBody>
        </p:sp>
        <p:sp>
          <p:nvSpPr>
            <p:cNvPr id="686" name="Line 21">
              <a:extLst>
                <a:ext uri="{FF2B5EF4-FFF2-40B4-BE49-F238E27FC236}">
                  <a16:creationId xmlns:a16="http://schemas.microsoft.com/office/drawing/2014/main" id="{E283B7A6-5912-5176-0FA4-8BFBB430F983}"/>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7" name="TextBox 686">
              <a:extLst>
                <a:ext uri="{FF2B5EF4-FFF2-40B4-BE49-F238E27FC236}">
                  <a16:creationId xmlns:a16="http://schemas.microsoft.com/office/drawing/2014/main" id="{998A4422-E8A4-9B11-1E9F-CF1486871149}"/>
                </a:ext>
              </a:extLst>
            </p:cNvPr>
            <p:cNvSpPr txBox="1"/>
            <p:nvPr/>
          </p:nvSpPr>
          <p:spPr>
            <a:xfrm>
              <a:off x="2321653" y="4428522"/>
              <a:ext cx="5800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8</a:t>
              </a:r>
            </a:p>
          </p:txBody>
        </p:sp>
        <p:sp>
          <p:nvSpPr>
            <p:cNvPr id="688" name="Line 21">
              <a:extLst>
                <a:ext uri="{FF2B5EF4-FFF2-40B4-BE49-F238E27FC236}">
                  <a16:creationId xmlns:a16="http://schemas.microsoft.com/office/drawing/2014/main" id="{4E71401F-22D7-72C7-6865-32147C13B190}"/>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9" name="TextBox 688">
              <a:extLst>
                <a:ext uri="{FF2B5EF4-FFF2-40B4-BE49-F238E27FC236}">
                  <a16:creationId xmlns:a16="http://schemas.microsoft.com/office/drawing/2014/main" id="{B8AD739A-8712-148F-D888-9EAEF62D4182}"/>
                </a:ext>
              </a:extLst>
            </p:cNvPr>
            <p:cNvSpPr txBox="1"/>
            <p:nvPr/>
          </p:nvSpPr>
          <p:spPr>
            <a:xfrm>
              <a:off x="1946016" y="4428522"/>
              <a:ext cx="5800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4</a:t>
              </a:r>
            </a:p>
          </p:txBody>
        </p:sp>
        <p:sp>
          <p:nvSpPr>
            <p:cNvPr id="690" name="Line 21">
              <a:extLst>
                <a:ext uri="{FF2B5EF4-FFF2-40B4-BE49-F238E27FC236}">
                  <a16:creationId xmlns:a16="http://schemas.microsoft.com/office/drawing/2014/main" id="{AB09EBDE-FC11-3CD5-CF61-499D1ED79A6F}"/>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1" name="TextBox 690">
              <a:extLst>
                <a:ext uri="{FF2B5EF4-FFF2-40B4-BE49-F238E27FC236}">
                  <a16:creationId xmlns:a16="http://schemas.microsoft.com/office/drawing/2014/main" id="{64382EF3-BB92-FC4D-5E54-E093B897DFD6}"/>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sp>
        <p:nvSpPr>
          <p:cNvPr id="698" name="TextBox 697">
            <a:extLst>
              <a:ext uri="{FF2B5EF4-FFF2-40B4-BE49-F238E27FC236}">
                <a16:creationId xmlns:a16="http://schemas.microsoft.com/office/drawing/2014/main" id="{21E2C5A9-F6B0-0E02-206D-A5C2AF2CF15C}"/>
              </a:ext>
            </a:extLst>
          </p:cNvPr>
          <p:cNvSpPr txBox="1"/>
          <p:nvPr/>
        </p:nvSpPr>
        <p:spPr>
          <a:xfrm>
            <a:off x="6760556" y="5902977"/>
            <a:ext cx="3742435" cy="276999"/>
          </a:xfrm>
          <a:prstGeom prst="rect">
            <a:avLst/>
          </a:prstGeom>
          <a:noFill/>
        </p:spPr>
        <p:txBody>
          <a:bodyPr wrap="none" rtlCol="0">
            <a:spAutoFit/>
          </a:bodyPr>
          <a:lstStyle/>
          <a:p>
            <a:pPr rtl="0"/>
            <a:r>
              <a:rPr lang="ja-jp" sz="1200">
                <a:solidFill>
                  <a:srgbClr val="363636"/>
                </a:solidFill>
              </a:rPr>
              <a:t>バイオマーカーの状態の相互作用による治療：p=0.0098</a:t>
            </a:r>
          </a:p>
        </p:txBody>
      </p:sp>
      <p:graphicFrame>
        <p:nvGraphicFramePr>
          <p:cNvPr id="699" name="Table 698">
            <a:extLst>
              <a:ext uri="{FF2B5EF4-FFF2-40B4-BE49-F238E27FC236}">
                <a16:creationId xmlns:a16="http://schemas.microsoft.com/office/drawing/2014/main" id="{EE4B19FB-D2C5-BDA8-E0A5-91FA27EFB568}"/>
              </a:ext>
            </a:extLst>
          </p:cNvPr>
          <p:cNvGraphicFramePr>
            <a:graphicFrameLocks noGrp="1"/>
          </p:cNvGraphicFramePr>
          <p:nvPr>
            <p:extLst>
              <p:ext uri="{D42A27DB-BD31-4B8C-83A1-F6EECF244321}">
                <p14:modId xmlns:p14="http://schemas.microsoft.com/office/powerpoint/2010/main" val="4156759271"/>
              </p:ext>
            </p:extLst>
          </p:nvPr>
        </p:nvGraphicFramePr>
        <p:xfrm>
          <a:off x="6755224" y="4521369"/>
          <a:ext cx="4859078" cy="1406792"/>
        </p:xfrm>
        <a:graphic>
          <a:graphicData uri="http://schemas.openxmlformats.org/drawingml/2006/table">
            <a:tbl>
              <a:tblPr firstRow="1" bandRow="1">
                <a:tableStyleId>{69012ECD-51FC-41F1-AA8D-1B2483CD663E}</a:tableStyleId>
              </a:tblPr>
              <a:tblGrid>
                <a:gridCol w="1389037">
                  <a:extLst>
                    <a:ext uri="{9D8B030D-6E8A-4147-A177-3AD203B41FA5}">
                      <a16:colId xmlns:a16="http://schemas.microsoft.com/office/drawing/2014/main" val="2475963867"/>
                    </a:ext>
                  </a:extLst>
                </a:gridCol>
                <a:gridCol w="873256">
                  <a:extLst>
                    <a:ext uri="{9D8B030D-6E8A-4147-A177-3AD203B41FA5}">
                      <a16:colId xmlns:a16="http://schemas.microsoft.com/office/drawing/2014/main" val="1988060342"/>
                    </a:ext>
                  </a:extLst>
                </a:gridCol>
                <a:gridCol w="850275">
                  <a:extLst>
                    <a:ext uri="{9D8B030D-6E8A-4147-A177-3AD203B41FA5}">
                      <a16:colId xmlns:a16="http://schemas.microsoft.com/office/drawing/2014/main" val="2942336142"/>
                    </a:ext>
                  </a:extLst>
                </a:gridCol>
                <a:gridCol w="930706">
                  <a:extLst>
                    <a:ext uri="{9D8B030D-6E8A-4147-A177-3AD203B41FA5}">
                      <a16:colId xmlns:a16="http://schemas.microsoft.com/office/drawing/2014/main" val="1804098650"/>
                    </a:ext>
                  </a:extLst>
                </a:gridCol>
                <a:gridCol w="815804">
                  <a:extLst>
                    <a:ext uri="{9D8B030D-6E8A-4147-A177-3AD203B41FA5}">
                      <a16:colId xmlns:a16="http://schemas.microsoft.com/office/drawing/2014/main" val="1959685699"/>
                    </a:ext>
                  </a:extLst>
                </a:gridCol>
              </a:tblGrid>
              <a:tr h="206418">
                <a:tc>
                  <a:txBody>
                    <a:bodyPr/>
                    <a:lstStyle/>
                    <a:p>
                      <a:pPr algn="l" rtl="0"/>
                      <a:endParaRPr lang="en-GB" sz="1200" b="1" kern="1200" dirty="0">
                        <a:solidFill>
                          <a:srgbClr val="363636"/>
                        </a:solidFill>
                        <a:latin typeface="+mn-lt"/>
                        <a:ea typeface="+mn-ea"/>
                        <a:cs typeface="+mn-cs"/>
                      </a:endParaRPr>
                    </a:p>
                  </a:txBody>
                  <a:tcPr marL="0" marR="0" marT="0" marB="0" anchor="ctr"/>
                </a:tc>
                <a:tc gridSpan="2">
                  <a:txBody>
                    <a:bodyPr/>
                    <a:lstStyle/>
                    <a:p>
                      <a:pPr algn="ctr" rtl="0"/>
                      <a:r>
                        <a:rPr lang="ja-jp"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extLst>
                  <a:ext uri="{0D108BD9-81ED-4DB2-BD59-A6C34878D82A}">
                    <a16:rowId xmlns:a16="http://schemas.microsoft.com/office/drawing/2014/main" val="2960414355"/>
                  </a:ext>
                </a:extLst>
              </a:tr>
              <a:tr h="412835">
                <a:tc>
                  <a:txBody>
                    <a:bodyPr/>
                    <a:lstStyle/>
                    <a:p>
                      <a:pPr algn="l" rtl="0"/>
                      <a:endParaRPr lang="en-GB" sz="1200" b="1" kern="1200" dirty="0">
                        <a:solidFill>
                          <a:schemeClr val="tx2"/>
                        </a:solidFill>
                        <a:latin typeface="+mn-lt"/>
                        <a:ea typeface="+mn-ea"/>
                        <a:cs typeface="+mn-cs"/>
                      </a:endParaRPr>
                    </a:p>
                  </a:txBody>
                  <a:tcPr marL="36000" marR="0" marT="0" marB="0" anchor="ctr">
                    <a:solidFill>
                      <a:schemeClr val="accent1"/>
                    </a:solidFill>
                  </a:tcPr>
                </a:tc>
                <a:tc>
                  <a:txBody>
                    <a:bodyPr/>
                    <a:lstStyle/>
                    <a:p>
                      <a:pPr algn="ctr" rtl="0"/>
                      <a:r>
                        <a:rPr lang="ja-jp" sz="1200" b="1" kern="1200" dirty="0">
                          <a:solidFill>
                            <a:schemeClr val="tx2"/>
                          </a:solidFill>
                        </a:rPr>
                        <a:t>Dato-DX</a:t>
                      </a:r>
                      <a:r>
                        <a:rPr lang="en-GB" altLang="ja-JP" sz="1200" b="1" kern="1200" dirty="0">
                          <a:solidFill>
                            <a:schemeClr val="tx2"/>
                          </a:solidFill>
                        </a:rPr>
                        <a:t>d</a:t>
                      </a:r>
                      <a:br>
                        <a:rPr lang="en-GB" altLang="ja-JP" sz="1200" b="1" kern="1200" dirty="0">
                          <a:solidFill>
                            <a:schemeClr val="tx2"/>
                          </a:solidFill>
                        </a:rPr>
                      </a:br>
                      <a:r>
                        <a:rPr lang="en-GB" altLang="ja-JP" sz="1200" b="1" kern="1200" dirty="0">
                          <a:solidFill>
                            <a:schemeClr val="tx2"/>
                          </a:solidFill>
                        </a:rPr>
                        <a:t>(n=68)</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ja-jp" sz="1200" b="1" kern="1200" dirty="0">
                          <a:solidFill>
                            <a:schemeClr val="tx2"/>
                          </a:solidFill>
                        </a:rPr>
                        <a:t>ドセタキセル
（n=</a:t>
                      </a:r>
                      <a:r>
                        <a:rPr lang="en-GB" altLang="ja-JP" sz="1200" b="1" kern="1200" dirty="0">
                          <a:solidFill>
                            <a:schemeClr val="tx2"/>
                          </a:solidFill>
                        </a:rPr>
                        <a:t>72</a:t>
                      </a:r>
                      <a:r>
                        <a:rPr lang="ja-jp" sz="1200" b="1" kern="1200" dirty="0">
                          <a:solidFill>
                            <a:schemeClr val="tx2"/>
                          </a:solidFill>
                        </a:rPr>
                        <a:t>）</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ja-jp" sz="1200" b="1" kern="1200">
                          <a:solidFill>
                            <a:schemeClr val="tx2"/>
                          </a:solidFill>
                        </a:rPr>
                        <a:t>Dato-DXd</a:t>
                      </a:r>
                      <a:br>
                        <a:rPr lang="en-GB" sz="1200" b="1" kern="1200" dirty="0">
                          <a:solidFill>
                            <a:schemeClr val="tx2"/>
                          </a:solidFill>
                        </a:rPr>
                      </a:br>
                      <a:r>
                        <a:rPr lang="ja-jp" sz="1200" b="1" kern="1200">
                          <a:solidFill>
                            <a:schemeClr val="tx2"/>
                          </a:solidFill>
                        </a:rPr>
                        <a:t>(n=40)</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ja-jp" sz="1200" b="1" kern="1200">
                          <a:solidFill>
                            <a:schemeClr val="tx2"/>
                          </a:solidFill>
                        </a:rPr>
                        <a:t>ドセタキセル</a:t>
                      </a:r>
                      <a:br>
                        <a:rPr lang="en-GB" sz="1200" b="1" kern="1200" dirty="0">
                          <a:solidFill>
                            <a:schemeClr val="tx2"/>
                          </a:solidFill>
                        </a:rPr>
                      </a:br>
                      <a:r>
                        <a:rPr lang="ja-jp" sz="1200" b="1" kern="1200">
                          <a:solidFill>
                            <a:schemeClr val="tx2"/>
                          </a:solidFill>
                        </a:rPr>
                        <a:t>(n=41)</a:t>
                      </a:r>
                      <a:endParaRPr lang="en-GB" sz="1200" b="1" kern="1200" dirty="0">
                        <a:solidFill>
                          <a:schemeClr val="tx2"/>
                        </a:solidFill>
                        <a:latin typeface="+mn-lt"/>
                        <a:ea typeface="+mn-ea"/>
                        <a:cs typeface="+mn-cs"/>
                      </a:endParaRPr>
                    </a:p>
                  </a:txBody>
                  <a:tcPr marL="0" marR="0" marT="0" marB="0" anchor="ctr">
                    <a:solidFill>
                      <a:schemeClr val="accent1"/>
                    </a:solidFill>
                  </a:tcPr>
                </a:tc>
                <a:extLst>
                  <a:ext uri="{0D108BD9-81ED-4DB2-BD59-A6C34878D82A}">
                    <a16:rowId xmlns:a16="http://schemas.microsoft.com/office/drawing/2014/main" val="3427770878"/>
                  </a:ext>
                </a:extLst>
              </a:tr>
              <a:tr h="262513">
                <a:tc>
                  <a:txBody>
                    <a:bodyPr/>
                    <a:lstStyle/>
                    <a:p>
                      <a:pPr algn="l" rtl="0"/>
                      <a:r>
                        <a:rPr lang="ja-jp" sz="1200">
                          <a:solidFill>
                            <a:srgbClr val="363636"/>
                          </a:solidFill>
                        </a:rPr>
                        <a:t>ORR、%</a:t>
                      </a:r>
                    </a:p>
                  </a:txBody>
                  <a:tcPr marL="36000" marR="0" marT="0" marB="0" anchor="ctr"/>
                </a:tc>
                <a:tc>
                  <a:txBody>
                    <a:bodyPr/>
                    <a:lstStyle/>
                    <a:p>
                      <a:pPr algn="ctr" rtl="0"/>
                      <a:r>
                        <a:rPr lang="ja-jp" sz="1200">
                          <a:solidFill>
                            <a:srgbClr val="363636"/>
                          </a:solidFill>
                        </a:rPr>
                        <a:t>36.8</a:t>
                      </a:r>
                    </a:p>
                  </a:txBody>
                  <a:tcPr marL="0" marR="0" marT="0" marB="0" anchor="ctr"/>
                </a:tc>
                <a:tc>
                  <a:txBody>
                    <a:bodyPr/>
                    <a:lstStyle/>
                    <a:p>
                      <a:pPr algn="ctr" rtl="0"/>
                      <a:r>
                        <a:rPr lang="ja-jp" sz="1200">
                          <a:solidFill>
                            <a:srgbClr val="363636"/>
                          </a:solidFill>
                        </a:rPr>
                        <a:t>15.3</a:t>
                      </a:r>
                    </a:p>
                  </a:txBody>
                  <a:tcPr marL="0" marR="0" marT="0" marB="0" anchor="ctr"/>
                </a:tc>
                <a:tc>
                  <a:txBody>
                    <a:bodyPr/>
                    <a:lstStyle/>
                    <a:p>
                      <a:pPr algn="ctr" rtl="0"/>
                      <a:r>
                        <a:rPr lang="ja-jp" sz="1200">
                          <a:solidFill>
                            <a:srgbClr val="363636"/>
                          </a:solidFill>
                        </a:rPr>
                        <a:t>22.5</a:t>
                      </a:r>
                    </a:p>
                  </a:txBody>
                  <a:tcPr marL="0" marR="0" marT="0" marB="0" anchor="ctr"/>
                </a:tc>
                <a:tc>
                  <a:txBody>
                    <a:bodyPr/>
                    <a:lstStyle/>
                    <a:p>
                      <a:pPr algn="ctr" rtl="0"/>
                      <a:r>
                        <a:rPr lang="ja-jp" sz="1200">
                          <a:solidFill>
                            <a:srgbClr val="363636"/>
                          </a:solidFill>
                        </a:rPr>
                        <a:t>12.2</a:t>
                      </a:r>
                    </a:p>
                  </a:txBody>
                  <a:tcPr marL="0" marR="0" marT="0" marB="0" anchor="ctr"/>
                </a:tc>
                <a:extLst>
                  <a:ext uri="{0D108BD9-81ED-4DB2-BD59-A6C34878D82A}">
                    <a16:rowId xmlns:a16="http://schemas.microsoft.com/office/drawing/2014/main" val="4089141126"/>
                  </a:ext>
                </a:extLst>
              </a:tr>
              <a:tr h="262513">
                <a:tc>
                  <a:txBody>
                    <a:bodyPr/>
                    <a:lstStyle/>
                    <a:p>
                      <a:pPr algn="l" rtl="0"/>
                      <a:r>
                        <a:rPr lang="ja-jp" sz="1200">
                          <a:solidFill>
                            <a:srgbClr val="363636"/>
                          </a:solidFill>
                        </a:rPr>
                        <a:t>mPFS、月数</a:t>
                      </a:r>
                      <a:endParaRPr lang="en-GB" sz="1200" dirty="0">
                        <a:solidFill>
                          <a:srgbClr val="363636"/>
                        </a:solidFill>
                      </a:endParaRPr>
                    </a:p>
                  </a:txBody>
                  <a:tcPr marL="36000" marR="0" marT="0" marB="0" anchor="ctr"/>
                </a:tc>
                <a:tc>
                  <a:txBody>
                    <a:bodyPr/>
                    <a:lstStyle/>
                    <a:p>
                      <a:pPr algn="ctr" rtl="0"/>
                      <a:r>
                        <a:rPr lang="ja-jp" sz="1200">
                          <a:solidFill>
                            <a:srgbClr val="363636"/>
                          </a:solidFill>
                        </a:rPr>
                        <a:t>7.2</a:t>
                      </a:r>
                    </a:p>
                  </a:txBody>
                  <a:tcPr marL="0" marR="0" marT="0" marB="0" anchor="ctr"/>
                </a:tc>
                <a:tc>
                  <a:txBody>
                    <a:bodyPr/>
                    <a:lstStyle/>
                    <a:p>
                      <a:pPr algn="ctr" rtl="0"/>
                      <a:r>
                        <a:rPr lang="en-GB" altLang="ja-JP" sz="1200" dirty="0">
                          <a:solidFill>
                            <a:srgbClr val="363636"/>
                          </a:solidFill>
                        </a:rPr>
                        <a:t>4.</a:t>
                      </a:r>
                      <a:r>
                        <a:rPr lang="ja-jp" sz="1200" dirty="0">
                          <a:solidFill>
                            <a:srgbClr val="363636"/>
                          </a:solidFill>
                        </a:rPr>
                        <a:t>1</a:t>
                      </a:r>
                    </a:p>
                  </a:txBody>
                  <a:tcPr marL="0" marR="0" marT="0" marB="0" anchor="ctr"/>
                </a:tc>
                <a:tc>
                  <a:txBody>
                    <a:bodyPr/>
                    <a:lstStyle/>
                    <a:p>
                      <a:pPr algn="ctr" rtl="0"/>
                      <a:r>
                        <a:rPr lang="ja-jp" sz="1200">
                          <a:solidFill>
                            <a:srgbClr val="363636"/>
                          </a:solidFill>
                        </a:rPr>
                        <a:t>4.0</a:t>
                      </a:r>
                    </a:p>
                  </a:txBody>
                  <a:tcPr marL="0" marR="0" marT="0" marB="0" anchor="ctr"/>
                </a:tc>
                <a:tc>
                  <a:txBody>
                    <a:bodyPr/>
                    <a:lstStyle/>
                    <a:p>
                      <a:pPr algn="ctr" rtl="0"/>
                      <a:r>
                        <a:rPr lang="en-GB" altLang="ja-JP" sz="1200" dirty="0">
                          <a:solidFill>
                            <a:srgbClr val="363636"/>
                          </a:solidFill>
                        </a:rPr>
                        <a:t>4.4</a:t>
                      </a:r>
                      <a:endParaRPr lang="ja-jp" sz="1200" dirty="0">
                        <a:solidFill>
                          <a:srgbClr val="363636"/>
                        </a:solidFill>
                      </a:endParaRPr>
                    </a:p>
                  </a:txBody>
                  <a:tcPr marL="0" marR="0" marT="0" marB="0" anchor="ctr"/>
                </a:tc>
                <a:extLst>
                  <a:ext uri="{0D108BD9-81ED-4DB2-BD59-A6C34878D82A}">
                    <a16:rowId xmlns:a16="http://schemas.microsoft.com/office/drawing/2014/main" val="2149465121"/>
                  </a:ext>
                </a:extLst>
              </a:tr>
              <a:tr h="262513">
                <a:tc>
                  <a:txBody>
                    <a:bodyPr/>
                    <a:lstStyle/>
                    <a:p>
                      <a:pPr marL="84138" indent="0" algn="l" rtl="0"/>
                      <a:r>
                        <a:rPr lang="ja-jp" sz="1200">
                          <a:solidFill>
                            <a:srgbClr val="363636"/>
                          </a:solidFill>
                        </a:rPr>
                        <a:t>HR (95%CI)</a:t>
                      </a:r>
                    </a:p>
                  </a:txBody>
                  <a:tcPr marL="36000" marR="0" marT="0" marB="0" anchor="ctr"/>
                </a:tc>
                <a:tc gridSpan="2">
                  <a:txBody>
                    <a:bodyPr/>
                    <a:lstStyle/>
                    <a:p>
                      <a:pPr algn="ctr"/>
                      <a:r>
                        <a:rPr lang="en-GB" sz="1200" dirty="0">
                          <a:solidFill>
                            <a:srgbClr val="363636"/>
                          </a:solidFill>
                        </a:rPr>
                        <a:t>0.52 (0.35, 0.78)</a:t>
                      </a:r>
                    </a:p>
                  </a:txBody>
                  <a:tcPr marL="0" marR="0" marT="0" marB="0" anchor="ctr"/>
                </a:tc>
                <a:tc hMerge="1">
                  <a:txBody>
                    <a:bodyPr/>
                    <a:lstStyle/>
                    <a:p>
                      <a:pPr algn="ctr"/>
                      <a:endParaRPr lang="en-GB" sz="1200" dirty="0">
                        <a:solidFill>
                          <a:srgbClr val="363636"/>
                        </a:solidFill>
                      </a:endParaRPr>
                    </a:p>
                  </a:txBody>
                  <a:tcPr marL="36000" marR="36000" marT="36000" marB="36000" anchor="ctr">
                    <a:solidFill>
                      <a:srgbClr val="F1F6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rgbClr val="363636"/>
                          </a:solidFill>
                        </a:rPr>
                        <a:t>1.22 (0.74, 2.00)</a:t>
                      </a:r>
                    </a:p>
                  </a:txBody>
                  <a:tcPr marL="0" marR="0" marT="0" marB="0" anchor="ctr"/>
                </a:tc>
                <a:tc hMerge="1">
                  <a:txBody>
                    <a:bodyPr/>
                    <a:lstStyle/>
                    <a:p>
                      <a:pPr algn="ctr"/>
                      <a:endParaRPr lang="en-GB" sz="1200" dirty="0">
                        <a:solidFill>
                          <a:srgbClr val="363636"/>
                        </a:solidFill>
                      </a:endParaRPr>
                    </a:p>
                  </a:txBody>
                  <a:tcPr marL="36000" marR="36000" marT="36000" marB="36000" anchor="ctr">
                    <a:solidFill>
                      <a:srgbClr val="F1F6FF"/>
                    </a:solidFill>
                  </a:tcPr>
                </a:tc>
                <a:extLst>
                  <a:ext uri="{0D108BD9-81ED-4DB2-BD59-A6C34878D82A}">
                    <a16:rowId xmlns:a16="http://schemas.microsoft.com/office/drawing/2014/main" val="739840840"/>
                  </a:ext>
                </a:extLst>
              </a:tr>
            </a:tbl>
          </a:graphicData>
        </a:graphic>
      </p:graphicFrame>
      <p:grpSp>
        <p:nvGrpSpPr>
          <p:cNvPr id="700" name="Group 699">
            <a:extLst>
              <a:ext uri="{FF2B5EF4-FFF2-40B4-BE49-F238E27FC236}">
                <a16:creationId xmlns:a16="http://schemas.microsoft.com/office/drawing/2014/main" id="{C6E3781F-1286-9D49-B7FC-1FB1A0FB21C3}"/>
              </a:ext>
            </a:extLst>
          </p:cNvPr>
          <p:cNvGrpSpPr/>
          <p:nvPr/>
        </p:nvGrpSpPr>
        <p:grpSpPr>
          <a:xfrm>
            <a:off x="6743035" y="1932339"/>
            <a:ext cx="4536000" cy="1908000"/>
            <a:chOff x="3914775" y="2505074"/>
            <a:chExt cx="4359344" cy="1848650"/>
          </a:xfrm>
        </p:grpSpPr>
        <p:sp>
          <p:nvSpPr>
            <p:cNvPr id="701" name="Freeform: Shape 700">
              <a:extLst>
                <a:ext uri="{FF2B5EF4-FFF2-40B4-BE49-F238E27FC236}">
                  <a16:creationId xmlns:a16="http://schemas.microsoft.com/office/drawing/2014/main" id="{7D049B18-5BF9-E9B4-F053-E33DF1ECE0EC}"/>
                </a:ext>
              </a:extLst>
            </p:cNvPr>
            <p:cNvSpPr/>
            <p:nvPr/>
          </p:nvSpPr>
          <p:spPr>
            <a:xfrm>
              <a:off x="3914775" y="2505074"/>
              <a:ext cx="4359344" cy="1803568"/>
            </a:xfrm>
            <a:custGeom>
              <a:avLst/>
              <a:gdLst>
                <a:gd name="connsiteX0" fmla="*/ 4359345 w 4359344"/>
                <a:gd name="connsiteY0" fmla="*/ 1803568 h 1803568"/>
                <a:gd name="connsiteX1" fmla="*/ 4066013 w 4359344"/>
                <a:gd name="connsiteY1" fmla="*/ 1803568 h 1803568"/>
                <a:gd name="connsiteX2" fmla="*/ 4066013 w 4359344"/>
                <a:gd name="connsiteY2" fmla="*/ 1655445 h 1803568"/>
                <a:gd name="connsiteX3" fmla="*/ 3862711 w 4359344"/>
                <a:gd name="connsiteY3" fmla="*/ 1655445 h 1803568"/>
                <a:gd name="connsiteX4" fmla="*/ 3862711 w 4359344"/>
                <a:gd name="connsiteY4" fmla="*/ 1489901 h 1803568"/>
                <a:gd name="connsiteX5" fmla="*/ 3668125 w 4359344"/>
                <a:gd name="connsiteY5" fmla="*/ 1489901 h 1803568"/>
                <a:gd name="connsiteX6" fmla="*/ 3668125 w 4359344"/>
                <a:gd name="connsiteY6" fmla="*/ 1423102 h 1803568"/>
                <a:gd name="connsiteX7" fmla="*/ 3621653 w 4359344"/>
                <a:gd name="connsiteY7" fmla="*/ 1423102 h 1803568"/>
                <a:gd name="connsiteX8" fmla="*/ 3621653 w 4359344"/>
                <a:gd name="connsiteY8" fmla="*/ 1350493 h 1803568"/>
                <a:gd name="connsiteX9" fmla="*/ 3374793 w 4359344"/>
                <a:gd name="connsiteY9" fmla="*/ 1350493 h 1803568"/>
                <a:gd name="connsiteX10" fmla="*/ 3374793 w 4359344"/>
                <a:gd name="connsiteY10" fmla="*/ 1292409 h 1803568"/>
                <a:gd name="connsiteX11" fmla="*/ 3174397 w 4359344"/>
                <a:gd name="connsiteY11" fmla="*/ 1292409 h 1803568"/>
                <a:gd name="connsiteX12" fmla="*/ 3174397 w 4359344"/>
                <a:gd name="connsiteY12" fmla="*/ 1222705 h 1803568"/>
                <a:gd name="connsiteX13" fmla="*/ 2985611 w 4359344"/>
                <a:gd name="connsiteY13" fmla="*/ 1222705 h 1803568"/>
                <a:gd name="connsiteX14" fmla="*/ 2985611 w 4359344"/>
                <a:gd name="connsiteY14" fmla="*/ 1170432 h 1803568"/>
                <a:gd name="connsiteX15" fmla="*/ 2796836 w 4359344"/>
                <a:gd name="connsiteY15" fmla="*/ 1170432 h 1803568"/>
                <a:gd name="connsiteX16" fmla="*/ 2796836 w 4359344"/>
                <a:gd name="connsiteY16" fmla="*/ 1129770 h 1803568"/>
                <a:gd name="connsiteX17" fmla="*/ 2706805 w 4359344"/>
                <a:gd name="connsiteY17" fmla="*/ 1129770 h 1803568"/>
                <a:gd name="connsiteX18" fmla="*/ 2706805 w 4359344"/>
                <a:gd name="connsiteY18" fmla="*/ 1083297 h 1803568"/>
                <a:gd name="connsiteX19" fmla="*/ 2602249 w 4359344"/>
                <a:gd name="connsiteY19" fmla="*/ 1083297 h 1803568"/>
                <a:gd name="connsiteX20" fmla="*/ 2602249 w 4359344"/>
                <a:gd name="connsiteY20" fmla="*/ 1039739 h 1803568"/>
                <a:gd name="connsiteX21" fmla="*/ 2207266 w 4359344"/>
                <a:gd name="connsiteY21" fmla="*/ 1039739 h 1803568"/>
                <a:gd name="connsiteX22" fmla="*/ 2207266 w 4359344"/>
                <a:gd name="connsiteY22" fmla="*/ 993267 h 1803568"/>
                <a:gd name="connsiteX23" fmla="*/ 1957492 w 4359344"/>
                <a:gd name="connsiteY23" fmla="*/ 993267 h 1803568"/>
                <a:gd name="connsiteX24" fmla="*/ 1957492 w 4359344"/>
                <a:gd name="connsiteY24" fmla="*/ 961320 h 1803568"/>
                <a:gd name="connsiteX25" fmla="*/ 1925545 w 4359344"/>
                <a:gd name="connsiteY25" fmla="*/ 961320 h 1803568"/>
                <a:gd name="connsiteX26" fmla="*/ 1925545 w 4359344"/>
                <a:gd name="connsiteY26" fmla="*/ 938087 h 1803568"/>
                <a:gd name="connsiteX27" fmla="*/ 1881978 w 4359344"/>
                <a:gd name="connsiteY27" fmla="*/ 938087 h 1803568"/>
                <a:gd name="connsiteX28" fmla="*/ 1881978 w 4359344"/>
                <a:gd name="connsiteY28" fmla="*/ 900332 h 1803568"/>
                <a:gd name="connsiteX29" fmla="*/ 1870367 w 4359344"/>
                <a:gd name="connsiteY29" fmla="*/ 900332 h 1803568"/>
                <a:gd name="connsiteX30" fmla="*/ 1870367 w 4359344"/>
                <a:gd name="connsiteY30" fmla="*/ 871288 h 1803568"/>
                <a:gd name="connsiteX31" fmla="*/ 1855842 w 4359344"/>
                <a:gd name="connsiteY31" fmla="*/ 871288 h 1803568"/>
                <a:gd name="connsiteX32" fmla="*/ 1855842 w 4359344"/>
                <a:gd name="connsiteY32" fmla="*/ 839341 h 1803568"/>
                <a:gd name="connsiteX33" fmla="*/ 1486995 w 4359344"/>
                <a:gd name="connsiteY33" fmla="*/ 839341 h 1803568"/>
                <a:gd name="connsiteX34" fmla="*/ 1486995 w 4359344"/>
                <a:gd name="connsiteY34" fmla="*/ 807393 h 1803568"/>
                <a:gd name="connsiteX35" fmla="*/ 1475384 w 4359344"/>
                <a:gd name="connsiteY35" fmla="*/ 807393 h 1803568"/>
                <a:gd name="connsiteX36" fmla="*/ 1475384 w 4359344"/>
                <a:gd name="connsiteY36" fmla="*/ 772542 h 1803568"/>
                <a:gd name="connsiteX37" fmla="*/ 1460859 w 4359344"/>
                <a:gd name="connsiteY37" fmla="*/ 772542 h 1803568"/>
                <a:gd name="connsiteX38" fmla="*/ 1460859 w 4359344"/>
                <a:gd name="connsiteY38" fmla="*/ 743499 h 1803568"/>
                <a:gd name="connsiteX39" fmla="*/ 1144295 w 4359344"/>
                <a:gd name="connsiteY39" fmla="*/ 743499 h 1803568"/>
                <a:gd name="connsiteX40" fmla="*/ 1144295 w 4359344"/>
                <a:gd name="connsiteY40" fmla="*/ 708648 h 1803568"/>
                <a:gd name="connsiteX41" fmla="*/ 1129770 w 4359344"/>
                <a:gd name="connsiteY41" fmla="*/ 708648 h 1803568"/>
                <a:gd name="connsiteX42" fmla="*/ 1129770 w 4359344"/>
                <a:gd name="connsiteY42" fmla="*/ 670891 h 1803568"/>
                <a:gd name="connsiteX43" fmla="*/ 964225 w 4359344"/>
                <a:gd name="connsiteY43" fmla="*/ 670891 h 1803568"/>
                <a:gd name="connsiteX44" fmla="*/ 964225 w 4359344"/>
                <a:gd name="connsiteY44" fmla="*/ 638945 h 1803568"/>
                <a:gd name="connsiteX45" fmla="*/ 813203 w 4359344"/>
                <a:gd name="connsiteY45" fmla="*/ 638945 h 1803568"/>
                <a:gd name="connsiteX46" fmla="*/ 813203 w 4359344"/>
                <a:gd name="connsiteY46" fmla="*/ 612806 h 1803568"/>
                <a:gd name="connsiteX47" fmla="*/ 769638 w 4359344"/>
                <a:gd name="connsiteY47" fmla="*/ 612806 h 1803568"/>
                <a:gd name="connsiteX48" fmla="*/ 769638 w 4359344"/>
                <a:gd name="connsiteY48" fmla="*/ 563432 h 1803568"/>
                <a:gd name="connsiteX49" fmla="*/ 743499 w 4359344"/>
                <a:gd name="connsiteY49" fmla="*/ 563432 h 1803568"/>
                <a:gd name="connsiteX50" fmla="*/ 743499 w 4359344"/>
                <a:gd name="connsiteY50" fmla="*/ 502443 h 1803568"/>
                <a:gd name="connsiteX51" fmla="*/ 723169 w 4359344"/>
                <a:gd name="connsiteY51" fmla="*/ 502443 h 1803568"/>
                <a:gd name="connsiteX52" fmla="*/ 723169 w 4359344"/>
                <a:gd name="connsiteY52" fmla="*/ 476304 h 1803568"/>
                <a:gd name="connsiteX53" fmla="*/ 691222 w 4359344"/>
                <a:gd name="connsiteY53" fmla="*/ 476304 h 1803568"/>
                <a:gd name="connsiteX54" fmla="*/ 691222 w 4359344"/>
                <a:gd name="connsiteY54" fmla="*/ 450166 h 1803568"/>
                <a:gd name="connsiteX55" fmla="*/ 554720 w 4359344"/>
                <a:gd name="connsiteY55" fmla="*/ 450166 h 1803568"/>
                <a:gd name="connsiteX56" fmla="*/ 554720 w 4359344"/>
                <a:gd name="connsiteY56" fmla="*/ 424026 h 1803568"/>
                <a:gd name="connsiteX57" fmla="*/ 540199 w 4359344"/>
                <a:gd name="connsiteY57" fmla="*/ 424026 h 1803568"/>
                <a:gd name="connsiteX58" fmla="*/ 540199 w 4359344"/>
                <a:gd name="connsiteY58" fmla="*/ 397888 h 1803568"/>
                <a:gd name="connsiteX59" fmla="*/ 508251 w 4359344"/>
                <a:gd name="connsiteY59" fmla="*/ 397888 h 1803568"/>
                <a:gd name="connsiteX60" fmla="*/ 508251 w 4359344"/>
                <a:gd name="connsiteY60" fmla="*/ 363037 h 1803568"/>
                <a:gd name="connsiteX61" fmla="*/ 435644 w 4359344"/>
                <a:gd name="connsiteY61" fmla="*/ 363037 h 1803568"/>
                <a:gd name="connsiteX62" fmla="*/ 435644 w 4359344"/>
                <a:gd name="connsiteY62" fmla="*/ 325281 h 1803568"/>
                <a:gd name="connsiteX63" fmla="*/ 397888 w 4359344"/>
                <a:gd name="connsiteY63" fmla="*/ 325281 h 1803568"/>
                <a:gd name="connsiteX64" fmla="*/ 397888 w 4359344"/>
                <a:gd name="connsiteY64" fmla="*/ 243960 h 1803568"/>
                <a:gd name="connsiteX65" fmla="*/ 368845 w 4359344"/>
                <a:gd name="connsiteY65" fmla="*/ 243960 h 1803568"/>
                <a:gd name="connsiteX66" fmla="*/ 368845 w 4359344"/>
                <a:gd name="connsiteY66" fmla="*/ 159736 h 1803568"/>
                <a:gd name="connsiteX67" fmla="*/ 348515 w 4359344"/>
                <a:gd name="connsiteY67" fmla="*/ 159736 h 1803568"/>
                <a:gd name="connsiteX68" fmla="*/ 348515 w 4359344"/>
                <a:gd name="connsiteY68" fmla="*/ 92937 h 1803568"/>
                <a:gd name="connsiteX69" fmla="*/ 328185 w 4359344"/>
                <a:gd name="connsiteY69" fmla="*/ 92937 h 1803568"/>
                <a:gd name="connsiteX70" fmla="*/ 328185 w 4359344"/>
                <a:gd name="connsiteY70" fmla="*/ 60990 h 1803568"/>
                <a:gd name="connsiteX71" fmla="*/ 299142 w 4359344"/>
                <a:gd name="connsiteY71" fmla="*/ 60990 h 1803568"/>
                <a:gd name="connsiteX72" fmla="*/ 299142 w 4359344"/>
                <a:gd name="connsiteY72" fmla="*/ 26139 h 1803568"/>
                <a:gd name="connsiteX73" fmla="*/ 212013 w 4359344"/>
                <a:gd name="connsiteY73" fmla="*/ 26139 h 1803568"/>
                <a:gd name="connsiteX74" fmla="*/ 212013 w 4359344"/>
                <a:gd name="connsiteY74" fmla="*/ 0 h 1803568"/>
                <a:gd name="connsiteX75" fmla="*/ 0 w 4359344"/>
                <a:gd name="connsiteY75" fmla="*/ 0 h 180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4359344" h="1803568">
                  <a:moveTo>
                    <a:pt x="4359345" y="1803568"/>
                  </a:moveTo>
                  <a:lnTo>
                    <a:pt x="4066013" y="1803568"/>
                  </a:lnTo>
                  <a:lnTo>
                    <a:pt x="4066013" y="1655445"/>
                  </a:lnTo>
                  <a:lnTo>
                    <a:pt x="3862711" y="1655445"/>
                  </a:lnTo>
                  <a:lnTo>
                    <a:pt x="3862711" y="1489901"/>
                  </a:lnTo>
                  <a:lnTo>
                    <a:pt x="3668125" y="1489901"/>
                  </a:lnTo>
                  <a:lnTo>
                    <a:pt x="3668125" y="1423102"/>
                  </a:lnTo>
                  <a:lnTo>
                    <a:pt x="3621653" y="1423102"/>
                  </a:lnTo>
                  <a:lnTo>
                    <a:pt x="3621653" y="1350493"/>
                  </a:lnTo>
                  <a:lnTo>
                    <a:pt x="3374793" y="1350493"/>
                  </a:lnTo>
                  <a:lnTo>
                    <a:pt x="3374793" y="1292409"/>
                  </a:lnTo>
                  <a:lnTo>
                    <a:pt x="3174397" y="1292409"/>
                  </a:lnTo>
                  <a:lnTo>
                    <a:pt x="3174397" y="1222705"/>
                  </a:lnTo>
                  <a:lnTo>
                    <a:pt x="2985611" y="1222705"/>
                  </a:lnTo>
                  <a:lnTo>
                    <a:pt x="2985611" y="1170432"/>
                  </a:lnTo>
                  <a:lnTo>
                    <a:pt x="2796836" y="1170432"/>
                  </a:lnTo>
                  <a:lnTo>
                    <a:pt x="2796836" y="1129770"/>
                  </a:lnTo>
                  <a:lnTo>
                    <a:pt x="2706805" y="1129770"/>
                  </a:lnTo>
                  <a:lnTo>
                    <a:pt x="2706805" y="1083297"/>
                  </a:lnTo>
                  <a:lnTo>
                    <a:pt x="2602249" y="1083297"/>
                  </a:lnTo>
                  <a:lnTo>
                    <a:pt x="2602249" y="1039739"/>
                  </a:lnTo>
                  <a:lnTo>
                    <a:pt x="2207266" y="1039739"/>
                  </a:lnTo>
                  <a:lnTo>
                    <a:pt x="2207266" y="993267"/>
                  </a:lnTo>
                  <a:lnTo>
                    <a:pt x="1957492" y="993267"/>
                  </a:lnTo>
                  <a:lnTo>
                    <a:pt x="1957492" y="961320"/>
                  </a:lnTo>
                  <a:lnTo>
                    <a:pt x="1925545" y="961320"/>
                  </a:lnTo>
                  <a:lnTo>
                    <a:pt x="1925545" y="938087"/>
                  </a:lnTo>
                  <a:lnTo>
                    <a:pt x="1881978" y="938087"/>
                  </a:lnTo>
                  <a:lnTo>
                    <a:pt x="1881978" y="900332"/>
                  </a:lnTo>
                  <a:lnTo>
                    <a:pt x="1870367" y="900332"/>
                  </a:lnTo>
                  <a:lnTo>
                    <a:pt x="1870367" y="871288"/>
                  </a:lnTo>
                  <a:lnTo>
                    <a:pt x="1855842" y="871288"/>
                  </a:lnTo>
                  <a:lnTo>
                    <a:pt x="1855842" y="839341"/>
                  </a:lnTo>
                  <a:lnTo>
                    <a:pt x="1486995" y="839341"/>
                  </a:lnTo>
                  <a:lnTo>
                    <a:pt x="1486995" y="807393"/>
                  </a:lnTo>
                  <a:lnTo>
                    <a:pt x="1475384" y="807393"/>
                  </a:lnTo>
                  <a:lnTo>
                    <a:pt x="1475384" y="772542"/>
                  </a:lnTo>
                  <a:lnTo>
                    <a:pt x="1460859" y="772542"/>
                  </a:lnTo>
                  <a:lnTo>
                    <a:pt x="1460859" y="743499"/>
                  </a:lnTo>
                  <a:lnTo>
                    <a:pt x="1144295" y="743499"/>
                  </a:lnTo>
                  <a:lnTo>
                    <a:pt x="1144295" y="708648"/>
                  </a:lnTo>
                  <a:lnTo>
                    <a:pt x="1129770" y="708648"/>
                  </a:lnTo>
                  <a:lnTo>
                    <a:pt x="1129770" y="670891"/>
                  </a:lnTo>
                  <a:lnTo>
                    <a:pt x="964225" y="670891"/>
                  </a:lnTo>
                  <a:lnTo>
                    <a:pt x="964225" y="638945"/>
                  </a:lnTo>
                  <a:lnTo>
                    <a:pt x="813203" y="638945"/>
                  </a:lnTo>
                  <a:lnTo>
                    <a:pt x="813203" y="612806"/>
                  </a:lnTo>
                  <a:lnTo>
                    <a:pt x="769638" y="612806"/>
                  </a:lnTo>
                  <a:lnTo>
                    <a:pt x="769638" y="563432"/>
                  </a:lnTo>
                  <a:lnTo>
                    <a:pt x="743499" y="563432"/>
                  </a:lnTo>
                  <a:lnTo>
                    <a:pt x="743499" y="502443"/>
                  </a:lnTo>
                  <a:lnTo>
                    <a:pt x="723169" y="502443"/>
                  </a:lnTo>
                  <a:lnTo>
                    <a:pt x="723169" y="476304"/>
                  </a:lnTo>
                  <a:lnTo>
                    <a:pt x="691222" y="476304"/>
                  </a:lnTo>
                  <a:lnTo>
                    <a:pt x="691222" y="450166"/>
                  </a:lnTo>
                  <a:lnTo>
                    <a:pt x="554720" y="450166"/>
                  </a:lnTo>
                  <a:lnTo>
                    <a:pt x="554720" y="424026"/>
                  </a:lnTo>
                  <a:lnTo>
                    <a:pt x="540199" y="424026"/>
                  </a:lnTo>
                  <a:lnTo>
                    <a:pt x="540199" y="397888"/>
                  </a:lnTo>
                  <a:lnTo>
                    <a:pt x="508251" y="397888"/>
                  </a:lnTo>
                  <a:lnTo>
                    <a:pt x="508251" y="363037"/>
                  </a:lnTo>
                  <a:lnTo>
                    <a:pt x="435644" y="363037"/>
                  </a:lnTo>
                  <a:lnTo>
                    <a:pt x="435644" y="325281"/>
                  </a:lnTo>
                  <a:lnTo>
                    <a:pt x="397888" y="325281"/>
                  </a:lnTo>
                  <a:lnTo>
                    <a:pt x="397888" y="243960"/>
                  </a:lnTo>
                  <a:lnTo>
                    <a:pt x="368845" y="243960"/>
                  </a:lnTo>
                  <a:lnTo>
                    <a:pt x="368845" y="159736"/>
                  </a:lnTo>
                  <a:lnTo>
                    <a:pt x="348515" y="159736"/>
                  </a:lnTo>
                  <a:lnTo>
                    <a:pt x="348515" y="92937"/>
                  </a:lnTo>
                  <a:lnTo>
                    <a:pt x="328185" y="92937"/>
                  </a:lnTo>
                  <a:lnTo>
                    <a:pt x="328185" y="60990"/>
                  </a:lnTo>
                  <a:lnTo>
                    <a:pt x="299142" y="60990"/>
                  </a:lnTo>
                  <a:lnTo>
                    <a:pt x="299142" y="26139"/>
                  </a:lnTo>
                  <a:lnTo>
                    <a:pt x="212013" y="26139"/>
                  </a:lnTo>
                  <a:lnTo>
                    <a:pt x="212013" y="0"/>
                  </a:lnTo>
                  <a:lnTo>
                    <a:pt x="0" y="0"/>
                  </a:lnTo>
                </a:path>
              </a:pathLst>
            </a:custGeom>
            <a:noFill/>
            <a:ln w="19050" cap="flat">
              <a:solidFill>
                <a:schemeClr val="accent2"/>
              </a:solidFill>
              <a:prstDash val="solid"/>
              <a:miter/>
            </a:ln>
          </p:spPr>
          <p:txBody>
            <a:bodyPr rtlCol="0" anchor="ctr"/>
            <a:lstStyle/>
            <a:p>
              <a:pPr rtl="0"/>
              <a:endParaRPr lang="en-GB"/>
            </a:p>
          </p:txBody>
        </p:sp>
        <p:sp>
          <p:nvSpPr>
            <p:cNvPr id="702" name="Freeform: Shape 701">
              <a:extLst>
                <a:ext uri="{FF2B5EF4-FFF2-40B4-BE49-F238E27FC236}">
                  <a16:creationId xmlns:a16="http://schemas.microsoft.com/office/drawing/2014/main" id="{48BE1EDC-A19E-275F-8CDB-D8D93E58EE1B}"/>
                </a:ext>
              </a:extLst>
            </p:cNvPr>
            <p:cNvSpPr/>
            <p:nvPr/>
          </p:nvSpPr>
          <p:spPr>
            <a:xfrm>
              <a:off x="5471474" y="3310171"/>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03" name="Freeform: Shape 702">
              <a:extLst>
                <a:ext uri="{FF2B5EF4-FFF2-40B4-BE49-F238E27FC236}">
                  <a16:creationId xmlns:a16="http://schemas.microsoft.com/office/drawing/2014/main" id="{E7CEC357-800E-D56A-A8BB-11B500AF7E0B}"/>
                </a:ext>
              </a:extLst>
            </p:cNvPr>
            <p:cNvSpPr/>
            <p:nvPr/>
          </p:nvSpPr>
          <p:spPr>
            <a:xfrm>
              <a:off x="6004883" y="34625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4" name="Freeform: Shape 703">
              <a:extLst>
                <a:ext uri="{FF2B5EF4-FFF2-40B4-BE49-F238E27FC236}">
                  <a16:creationId xmlns:a16="http://schemas.microsoft.com/office/drawing/2014/main" id="{F05D3A27-7587-624E-3A96-D8D7AF0028D1}"/>
                </a:ext>
              </a:extLst>
            </p:cNvPr>
            <p:cNvSpPr/>
            <p:nvPr/>
          </p:nvSpPr>
          <p:spPr>
            <a:xfrm>
              <a:off x="6042983" y="34625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5" name="Freeform: Shape 704">
              <a:extLst>
                <a:ext uri="{FF2B5EF4-FFF2-40B4-BE49-F238E27FC236}">
                  <a16:creationId xmlns:a16="http://schemas.microsoft.com/office/drawing/2014/main" id="{0D79BFBA-51C8-39F1-44B5-102F31A3916F}"/>
                </a:ext>
              </a:extLst>
            </p:cNvPr>
            <p:cNvSpPr/>
            <p:nvPr/>
          </p:nvSpPr>
          <p:spPr>
            <a:xfrm>
              <a:off x="6157283" y="35006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6" name="Freeform: Shape 705">
              <a:extLst>
                <a:ext uri="{FF2B5EF4-FFF2-40B4-BE49-F238E27FC236}">
                  <a16:creationId xmlns:a16="http://schemas.microsoft.com/office/drawing/2014/main" id="{D6960DCE-A4DC-5888-C8AD-91DD7638A4C0}"/>
                </a:ext>
              </a:extLst>
            </p:cNvPr>
            <p:cNvSpPr/>
            <p:nvPr/>
          </p:nvSpPr>
          <p:spPr>
            <a:xfrm>
              <a:off x="6252533" y="35006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7" name="Freeform: Shape 706">
              <a:extLst>
                <a:ext uri="{FF2B5EF4-FFF2-40B4-BE49-F238E27FC236}">
                  <a16:creationId xmlns:a16="http://schemas.microsoft.com/office/drawing/2014/main" id="{A991DE0B-2272-8A71-E78A-B4E63C56C720}"/>
                </a:ext>
              </a:extLst>
            </p:cNvPr>
            <p:cNvSpPr/>
            <p:nvPr/>
          </p:nvSpPr>
          <p:spPr>
            <a:xfrm>
              <a:off x="6519233" y="35578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8" name="Freeform: Shape 707">
              <a:extLst>
                <a:ext uri="{FF2B5EF4-FFF2-40B4-BE49-F238E27FC236}">
                  <a16:creationId xmlns:a16="http://schemas.microsoft.com/office/drawing/2014/main" id="{8D8E56EB-71D9-F556-4635-51E28E3DCCC8}"/>
                </a:ext>
              </a:extLst>
            </p:cNvPr>
            <p:cNvSpPr/>
            <p:nvPr/>
          </p:nvSpPr>
          <p:spPr>
            <a:xfrm>
              <a:off x="6595433" y="35578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9" name="Freeform: Shape 708">
              <a:extLst>
                <a:ext uri="{FF2B5EF4-FFF2-40B4-BE49-F238E27FC236}">
                  <a16:creationId xmlns:a16="http://schemas.microsoft.com/office/drawing/2014/main" id="{5F02D885-DFFE-491F-B691-C3BAF97A34C7}"/>
                </a:ext>
              </a:extLst>
            </p:cNvPr>
            <p:cNvSpPr/>
            <p:nvPr/>
          </p:nvSpPr>
          <p:spPr>
            <a:xfrm>
              <a:off x="6766883" y="3634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0" name="Freeform: Shape 709">
              <a:extLst>
                <a:ext uri="{FF2B5EF4-FFF2-40B4-BE49-F238E27FC236}">
                  <a16:creationId xmlns:a16="http://schemas.microsoft.com/office/drawing/2014/main" id="{51D8938D-F806-5EEA-EAB8-B0F9DE03D957}"/>
                </a:ext>
              </a:extLst>
            </p:cNvPr>
            <p:cNvSpPr/>
            <p:nvPr/>
          </p:nvSpPr>
          <p:spPr>
            <a:xfrm>
              <a:off x="6862133" y="3634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1" name="Freeform: Shape 710">
              <a:extLst>
                <a:ext uri="{FF2B5EF4-FFF2-40B4-BE49-F238E27FC236}">
                  <a16:creationId xmlns:a16="http://schemas.microsoft.com/office/drawing/2014/main" id="{5A04F3C2-927C-CEAD-A11A-BDC641A3A333}"/>
                </a:ext>
              </a:extLst>
            </p:cNvPr>
            <p:cNvSpPr/>
            <p:nvPr/>
          </p:nvSpPr>
          <p:spPr>
            <a:xfrm>
              <a:off x="6881183" y="3634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2" name="Freeform: Shape 711">
              <a:extLst>
                <a:ext uri="{FF2B5EF4-FFF2-40B4-BE49-F238E27FC236}">
                  <a16:creationId xmlns:a16="http://schemas.microsoft.com/office/drawing/2014/main" id="{67BD0D5A-36BB-A15B-F2D1-9F9028025338}"/>
                </a:ext>
              </a:extLst>
            </p:cNvPr>
            <p:cNvSpPr/>
            <p:nvPr/>
          </p:nvSpPr>
          <p:spPr>
            <a:xfrm>
              <a:off x="6957383" y="3691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3" name="Freeform: Shape 712">
              <a:extLst>
                <a:ext uri="{FF2B5EF4-FFF2-40B4-BE49-F238E27FC236}">
                  <a16:creationId xmlns:a16="http://schemas.microsoft.com/office/drawing/2014/main" id="{450205F7-28EC-2727-DF7F-E699A8572F12}"/>
                </a:ext>
              </a:extLst>
            </p:cNvPr>
            <p:cNvSpPr/>
            <p:nvPr/>
          </p:nvSpPr>
          <p:spPr>
            <a:xfrm>
              <a:off x="7262183" y="37673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4" name="Freeform: Shape 713">
              <a:extLst>
                <a:ext uri="{FF2B5EF4-FFF2-40B4-BE49-F238E27FC236}">
                  <a16:creationId xmlns:a16="http://schemas.microsoft.com/office/drawing/2014/main" id="{88C3FEDE-C962-72E7-6ED1-731D17964E6C}"/>
                </a:ext>
              </a:extLst>
            </p:cNvPr>
            <p:cNvSpPr/>
            <p:nvPr/>
          </p:nvSpPr>
          <p:spPr>
            <a:xfrm>
              <a:off x="7624143" y="39578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5" name="Freeform: Shape 714">
              <a:extLst>
                <a:ext uri="{FF2B5EF4-FFF2-40B4-BE49-F238E27FC236}">
                  <a16:creationId xmlns:a16="http://schemas.microsoft.com/office/drawing/2014/main" id="{46FF30BF-FEDA-DDA4-F872-01CE84669C48}"/>
                </a:ext>
              </a:extLst>
            </p:cNvPr>
            <p:cNvSpPr/>
            <p:nvPr/>
          </p:nvSpPr>
          <p:spPr>
            <a:xfrm>
              <a:off x="7662243" y="39578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6" name="Freeform: Shape 715">
              <a:extLst>
                <a:ext uri="{FF2B5EF4-FFF2-40B4-BE49-F238E27FC236}">
                  <a16:creationId xmlns:a16="http://schemas.microsoft.com/office/drawing/2014/main" id="{C5A847D6-95AB-A03D-092C-800AEA66951C}"/>
                </a:ext>
              </a:extLst>
            </p:cNvPr>
            <p:cNvSpPr/>
            <p:nvPr/>
          </p:nvSpPr>
          <p:spPr>
            <a:xfrm>
              <a:off x="7681293" y="39578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7" name="Freeform: Shape 716">
              <a:extLst>
                <a:ext uri="{FF2B5EF4-FFF2-40B4-BE49-F238E27FC236}">
                  <a16:creationId xmlns:a16="http://schemas.microsoft.com/office/drawing/2014/main" id="{EAE3DA0D-27D5-B834-B2D6-31D161BE43A1}"/>
                </a:ext>
              </a:extLst>
            </p:cNvPr>
            <p:cNvSpPr/>
            <p:nvPr/>
          </p:nvSpPr>
          <p:spPr>
            <a:xfrm>
              <a:off x="8252793" y="428172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grpSp>
      <p:sp>
        <p:nvSpPr>
          <p:cNvPr id="718" name="Graphic 810">
            <a:extLst>
              <a:ext uri="{FF2B5EF4-FFF2-40B4-BE49-F238E27FC236}">
                <a16:creationId xmlns:a16="http://schemas.microsoft.com/office/drawing/2014/main" id="{9F681D62-01ED-B677-2529-0C091AC2A14C}"/>
              </a:ext>
            </a:extLst>
          </p:cNvPr>
          <p:cNvSpPr/>
          <p:nvPr/>
        </p:nvSpPr>
        <p:spPr>
          <a:xfrm>
            <a:off x="6744364" y="1921374"/>
            <a:ext cx="3204000" cy="2016000"/>
          </a:xfrm>
          <a:custGeom>
            <a:avLst/>
            <a:gdLst>
              <a:gd name="connsiteX0" fmla="*/ 3103407 w 3103406"/>
              <a:gd name="connsiteY0" fmla="*/ 1942357 h 1942357"/>
              <a:gd name="connsiteX1" fmla="*/ 3103407 w 3103406"/>
              <a:gd name="connsiteY1" fmla="*/ 1848974 h 1942357"/>
              <a:gd name="connsiteX2" fmla="*/ 2592915 w 3103406"/>
              <a:gd name="connsiteY2" fmla="*/ 1848974 h 1942357"/>
              <a:gd name="connsiteX3" fmla="*/ 2592915 w 3103406"/>
              <a:gd name="connsiteY3" fmla="*/ 1796053 h 1942357"/>
              <a:gd name="connsiteX4" fmla="*/ 2574236 w 3103406"/>
              <a:gd name="connsiteY4" fmla="*/ 1796053 h 1942357"/>
              <a:gd name="connsiteX5" fmla="*/ 2574236 w 3103406"/>
              <a:gd name="connsiteY5" fmla="*/ 1746247 h 1942357"/>
              <a:gd name="connsiteX6" fmla="*/ 2309660 w 3103406"/>
              <a:gd name="connsiteY6" fmla="*/ 1746247 h 1942357"/>
              <a:gd name="connsiteX7" fmla="*/ 2309660 w 3103406"/>
              <a:gd name="connsiteY7" fmla="*/ 1683991 h 1942357"/>
              <a:gd name="connsiteX8" fmla="*/ 2253625 w 3103406"/>
              <a:gd name="connsiteY8" fmla="*/ 1683991 h 1942357"/>
              <a:gd name="connsiteX9" fmla="*/ 2253625 w 3103406"/>
              <a:gd name="connsiteY9" fmla="*/ 1637300 h 1942357"/>
              <a:gd name="connsiteX10" fmla="*/ 2203828 w 3103406"/>
              <a:gd name="connsiteY10" fmla="*/ 1637300 h 1942357"/>
              <a:gd name="connsiteX11" fmla="*/ 2203828 w 3103406"/>
              <a:gd name="connsiteY11" fmla="*/ 1581274 h 1942357"/>
              <a:gd name="connsiteX12" fmla="*/ 2178920 w 3103406"/>
              <a:gd name="connsiteY12" fmla="*/ 1581274 h 1942357"/>
              <a:gd name="connsiteX13" fmla="*/ 2178920 w 3103406"/>
              <a:gd name="connsiteY13" fmla="*/ 1528362 h 1942357"/>
              <a:gd name="connsiteX14" fmla="*/ 1864538 w 3103406"/>
              <a:gd name="connsiteY14" fmla="*/ 1528362 h 1942357"/>
              <a:gd name="connsiteX15" fmla="*/ 1864538 w 3103406"/>
              <a:gd name="connsiteY15" fmla="*/ 1416301 h 1942357"/>
              <a:gd name="connsiteX16" fmla="*/ 1593723 w 3103406"/>
              <a:gd name="connsiteY16" fmla="*/ 1416301 h 1942357"/>
              <a:gd name="connsiteX17" fmla="*/ 1593723 w 3103406"/>
              <a:gd name="connsiteY17" fmla="*/ 1366495 h 1942357"/>
              <a:gd name="connsiteX18" fmla="*/ 1550146 w 3103406"/>
              <a:gd name="connsiteY18" fmla="*/ 1366495 h 1942357"/>
              <a:gd name="connsiteX19" fmla="*/ 1550146 w 3103406"/>
              <a:gd name="connsiteY19" fmla="*/ 1319803 h 1942357"/>
              <a:gd name="connsiteX20" fmla="*/ 1375829 w 3103406"/>
              <a:gd name="connsiteY20" fmla="*/ 1319803 h 1942357"/>
              <a:gd name="connsiteX21" fmla="*/ 1375829 w 3103406"/>
              <a:gd name="connsiteY21" fmla="*/ 1251328 h 1942357"/>
              <a:gd name="connsiteX22" fmla="*/ 1288675 w 3103406"/>
              <a:gd name="connsiteY22" fmla="*/ 1251328 h 1942357"/>
              <a:gd name="connsiteX23" fmla="*/ 1288675 w 3103406"/>
              <a:gd name="connsiteY23" fmla="*/ 1195292 h 1942357"/>
              <a:gd name="connsiteX24" fmla="*/ 1198407 w 3103406"/>
              <a:gd name="connsiteY24" fmla="*/ 1195292 h 1942357"/>
              <a:gd name="connsiteX25" fmla="*/ 1198407 w 3103406"/>
              <a:gd name="connsiteY25" fmla="*/ 1148601 h 1942357"/>
              <a:gd name="connsiteX26" fmla="*/ 1129922 w 3103406"/>
              <a:gd name="connsiteY26" fmla="*/ 1148601 h 1942357"/>
              <a:gd name="connsiteX27" fmla="*/ 1129922 w 3103406"/>
              <a:gd name="connsiteY27" fmla="*/ 1039654 h 1942357"/>
              <a:gd name="connsiteX28" fmla="*/ 1120588 w 3103406"/>
              <a:gd name="connsiteY28" fmla="*/ 1039654 h 1942357"/>
              <a:gd name="connsiteX29" fmla="*/ 1120588 w 3103406"/>
              <a:gd name="connsiteY29" fmla="*/ 999192 h 1942357"/>
              <a:gd name="connsiteX30" fmla="*/ 1080126 w 3103406"/>
              <a:gd name="connsiteY30" fmla="*/ 999192 h 1942357"/>
              <a:gd name="connsiteX31" fmla="*/ 1080126 w 3103406"/>
              <a:gd name="connsiteY31" fmla="*/ 933823 h 1942357"/>
              <a:gd name="connsiteX32" fmla="*/ 874681 w 3103406"/>
              <a:gd name="connsiteY32" fmla="*/ 933823 h 1942357"/>
              <a:gd name="connsiteX33" fmla="*/ 874681 w 3103406"/>
              <a:gd name="connsiteY33" fmla="*/ 874681 h 1942357"/>
              <a:gd name="connsiteX34" fmla="*/ 852892 w 3103406"/>
              <a:gd name="connsiteY34" fmla="*/ 874681 h 1942357"/>
              <a:gd name="connsiteX35" fmla="*/ 852892 w 3103406"/>
              <a:gd name="connsiteY35" fmla="*/ 821765 h 1942357"/>
              <a:gd name="connsiteX36" fmla="*/ 793750 w 3103406"/>
              <a:gd name="connsiteY36" fmla="*/ 821765 h 1942357"/>
              <a:gd name="connsiteX37" fmla="*/ 793750 w 3103406"/>
              <a:gd name="connsiteY37" fmla="*/ 728382 h 1942357"/>
              <a:gd name="connsiteX38" fmla="*/ 775074 w 3103406"/>
              <a:gd name="connsiteY38" fmla="*/ 728382 h 1942357"/>
              <a:gd name="connsiteX39" fmla="*/ 775074 w 3103406"/>
              <a:gd name="connsiteY39" fmla="*/ 656789 h 1942357"/>
              <a:gd name="connsiteX40" fmla="*/ 731495 w 3103406"/>
              <a:gd name="connsiteY40" fmla="*/ 656789 h 1942357"/>
              <a:gd name="connsiteX41" fmla="*/ 731495 w 3103406"/>
              <a:gd name="connsiteY41" fmla="*/ 625662 h 1942357"/>
              <a:gd name="connsiteX42" fmla="*/ 697255 w 3103406"/>
              <a:gd name="connsiteY42" fmla="*/ 625662 h 1942357"/>
              <a:gd name="connsiteX43" fmla="*/ 697255 w 3103406"/>
              <a:gd name="connsiteY43" fmla="*/ 566519 h 1942357"/>
              <a:gd name="connsiteX44" fmla="*/ 616324 w 3103406"/>
              <a:gd name="connsiteY44" fmla="*/ 566519 h 1942357"/>
              <a:gd name="connsiteX45" fmla="*/ 616324 w 3103406"/>
              <a:gd name="connsiteY45" fmla="*/ 510490 h 1942357"/>
              <a:gd name="connsiteX46" fmla="*/ 519829 w 3103406"/>
              <a:gd name="connsiteY46" fmla="*/ 510490 h 1942357"/>
              <a:gd name="connsiteX47" fmla="*/ 519829 w 3103406"/>
              <a:gd name="connsiteY47" fmla="*/ 451348 h 1942357"/>
              <a:gd name="connsiteX48" fmla="*/ 473137 w 3103406"/>
              <a:gd name="connsiteY48" fmla="*/ 451348 h 1942357"/>
              <a:gd name="connsiteX49" fmla="*/ 473137 w 3103406"/>
              <a:gd name="connsiteY49" fmla="*/ 398432 h 1942357"/>
              <a:gd name="connsiteX50" fmla="*/ 410883 w 3103406"/>
              <a:gd name="connsiteY50" fmla="*/ 398432 h 1942357"/>
              <a:gd name="connsiteX51" fmla="*/ 410883 w 3103406"/>
              <a:gd name="connsiteY51" fmla="*/ 317500 h 1942357"/>
              <a:gd name="connsiteX52" fmla="*/ 389093 w 3103406"/>
              <a:gd name="connsiteY52" fmla="*/ 317500 h 1942357"/>
              <a:gd name="connsiteX53" fmla="*/ 389093 w 3103406"/>
              <a:gd name="connsiteY53" fmla="*/ 227230 h 1942357"/>
              <a:gd name="connsiteX54" fmla="*/ 382868 w 3103406"/>
              <a:gd name="connsiteY54" fmla="*/ 227230 h 1942357"/>
              <a:gd name="connsiteX55" fmla="*/ 382868 w 3103406"/>
              <a:gd name="connsiteY55" fmla="*/ 189877 h 1942357"/>
              <a:gd name="connsiteX56" fmla="*/ 367304 w 3103406"/>
              <a:gd name="connsiteY56" fmla="*/ 189877 h 1942357"/>
              <a:gd name="connsiteX57" fmla="*/ 367304 w 3103406"/>
              <a:gd name="connsiteY57" fmla="*/ 146299 h 1942357"/>
              <a:gd name="connsiteX58" fmla="*/ 351740 w 3103406"/>
              <a:gd name="connsiteY58" fmla="*/ 146299 h 1942357"/>
              <a:gd name="connsiteX59" fmla="*/ 351740 w 3103406"/>
              <a:gd name="connsiteY59" fmla="*/ 93382 h 1942357"/>
              <a:gd name="connsiteX60" fmla="*/ 342402 w 3103406"/>
              <a:gd name="connsiteY60" fmla="*/ 93382 h 1942357"/>
              <a:gd name="connsiteX61" fmla="*/ 342402 w 3103406"/>
              <a:gd name="connsiteY61" fmla="*/ 62255 h 1942357"/>
              <a:gd name="connsiteX62" fmla="*/ 298823 w 3103406"/>
              <a:gd name="connsiteY62" fmla="*/ 62255 h 1942357"/>
              <a:gd name="connsiteX63" fmla="*/ 298823 w 3103406"/>
              <a:gd name="connsiteY63" fmla="*/ 40466 h 1942357"/>
              <a:gd name="connsiteX64" fmla="*/ 84044 w 3103406"/>
              <a:gd name="connsiteY64" fmla="*/ 40466 h 1942357"/>
              <a:gd name="connsiteX65" fmla="*/ 84044 w 3103406"/>
              <a:gd name="connsiteY65" fmla="*/ 0 h 1942357"/>
              <a:gd name="connsiteX66" fmla="*/ 0 w 3103406"/>
              <a:gd name="connsiteY66" fmla="*/ 0 h 1942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03406" h="1942357">
                <a:moveTo>
                  <a:pt x="3103407" y="1942357"/>
                </a:moveTo>
                <a:lnTo>
                  <a:pt x="3103407" y="1848974"/>
                </a:lnTo>
                <a:lnTo>
                  <a:pt x="2592915" y="1848974"/>
                </a:lnTo>
                <a:lnTo>
                  <a:pt x="2592915" y="1796053"/>
                </a:lnTo>
                <a:lnTo>
                  <a:pt x="2574236" y="1796053"/>
                </a:lnTo>
                <a:lnTo>
                  <a:pt x="2574236" y="1746247"/>
                </a:lnTo>
                <a:lnTo>
                  <a:pt x="2309660" y="1746247"/>
                </a:lnTo>
                <a:lnTo>
                  <a:pt x="2309660" y="1683991"/>
                </a:lnTo>
                <a:lnTo>
                  <a:pt x="2253625" y="1683991"/>
                </a:lnTo>
                <a:lnTo>
                  <a:pt x="2253625" y="1637300"/>
                </a:lnTo>
                <a:lnTo>
                  <a:pt x="2203828" y="1637300"/>
                </a:lnTo>
                <a:lnTo>
                  <a:pt x="2203828" y="1581274"/>
                </a:lnTo>
                <a:lnTo>
                  <a:pt x="2178920" y="1581274"/>
                </a:lnTo>
                <a:lnTo>
                  <a:pt x="2178920" y="1528362"/>
                </a:lnTo>
                <a:lnTo>
                  <a:pt x="1864538" y="1528362"/>
                </a:lnTo>
                <a:lnTo>
                  <a:pt x="1864538" y="1416301"/>
                </a:lnTo>
                <a:lnTo>
                  <a:pt x="1593723" y="1416301"/>
                </a:lnTo>
                <a:lnTo>
                  <a:pt x="1593723" y="1366495"/>
                </a:lnTo>
                <a:lnTo>
                  <a:pt x="1550146" y="1366495"/>
                </a:lnTo>
                <a:lnTo>
                  <a:pt x="1550146" y="1319803"/>
                </a:lnTo>
                <a:lnTo>
                  <a:pt x="1375829" y="1319803"/>
                </a:lnTo>
                <a:lnTo>
                  <a:pt x="1375829" y="1251328"/>
                </a:lnTo>
                <a:lnTo>
                  <a:pt x="1288675" y="1251328"/>
                </a:lnTo>
                <a:lnTo>
                  <a:pt x="1288675" y="1195292"/>
                </a:lnTo>
                <a:lnTo>
                  <a:pt x="1198407" y="1195292"/>
                </a:lnTo>
                <a:lnTo>
                  <a:pt x="1198407" y="1148601"/>
                </a:lnTo>
                <a:lnTo>
                  <a:pt x="1129922" y="1148601"/>
                </a:lnTo>
                <a:lnTo>
                  <a:pt x="1129922" y="1039654"/>
                </a:lnTo>
                <a:lnTo>
                  <a:pt x="1120588" y="1039654"/>
                </a:lnTo>
                <a:lnTo>
                  <a:pt x="1120588" y="999192"/>
                </a:lnTo>
                <a:lnTo>
                  <a:pt x="1080126" y="999192"/>
                </a:lnTo>
                <a:lnTo>
                  <a:pt x="1080126" y="933823"/>
                </a:lnTo>
                <a:lnTo>
                  <a:pt x="874681" y="933823"/>
                </a:lnTo>
                <a:lnTo>
                  <a:pt x="874681" y="874681"/>
                </a:lnTo>
                <a:lnTo>
                  <a:pt x="852892" y="874681"/>
                </a:lnTo>
                <a:lnTo>
                  <a:pt x="852892" y="821765"/>
                </a:lnTo>
                <a:lnTo>
                  <a:pt x="793750" y="821765"/>
                </a:lnTo>
                <a:lnTo>
                  <a:pt x="793750" y="728382"/>
                </a:lnTo>
                <a:lnTo>
                  <a:pt x="775074" y="728382"/>
                </a:lnTo>
                <a:lnTo>
                  <a:pt x="775074" y="656789"/>
                </a:lnTo>
                <a:lnTo>
                  <a:pt x="731495" y="656789"/>
                </a:lnTo>
                <a:lnTo>
                  <a:pt x="731495" y="625662"/>
                </a:lnTo>
                <a:lnTo>
                  <a:pt x="697255" y="625662"/>
                </a:lnTo>
                <a:lnTo>
                  <a:pt x="697255" y="566519"/>
                </a:lnTo>
                <a:lnTo>
                  <a:pt x="616324" y="566519"/>
                </a:lnTo>
                <a:lnTo>
                  <a:pt x="616324" y="510490"/>
                </a:lnTo>
                <a:lnTo>
                  <a:pt x="519829" y="510490"/>
                </a:lnTo>
                <a:lnTo>
                  <a:pt x="519829" y="451348"/>
                </a:lnTo>
                <a:lnTo>
                  <a:pt x="473137" y="451348"/>
                </a:lnTo>
                <a:lnTo>
                  <a:pt x="473137" y="398432"/>
                </a:lnTo>
                <a:lnTo>
                  <a:pt x="410883" y="398432"/>
                </a:lnTo>
                <a:lnTo>
                  <a:pt x="410883" y="317500"/>
                </a:lnTo>
                <a:lnTo>
                  <a:pt x="389093" y="317500"/>
                </a:lnTo>
                <a:lnTo>
                  <a:pt x="389093" y="227230"/>
                </a:lnTo>
                <a:lnTo>
                  <a:pt x="382868" y="227230"/>
                </a:lnTo>
                <a:lnTo>
                  <a:pt x="382868" y="189877"/>
                </a:lnTo>
                <a:lnTo>
                  <a:pt x="367304" y="189877"/>
                </a:lnTo>
                <a:lnTo>
                  <a:pt x="367304" y="146299"/>
                </a:lnTo>
                <a:lnTo>
                  <a:pt x="351740" y="146299"/>
                </a:lnTo>
                <a:lnTo>
                  <a:pt x="351740" y="93382"/>
                </a:lnTo>
                <a:lnTo>
                  <a:pt x="342402" y="93382"/>
                </a:lnTo>
                <a:lnTo>
                  <a:pt x="342402" y="62255"/>
                </a:lnTo>
                <a:lnTo>
                  <a:pt x="298823" y="62255"/>
                </a:lnTo>
                <a:lnTo>
                  <a:pt x="298823" y="40466"/>
                </a:lnTo>
                <a:lnTo>
                  <a:pt x="84044" y="40466"/>
                </a:lnTo>
                <a:lnTo>
                  <a:pt x="84044" y="0"/>
                </a:lnTo>
                <a:lnTo>
                  <a:pt x="0" y="0"/>
                </a:lnTo>
              </a:path>
            </a:pathLst>
          </a:custGeom>
          <a:noFill/>
          <a:ln w="19050" cap="flat">
            <a:solidFill>
              <a:schemeClr val="accent2"/>
            </a:solidFill>
            <a:prstDash val="sysDash"/>
            <a:miter/>
          </a:ln>
        </p:spPr>
        <p:txBody>
          <a:bodyPr rtlCol="0" anchor="ctr"/>
          <a:lstStyle/>
          <a:p>
            <a:pPr rtl="0"/>
            <a:endParaRPr lang="en-GB"/>
          </a:p>
        </p:txBody>
      </p:sp>
      <p:grpSp>
        <p:nvGrpSpPr>
          <p:cNvPr id="719" name="Group 718">
            <a:extLst>
              <a:ext uri="{FF2B5EF4-FFF2-40B4-BE49-F238E27FC236}">
                <a16:creationId xmlns:a16="http://schemas.microsoft.com/office/drawing/2014/main" id="{AEDE43E5-483A-DAED-6F15-A16149B2DC06}"/>
              </a:ext>
            </a:extLst>
          </p:cNvPr>
          <p:cNvGrpSpPr/>
          <p:nvPr/>
        </p:nvGrpSpPr>
        <p:grpSpPr>
          <a:xfrm>
            <a:off x="6750781" y="1935993"/>
            <a:ext cx="4248000" cy="1872000"/>
            <a:chOff x="4062412" y="2519362"/>
            <a:chExt cx="4071470" cy="1814731"/>
          </a:xfrm>
        </p:grpSpPr>
        <p:sp>
          <p:nvSpPr>
            <p:cNvPr id="720" name="Freeform: Shape 719">
              <a:extLst>
                <a:ext uri="{FF2B5EF4-FFF2-40B4-BE49-F238E27FC236}">
                  <a16:creationId xmlns:a16="http://schemas.microsoft.com/office/drawing/2014/main" id="{BE75373A-7D15-569E-9F10-4EB5BFA3F422}"/>
                </a:ext>
              </a:extLst>
            </p:cNvPr>
            <p:cNvSpPr/>
            <p:nvPr/>
          </p:nvSpPr>
          <p:spPr>
            <a:xfrm>
              <a:off x="4062412" y="2519362"/>
              <a:ext cx="4071470" cy="1814731"/>
            </a:xfrm>
            <a:custGeom>
              <a:avLst/>
              <a:gdLst>
                <a:gd name="connsiteX0" fmla="*/ 4071471 w 4071470"/>
                <a:gd name="connsiteY0" fmla="*/ 1814732 h 1814731"/>
                <a:gd name="connsiteX1" fmla="*/ 3582772 w 4071470"/>
                <a:gd name="connsiteY1" fmla="*/ 1814732 h 1814731"/>
                <a:gd name="connsiteX2" fmla="*/ 3582772 w 4071470"/>
                <a:gd name="connsiteY2" fmla="*/ 1743142 h 1814731"/>
                <a:gd name="connsiteX3" fmla="*/ 3473825 w 4071470"/>
                <a:gd name="connsiteY3" fmla="*/ 1743142 h 1814731"/>
                <a:gd name="connsiteX4" fmla="*/ 3473825 w 4071470"/>
                <a:gd name="connsiteY4" fmla="*/ 1665323 h 1814731"/>
                <a:gd name="connsiteX5" fmla="*/ 2583580 w 4071470"/>
                <a:gd name="connsiteY5" fmla="*/ 1665323 h 1814731"/>
                <a:gd name="connsiteX6" fmla="*/ 2583580 w 4071470"/>
                <a:gd name="connsiteY6" fmla="*/ 1634195 h 1814731"/>
                <a:gd name="connsiteX7" fmla="*/ 2552452 w 4071470"/>
                <a:gd name="connsiteY7" fmla="*/ 1634195 h 1814731"/>
                <a:gd name="connsiteX8" fmla="*/ 2552452 w 4071470"/>
                <a:gd name="connsiteY8" fmla="*/ 1596838 h 1814731"/>
                <a:gd name="connsiteX9" fmla="*/ 2530659 w 4071470"/>
                <a:gd name="connsiteY9" fmla="*/ 1596838 h 1814731"/>
                <a:gd name="connsiteX10" fmla="*/ 2530659 w 4071470"/>
                <a:gd name="connsiteY10" fmla="*/ 1553261 h 1814731"/>
                <a:gd name="connsiteX11" fmla="*/ 2219392 w 4071470"/>
                <a:gd name="connsiteY11" fmla="*/ 1553261 h 1814731"/>
                <a:gd name="connsiteX12" fmla="*/ 2219392 w 4071470"/>
                <a:gd name="connsiteY12" fmla="*/ 1528362 h 1814731"/>
                <a:gd name="connsiteX13" fmla="*/ 2175815 w 4071470"/>
                <a:gd name="connsiteY13" fmla="*/ 1528362 h 1814731"/>
                <a:gd name="connsiteX14" fmla="*/ 2175815 w 4071470"/>
                <a:gd name="connsiteY14" fmla="*/ 1491005 h 1814731"/>
                <a:gd name="connsiteX15" fmla="*/ 1864538 w 4071470"/>
                <a:gd name="connsiteY15" fmla="*/ 1491005 h 1814731"/>
                <a:gd name="connsiteX16" fmla="*/ 1864538 w 4071470"/>
                <a:gd name="connsiteY16" fmla="*/ 1469212 h 1814731"/>
                <a:gd name="connsiteX17" fmla="*/ 1799168 w 4071470"/>
                <a:gd name="connsiteY17" fmla="*/ 1469212 h 1814731"/>
                <a:gd name="connsiteX18" fmla="*/ 1799168 w 4071470"/>
                <a:gd name="connsiteY18" fmla="*/ 1428750 h 1814731"/>
                <a:gd name="connsiteX19" fmla="*/ 1634195 w 4071470"/>
                <a:gd name="connsiteY19" fmla="*/ 1428750 h 1814731"/>
                <a:gd name="connsiteX20" fmla="*/ 1634195 w 4071470"/>
                <a:gd name="connsiteY20" fmla="*/ 1406957 h 1814731"/>
                <a:gd name="connsiteX21" fmla="*/ 1584389 w 4071470"/>
                <a:gd name="connsiteY21" fmla="*/ 1406957 h 1814731"/>
                <a:gd name="connsiteX22" fmla="*/ 1584389 w 4071470"/>
                <a:gd name="connsiteY22" fmla="*/ 1375829 h 1814731"/>
                <a:gd name="connsiteX23" fmla="*/ 1543926 w 4071470"/>
                <a:gd name="connsiteY23" fmla="*/ 1375829 h 1814731"/>
                <a:gd name="connsiteX24" fmla="*/ 1543926 w 4071470"/>
                <a:gd name="connsiteY24" fmla="*/ 1354045 h 1814731"/>
                <a:gd name="connsiteX25" fmla="*/ 1537697 w 4071470"/>
                <a:gd name="connsiteY25" fmla="*/ 1354045 h 1814731"/>
                <a:gd name="connsiteX26" fmla="*/ 1537697 w 4071470"/>
                <a:gd name="connsiteY26" fmla="*/ 1304239 h 1814731"/>
                <a:gd name="connsiteX27" fmla="*/ 1481671 w 4071470"/>
                <a:gd name="connsiteY27" fmla="*/ 1304239 h 1814731"/>
                <a:gd name="connsiteX28" fmla="*/ 1481671 w 4071470"/>
                <a:gd name="connsiteY28" fmla="*/ 1257548 h 1814731"/>
                <a:gd name="connsiteX29" fmla="*/ 1450543 w 4071470"/>
                <a:gd name="connsiteY29" fmla="*/ 1257548 h 1814731"/>
                <a:gd name="connsiteX30" fmla="*/ 1450543 w 4071470"/>
                <a:gd name="connsiteY30" fmla="*/ 1226420 h 1814731"/>
                <a:gd name="connsiteX31" fmla="*/ 1431865 w 4071470"/>
                <a:gd name="connsiteY31" fmla="*/ 1226420 h 1814731"/>
                <a:gd name="connsiteX32" fmla="*/ 1431865 w 4071470"/>
                <a:gd name="connsiteY32" fmla="*/ 1195292 h 1814731"/>
                <a:gd name="connsiteX33" fmla="*/ 1241984 w 4071470"/>
                <a:gd name="connsiteY33" fmla="*/ 1195292 h 1814731"/>
                <a:gd name="connsiteX34" fmla="*/ 1241984 w 4071470"/>
                <a:gd name="connsiteY34" fmla="*/ 1129922 h 1814731"/>
                <a:gd name="connsiteX35" fmla="*/ 1167279 w 4071470"/>
                <a:gd name="connsiteY35" fmla="*/ 1129922 h 1814731"/>
                <a:gd name="connsiteX36" fmla="*/ 1167279 w 4071470"/>
                <a:gd name="connsiteY36" fmla="*/ 1083231 h 1814731"/>
                <a:gd name="connsiteX37" fmla="*/ 1120588 w 4071470"/>
                <a:gd name="connsiteY37" fmla="*/ 1083231 h 1814731"/>
                <a:gd name="connsiteX38" fmla="*/ 1120588 w 4071470"/>
                <a:gd name="connsiteY38" fmla="*/ 1005421 h 1814731"/>
                <a:gd name="connsiteX39" fmla="*/ 1108139 w 4071470"/>
                <a:gd name="connsiteY39" fmla="*/ 1005421 h 1814731"/>
                <a:gd name="connsiteX40" fmla="*/ 1108139 w 4071470"/>
                <a:gd name="connsiteY40" fmla="*/ 946274 h 1814731"/>
                <a:gd name="connsiteX41" fmla="*/ 1061447 w 4071470"/>
                <a:gd name="connsiteY41" fmla="*/ 946274 h 1814731"/>
                <a:gd name="connsiteX42" fmla="*/ 1061447 w 4071470"/>
                <a:gd name="connsiteY42" fmla="*/ 890246 h 1814731"/>
                <a:gd name="connsiteX43" fmla="*/ 1042768 w 4071470"/>
                <a:gd name="connsiteY43" fmla="*/ 890246 h 1814731"/>
                <a:gd name="connsiteX44" fmla="*/ 1042768 w 4071470"/>
                <a:gd name="connsiteY44" fmla="*/ 856005 h 1814731"/>
                <a:gd name="connsiteX45" fmla="*/ 999192 w 4071470"/>
                <a:gd name="connsiteY45" fmla="*/ 856005 h 1814731"/>
                <a:gd name="connsiteX46" fmla="*/ 999192 w 4071470"/>
                <a:gd name="connsiteY46" fmla="*/ 837329 h 1814731"/>
                <a:gd name="connsiteX47" fmla="*/ 955615 w 4071470"/>
                <a:gd name="connsiteY47" fmla="*/ 837329 h 1814731"/>
                <a:gd name="connsiteX48" fmla="*/ 955615 w 4071470"/>
                <a:gd name="connsiteY48" fmla="*/ 809314 h 1814731"/>
                <a:gd name="connsiteX49" fmla="*/ 884021 w 4071470"/>
                <a:gd name="connsiteY49" fmla="*/ 809314 h 1814731"/>
                <a:gd name="connsiteX50" fmla="*/ 884021 w 4071470"/>
                <a:gd name="connsiteY50" fmla="*/ 765735 h 1814731"/>
                <a:gd name="connsiteX51" fmla="*/ 818654 w 4071470"/>
                <a:gd name="connsiteY51" fmla="*/ 765735 h 1814731"/>
                <a:gd name="connsiteX52" fmla="*/ 818654 w 4071470"/>
                <a:gd name="connsiteY52" fmla="*/ 740834 h 1814731"/>
                <a:gd name="connsiteX53" fmla="*/ 784413 w 4071470"/>
                <a:gd name="connsiteY53" fmla="*/ 740834 h 1814731"/>
                <a:gd name="connsiteX54" fmla="*/ 784413 w 4071470"/>
                <a:gd name="connsiteY54" fmla="*/ 669240 h 1814731"/>
                <a:gd name="connsiteX55" fmla="*/ 762624 w 4071470"/>
                <a:gd name="connsiteY55" fmla="*/ 669240 h 1814731"/>
                <a:gd name="connsiteX56" fmla="*/ 762624 w 4071470"/>
                <a:gd name="connsiteY56" fmla="*/ 606985 h 1814731"/>
                <a:gd name="connsiteX57" fmla="*/ 759510 w 4071470"/>
                <a:gd name="connsiteY57" fmla="*/ 606985 h 1814731"/>
                <a:gd name="connsiteX58" fmla="*/ 759510 w 4071470"/>
                <a:gd name="connsiteY58" fmla="*/ 560294 h 1814731"/>
                <a:gd name="connsiteX59" fmla="*/ 737721 w 4071470"/>
                <a:gd name="connsiteY59" fmla="*/ 560294 h 1814731"/>
                <a:gd name="connsiteX60" fmla="*/ 737721 w 4071470"/>
                <a:gd name="connsiteY60" fmla="*/ 488701 h 1814731"/>
                <a:gd name="connsiteX61" fmla="*/ 672354 w 4071470"/>
                <a:gd name="connsiteY61" fmla="*/ 488701 h 1814731"/>
                <a:gd name="connsiteX62" fmla="*/ 672354 w 4071470"/>
                <a:gd name="connsiteY62" fmla="*/ 470024 h 1814731"/>
                <a:gd name="connsiteX63" fmla="*/ 491814 w 4071470"/>
                <a:gd name="connsiteY63" fmla="*/ 470024 h 1814731"/>
                <a:gd name="connsiteX64" fmla="*/ 491814 w 4071470"/>
                <a:gd name="connsiteY64" fmla="*/ 438897 h 1814731"/>
                <a:gd name="connsiteX65" fmla="*/ 385981 w 4071470"/>
                <a:gd name="connsiteY65" fmla="*/ 438897 h 1814731"/>
                <a:gd name="connsiteX66" fmla="*/ 385981 w 4071470"/>
                <a:gd name="connsiteY66" fmla="*/ 407769 h 1814731"/>
                <a:gd name="connsiteX67" fmla="*/ 376642 w 4071470"/>
                <a:gd name="connsiteY67" fmla="*/ 407769 h 1814731"/>
                <a:gd name="connsiteX68" fmla="*/ 376642 w 4071470"/>
                <a:gd name="connsiteY68" fmla="*/ 301937 h 1814731"/>
                <a:gd name="connsiteX69" fmla="*/ 370417 w 4071470"/>
                <a:gd name="connsiteY69" fmla="*/ 301937 h 1814731"/>
                <a:gd name="connsiteX70" fmla="*/ 370417 w 4071470"/>
                <a:gd name="connsiteY70" fmla="*/ 211666 h 1814731"/>
                <a:gd name="connsiteX71" fmla="*/ 348627 w 4071470"/>
                <a:gd name="connsiteY71" fmla="*/ 211666 h 1814731"/>
                <a:gd name="connsiteX72" fmla="*/ 348627 w 4071470"/>
                <a:gd name="connsiteY72" fmla="*/ 149411 h 1814731"/>
                <a:gd name="connsiteX73" fmla="*/ 336176 w 4071470"/>
                <a:gd name="connsiteY73" fmla="*/ 149411 h 1814731"/>
                <a:gd name="connsiteX74" fmla="*/ 336176 w 4071470"/>
                <a:gd name="connsiteY74" fmla="*/ 105833 h 1814731"/>
                <a:gd name="connsiteX75" fmla="*/ 196104 w 4071470"/>
                <a:gd name="connsiteY75" fmla="*/ 105833 h 1814731"/>
                <a:gd name="connsiteX76" fmla="*/ 196104 w 4071470"/>
                <a:gd name="connsiteY76" fmla="*/ 71593 h 1814731"/>
                <a:gd name="connsiteX77" fmla="*/ 161863 w 4071470"/>
                <a:gd name="connsiteY77" fmla="*/ 71593 h 1814731"/>
                <a:gd name="connsiteX78" fmla="*/ 161863 w 4071470"/>
                <a:gd name="connsiteY78" fmla="*/ 37353 h 1814731"/>
                <a:gd name="connsiteX79" fmla="*/ 130735 w 4071470"/>
                <a:gd name="connsiteY79" fmla="*/ 37353 h 1814731"/>
                <a:gd name="connsiteX80" fmla="*/ 130735 w 4071470"/>
                <a:gd name="connsiteY80" fmla="*/ 0 h 1814731"/>
                <a:gd name="connsiteX81" fmla="*/ 0 w 4071470"/>
                <a:gd name="connsiteY81" fmla="*/ 0 h 1814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4071470" h="1814731">
                  <a:moveTo>
                    <a:pt x="4071471" y="1814732"/>
                  </a:moveTo>
                  <a:lnTo>
                    <a:pt x="3582772" y="1814732"/>
                  </a:lnTo>
                  <a:lnTo>
                    <a:pt x="3582772" y="1743142"/>
                  </a:lnTo>
                  <a:lnTo>
                    <a:pt x="3473825" y="1743142"/>
                  </a:lnTo>
                  <a:lnTo>
                    <a:pt x="3473825" y="1665323"/>
                  </a:lnTo>
                  <a:lnTo>
                    <a:pt x="2583580" y="1665323"/>
                  </a:lnTo>
                  <a:lnTo>
                    <a:pt x="2583580" y="1634195"/>
                  </a:lnTo>
                  <a:lnTo>
                    <a:pt x="2552452" y="1634195"/>
                  </a:lnTo>
                  <a:lnTo>
                    <a:pt x="2552452" y="1596838"/>
                  </a:lnTo>
                  <a:lnTo>
                    <a:pt x="2530659" y="1596838"/>
                  </a:lnTo>
                  <a:lnTo>
                    <a:pt x="2530659" y="1553261"/>
                  </a:lnTo>
                  <a:lnTo>
                    <a:pt x="2219392" y="1553261"/>
                  </a:lnTo>
                  <a:lnTo>
                    <a:pt x="2219392" y="1528362"/>
                  </a:lnTo>
                  <a:lnTo>
                    <a:pt x="2175815" y="1528362"/>
                  </a:lnTo>
                  <a:lnTo>
                    <a:pt x="2175815" y="1491005"/>
                  </a:lnTo>
                  <a:lnTo>
                    <a:pt x="1864538" y="1491005"/>
                  </a:lnTo>
                  <a:lnTo>
                    <a:pt x="1864538" y="1469212"/>
                  </a:lnTo>
                  <a:lnTo>
                    <a:pt x="1799168" y="1469212"/>
                  </a:lnTo>
                  <a:lnTo>
                    <a:pt x="1799168" y="1428750"/>
                  </a:lnTo>
                  <a:lnTo>
                    <a:pt x="1634195" y="1428750"/>
                  </a:lnTo>
                  <a:lnTo>
                    <a:pt x="1634195" y="1406957"/>
                  </a:lnTo>
                  <a:lnTo>
                    <a:pt x="1584389" y="1406957"/>
                  </a:lnTo>
                  <a:lnTo>
                    <a:pt x="1584389" y="1375829"/>
                  </a:lnTo>
                  <a:lnTo>
                    <a:pt x="1543926" y="1375829"/>
                  </a:lnTo>
                  <a:lnTo>
                    <a:pt x="1543926" y="1354045"/>
                  </a:lnTo>
                  <a:lnTo>
                    <a:pt x="1537697" y="1354045"/>
                  </a:lnTo>
                  <a:lnTo>
                    <a:pt x="1537697" y="1304239"/>
                  </a:lnTo>
                  <a:lnTo>
                    <a:pt x="1481671" y="1304239"/>
                  </a:lnTo>
                  <a:lnTo>
                    <a:pt x="1481671" y="1257548"/>
                  </a:lnTo>
                  <a:lnTo>
                    <a:pt x="1450543" y="1257548"/>
                  </a:lnTo>
                  <a:lnTo>
                    <a:pt x="1450543" y="1226420"/>
                  </a:lnTo>
                  <a:lnTo>
                    <a:pt x="1431865" y="1226420"/>
                  </a:lnTo>
                  <a:lnTo>
                    <a:pt x="1431865" y="1195292"/>
                  </a:lnTo>
                  <a:lnTo>
                    <a:pt x="1241984" y="1195292"/>
                  </a:lnTo>
                  <a:lnTo>
                    <a:pt x="1241984" y="1129922"/>
                  </a:lnTo>
                  <a:lnTo>
                    <a:pt x="1167279" y="1129922"/>
                  </a:lnTo>
                  <a:lnTo>
                    <a:pt x="1167279" y="1083231"/>
                  </a:lnTo>
                  <a:lnTo>
                    <a:pt x="1120588" y="1083231"/>
                  </a:lnTo>
                  <a:lnTo>
                    <a:pt x="1120588" y="1005421"/>
                  </a:lnTo>
                  <a:lnTo>
                    <a:pt x="1108139" y="1005421"/>
                  </a:lnTo>
                  <a:lnTo>
                    <a:pt x="1108139" y="946274"/>
                  </a:lnTo>
                  <a:lnTo>
                    <a:pt x="1061447" y="946274"/>
                  </a:lnTo>
                  <a:lnTo>
                    <a:pt x="1061447" y="890246"/>
                  </a:lnTo>
                  <a:lnTo>
                    <a:pt x="1042768" y="890246"/>
                  </a:lnTo>
                  <a:lnTo>
                    <a:pt x="1042768" y="856005"/>
                  </a:lnTo>
                  <a:lnTo>
                    <a:pt x="999192" y="856005"/>
                  </a:lnTo>
                  <a:lnTo>
                    <a:pt x="999192" y="837329"/>
                  </a:lnTo>
                  <a:lnTo>
                    <a:pt x="955615" y="837329"/>
                  </a:lnTo>
                  <a:lnTo>
                    <a:pt x="955615" y="809314"/>
                  </a:lnTo>
                  <a:lnTo>
                    <a:pt x="884021" y="809314"/>
                  </a:lnTo>
                  <a:lnTo>
                    <a:pt x="884021" y="765735"/>
                  </a:lnTo>
                  <a:lnTo>
                    <a:pt x="818654" y="765735"/>
                  </a:lnTo>
                  <a:lnTo>
                    <a:pt x="818654" y="740834"/>
                  </a:lnTo>
                  <a:lnTo>
                    <a:pt x="784413" y="740834"/>
                  </a:lnTo>
                  <a:lnTo>
                    <a:pt x="784413" y="669240"/>
                  </a:lnTo>
                  <a:lnTo>
                    <a:pt x="762624" y="669240"/>
                  </a:lnTo>
                  <a:lnTo>
                    <a:pt x="762624" y="606985"/>
                  </a:lnTo>
                  <a:lnTo>
                    <a:pt x="759510" y="606985"/>
                  </a:lnTo>
                  <a:lnTo>
                    <a:pt x="759510" y="560294"/>
                  </a:lnTo>
                  <a:lnTo>
                    <a:pt x="737721" y="560294"/>
                  </a:lnTo>
                  <a:lnTo>
                    <a:pt x="737721" y="488701"/>
                  </a:lnTo>
                  <a:lnTo>
                    <a:pt x="672354" y="488701"/>
                  </a:lnTo>
                  <a:lnTo>
                    <a:pt x="672354" y="470024"/>
                  </a:lnTo>
                  <a:lnTo>
                    <a:pt x="491814" y="470024"/>
                  </a:lnTo>
                  <a:lnTo>
                    <a:pt x="491814" y="438897"/>
                  </a:lnTo>
                  <a:lnTo>
                    <a:pt x="385981" y="438897"/>
                  </a:lnTo>
                  <a:lnTo>
                    <a:pt x="385981" y="407769"/>
                  </a:lnTo>
                  <a:lnTo>
                    <a:pt x="376642" y="407769"/>
                  </a:lnTo>
                  <a:lnTo>
                    <a:pt x="376642" y="301937"/>
                  </a:lnTo>
                  <a:lnTo>
                    <a:pt x="370417" y="301937"/>
                  </a:lnTo>
                  <a:lnTo>
                    <a:pt x="370417" y="211666"/>
                  </a:lnTo>
                  <a:lnTo>
                    <a:pt x="348627" y="211666"/>
                  </a:lnTo>
                  <a:lnTo>
                    <a:pt x="348627" y="149411"/>
                  </a:lnTo>
                  <a:lnTo>
                    <a:pt x="336176" y="149411"/>
                  </a:lnTo>
                  <a:lnTo>
                    <a:pt x="336176" y="105833"/>
                  </a:lnTo>
                  <a:lnTo>
                    <a:pt x="196104" y="105833"/>
                  </a:lnTo>
                  <a:lnTo>
                    <a:pt x="196104" y="71593"/>
                  </a:lnTo>
                  <a:lnTo>
                    <a:pt x="161863" y="71593"/>
                  </a:lnTo>
                  <a:lnTo>
                    <a:pt x="161863" y="37353"/>
                  </a:lnTo>
                  <a:lnTo>
                    <a:pt x="130735" y="37353"/>
                  </a:lnTo>
                  <a:lnTo>
                    <a:pt x="130735" y="0"/>
                  </a:lnTo>
                  <a:lnTo>
                    <a:pt x="0" y="0"/>
                  </a:lnTo>
                </a:path>
              </a:pathLst>
            </a:custGeom>
            <a:noFill/>
            <a:ln w="19050" cap="flat">
              <a:solidFill>
                <a:schemeClr val="accent1"/>
              </a:solidFill>
              <a:prstDash val="solid"/>
              <a:miter/>
            </a:ln>
          </p:spPr>
          <p:txBody>
            <a:bodyPr rtlCol="0" anchor="ctr"/>
            <a:lstStyle/>
            <a:p>
              <a:pPr rtl="0"/>
              <a:endParaRPr lang="en-GB"/>
            </a:p>
          </p:txBody>
        </p:sp>
        <p:sp>
          <p:nvSpPr>
            <p:cNvPr id="721" name="Freeform: Shape 720">
              <a:extLst>
                <a:ext uri="{FF2B5EF4-FFF2-40B4-BE49-F238E27FC236}">
                  <a16:creationId xmlns:a16="http://schemas.microsoft.com/office/drawing/2014/main" id="{C33CBA94-6679-7544-471B-D4CD832D2EE0}"/>
                </a:ext>
              </a:extLst>
            </p:cNvPr>
            <p:cNvSpPr/>
            <p:nvPr/>
          </p:nvSpPr>
          <p:spPr>
            <a:xfrm>
              <a:off x="6356508" y="40442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sp>
          <p:nvSpPr>
            <p:cNvPr id="722" name="Freeform: Shape 721">
              <a:extLst>
                <a:ext uri="{FF2B5EF4-FFF2-40B4-BE49-F238E27FC236}">
                  <a16:creationId xmlns:a16="http://schemas.microsoft.com/office/drawing/2014/main" id="{57A7C91A-714B-EF89-189A-87DF05A6F02E}"/>
                </a:ext>
              </a:extLst>
            </p:cNvPr>
            <p:cNvSpPr/>
            <p:nvPr/>
          </p:nvSpPr>
          <p:spPr>
            <a:xfrm>
              <a:off x="6966108" y="41585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sp>
          <p:nvSpPr>
            <p:cNvPr id="723" name="Freeform: Shape 722">
              <a:extLst>
                <a:ext uri="{FF2B5EF4-FFF2-40B4-BE49-F238E27FC236}">
                  <a16:creationId xmlns:a16="http://schemas.microsoft.com/office/drawing/2014/main" id="{E1355FBD-DFA2-F339-0803-4C3D005C6E8A}"/>
                </a:ext>
              </a:extLst>
            </p:cNvPr>
            <p:cNvSpPr/>
            <p:nvPr/>
          </p:nvSpPr>
          <p:spPr>
            <a:xfrm>
              <a:off x="7004208" y="41585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sp>
          <p:nvSpPr>
            <p:cNvPr id="724" name="Freeform: Shape 723">
              <a:extLst>
                <a:ext uri="{FF2B5EF4-FFF2-40B4-BE49-F238E27FC236}">
                  <a16:creationId xmlns:a16="http://schemas.microsoft.com/office/drawing/2014/main" id="{4B4C7EF3-DEDB-332C-FFB0-FFA8C4102971}"/>
                </a:ext>
              </a:extLst>
            </p:cNvPr>
            <p:cNvSpPr/>
            <p:nvPr/>
          </p:nvSpPr>
          <p:spPr>
            <a:xfrm>
              <a:off x="7480467" y="41585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grpSp>
      <p:sp>
        <p:nvSpPr>
          <p:cNvPr id="725" name="Graphic 822">
            <a:extLst>
              <a:ext uri="{FF2B5EF4-FFF2-40B4-BE49-F238E27FC236}">
                <a16:creationId xmlns:a16="http://schemas.microsoft.com/office/drawing/2014/main" id="{318E6A43-5030-2272-0255-D164B5FDF166}"/>
              </a:ext>
            </a:extLst>
          </p:cNvPr>
          <p:cNvSpPr/>
          <p:nvPr/>
        </p:nvSpPr>
        <p:spPr>
          <a:xfrm>
            <a:off x="6759107" y="1946320"/>
            <a:ext cx="4428000" cy="2037600"/>
          </a:xfrm>
          <a:custGeom>
            <a:avLst/>
            <a:gdLst>
              <a:gd name="connsiteX0" fmla="*/ 4271925 w 4271924"/>
              <a:gd name="connsiteY0" fmla="*/ 1947072 h 1947071"/>
              <a:gd name="connsiteX1" fmla="*/ 4271925 w 4271924"/>
              <a:gd name="connsiteY1" fmla="*/ 1730083 h 1947071"/>
              <a:gd name="connsiteX2" fmla="*/ 2336483 w 4271924"/>
              <a:gd name="connsiteY2" fmla="*/ 1730083 h 1947071"/>
              <a:gd name="connsiteX3" fmla="*/ 2336483 w 4271924"/>
              <a:gd name="connsiteY3" fmla="*/ 1668085 h 1947071"/>
              <a:gd name="connsiteX4" fmla="*/ 2276427 w 4271924"/>
              <a:gd name="connsiteY4" fmla="*/ 1668085 h 1947071"/>
              <a:gd name="connsiteX5" fmla="*/ 2276427 w 4271924"/>
              <a:gd name="connsiteY5" fmla="*/ 1596400 h 1947071"/>
              <a:gd name="connsiteX6" fmla="*/ 2214429 w 4271924"/>
              <a:gd name="connsiteY6" fmla="*/ 1596400 h 1947071"/>
              <a:gd name="connsiteX7" fmla="*/ 2214429 w 4271924"/>
              <a:gd name="connsiteY7" fmla="*/ 1528591 h 1947071"/>
              <a:gd name="connsiteX8" fmla="*/ 2185368 w 4271924"/>
              <a:gd name="connsiteY8" fmla="*/ 1528591 h 1947071"/>
              <a:gd name="connsiteX9" fmla="*/ 2185368 w 4271924"/>
              <a:gd name="connsiteY9" fmla="*/ 1447229 h 1947071"/>
              <a:gd name="connsiteX10" fmla="*/ 1894761 w 4271924"/>
              <a:gd name="connsiteY10" fmla="*/ 1447229 h 1947071"/>
              <a:gd name="connsiteX11" fmla="*/ 1894761 w 4271924"/>
              <a:gd name="connsiteY11" fmla="*/ 1373600 h 1947071"/>
              <a:gd name="connsiteX12" fmla="*/ 1571215 w 4271924"/>
              <a:gd name="connsiteY12" fmla="*/ 1373600 h 1947071"/>
              <a:gd name="connsiteX13" fmla="*/ 1571215 w 4271924"/>
              <a:gd name="connsiteY13" fmla="*/ 1311612 h 1947071"/>
              <a:gd name="connsiteX14" fmla="*/ 1503407 w 4271924"/>
              <a:gd name="connsiteY14" fmla="*/ 1311612 h 1947071"/>
              <a:gd name="connsiteX15" fmla="*/ 1503407 w 4271924"/>
              <a:gd name="connsiteY15" fmla="*/ 1164365 h 1947071"/>
              <a:gd name="connsiteX16" fmla="*/ 1482100 w 4271924"/>
              <a:gd name="connsiteY16" fmla="*/ 1164365 h 1947071"/>
              <a:gd name="connsiteX17" fmla="*/ 1482100 w 4271924"/>
              <a:gd name="connsiteY17" fmla="*/ 1094623 h 1947071"/>
              <a:gd name="connsiteX18" fmla="*/ 1433665 w 4271924"/>
              <a:gd name="connsiteY18" fmla="*/ 1094623 h 1947071"/>
              <a:gd name="connsiteX19" fmla="*/ 1433665 w 4271924"/>
              <a:gd name="connsiteY19" fmla="*/ 1032624 h 1947071"/>
              <a:gd name="connsiteX20" fmla="*/ 1191492 w 4271924"/>
              <a:gd name="connsiteY20" fmla="*/ 1032624 h 1947071"/>
              <a:gd name="connsiteX21" fmla="*/ 1191492 w 4271924"/>
              <a:gd name="connsiteY21" fmla="*/ 968693 h 1947071"/>
              <a:gd name="connsiteX22" fmla="*/ 1092680 w 4271924"/>
              <a:gd name="connsiteY22" fmla="*/ 968693 h 1947071"/>
              <a:gd name="connsiteX23" fmla="*/ 1092680 w 4271924"/>
              <a:gd name="connsiteY23" fmla="*/ 910570 h 1947071"/>
              <a:gd name="connsiteX24" fmla="*/ 1073306 w 4271924"/>
              <a:gd name="connsiteY24" fmla="*/ 910570 h 1947071"/>
              <a:gd name="connsiteX25" fmla="*/ 1073306 w 4271924"/>
              <a:gd name="connsiteY25" fmla="*/ 833075 h 1947071"/>
              <a:gd name="connsiteX26" fmla="*/ 910570 w 4271924"/>
              <a:gd name="connsiteY26" fmla="*/ 833075 h 1947071"/>
              <a:gd name="connsiteX27" fmla="*/ 910570 w 4271924"/>
              <a:gd name="connsiteY27" fmla="*/ 773016 h 1947071"/>
              <a:gd name="connsiteX28" fmla="*/ 776890 w 4271924"/>
              <a:gd name="connsiteY28" fmla="*/ 773016 h 1947071"/>
              <a:gd name="connsiteX29" fmla="*/ 776890 w 4271924"/>
              <a:gd name="connsiteY29" fmla="*/ 712957 h 1947071"/>
              <a:gd name="connsiteX30" fmla="*/ 732331 w 4271924"/>
              <a:gd name="connsiteY30" fmla="*/ 712957 h 1947071"/>
              <a:gd name="connsiteX31" fmla="*/ 732331 w 4271924"/>
              <a:gd name="connsiteY31" fmla="*/ 664522 h 1947071"/>
              <a:gd name="connsiteX32" fmla="*/ 709082 w 4271924"/>
              <a:gd name="connsiteY32" fmla="*/ 664522 h 1947071"/>
              <a:gd name="connsiteX33" fmla="*/ 709082 w 4271924"/>
              <a:gd name="connsiteY33" fmla="*/ 536655 h 1947071"/>
              <a:gd name="connsiteX34" fmla="*/ 389413 w 4271924"/>
              <a:gd name="connsiteY34" fmla="*/ 536655 h 1947071"/>
              <a:gd name="connsiteX35" fmla="*/ 389413 w 4271924"/>
              <a:gd name="connsiteY35" fmla="*/ 412662 h 1947071"/>
              <a:gd name="connsiteX36" fmla="*/ 370040 w 4271924"/>
              <a:gd name="connsiteY36" fmla="*/ 412662 h 1947071"/>
              <a:gd name="connsiteX37" fmla="*/ 370040 w 4271924"/>
              <a:gd name="connsiteY37" fmla="*/ 304169 h 1947071"/>
              <a:gd name="connsiteX38" fmla="*/ 337104 w 4271924"/>
              <a:gd name="connsiteY38" fmla="*/ 304169 h 1947071"/>
              <a:gd name="connsiteX39" fmla="*/ 337104 w 4271924"/>
              <a:gd name="connsiteY39" fmla="*/ 187926 h 1947071"/>
              <a:gd name="connsiteX40" fmla="*/ 317730 w 4271924"/>
              <a:gd name="connsiteY40" fmla="*/ 187926 h 1947071"/>
              <a:gd name="connsiteX41" fmla="*/ 317730 w 4271924"/>
              <a:gd name="connsiteY41" fmla="*/ 104619 h 1947071"/>
              <a:gd name="connsiteX42" fmla="*/ 306107 w 4271924"/>
              <a:gd name="connsiteY42" fmla="*/ 104619 h 1947071"/>
              <a:gd name="connsiteX43" fmla="*/ 306107 w 4271924"/>
              <a:gd name="connsiteY43" fmla="*/ 52309 h 1947071"/>
              <a:gd name="connsiteX44" fmla="*/ 271234 w 4271924"/>
              <a:gd name="connsiteY44" fmla="*/ 52309 h 1947071"/>
              <a:gd name="connsiteX45" fmla="*/ 271234 w 4271924"/>
              <a:gd name="connsiteY45" fmla="*/ 30998 h 1947071"/>
              <a:gd name="connsiteX46" fmla="*/ 191801 w 4271924"/>
              <a:gd name="connsiteY46" fmla="*/ 30998 h 1947071"/>
              <a:gd name="connsiteX47" fmla="*/ 191801 w 4271924"/>
              <a:gd name="connsiteY47" fmla="*/ 0 h 1947071"/>
              <a:gd name="connsiteX48" fmla="*/ 0 w 4271924"/>
              <a:gd name="connsiteY48" fmla="*/ 0 h 1947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4271924" h="1947071">
                <a:moveTo>
                  <a:pt x="4271925" y="1947072"/>
                </a:moveTo>
                <a:lnTo>
                  <a:pt x="4271925" y="1730083"/>
                </a:lnTo>
                <a:lnTo>
                  <a:pt x="2336483" y="1730083"/>
                </a:lnTo>
                <a:lnTo>
                  <a:pt x="2336483" y="1668085"/>
                </a:lnTo>
                <a:lnTo>
                  <a:pt x="2276427" y="1668085"/>
                </a:lnTo>
                <a:lnTo>
                  <a:pt x="2276427" y="1596400"/>
                </a:lnTo>
                <a:lnTo>
                  <a:pt x="2214429" y="1596400"/>
                </a:lnTo>
                <a:lnTo>
                  <a:pt x="2214429" y="1528591"/>
                </a:lnTo>
                <a:lnTo>
                  <a:pt x="2185368" y="1528591"/>
                </a:lnTo>
                <a:lnTo>
                  <a:pt x="2185368" y="1447229"/>
                </a:lnTo>
                <a:lnTo>
                  <a:pt x="1894761" y="1447229"/>
                </a:lnTo>
                <a:lnTo>
                  <a:pt x="1894761" y="1373600"/>
                </a:lnTo>
                <a:lnTo>
                  <a:pt x="1571215" y="1373600"/>
                </a:lnTo>
                <a:lnTo>
                  <a:pt x="1571215" y="1311612"/>
                </a:lnTo>
                <a:lnTo>
                  <a:pt x="1503407" y="1311612"/>
                </a:lnTo>
                <a:lnTo>
                  <a:pt x="1503407" y="1164365"/>
                </a:lnTo>
                <a:lnTo>
                  <a:pt x="1482100" y="1164365"/>
                </a:lnTo>
                <a:lnTo>
                  <a:pt x="1482100" y="1094623"/>
                </a:lnTo>
                <a:lnTo>
                  <a:pt x="1433665" y="1094623"/>
                </a:lnTo>
                <a:lnTo>
                  <a:pt x="1433665" y="1032624"/>
                </a:lnTo>
                <a:lnTo>
                  <a:pt x="1191492" y="1032624"/>
                </a:lnTo>
                <a:lnTo>
                  <a:pt x="1191492" y="968693"/>
                </a:lnTo>
                <a:lnTo>
                  <a:pt x="1092680" y="968693"/>
                </a:lnTo>
                <a:lnTo>
                  <a:pt x="1092680" y="910570"/>
                </a:lnTo>
                <a:lnTo>
                  <a:pt x="1073306" y="910570"/>
                </a:lnTo>
                <a:lnTo>
                  <a:pt x="1073306" y="833075"/>
                </a:lnTo>
                <a:lnTo>
                  <a:pt x="910570" y="833075"/>
                </a:lnTo>
                <a:lnTo>
                  <a:pt x="910570" y="773016"/>
                </a:lnTo>
                <a:lnTo>
                  <a:pt x="776890" y="773016"/>
                </a:lnTo>
                <a:lnTo>
                  <a:pt x="776890" y="712957"/>
                </a:lnTo>
                <a:lnTo>
                  <a:pt x="732331" y="712957"/>
                </a:lnTo>
                <a:lnTo>
                  <a:pt x="732331" y="664522"/>
                </a:lnTo>
                <a:lnTo>
                  <a:pt x="709082" y="664522"/>
                </a:lnTo>
                <a:lnTo>
                  <a:pt x="709082" y="536655"/>
                </a:lnTo>
                <a:lnTo>
                  <a:pt x="389413" y="536655"/>
                </a:lnTo>
                <a:lnTo>
                  <a:pt x="389413" y="412662"/>
                </a:lnTo>
                <a:lnTo>
                  <a:pt x="370040" y="412662"/>
                </a:lnTo>
                <a:lnTo>
                  <a:pt x="370040" y="304169"/>
                </a:lnTo>
                <a:lnTo>
                  <a:pt x="337104" y="304169"/>
                </a:lnTo>
                <a:lnTo>
                  <a:pt x="337104" y="187926"/>
                </a:lnTo>
                <a:lnTo>
                  <a:pt x="317730" y="187926"/>
                </a:lnTo>
                <a:lnTo>
                  <a:pt x="317730" y="104619"/>
                </a:lnTo>
                <a:lnTo>
                  <a:pt x="306107" y="104619"/>
                </a:lnTo>
                <a:lnTo>
                  <a:pt x="306107" y="52309"/>
                </a:lnTo>
                <a:lnTo>
                  <a:pt x="271234" y="52309"/>
                </a:lnTo>
                <a:lnTo>
                  <a:pt x="271234" y="30998"/>
                </a:lnTo>
                <a:lnTo>
                  <a:pt x="191801" y="30998"/>
                </a:lnTo>
                <a:lnTo>
                  <a:pt x="191801" y="0"/>
                </a:lnTo>
                <a:lnTo>
                  <a:pt x="0" y="0"/>
                </a:lnTo>
              </a:path>
            </a:pathLst>
          </a:custGeom>
          <a:noFill/>
          <a:ln w="19050" cap="flat">
            <a:solidFill>
              <a:schemeClr val="accent1"/>
            </a:solidFill>
            <a:prstDash val="sysDash"/>
            <a:miter/>
          </a:ln>
        </p:spPr>
        <p:txBody>
          <a:bodyPr rtlCol="0" anchor="ctr"/>
          <a:lstStyle/>
          <a:p>
            <a:pPr rtl="0"/>
            <a:endParaRPr lang="en-GB"/>
          </a:p>
        </p:txBody>
      </p:sp>
      <p:sp>
        <p:nvSpPr>
          <p:cNvPr id="726" name="TextBox 725">
            <a:extLst>
              <a:ext uri="{FF2B5EF4-FFF2-40B4-BE49-F238E27FC236}">
                <a16:creationId xmlns:a16="http://schemas.microsoft.com/office/drawing/2014/main" id="{28ED7453-A0F0-7925-5FC2-71BC84009CD0}"/>
              </a:ext>
            </a:extLst>
          </p:cNvPr>
          <p:cNvSpPr txBox="1"/>
          <p:nvPr/>
        </p:nvSpPr>
        <p:spPr>
          <a:xfrm>
            <a:off x="755061" y="5902977"/>
            <a:ext cx="3748142" cy="276999"/>
          </a:xfrm>
          <a:prstGeom prst="rect">
            <a:avLst/>
          </a:prstGeom>
          <a:noFill/>
        </p:spPr>
        <p:txBody>
          <a:bodyPr wrap="none" rtlCol="0">
            <a:spAutoFit/>
          </a:bodyPr>
          <a:lstStyle/>
          <a:p>
            <a:pPr rtl="0"/>
            <a:r>
              <a:rPr lang="ja-jp" sz="1200">
                <a:solidFill>
                  <a:srgbClr val="363636"/>
                </a:solidFill>
              </a:rPr>
              <a:t>バイオマーカーの状態の相互作用による治療：p=0.0063</a:t>
            </a:r>
          </a:p>
        </p:txBody>
      </p:sp>
      <p:sp>
        <p:nvSpPr>
          <p:cNvPr id="727" name="TextBox 726">
            <a:extLst>
              <a:ext uri="{FF2B5EF4-FFF2-40B4-BE49-F238E27FC236}">
                <a16:creationId xmlns:a16="http://schemas.microsoft.com/office/drawing/2014/main" id="{A059CEDF-6F59-EA4B-E039-28EDEFD083FE}"/>
              </a:ext>
            </a:extLst>
          </p:cNvPr>
          <p:cNvSpPr txBox="1"/>
          <p:nvPr/>
        </p:nvSpPr>
        <p:spPr>
          <a:xfrm>
            <a:off x="4766149" y="1393303"/>
            <a:ext cx="2659703" cy="338554"/>
          </a:xfrm>
          <a:prstGeom prst="rect">
            <a:avLst/>
          </a:prstGeom>
          <a:noFill/>
        </p:spPr>
        <p:txBody>
          <a:bodyPr wrap="none" rtlCol="0">
            <a:spAutoFit/>
          </a:bodyPr>
          <a:lstStyle/>
          <a:p>
            <a:pPr algn="ctr" rtl="0"/>
            <a:r>
              <a:rPr lang="ja-jp" sz="1600" b="1" dirty="0">
                <a:solidFill>
                  <a:srgbClr val="363636"/>
                </a:solidFill>
              </a:rPr>
              <a:t>無増悪生存期間</a:t>
            </a:r>
          </a:p>
        </p:txBody>
      </p:sp>
      <p:grpSp>
        <p:nvGrpSpPr>
          <p:cNvPr id="731" name="Group 730">
            <a:extLst>
              <a:ext uri="{FF2B5EF4-FFF2-40B4-BE49-F238E27FC236}">
                <a16:creationId xmlns:a16="http://schemas.microsoft.com/office/drawing/2014/main" id="{9004F133-75AA-8404-0FEC-D414CC2DACE3}"/>
              </a:ext>
            </a:extLst>
          </p:cNvPr>
          <p:cNvGrpSpPr/>
          <p:nvPr/>
        </p:nvGrpSpPr>
        <p:grpSpPr>
          <a:xfrm>
            <a:off x="63798" y="1811872"/>
            <a:ext cx="10688573" cy="4661383"/>
            <a:chOff x="63798" y="1811872"/>
            <a:chExt cx="10688573" cy="4661383"/>
          </a:xfrm>
        </p:grpSpPr>
        <p:grpSp>
          <p:nvGrpSpPr>
            <p:cNvPr id="24" name="Group 23">
              <a:extLst>
                <a:ext uri="{FF2B5EF4-FFF2-40B4-BE49-F238E27FC236}">
                  <a16:creationId xmlns:a16="http://schemas.microsoft.com/office/drawing/2014/main" id="{424D6E4D-98FA-D9A0-29D6-3152650B2389}"/>
                </a:ext>
              </a:extLst>
            </p:cNvPr>
            <p:cNvGrpSpPr/>
            <p:nvPr/>
          </p:nvGrpSpPr>
          <p:grpSpPr>
            <a:xfrm>
              <a:off x="63798" y="1811872"/>
              <a:ext cx="10349562" cy="4661383"/>
              <a:chOff x="63798" y="1906142"/>
              <a:chExt cx="10349562" cy="4661383"/>
            </a:xfrm>
          </p:grpSpPr>
          <p:grpSp>
            <p:nvGrpSpPr>
              <p:cNvPr id="25" name="Group 24">
                <a:extLst>
                  <a:ext uri="{FF2B5EF4-FFF2-40B4-BE49-F238E27FC236}">
                    <a16:creationId xmlns:a16="http://schemas.microsoft.com/office/drawing/2014/main" id="{322095ED-6588-153E-D874-E5472B89DF3B}"/>
                  </a:ext>
                </a:extLst>
              </p:cNvPr>
              <p:cNvGrpSpPr/>
              <p:nvPr/>
            </p:nvGrpSpPr>
            <p:grpSpPr>
              <a:xfrm>
                <a:off x="63798" y="1906142"/>
                <a:ext cx="8927085" cy="4661383"/>
                <a:chOff x="63798" y="1906142"/>
                <a:chExt cx="8927085" cy="4661383"/>
              </a:xfrm>
            </p:grpSpPr>
            <p:sp>
              <p:nvSpPr>
                <p:cNvPr id="27" name="Freeform 21">
                  <a:extLst>
                    <a:ext uri="{FF2B5EF4-FFF2-40B4-BE49-F238E27FC236}">
                      <a16:creationId xmlns:a16="http://schemas.microsoft.com/office/drawing/2014/main" id="{4F45B1E8-BE5F-6A36-FA58-2A5752DE3263}"/>
                    </a:ext>
                  </a:extLst>
                </p:cNvPr>
                <p:cNvSpPr>
                  <a:spLocks/>
                </p:cNvSpPr>
                <p:nvPr/>
              </p:nvSpPr>
              <p:spPr bwMode="auto">
                <a:xfrm>
                  <a:off x="820586" y="2029567"/>
                  <a:ext cx="4984791" cy="202143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28" name="Group 27">
                  <a:extLst>
                    <a:ext uri="{FF2B5EF4-FFF2-40B4-BE49-F238E27FC236}">
                      <a16:creationId xmlns:a16="http://schemas.microsoft.com/office/drawing/2014/main" id="{D8C499F7-B19B-F521-A5D1-2FD57EA40B19}"/>
                    </a:ext>
                  </a:extLst>
                </p:cNvPr>
                <p:cNvGrpSpPr/>
                <p:nvPr/>
              </p:nvGrpSpPr>
              <p:grpSpPr>
                <a:xfrm>
                  <a:off x="63798" y="1906142"/>
                  <a:ext cx="751062" cy="2268000"/>
                  <a:chOff x="1233293" y="1265887"/>
                  <a:chExt cx="751062" cy="2858279"/>
                </a:xfrm>
              </p:grpSpPr>
              <p:sp>
                <p:nvSpPr>
                  <p:cNvPr id="667" name="TextBox 666">
                    <a:extLst>
                      <a:ext uri="{FF2B5EF4-FFF2-40B4-BE49-F238E27FC236}">
                        <a16:creationId xmlns:a16="http://schemas.microsoft.com/office/drawing/2014/main" id="{EB64640B-2218-57A4-CED6-BF0BC50D498A}"/>
                      </a:ext>
                    </a:extLst>
                  </p:cNvPr>
                  <p:cNvSpPr txBox="1"/>
                  <p:nvPr/>
                </p:nvSpPr>
                <p:spPr>
                  <a:xfrm rot="16200000">
                    <a:off x="341522" y="2569414"/>
                    <a:ext cx="2091319"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PFS確率、%</a:t>
                    </a:r>
                  </a:p>
                </p:txBody>
              </p:sp>
              <p:sp>
                <p:nvSpPr>
                  <p:cNvPr id="668" name="TextBox 667">
                    <a:extLst>
                      <a:ext uri="{FF2B5EF4-FFF2-40B4-BE49-F238E27FC236}">
                        <a16:creationId xmlns:a16="http://schemas.microsoft.com/office/drawing/2014/main" id="{E71A1A46-B2FA-ADF4-73DA-5F8E8A248D93}"/>
                      </a:ext>
                    </a:extLst>
                  </p:cNvPr>
                  <p:cNvSpPr txBox="1"/>
                  <p:nvPr/>
                </p:nvSpPr>
                <p:spPr>
                  <a:xfrm>
                    <a:off x="1431940" y="1265887"/>
                    <a:ext cx="482825"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100</a:t>
                    </a:r>
                  </a:p>
                </p:txBody>
              </p:sp>
              <p:sp>
                <p:nvSpPr>
                  <p:cNvPr id="669" name="Line 6">
                    <a:extLst>
                      <a:ext uri="{FF2B5EF4-FFF2-40B4-BE49-F238E27FC236}">
                        <a16:creationId xmlns:a16="http://schemas.microsoft.com/office/drawing/2014/main" id="{010624C9-B9B6-33EE-C489-FB0008110A38}"/>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0" name="Line 7">
                    <a:extLst>
                      <a:ext uri="{FF2B5EF4-FFF2-40B4-BE49-F238E27FC236}">
                        <a16:creationId xmlns:a16="http://schemas.microsoft.com/office/drawing/2014/main" id="{1B25F102-22E4-D757-EE3F-F4E150E84264}"/>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1" name="Line 8">
                    <a:extLst>
                      <a:ext uri="{FF2B5EF4-FFF2-40B4-BE49-F238E27FC236}">
                        <a16:creationId xmlns:a16="http://schemas.microsoft.com/office/drawing/2014/main" id="{067E035E-3569-AF0B-C612-8779BAA0D75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2" name="Line 9">
                    <a:extLst>
                      <a:ext uri="{FF2B5EF4-FFF2-40B4-BE49-F238E27FC236}">
                        <a16:creationId xmlns:a16="http://schemas.microsoft.com/office/drawing/2014/main" id="{83FB6AB7-01F2-AD44-743B-2E558BDCD73F}"/>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3" name="Line 10">
                    <a:extLst>
                      <a:ext uri="{FF2B5EF4-FFF2-40B4-BE49-F238E27FC236}">
                        <a16:creationId xmlns:a16="http://schemas.microsoft.com/office/drawing/2014/main" id="{8C33B5A9-42F0-2188-FB4B-59CFF04FF0F6}"/>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4" name="Line 11">
                    <a:extLst>
                      <a:ext uri="{FF2B5EF4-FFF2-40B4-BE49-F238E27FC236}">
                        <a16:creationId xmlns:a16="http://schemas.microsoft.com/office/drawing/2014/main" id="{7C937FD7-EACA-7FC7-3945-CA059AAC93E1}"/>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5" name="TextBox 674">
                    <a:extLst>
                      <a:ext uri="{FF2B5EF4-FFF2-40B4-BE49-F238E27FC236}">
                        <a16:creationId xmlns:a16="http://schemas.microsoft.com/office/drawing/2014/main" id="{37AA54DC-CBE0-37E4-DF1F-9461A8A5C2E3}"/>
                      </a:ext>
                    </a:extLst>
                  </p:cNvPr>
                  <p:cNvSpPr txBox="1"/>
                  <p:nvPr/>
                </p:nvSpPr>
                <p:spPr>
                  <a:xfrm>
                    <a:off x="1531332" y="1790026"/>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677" name="TextBox 676">
                    <a:extLst>
                      <a:ext uri="{FF2B5EF4-FFF2-40B4-BE49-F238E27FC236}">
                        <a16:creationId xmlns:a16="http://schemas.microsoft.com/office/drawing/2014/main" id="{4445BB83-A39A-2DBD-6539-9251BE68F4FC}"/>
                      </a:ext>
                    </a:extLst>
                  </p:cNvPr>
                  <p:cNvSpPr txBox="1"/>
                  <p:nvPr/>
                </p:nvSpPr>
                <p:spPr>
                  <a:xfrm>
                    <a:off x="1531332" y="2288557"/>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60</a:t>
                    </a:r>
                  </a:p>
                </p:txBody>
              </p:sp>
              <p:sp>
                <p:nvSpPr>
                  <p:cNvPr id="678" name="TextBox 677">
                    <a:extLst>
                      <a:ext uri="{FF2B5EF4-FFF2-40B4-BE49-F238E27FC236}">
                        <a16:creationId xmlns:a16="http://schemas.microsoft.com/office/drawing/2014/main" id="{65C51732-0CFD-DB2F-DB7A-E1C5F91989A5}"/>
                      </a:ext>
                    </a:extLst>
                  </p:cNvPr>
                  <p:cNvSpPr txBox="1"/>
                  <p:nvPr/>
                </p:nvSpPr>
                <p:spPr>
                  <a:xfrm>
                    <a:off x="1531332" y="2803210"/>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40</a:t>
                    </a:r>
                  </a:p>
                </p:txBody>
              </p:sp>
              <p:sp>
                <p:nvSpPr>
                  <p:cNvPr id="679" name="TextBox 678">
                    <a:extLst>
                      <a:ext uri="{FF2B5EF4-FFF2-40B4-BE49-F238E27FC236}">
                        <a16:creationId xmlns:a16="http://schemas.microsoft.com/office/drawing/2014/main" id="{CB495AFB-DA8F-67F2-E88D-A6DD24BA7642}"/>
                      </a:ext>
                    </a:extLst>
                  </p:cNvPr>
                  <p:cNvSpPr txBox="1"/>
                  <p:nvPr/>
                </p:nvSpPr>
                <p:spPr>
                  <a:xfrm>
                    <a:off x="1531332" y="3307113"/>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680" name="TextBox 679">
                    <a:extLst>
                      <a:ext uri="{FF2B5EF4-FFF2-40B4-BE49-F238E27FC236}">
                        <a16:creationId xmlns:a16="http://schemas.microsoft.com/office/drawing/2014/main" id="{ED42F65E-DB84-D2F6-A5B8-932362341A29}"/>
                      </a:ext>
                    </a:extLst>
                  </p:cNvPr>
                  <p:cNvSpPr txBox="1"/>
                  <p:nvPr/>
                </p:nvSpPr>
                <p:spPr>
                  <a:xfrm>
                    <a:off x="1630726" y="3816389"/>
                    <a:ext cx="284052"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grpSp>
            <p:sp>
              <p:nvSpPr>
                <p:cNvPr id="29" name="TextBox 28">
                  <a:extLst>
                    <a:ext uri="{FF2B5EF4-FFF2-40B4-BE49-F238E27FC236}">
                      <a16:creationId xmlns:a16="http://schemas.microsoft.com/office/drawing/2014/main" id="{AA8D59A7-0826-B437-0DCF-27759ED4EE63}"/>
                    </a:ext>
                  </a:extLst>
                </p:cNvPr>
                <p:cNvSpPr txBox="1"/>
                <p:nvPr/>
              </p:nvSpPr>
              <p:spPr>
                <a:xfrm>
                  <a:off x="1637422" y="4290798"/>
                  <a:ext cx="2848857"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無作為化からの経過期間、月</a:t>
                  </a:r>
                </a:p>
              </p:txBody>
            </p:sp>
            <p:grpSp>
              <p:nvGrpSpPr>
                <p:cNvPr id="30" name="Group 29">
                  <a:extLst>
                    <a:ext uri="{FF2B5EF4-FFF2-40B4-BE49-F238E27FC236}">
                      <a16:creationId xmlns:a16="http://schemas.microsoft.com/office/drawing/2014/main" id="{2D39F339-3031-112C-D15B-6C62A3EE39FD}"/>
                    </a:ext>
                  </a:extLst>
                </p:cNvPr>
                <p:cNvGrpSpPr/>
                <p:nvPr/>
              </p:nvGrpSpPr>
              <p:grpSpPr>
                <a:xfrm>
                  <a:off x="556402" y="4048178"/>
                  <a:ext cx="4848478" cy="360147"/>
                  <a:chOff x="1513339" y="4356522"/>
                  <a:chExt cx="1634348" cy="360147"/>
                </a:xfrm>
              </p:grpSpPr>
              <p:sp>
                <p:nvSpPr>
                  <p:cNvPr id="657" name="Line 21">
                    <a:extLst>
                      <a:ext uri="{FF2B5EF4-FFF2-40B4-BE49-F238E27FC236}">
                        <a16:creationId xmlns:a16="http://schemas.microsoft.com/office/drawing/2014/main" id="{58ABF813-CE21-32B0-96A7-0670E393E86A}"/>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58" name="TextBox 657">
                    <a:extLst>
                      <a:ext uri="{FF2B5EF4-FFF2-40B4-BE49-F238E27FC236}">
                        <a16:creationId xmlns:a16="http://schemas.microsoft.com/office/drawing/2014/main" id="{B489AAD6-104D-A57A-0ABF-AE00AA7734E4}"/>
                      </a:ext>
                    </a:extLst>
                  </p:cNvPr>
                  <p:cNvSpPr txBox="1"/>
                  <p:nvPr/>
                </p:nvSpPr>
                <p:spPr>
                  <a:xfrm>
                    <a:off x="3056177" y="4428522"/>
                    <a:ext cx="9151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16</a:t>
                    </a:r>
                  </a:p>
                </p:txBody>
              </p:sp>
              <p:sp>
                <p:nvSpPr>
                  <p:cNvPr id="659" name="Line 21">
                    <a:extLst>
                      <a:ext uri="{FF2B5EF4-FFF2-40B4-BE49-F238E27FC236}">
                        <a16:creationId xmlns:a16="http://schemas.microsoft.com/office/drawing/2014/main" id="{A142DA7D-9D87-6CCC-B570-50ED3846A13E}"/>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0" name="TextBox 659">
                    <a:extLst>
                      <a:ext uri="{FF2B5EF4-FFF2-40B4-BE49-F238E27FC236}">
                        <a16:creationId xmlns:a16="http://schemas.microsoft.com/office/drawing/2014/main" id="{39A1E49B-A849-EB2A-9702-9AA95F45E772}"/>
                      </a:ext>
                    </a:extLst>
                  </p:cNvPr>
                  <p:cNvSpPr txBox="1"/>
                  <p:nvPr/>
                </p:nvSpPr>
                <p:spPr>
                  <a:xfrm>
                    <a:off x="2680540" y="4428522"/>
                    <a:ext cx="9151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12</a:t>
                    </a:r>
                  </a:p>
                </p:txBody>
              </p:sp>
              <p:sp>
                <p:nvSpPr>
                  <p:cNvPr id="661" name="Line 21">
                    <a:extLst>
                      <a:ext uri="{FF2B5EF4-FFF2-40B4-BE49-F238E27FC236}">
                        <a16:creationId xmlns:a16="http://schemas.microsoft.com/office/drawing/2014/main" id="{E5817CF9-46FD-C0F0-1929-73FED09E56B0}"/>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2" name="TextBox 661">
                    <a:extLst>
                      <a:ext uri="{FF2B5EF4-FFF2-40B4-BE49-F238E27FC236}">
                        <a16:creationId xmlns:a16="http://schemas.microsoft.com/office/drawing/2014/main" id="{E71ECDD7-62EA-1314-F5FD-1FBACA37D738}"/>
                      </a:ext>
                    </a:extLst>
                  </p:cNvPr>
                  <p:cNvSpPr txBox="1"/>
                  <p:nvPr/>
                </p:nvSpPr>
                <p:spPr>
                  <a:xfrm>
                    <a:off x="2321653" y="4428522"/>
                    <a:ext cx="5800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8</a:t>
                    </a:r>
                  </a:p>
                </p:txBody>
              </p:sp>
              <p:sp>
                <p:nvSpPr>
                  <p:cNvPr id="663" name="Line 21">
                    <a:extLst>
                      <a:ext uri="{FF2B5EF4-FFF2-40B4-BE49-F238E27FC236}">
                        <a16:creationId xmlns:a16="http://schemas.microsoft.com/office/drawing/2014/main" id="{D0832249-D4A6-9A27-3750-8BB962B03AFB}"/>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4" name="TextBox 663">
                    <a:extLst>
                      <a:ext uri="{FF2B5EF4-FFF2-40B4-BE49-F238E27FC236}">
                        <a16:creationId xmlns:a16="http://schemas.microsoft.com/office/drawing/2014/main" id="{5517A51D-06B8-E526-AA9C-2ADCC361DFE3}"/>
                      </a:ext>
                    </a:extLst>
                  </p:cNvPr>
                  <p:cNvSpPr txBox="1"/>
                  <p:nvPr/>
                </p:nvSpPr>
                <p:spPr>
                  <a:xfrm>
                    <a:off x="1946016" y="4428522"/>
                    <a:ext cx="5800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4</a:t>
                    </a:r>
                  </a:p>
                </p:txBody>
              </p:sp>
              <p:sp>
                <p:nvSpPr>
                  <p:cNvPr id="665" name="Line 21">
                    <a:extLst>
                      <a:ext uri="{FF2B5EF4-FFF2-40B4-BE49-F238E27FC236}">
                        <a16:creationId xmlns:a16="http://schemas.microsoft.com/office/drawing/2014/main" id="{8472EF5D-B988-BD20-ECE5-1133E3E37C0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6" name="TextBox 665">
                    <a:extLst>
                      <a:ext uri="{FF2B5EF4-FFF2-40B4-BE49-F238E27FC236}">
                        <a16:creationId xmlns:a16="http://schemas.microsoft.com/office/drawing/2014/main" id="{12E9344A-77F3-38DE-ED34-AA47FAAD9C39}"/>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grpSp>
              <p:nvGrpSpPr>
                <p:cNvPr id="31" name="Group 30">
                  <a:extLst>
                    <a:ext uri="{FF2B5EF4-FFF2-40B4-BE49-F238E27FC236}">
                      <a16:creationId xmlns:a16="http://schemas.microsoft.com/office/drawing/2014/main" id="{739F4269-AA2B-FB57-5E36-6FFC9830F6E5}"/>
                    </a:ext>
                  </a:extLst>
                </p:cNvPr>
                <p:cNvGrpSpPr/>
                <p:nvPr/>
              </p:nvGrpSpPr>
              <p:grpSpPr>
                <a:xfrm>
                  <a:off x="808296" y="2027385"/>
                  <a:ext cx="4524670" cy="1957959"/>
                  <a:chOff x="3838575" y="2452687"/>
                  <a:chExt cx="4524670" cy="1957959"/>
                </a:xfrm>
              </p:grpSpPr>
              <p:sp>
                <p:nvSpPr>
                  <p:cNvPr id="53" name="Freeform: Shape 52">
                    <a:extLst>
                      <a:ext uri="{FF2B5EF4-FFF2-40B4-BE49-F238E27FC236}">
                        <a16:creationId xmlns:a16="http://schemas.microsoft.com/office/drawing/2014/main" id="{C987EEDC-E48E-E299-98C4-16090193914B}"/>
                      </a:ext>
                    </a:extLst>
                  </p:cNvPr>
                  <p:cNvSpPr/>
                  <p:nvPr/>
                </p:nvSpPr>
                <p:spPr>
                  <a:xfrm>
                    <a:off x="3838575" y="2452687"/>
                    <a:ext cx="4519384" cy="1921649"/>
                  </a:xfrm>
                  <a:custGeom>
                    <a:avLst/>
                    <a:gdLst>
                      <a:gd name="connsiteX0" fmla="*/ 4519384 w 4519384"/>
                      <a:gd name="connsiteY0" fmla="*/ 1921650 h 1921649"/>
                      <a:gd name="connsiteX1" fmla="*/ 4326217 w 4519384"/>
                      <a:gd name="connsiteY1" fmla="*/ 1921650 h 1921649"/>
                      <a:gd name="connsiteX2" fmla="*/ 4326217 w 4519384"/>
                      <a:gd name="connsiteY2" fmla="*/ 1805083 h 1921649"/>
                      <a:gd name="connsiteX3" fmla="*/ 4212984 w 4519384"/>
                      <a:gd name="connsiteY3" fmla="*/ 1805083 h 1921649"/>
                      <a:gd name="connsiteX4" fmla="*/ 4212984 w 4519384"/>
                      <a:gd name="connsiteY4" fmla="*/ 1711833 h 1921649"/>
                      <a:gd name="connsiteX5" fmla="*/ 3989842 w 4519384"/>
                      <a:gd name="connsiteY5" fmla="*/ 1711833 h 1921649"/>
                      <a:gd name="connsiteX6" fmla="*/ 3989842 w 4519384"/>
                      <a:gd name="connsiteY6" fmla="*/ 1608592 h 1921649"/>
                      <a:gd name="connsiteX7" fmla="*/ 3800008 w 4519384"/>
                      <a:gd name="connsiteY7" fmla="*/ 1608592 h 1921649"/>
                      <a:gd name="connsiteX8" fmla="*/ 3800008 w 4519384"/>
                      <a:gd name="connsiteY8" fmla="*/ 1568625 h 1921649"/>
                      <a:gd name="connsiteX9" fmla="*/ 3740058 w 4519384"/>
                      <a:gd name="connsiteY9" fmla="*/ 1568625 h 1921649"/>
                      <a:gd name="connsiteX10" fmla="*/ 3740058 w 4519384"/>
                      <a:gd name="connsiteY10" fmla="*/ 1515342 h 1921649"/>
                      <a:gd name="connsiteX11" fmla="*/ 3493608 w 4519384"/>
                      <a:gd name="connsiteY11" fmla="*/ 1515342 h 1921649"/>
                      <a:gd name="connsiteX12" fmla="*/ 3493608 w 4519384"/>
                      <a:gd name="connsiteY12" fmla="*/ 1472041 h 1921649"/>
                      <a:gd name="connsiteX13" fmla="*/ 3267142 w 4519384"/>
                      <a:gd name="connsiteY13" fmla="*/ 1472041 h 1921649"/>
                      <a:gd name="connsiteX14" fmla="*/ 3267142 w 4519384"/>
                      <a:gd name="connsiteY14" fmla="*/ 1405433 h 1921649"/>
                      <a:gd name="connsiteX15" fmla="*/ 3137259 w 4519384"/>
                      <a:gd name="connsiteY15" fmla="*/ 1405433 h 1921649"/>
                      <a:gd name="connsiteX16" fmla="*/ 3137259 w 4519384"/>
                      <a:gd name="connsiteY16" fmla="*/ 1372133 h 1921649"/>
                      <a:gd name="connsiteX17" fmla="*/ 3093958 w 4519384"/>
                      <a:gd name="connsiteY17" fmla="*/ 1372133 h 1921649"/>
                      <a:gd name="connsiteX18" fmla="*/ 3093958 w 4519384"/>
                      <a:gd name="connsiteY18" fmla="*/ 1318851 h 1921649"/>
                      <a:gd name="connsiteX19" fmla="*/ 2884142 w 4519384"/>
                      <a:gd name="connsiteY19" fmla="*/ 1318851 h 1921649"/>
                      <a:gd name="connsiteX20" fmla="*/ 2884142 w 4519384"/>
                      <a:gd name="connsiteY20" fmla="*/ 1288875 h 1921649"/>
                      <a:gd name="connsiteX21" fmla="*/ 2794225 w 4519384"/>
                      <a:gd name="connsiteY21" fmla="*/ 1288875 h 1921649"/>
                      <a:gd name="connsiteX22" fmla="*/ 2794225 w 4519384"/>
                      <a:gd name="connsiteY22" fmla="*/ 1248909 h 1921649"/>
                      <a:gd name="connsiteX23" fmla="*/ 2694308 w 4519384"/>
                      <a:gd name="connsiteY23" fmla="*/ 1248909 h 1921649"/>
                      <a:gd name="connsiteX24" fmla="*/ 2694308 w 4519384"/>
                      <a:gd name="connsiteY24" fmla="*/ 1215600 h 1921649"/>
                      <a:gd name="connsiteX25" fmla="*/ 2297992 w 4519384"/>
                      <a:gd name="connsiteY25" fmla="*/ 1215600 h 1921649"/>
                      <a:gd name="connsiteX26" fmla="*/ 2297992 w 4519384"/>
                      <a:gd name="connsiteY26" fmla="*/ 1192292 h 1921649"/>
                      <a:gd name="connsiteX27" fmla="*/ 2278009 w 4519384"/>
                      <a:gd name="connsiteY27" fmla="*/ 1192292 h 1921649"/>
                      <a:gd name="connsiteX28" fmla="*/ 2278009 w 4519384"/>
                      <a:gd name="connsiteY28" fmla="*/ 1162317 h 1921649"/>
                      <a:gd name="connsiteX29" fmla="*/ 2068192 w 4519384"/>
                      <a:gd name="connsiteY29" fmla="*/ 1162317 h 1921649"/>
                      <a:gd name="connsiteX30" fmla="*/ 2068192 w 4519384"/>
                      <a:gd name="connsiteY30" fmla="*/ 1142333 h 1921649"/>
                      <a:gd name="connsiteX31" fmla="*/ 2014899 w 4519384"/>
                      <a:gd name="connsiteY31" fmla="*/ 1142333 h 1921649"/>
                      <a:gd name="connsiteX32" fmla="*/ 2014899 w 4519384"/>
                      <a:gd name="connsiteY32" fmla="*/ 1115692 h 1921649"/>
                      <a:gd name="connsiteX33" fmla="*/ 1981600 w 4519384"/>
                      <a:gd name="connsiteY33" fmla="*/ 1115692 h 1921649"/>
                      <a:gd name="connsiteX34" fmla="*/ 1981600 w 4519384"/>
                      <a:gd name="connsiteY34" fmla="*/ 1092375 h 1921649"/>
                      <a:gd name="connsiteX35" fmla="*/ 1951625 w 4519384"/>
                      <a:gd name="connsiteY35" fmla="*/ 1092375 h 1921649"/>
                      <a:gd name="connsiteX36" fmla="*/ 1951625 w 4519384"/>
                      <a:gd name="connsiteY36" fmla="*/ 1055742 h 1921649"/>
                      <a:gd name="connsiteX37" fmla="*/ 1934975 w 4519384"/>
                      <a:gd name="connsiteY37" fmla="*/ 1055742 h 1921649"/>
                      <a:gd name="connsiteX38" fmla="*/ 1934975 w 4519384"/>
                      <a:gd name="connsiteY38" fmla="*/ 1019108 h 1921649"/>
                      <a:gd name="connsiteX39" fmla="*/ 1924984 w 4519384"/>
                      <a:gd name="connsiteY39" fmla="*/ 1019108 h 1921649"/>
                      <a:gd name="connsiteX40" fmla="*/ 1924984 w 4519384"/>
                      <a:gd name="connsiteY40" fmla="*/ 999125 h 1921649"/>
                      <a:gd name="connsiteX41" fmla="*/ 1615250 w 4519384"/>
                      <a:gd name="connsiteY41" fmla="*/ 999125 h 1921649"/>
                      <a:gd name="connsiteX42" fmla="*/ 1615250 w 4519384"/>
                      <a:gd name="connsiteY42" fmla="*/ 975817 h 1921649"/>
                      <a:gd name="connsiteX43" fmla="*/ 1581950 w 4519384"/>
                      <a:gd name="connsiteY43" fmla="*/ 975817 h 1921649"/>
                      <a:gd name="connsiteX44" fmla="*/ 1581950 w 4519384"/>
                      <a:gd name="connsiteY44" fmla="*/ 945839 h 1921649"/>
                      <a:gd name="connsiteX45" fmla="*/ 1548641 w 4519384"/>
                      <a:gd name="connsiteY45" fmla="*/ 945839 h 1921649"/>
                      <a:gd name="connsiteX46" fmla="*/ 1548641 w 4519384"/>
                      <a:gd name="connsiteY46" fmla="*/ 919196 h 1921649"/>
                      <a:gd name="connsiteX47" fmla="*/ 1531992 w 4519384"/>
                      <a:gd name="connsiteY47" fmla="*/ 919196 h 1921649"/>
                      <a:gd name="connsiteX48" fmla="*/ 1531992 w 4519384"/>
                      <a:gd name="connsiteY48" fmla="*/ 872570 h 1921649"/>
                      <a:gd name="connsiteX49" fmla="*/ 1515342 w 4519384"/>
                      <a:gd name="connsiteY49" fmla="*/ 872570 h 1921649"/>
                      <a:gd name="connsiteX50" fmla="*/ 1515342 w 4519384"/>
                      <a:gd name="connsiteY50" fmla="*/ 839266 h 1921649"/>
                      <a:gd name="connsiteX51" fmla="*/ 1502016 w 4519384"/>
                      <a:gd name="connsiteY51" fmla="*/ 839266 h 1921649"/>
                      <a:gd name="connsiteX52" fmla="*/ 1502016 w 4519384"/>
                      <a:gd name="connsiteY52" fmla="*/ 822613 h 1921649"/>
                      <a:gd name="connsiteX53" fmla="*/ 1242251 w 4519384"/>
                      <a:gd name="connsiteY53" fmla="*/ 822613 h 1921649"/>
                      <a:gd name="connsiteX54" fmla="*/ 1242251 w 4519384"/>
                      <a:gd name="connsiteY54" fmla="*/ 795971 h 1921649"/>
                      <a:gd name="connsiteX55" fmla="*/ 1198950 w 4519384"/>
                      <a:gd name="connsiteY55" fmla="*/ 795971 h 1921649"/>
                      <a:gd name="connsiteX56" fmla="*/ 1198950 w 4519384"/>
                      <a:gd name="connsiteY56" fmla="*/ 772658 h 1921649"/>
                      <a:gd name="connsiteX57" fmla="*/ 1178966 w 4519384"/>
                      <a:gd name="connsiteY57" fmla="*/ 772658 h 1921649"/>
                      <a:gd name="connsiteX58" fmla="*/ 1178966 w 4519384"/>
                      <a:gd name="connsiteY58" fmla="*/ 716040 h 1921649"/>
                      <a:gd name="connsiteX59" fmla="*/ 1158983 w 4519384"/>
                      <a:gd name="connsiteY59" fmla="*/ 716040 h 1921649"/>
                      <a:gd name="connsiteX60" fmla="*/ 1158983 w 4519384"/>
                      <a:gd name="connsiteY60" fmla="*/ 696057 h 1921649"/>
                      <a:gd name="connsiteX61" fmla="*/ 1085717 w 4519384"/>
                      <a:gd name="connsiteY61" fmla="*/ 696057 h 1921649"/>
                      <a:gd name="connsiteX62" fmla="*/ 1085717 w 4519384"/>
                      <a:gd name="connsiteY62" fmla="*/ 676075 h 1921649"/>
                      <a:gd name="connsiteX63" fmla="*/ 1002459 w 4519384"/>
                      <a:gd name="connsiteY63" fmla="*/ 676075 h 1921649"/>
                      <a:gd name="connsiteX64" fmla="*/ 1002459 w 4519384"/>
                      <a:gd name="connsiteY64" fmla="*/ 652763 h 1921649"/>
                      <a:gd name="connsiteX65" fmla="*/ 845926 w 4519384"/>
                      <a:gd name="connsiteY65" fmla="*/ 652763 h 1921649"/>
                      <a:gd name="connsiteX66" fmla="*/ 845926 w 4519384"/>
                      <a:gd name="connsiteY66" fmla="*/ 616128 h 1921649"/>
                      <a:gd name="connsiteX67" fmla="*/ 795970 w 4519384"/>
                      <a:gd name="connsiteY67" fmla="*/ 616128 h 1921649"/>
                      <a:gd name="connsiteX68" fmla="*/ 795970 w 4519384"/>
                      <a:gd name="connsiteY68" fmla="*/ 529537 h 1921649"/>
                      <a:gd name="connsiteX69" fmla="*/ 769327 w 4519384"/>
                      <a:gd name="connsiteY69" fmla="*/ 529537 h 1921649"/>
                      <a:gd name="connsiteX70" fmla="*/ 769327 w 4519384"/>
                      <a:gd name="connsiteY70" fmla="*/ 432955 h 1921649"/>
                      <a:gd name="connsiteX71" fmla="*/ 706048 w 4519384"/>
                      <a:gd name="connsiteY71" fmla="*/ 432955 h 1921649"/>
                      <a:gd name="connsiteX72" fmla="*/ 706048 w 4519384"/>
                      <a:gd name="connsiteY72" fmla="*/ 406312 h 1921649"/>
                      <a:gd name="connsiteX73" fmla="*/ 559510 w 4519384"/>
                      <a:gd name="connsiteY73" fmla="*/ 406312 h 1921649"/>
                      <a:gd name="connsiteX74" fmla="*/ 559510 w 4519384"/>
                      <a:gd name="connsiteY74" fmla="*/ 389659 h 1921649"/>
                      <a:gd name="connsiteX75" fmla="*/ 546188 w 4519384"/>
                      <a:gd name="connsiteY75" fmla="*/ 389659 h 1921649"/>
                      <a:gd name="connsiteX76" fmla="*/ 546188 w 4519384"/>
                      <a:gd name="connsiteY76" fmla="*/ 363016 h 1921649"/>
                      <a:gd name="connsiteX77" fmla="*/ 526207 w 4519384"/>
                      <a:gd name="connsiteY77" fmla="*/ 363016 h 1921649"/>
                      <a:gd name="connsiteX78" fmla="*/ 526207 w 4519384"/>
                      <a:gd name="connsiteY78" fmla="*/ 306399 h 1921649"/>
                      <a:gd name="connsiteX79" fmla="*/ 492902 w 4519384"/>
                      <a:gd name="connsiteY79" fmla="*/ 306399 h 1921649"/>
                      <a:gd name="connsiteX80" fmla="*/ 492902 w 4519384"/>
                      <a:gd name="connsiteY80" fmla="*/ 269764 h 1921649"/>
                      <a:gd name="connsiteX81" fmla="*/ 452937 w 4519384"/>
                      <a:gd name="connsiteY81" fmla="*/ 269764 h 1921649"/>
                      <a:gd name="connsiteX82" fmla="*/ 452937 w 4519384"/>
                      <a:gd name="connsiteY82" fmla="*/ 249782 h 1921649"/>
                      <a:gd name="connsiteX83" fmla="*/ 436285 w 4519384"/>
                      <a:gd name="connsiteY83" fmla="*/ 249782 h 1921649"/>
                      <a:gd name="connsiteX84" fmla="*/ 436285 w 4519384"/>
                      <a:gd name="connsiteY84" fmla="*/ 233129 h 1921649"/>
                      <a:gd name="connsiteX85" fmla="*/ 402981 w 4519384"/>
                      <a:gd name="connsiteY85" fmla="*/ 233129 h 1921649"/>
                      <a:gd name="connsiteX86" fmla="*/ 402981 w 4519384"/>
                      <a:gd name="connsiteY86" fmla="*/ 176513 h 1921649"/>
                      <a:gd name="connsiteX87" fmla="*/ 399650 w 4519384"/>
                      <a:gd name="connsiteY87" fmla="*/ 176513 h 1921649"/>
                      <a:gd name="connsiteX88" fmla="*/ 399650 w 4519384"/>
                      <a:gd name="connsiteY88" fmla="*/ 139877 h 1921649"/>
                      <a:gd name="connsiteX89" fmla="*/ 389659 w 4519384"/>
                      <a:gd name="connsiteY89" fmla="*/ 139877 h 1921649"/>
                      <a:gd name="connsiteX90" fmla="*/ 389659 w 4519384"/>
                      <a:gd name="connsiteY90" fmla="*/ 116565 h 1921649"/>
                      <a:gd name="connsiteX91" fmla="*/ 359685 w 4519384"/>
                      <a:gd name="connsiteY91" fmla="*/ 116565 h 1921649"/>
                      <a:gd name="connsiteX92" fmla="*/ 359685 w 4519384"/>
                      <a:gd name="connsiteY92" fmla="*/ 63278 h 1921649"/>
                      <a:gd name="connsiteX93" fmla="*/ 329712 w 4519384"/>
                      <a:gd name="connsiteY93" fmla="*/ 63278 h 1921649"/>
                      <a:gd name="connsiteX94" fmla="*/ 329712 w 4519384"/>
                      <a:gd name="connsiteY94" fmla="*/ 29974 h 1921649"/>
                      <a:gd name="connsiteX95" fmla="*/ 296408 w 4519384"/>
                      <a:gd name="connsiteY95" fmla="*/ 29974 h 1921649"/>
                      <a:gd name="connsiteX96" fmla="*/ 296408 w 4519384"/>
                      <a:gd name="connsiteY96" fmla="*/ 23313 h 1921649"/>
                      <a:gd name="connsiteX97" fmla="*/ 209817 w 4519384"/>
                      <a:gd name="connsiteY97" fmla="*/ 23313 h 1921649"/>
                      <a:gd name="connsiteX98" fmla="*/ 209817 w 4519384"/>
                      <a:gd name="connsiteY98" fmla="*/ 0 h 1921649"/>
                      <a:gd name="connsiteX99" fmla="*/ 0 w 4519384"/>
                      <a:gd name="connsiteY99" fmla="*/ 0 h 1921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4519384" h="1921649">
                        <a:moveTo>
                          <a:pt x="4519384" y="1921650"/>
                        </a:moveTo>
                        <a:lnTo>
                          <a:pt x="4326217" y="1921650"/>
                        </a:lnTo>
                        <a:lnTo>
                          <a:pt x="4326217" y="1805083"/>
                        </a:lnTo>
                        <a:lnTo>
                          <a:pt x="4212984" y="1805083"/>
                        </a:lnTo>
                        <a:lnTo>
                          <a:pt x="4212984" y="1711833"/>
                        </a:lnTo>
                        <a:lnTo>
                          <a:pt x="3989842" y="1711833"/>
                        </a:lnTo>
                        <a:lnTo>
                          <a:pt x="3989842" y="1608592"/>
                        </a:lnTo>
                        <a:lnTo>
                          <a:pt x="3800008" y="1608592"/>
                        </a:lnTo>
                        <a:lnTo>
                          <a:pt x="3800008" y="1568625"/>
                        </a:lnTo>
                        <a:lnTo>
                          <a:pt x="3740058" y="1568625"/>
                        </a:lnTo>
                        <a:lnTo>
                          <a:pt x="3740058" y="1515342"/>
                        </a:lnTo>
                        <a:lnTo>
                          <a:pt x="3493608" y="1515342"/>
                        </a:lnTo>
                        <a:lnTo>
                          <a:pt x="3493608" y="1472041"/>
                        </a:lnTo>
                        <a:lnTo>
                          <a:pt x="3267142" y="1472041"/>
                        </a:lnTo>
                        <a:lnTo>
                          <a:pt x="3267142" y="1405433"/>
                        </a:lnTo>
                        <a:lnTo>
                          <a:pt x="3137259" y="1405433"/>
                        </a:lnTo>
                        <a:lnTo>
                          <a:pt x="3137259" y="1372133"/>
                        </a:lnTo>
                        <a:lnTo>
                          <a:pt x="3093958" y="1372133"/>
                        </a:lnTo>
                        <a:lnTo>
                          <a:pt x="3093958" y="1318851"/>
                        </a:lnTo>
                        <a:lnTo>
                          <a:pt x="2884142" y="1318851"/>
                        </a:lnTo>
                        <a:lnTo>
                          <a:pt x="2884142" y="1288875"/>
                        </a:lnTo>
                        <a:lnTo>
                          <a:pt x="2794225" y="1288875"/>
                        </a:lnTo>
                        <a:lnTo>
                          <a:pt x="2794225" y="1248909"/>
                        </a:lnTo>
                        <a:lnTo>
                          <a:pt x="2694308" y="1248909"/>
                        </a:lnTo>
                        <a:lnTo>
                          <a:pt x="2694308" y="1215600"/>
                        </a:lnTo>
                        <a:lnTo>
                          <a:pt x="2297992" y="1215600"/>
                        </a:lnTo>
                        <a:lnTo>
                          <a:pt x="2297992" y="1192292"/>
                        </a:lnTo>
                        <a:lnTo>
                          <a:pt x="2278009" y="1192292"/>
                        </a:lnTo>
                        <a:lnTo>
                          <a:pt x="2278009" y="1162317"/>
                        </a:lnTo>
                        <a:lnTo>
                          <a:pt x="2068192" y="1162317"/>
                        </a:lnTo>
                        <a:lnTo>
                          <a:pt x="2068192" y="1142333"/>
                        </a:lnTo>
                        <a:lnTo>
                          <a:pt x="2014899" y="1142333"/>
                        </a:lnTo>
                        <a:lnTo>
                          <a:pt x="2014899" y="1115692"/>
                        </a:lnTo>
                        <a:lnTo>
                          <a:pt x="1981600" y="1115692"/>
                        </a:lnTo>
                        <a:lnTo>
                          <a:pt x="1981600" y="1092375"/>
                        </a:lnTo>
                        <a:lnTo>
                          <a:pt x="1951625" y="1092375"/>
                        </a:lnTo>
                        <a:lnTo>
                          <a:pt x="1951625" y="1055742"/>
                        </a:lnTo>
                        <a:lnTo>
                          <a:pt x="1934975" y="1055742"/>
                        </a:lnTo>
                        <a:lnTo>
                          <a:pt x="1934975" y="1019108"/>
                        </a:lnTo>
                        <a:lnTo>
                          <a:pt x="1924984" y="1019108"/>
                        </a:lnTo>
                        <a:lnTo>
                          <a:pt x="1924984" y="999125"/>
                        </a:lnTo>
                        <a:lnTo>
                          <a:pt x="1615250" y="999125"/>
                        </a:lnTo>
                        <a:lnTo>
                          <a:pt x="1615250" y="975817"/>
                        </a:lnTo>
                        <a:lnTo>
                          <a:pt x="1581950" y="975817"/>
                        </a:lnTo>
                        <a:lnTo>
                          <a:pt x="1581950" y="945839"/>
                        </a:lnTo>
                        <a:lnTo>
                          <a:pt x="1548641" y="945839"/>
                        </a:lnTo>
                        <a:lnTo>
                          <a:pt x="1548641" y="919196"/>
                        </a:lnTo>
                        <a:lnTo>
                          <a:pt x="1531992" y="919196"/>
                        </a:lnTo>
                        <a:lnTo>
                          <a:pt x="1531992" y="872570"/>
                        </a:lnTo>
                        <a:lnTo>
                          <a:pt x="1515342" y="872570"/>
                        </a:lnTo>
                        <a:lnTo>
                          <a:pt x="1515342" y="839266"/>
                        </a:lnTo>
                        <a:lnTo>
                          <a:pt x="1502016" y="839266"/>
                        </a:lnTo>
                        <a:lnTo>
                          <a:pt x="1502016" y="822613"/>
                        </a:lnTo>
                        <a:lnTo>
                          <a:pt x="1242251" y="822613"/>
                        </a:lnTo>
                        <a:lnTo>
                          <a:pt x="1242251" y="795971"/>
                        </a:lnTo>
                        <a:lnTo>
                          <a:pt x="1198950" y="795971"/>
                        </a:lnTo>
                        <a:lnTo>
                          <a:pt x="1198950" y="772658"/>
                        </a:lnTo>
                        <a:lnTo>
                          <a:pt x="1178966" y="772658"/>
                        </a:lnTo>
                        <a:lnTo>
                          <a:pt x="1178966" y="716040"/>
                        </a:lnTo>
                        <a:lnTo>
                          <a:pt x="1158983" y="716040"/>
                        </a:lnTo>
                        <a:lnTo>
                          <a:pt x="1158983" y="696057"/>
                        </a:lnTo>
                        <a:lnTo>
                          <a:pt x="1085717" y="696057"/>
                        </a:lnTo>
                        <a:lnTo>
                          <a:pt x="1085717" y="676075"/>
                        </a:lnTo>
                        <a:lnTo>
                          <a:pt x="1002459" y="676075"/>
                        </a:lnTo>
                        <a:lnTo>
                          <a:pt x="1002459" y="652763"/>
                        </a:lnTo>
                        <a:lnTo>
                          <a:pt x="845926" y="652763"/>
                        </a:lnTo>
                        <a:lnTo>
                          <a:pt x="845926" y="616128"/>
                        </a:lnTo>
                        <a:lnTo>
                          <a:pt x="795970" y="616128"/>
                        </a:lnTo>
                        <a:lnTo>
                          <a:pt x="795970" y="529537"/>
                        </a:lnTo>
                        <a:lnTo>
                          <a:pt x="769327" y="529537"/>
                        </a:lnTo>
                        <a:lnTo>
                          <a:pt x="769327" y="432955"/>
                        </a:lnTo>
                        <a:lnTo>
                          <a:pt x="706048" y="432955"/>
                        </a:lnTo>
                        <a:lnTo>
                          <a:pt x="706048" y="406312"/>
                        </a:lnTo>
                        <a:lnTo>
                          <a:pt x="559510" y="406312"/>
                        </a:lnTo>
                        <a:lnTo>
                          <a:pt x="559510" y="389659"/>
                        </a:lnTo>
                        <a:lnTo>
                          <a:pt x="546188" y="389659"/>
                        </a:lnTo>
                        <a:lnTo>
                          <a:pt x="546188" y="363016"/>
                        </a:lnTo>
                        <a:lnTo>
                          <a:pt x="526207" y="363016"/>
                        </a:lnTo>
                        <a:lnTo>
                          <a:pt x="526207" y="306399"/>
                        </a:lnTo>
                        <a:lnTo>
                          <a:pt x="492902" y="306399"/>
                        </a:lnTo>
                        <a:lnTo>
                          <a:pt x="492902" y="269764"/>
                        </a:lnTo>
                        <a:lnTo>
                          <a:pt x="452937" y="269764"/>
                        </a:lnTo>
                        <a:lnTo>
                          <a:pt x="452937" y="249782"/>
                        </a:lnTo>
                        <a:lnTo>
                          <a:pt x="436285" y="249782"/>
                        </a:lnTo>
                        <a:lnTo>
                          <a:pt x="436285" y="233129"/>
                        </a:lnTo>
                        <a:lnTo>
                          <a:pt x="402981" y="233129"/>
                        </a:lnTo>
                        <a:lnTo>
                          <a:pt x="402981" y="176513"/>
                        </a:lnTo>
                        <a:lnTo>
                          <a:pt x="399650" y="176513"/>
                        </a:lnTo>
                        <a:lnTo>
                          <a:pt x="399650" y="139877"/>
                        </a:lnTo>
                        <a:lnTo>
                          <a:pt x="389659" y="139877"/>
                        </a:lnTo>
                        <a:lnTo>
                          <a:pt x="389659" y="116565"/>
                        </a:lnTo>
                        <a:lnTo>
                          <a:pt x="359685" y="116565"/>
                        </a:lnTo>
                        <a:lnTo>
                          <a:pt x="359685" y="63278"/>
                        </a:lnTo>
                        <a:lnTo>
                          <a:pt x="329712" y="63278"/>
                        </a:lnTo>
                        <a:lnTo>
                          <a:pt x="329712" y="29974"/>
                        </a:lnTo>
                        <a:lnTo>
                          <a:pt x="296408" y="29974"/>
                        </a:lnTo>
                        <a:lnTo>
                          <a:pt x="296408" y="23313"/>
                        </a:lnTo>
                        <a:lnTo>
                          <a:pt x="209817" y="23313"/>
                        </a:lnTo>
                        <a:lnTo>
                          <a:pt x="209817" y="0"/>
                        </a:lnTo>
                        <a:lnTo>
                          <a:pt x="0" y="0"/>
                        </a:lnTo>
                      </a:path>
                    </a:pathLst>
                  </a:custGeom>
                  <a:noFill/>
                  <a:ln w="19050" cap="flat">
                    <a:solidFill>
                      <a:schemeClr val="accent2"/>
                    </a:solidFill>
                    <a:prstDash val="solid"/>
                    <a:miter/>
                  </a:ln>
                </p:spPr>
                <p:txBody>
                  <a:bodyPr rtlCol="0" anchor="ctr"/>
                  <a:lstStyle/>
                  <a:p>
                    <a:pPr rtl="0"/>
                    <a:endParaRPr lang="en-GB" dirty="0"/>
                  </a:p>
                </p:txBody>
              </p:sp>
              <p:sp>
                <p:nvSpPr>
                  <p:cNvPr id="54" name="Freeform: Shape 53">
                    <a:extLst>
                      <a:ext uri="{FF2B5EF4-FFF2-40B4-BE49-F238E27FC236}">
                        <a16:creationId xmlns:a16="http://schemas.microsoft.com/office/drawing/2014/main" id="{4920BD69-BD7D-DA67-4E81-9FC5CCAA629F}"/>
                      </a:ext>
                    </a:extLst>
                  </p:cNvPr>
                  <p:cNvSpPr/>
                  <p:nvPr/>
                </p:nvSpPr>
                <p:spPr>
                  <a:xfrm>
                    <a:off x="4086491" y="245268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5" name="Freeform: Shape 54">
                    <a:extLst>
                      <a:ext uri="{FF2B5EF4-FFF2-40B4-BE49-F238E27FC236}">
                        <a16:creationId xmlns:a16="http://schemas.microsoft.com/office/drawing/2014/main" id="{0649C5F5-3940-DC4F-8922-77D3008C34E4}"/>
                      </a:ext>
                    </a:extLst>
                  </p:cNvPr>
                  <p:cNvSpPr/>
                  <p:nvPr/>
                </p:nvSpPr>
                <p:spPr>
                  <a:xfrm>
                    <a:off x="4562744" y="285274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56" name="Freeform: Shape 55">
                    <a:extLst>
                      <a:ext uri="{FF2B5EF4-FFF2-40B4-BE49-F238E27FC236}">
                        <a16:creationId xmlns:a16="http://schemas.microsoft.com/office/drawing/2014/main" id="{98406BF8-98F3-3252-5D8D-E4455381F0D9}"/>
                      </a:ext>
                    </a:extLst>
                  </p:cNvPr>
                  <p:cNvSpPr/>
                  <p:nvPr/>
                </p:nvSpPr>
                <p:spPr>
                  <a:xfrm>
                    <a:off x="4962801" y="3119441"/>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7" name="Freeform: Shape 56">
                    <a:extLst>
                      <a:ext uri="{FF2B5EF4-FFF2-40B4-BE49-F238E27FC236}">
                        <a16:creationId xmlns:a16="http://schemas.microsoft.com/office/drawing/2014/main" id="{414E0463-4955-4D15-3263-817652B345A9}"/>
                      </a:ext>
                    </a:extLst>
                  </p:cNvPr>
                  <p:cNvSpPr/>
                  <p:nvPr/>
                </p:nvSpPr>
                <p:spPr>
                  <a:xfrm>
                    <a:off x="5115201" y="323374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8" name="Freeform: Shape 57">
                    <a:extLst>
                      <a:ext uri="{FF2B5EF4-FFF2-40B4-BE49-F238E27FC236}">
                        <a16:creationId xmlns:a16="http://schemas.microsoft.com/office/drawing/2014/main" id="{4148798E-2CFA-BC3E-59B4-445D1E06FA4C}"/>
                      </a:ext>
                    </a:extLst>
                  </p:cNvPr>
                  <p:cNvSpPr/>
                  <p:nvPr/>
                </p:nvSpPr>
                <p:spPr>
                  <a:xfrm>
                    <a:off x="5267601" y="323374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9" name="Freeform: Shape 58">
                    <a:extLst>
                      <a:ext uri="{FF2B5EF4-FFF2-40B4-BE49-F238E27FC236}">
                        <a16:creationId xmlns:a16="http://schemas.microsoft.com/office/drawing/2014/main" id="{2FE569CE-017C-B30F-1C8E-9A9247DDBB9A}"/>
                      </a:ext>
                    </a:extLst>
                  </p:cNvPr>
                  <p:cNvSpPr/>
                  <p:nvPr/>
                </p:nvSpPr>
                <p:spPr>
                  <a:xfrm>
                    <a:off x="5267601" y="323374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60" name="Freeform: Shape 59">
                    <a:extLst>
                      <a:ext uri="{FF2B5EF4-FFF2-40B4-BE49-F238E27FC236}">
                        <a16:creationId xmlns:a16="http://schemas.microsoft.com/office/drawing/2014/main" id="{4C24CC77-F75A-2CDB-B52A-A1242157B340}"/>
                      </a:ext>
                    </a:extLst>
                  </p:cNvPr>
                  <p:cNvSpPr/>
                  <p:nvPr/>
                </p:nvSpPr>
                <p:spPr>
                  <a:xfrm>
                    <a:off x="5496201" y="34242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1" name="Freeform: Shape 60">
                    <a:extLst>
                      <a:ext uri="{FF2B5EF4-FFF2-40B4-BE49-F238E27FC236}">
                        <a16:creationId xmlns:a16="http://schemas.microsoft.com/office/drawing/2014/main" id="{4235C7C3-0253-F436-69FD-70C85319B932}"/>
                      </a:ext>
                    </a:extLst>
                  </p:cNvPr>
                  <p:cNvSpPr/>
                  <p:nvPr/>
                </p:nvSpPr>
                <p:spPr>
                  <a:xfrm>
                    <a:off x="5686701" y="34242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2" name="Freeform: Shape 61">
                    <a:extLst>
                      <a:ext uri="{FF2B5EF4-FFF2-40B4-BE49-F238E27FC236}">
                        <a16:creationId xmlns:a16="http://schemas.microsoft.com/office/drawing/2014/main" id="{23344FB0-5ACA-E019-7F07-F8D67B3E7278}"/>
                      </a:ext>
                    </a:extLst>
                  </p:cNvPr>
                  <p:cNvSpPr/>
                  <p:nvPr/>
                </p:nvSpPr>
                <p:spPr>
                  <a:xfrm>
                    <a:off x="5724801" y="34242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3" name="Freeform: Shape 62">
                    <a:extLst>
                      <a:ext uri="{FF2B5EF4-FFF2-40B4-BE49-F238E27FC236}">
                        <a16:creationId xmlns:a16="http://schemas.microsoft.com/office/drawing/2014/main" id="{A4823D94-D3F3-3DAF-05F3-33CF9C6B9EAB}"/>
                      </a:ext>
                    </a:extLst>
                  </p:cNvPr>
                  <p:cNvSpPr/>
                  <p:nvPr/>
                </p:nvSpPr>
                <p:spPr>
                  <a:xfrm>
                    <a:off x="589625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0" name="Freeform: Shape 639">
                    <a:extLst>
                      <a:ext uri="{FF2B5EF4-FFF2-40B4-BE49-F238E27FC236}">
                        <a16:creationId xmlns:a16="http://schemas.microsoft.com/office/drawing/2014/main" id="{A5D6B634-9EFE-9934-F868-607CAEFEEA6F}"/>
                      </a:ext>
                    </a:extLst>
                  </p:cNvPr>
                  <p:cNvSpPr/>
                  <p:nvPr/>
                </p:nvSpPr>
                <p:spPr>
                  <a:xfrm>
                    <a:off x="599150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1" name="Freeform: Shape 640">
                    <a:extLst>
                      <a:ext uri="{FF2B5EF4-FFF2-40B4-BE49-F238E27FC236}">
                        <a16:creationId xmlns:a16="http://schemas.microsoft.com/office/drawing/2014/main" id="{A8FE6D92-D34C-1509-2099-67FF494E68AA}"/>
                      </a:ext>
                    </a:extLst>
                  </p:cNvPr>
                  <p:cNvSpPr/>
                  <p:nvPr/>
                </p:nvSpPr>
                <p:spPr>
                  <a:xfrm>
                    <a:off x="602960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2" name="Freeform: Shape 641">
                    <a:extLst>
                      <a:ext uri="{FF2B5EF4-FFF2-40B4-BE49-F238E27FC236}">
                        <a16:creationId xmlns:a16="http://schemas.microsoft.com/office/drawing/2014/main" id="{2269BC51-EBA9-DB04-A4BF-BE449F6A3A07}"/>
                      </a:ext>
                    </a:extLst>
                  </p:cNvPr>
                  <p:cNvSpPr/>
                  <p:nvPr/>
                </p:nvSpPr>
                <p:spPr>
                  <a:xfrm>
                    <a:off x="608675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3" name="Freeform: Shape 642">
                    <a:extLst>
                      <a:ext uri="{FF2B5EF4-FFF2-40B4-BE49-F238E27FC236}">
                        <a16:creationId xmlns:a16="http://schemas.microsoft.com/office/drawing/2014/main" id="{5AA2A99B-CC15-66CE-D5A0-BF8A4B4B333C}"/>
                      </a:ext>
                    </a:extLst>
                  </p:cNvPr>
                  <p:cNvSpPr/>
                  <p:nvPr/>
                </p:nvSpPr>
                <p:spPr>
                  <a:xfrm>
                    <a:off x="6143901" y="36337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4" name="Freeform: Shape 643">
                    <a:extLst>
                      <a:ext uri="{FF2B5EF4-FFF2-40B4-BE49-F238E27FC236}">
                        <a16:creationId xmlns:a16="http://schemas.microsoft.com/office/drawing/2014/main" id="{1EE902AD-9F2C-1B49-CCA2-15B5FD9009DA}"/>
                      </a:ext>
                    </a:extLst>
                  </p:cNvPr>
                  <p:cNvSpPr/>
                  <p:nvPr/>
                </p:nvSpPr>
                <p:spPr>
                  <a:xfrm>
                    <a:off x="6182001" y="36337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5" name="Freeform: Shape 644">
                    <a:extLst>
                      <a:ext uri="{FF2B5EF4-FFF2-40B4-BE49-F238E27FC236}">
                        <a16:creationId xmlns:a16="http://schemas.microsoft.com/office/drawing/2014/main" id="{BBC09D40-27B4-D41A-FC7A-84F6B60934F3}"/>
                      </a:ext>
                    </a:extLst>
                  </p:cNvPr>
                  <p:cNvSpPr/>
                  <p:nvPr/>
                </p:nvSpPr>
                <p:spPr>
                  <a:xfrm>
                    <a:off x="6258201" y="36337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6" name="Freeform: Shape 645">
                    <a:extLst>
                      <a:ext uri="{FF2B5EF4-FFF2-40B4-BE49-F238E27FC236}">
                        <a16:creationId xmlns:a16="http://schemas.microsoft.com/office/drawing/2014/main" id="{4CBF6101-749A-2A6B-D7C5-313F1B01A28D}"/>
                      </a:ext>
                    </a:extLst>
                  </p:cNvPr>
                  <p:cNvSpPr/>
                  <p:nvPr/>
                </p:nvSpPr>
                <p:spPr>
                  <a:xfrm>
                    <a:off x="6543960" y="36718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7" name="Freeform: Shape 646">
                    <a:extLst>
                      <a:ext uri="{FF2B5EF4-FFF2-40B4-BE49-F238E27FC236}">
                        <a16:creationId xmlns:a16="http://schemas.microsoft.com/office/drawing/2014/main" id="{334E4010-AD90-B994-AB16-43474CCD53BD}"/>
                      </a:ext>
                    </a:extLst>
                  </p:cNvPr>
                  <p:cNvSpPr/>
                  <p:nvPr/>
                </p:nvSpPr>
                <p:spPr>
                  <a:xfrm>
                    <a:off x="6601110" y="36718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8" name="Freeform: Shape 647">
                    <a:extLst>
                      <a:ext uri="{FF2B5EF4-FFF2-40B4-BE49-F238E27FC236}">
                        <a16:creationId xmlns:a16="http://schemas.microsoft.com/office/drawing/2014/main" id="{D64BABFC-C42A-64C7-7751-4C968DEA253B}"/>
                      </a:ext>
                    </a:extLst>
                  </p:cNvPr>
                  <p:cNvSpPr/>
                  <p:nvPr/>
                </p:nvSpPr>
                <p:spPr>
                  <a:xfrm>
                    <a:off x="6772560" y="37290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B50E719B-5FA6-1FAD-163A-77409E74F963}"/>
                      </a:ext>
                    </a:extLst>
                  </p:cNvPr>
                  <p:cNvSpPr/>
                  <p:nvPr/>
                </p:nvSpPr>
                <p:spPr>
                  <a:xfrm>
                    <a:off x="6886860" y="37290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DE7FF769-6A7E-56EB-538F-BA38DC517DFA}"/>
                      </a:ext>
                    </a:extLst>
                  </p:cNvPr>
                  <p:cNvSpPr/>
                  <p:nvPr/>
                </p:nvSpPr>
                <p:spPr>
                  <a:xfrm>
                    <a:off x="6924960" y="37290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B9C99BC2-BE27-AA99-6AFF-B7D017E0D5BC}"/>
                      </a:ext>
                    </a:extLst>
                  </p:cNvPr>
                  <p:cNvSpPr/>
                  <p:nvPr/>
                </p:nvSpPr>
                <p:spPr>
                  <a:xfrm>
                    <a:off x="6982110" y="38242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29C1D57C-BEDC-B668-089F-DECB3EEC91AC}"/>
                      </a:ext>
                    </a:extLst>
                  </p:cNvPr>
                  <p:cNvSpPr/>
                  <p:nvPr/>
                </p:nvSpPr>
                <p:spPr>
                  <a:xfrm>
                    <a:off x="7286910" y="39004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96317086-4A5C-FE55-1FA9-2CEF64D4E948}"/>
                      </a:ext>
                    </a:extLst>
                  </p:cNvPr>
                  <p:cNvSpPr/>
                  <p:nvPr/>
                </p:nvSpPr>
                <p:spPr>
                  <a:xfrm>
                    <a:off x="7686960" y="40338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92EBB460-80E2-3365-992F-13F5CA02C8A6}"/>
                      </a:ext>
                    </a:extLst>
                  </p:cNvPr>
                  <p:cNvSpPr/>
                  <p:nvPr/>
                </p:nvSpPr>
                <p:spPr>
                  <a:xfrm>
                    <a:off x="7725060" y="40338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1285D572-6A89-7E2F-50F5-DF39A3DD4EAA}"/>
                      </a:ext>
                    </a:extLst>
                  </p:cNvPr>
                  <p:cNvSpPr/>
                  <p:nvPr/>
                </p:nvSpPr>
                <p:spPr>
                  <a:xfrm>
                    <a:off x="7763160" y="40338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975D36AE-F00F-0BA7-E247-B324D80AE0BD}"/>
                      </a:ext>
                    </a:extLst>
                  </p:cNvPr>
                  <p:cNvSpPr/>
                  <p:nvPr/>
                </p:nvSpPr>
                <p:spPr>
                  <a:xfrm>
                    <a:off x="8353720" y="4338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grpSp>
            <p:sp>
              <p:nvSpPr>
                <p:cNvPr id="32" name="Graphic 673">
                  <a:extLst>
                    <a:ext uri="{FF2B5EF4-FFF2-40B4-BE49-F238E27FC236}">
                      <a16:creationId xmlns:a16="http://schemas.microsoft.com/office/drawing/2014/main" id="{A36DBD8D-A5A8-95CD-79AD-902633F74DA4}"/>
                    </a:ext>
                  </a:extLst>
                </p:cNvPr>
                <p:cNvSpPr/>
                <p:nvPr/>
              </p:nvSpPr>
              <p:spPr>
                <a:xfrm>
                  <a:off x="803976" y="2039036"/>
                  <a:ext cx="4715875" cy="1934588"/>
                </a:xfrm>
                <a:custGeom>
                  <a:avLst/>
                  <a:gdLst>
                    <a:gd name="connsiteX0" fmla="*/ 4715875 w 4715875"/>
                    <a:gd name="connsiteY0" fmla="*/ 1934588 h 1934588"/>
                    <a:gd name="connsiteX1" fmla="*/ 3640150 w 4715875"/>
                    <a:gd name="connsiteY1" fmla="*/ 1934588 h 1934588"/>
                    <a:gd name="connsiteX2" fmla="*/ 3640150 w 4715875"/>
                    <a:gd name="connsiteY2" fmla="*/ 1885568 h 1934588"/>
                    <a:gd name="connsiteX3" fmla="*/ 3207192 w 4715875"/>
                    <a:gd name="connsiteY3" fmla="*/ 1885568 h 1934588"/>
                    <a:gd name="connsiteX4" fmla="*/ 3207192 w 4715875"/>
                    <a:gd name="connsiteY4" fmla="*/ 1839818 h 1934588"/>
                    <a:gd name="connsiteX5" fmla="*/ 2661009 w 4715875"/>
                    <a:gd name="connsiteY5" fmla="*/ 1839818 h 1934588"/>
                    <a:gd name="connsiteX6" fmla="*/ 2661009 w 4715875"/>
                    <a:gd name="connsiteY6" fmla="*/ 1745048 h 1934588"/>
                    <a:gd name="connsiteX7" fmla="*/ 2381250 w 4715875"/>
                    <a:gd name="connsiteY7" fmla="*/ 1745048 h 1934588"/>
                    <a:gd name="connsiteX8" fmla="*/ 2381250 w 4715875"/>
                    <a:gd name="connsiteY8" fmla="*/ 1712374 h 1934588"/>
                    <a:gd name="connsiteX9" fmla="*/ 2317975 w 4715875"/>
                    <a:gd name="connsiteY9" fmla="*/ 1712374 h 1934588"/>
                    <a:gd name="connsiteX10" fmla="*/ 2317975 w 4715875"/>
                    <a:gd name="connsiteY10" fmla="*/ 1663354 h 1934588"/>
                    <a:gd name="connsiteX11" fmla="*/ 2254691 w 4715875"/>
                    <a:gd name="connsiteY11" fmla="*/ 1663354 h 1934588"/>
                    <a:gd name="connsiteX12" fmla="*/ 2254691 w 4715875"/>
                    <a:gd name="connsiteY12" fmla="*/ 1597996 h 1934588"/>
                    <a:gd name="connsiteX13" fmla="*/ 1928317 w 4715875"/>
                    <a:gd name="connsiteY13" fmla="*/ 1597996 h 1934588"/>
                    <a:gd name="connsiteX14" fmla="*/ 1928317 w 4715875"/>
                    <a:gd name="connsiteY14" fmla="*/ 1548975 h 1934588"/>
                    <a:gd name="connsiteX15" fmla="*/ 1924984 w 4715875"/>
                    <a:gd name="connsiteY15" fmla="*/ 1548975 h 1934588"/>
                    <a:gd name="connsiteX16" fmla="*/ 1924984 w 4715875"/>
                    <a:gd name="connsiteY16" fmla="*/ 1529367 h 1934588"/>
                    <a:gd name="connsiteX17" fmla="*/ 1655216 w 4715875"/>
                    <a:gd name="connsiteY17" fmla="*/ 1529367 h 1934588"/>
                    <a:gd name="connsiteX18" fmla="*/ 1655216 w 4715875"/>
                    <a:gd name="connsiteY18" fmla="*/ 1499964 h 1934588"/>
                    <a:gd name="connsiteX19" fmla="*/ 1611925 w 4715875"/>
                    <a:gd name="connsiteY19" fmla="*/ 1499964 h 1934588"/>
                    <a:gd name="connsiteX20" fmla="*/ 1611925 w 4715875"/>
                    <a:gd name="connsiteY20" fmla="*/ 1467281 h 1934588"/>
                    <a:gd name="connsiteX21" fmla="*/ 1408767 w 4715875"/>
                    <a:gd name="connsiteY21" fmla="*/ 1467281 h 1934588"/>
                    <a:gd name="connsiteX22" fmla="*/ 1408767 w 4715875"/>
                    <a:gd name="connsiteY22" fmla="*/ 1428064 h 1934588"/>
                    <a:gd name="connsiteX23" fmla="*/ 1342158 w 4715875"/>
                    <a:gd name="connsiteY23" fmla="*/ 1428064 h 1934588"/>
                    <a:gd name="connsiteX24" fmla="*/ 1342158 w 4715875"/>
                    <a:gd name="connsiteY24" fmla="*/ 1388848 h 1934588"/>
                    <a:gd name="connsiteX25" fmla="*/ 1228925 w 4715875"/>
                    <a:gd name="connsiteY25" fmla="*/ 1388848 h 1934588"/>
                    <a:gd name="connsiteX26" fmla="*/ 1228925 w 4715875"/>
                    <a:gd name="connsiteY26" fmla="*/ 1333294 h 1934588"/>
                    <a:gd name="connsiteX27" fmla="*/ 1192292 w 4715875"/>
                    <a:gd name="connsiteY27" fmla="*/ 1333294 h 1934588"/>
                    <a:gd name="connsiteX28" fmla="*/ 1192292 w 4715875"/>
                    <a:gd name="connsiteY28" fmla="*/ 1274479 h 1934588"/>
                    <a:gd name="connsiteX29" fmla="*/ 1158983 w 4715875"/>
                    <a:gd name="connsiteY29" fmla="*/ 1274479 h 1934588"/>
                    <a:gd name="connsiteX30" fmla="*/ 1158983 w 4715875"/>
                    <a:gd name="connsiteY30" fmla="*/ 1238524 h 1934588"/>
                    <a:gd name="connsiteX31" fmla="*/ 1139000 w 4715875"/>
                    <a:gd name="connsiteY31" fmla="*/ 1238524 h 1934588"/>
                    <a:gd name="connsiteX32" fmla="*/ 1139000 w 4715875"/>
                    <a:gd name="connsiteY32" fmla="*/ 1166634 h 1934588"/>
                    <a:gd name="connsiteX33" fmla="*/ 1102366 w 4715875"/>
                    <a:gd name="connsiteY33" fmla="*/ 1166634 h 1934588"/>
                    <a:gd name="connsiteX34" fmla="*/ 1102366 w 4715875"/>
                    <a:gd name="connsiteY34" fmla="*/ 1078406 h 1934588"/>
                    <a:gd name="connsiteX35" fmla="*/ 879231 w 4715875"/>
                    <a:gd name="connsiteY35" fmla="*/ 1078406 h 1934588"/>
                    <a:gd name="connsiteX36" fmla="*/ 879231 w 4715875"/>
                    <a:gd name="connsiteY36" fmla="*/ 1006506 h 1934588"/>
                    <a:gd name="connsiteX37" fmla="*/ 809293 w 4715875"/>
                    <a:gd name="connsiteY37" fmla="*/ 1006506 h 1934588"/>
                    <a:gd name="connsiteX38" fmla="*/ 809293 w 4715875"/>
                    <a:gd name="connsiteY38" fmla="*/ 924812 h 1934588"/>
                    <a:gd name="connsiteX39" fmla="*/ 785979 w 4715875"/>
                    <a:gd name="connsiteY39" fmla="*/ 924812 h 1934588"/>
                    <a:gd name="connsiteX40" fmla="*/ 785979 w 4715875"/>
                    <a:gd name="connsiteY40" fmla="*/ 865989 h 1934588"/>
                    <a:gd name="connsiteX41" fmla="*/ 756005 w 4715875"/>
                    <a:gd name="connsiteY41" fmla="*/ 865989 h 1934588"/>
                    <a:gd name="connsiteX42" fmla="*/ 756005 w 4715875"/>
                    <a:gd name="connsiteY42" fmla="*/ 820240 h 1934588"/>
                    <a:gd name="connsiteX43" fmla="*/ 722701 w 4715875"/>
                    <a:gd name="connsiteY43" fmla="*/ 820240 h 1934588"/>
                    <a:gd name="connsiteX44" fmla="*/ 722701 w 4715875"/>
                    <a:gd name="connsiteY44" fmla="*/ 738542 h 1934588"/>
                    <a:gd name="connsiteX45" fmla="*/ 696057 w 4715875"/>
                    <a:gd name="connsiteY45" fmla="*/ 738542 h 1934588"/>
                    <a:gd name="connsiteX46" fmla="*/ 696057 w 4715875"/>
                    <a:gd name="connsiteY46" fmla="*/ 682988 h 1934588"/>
                    <a:gd name="connsiteX47" fmla="*/ 642771 w 4715875"/>
                    <a:gd name="connsiteY47" fmla="*/ 682988 h 1934588"/>
                    <a:gd name="connsiteX48" fmla="*/ 642771 w 4715875"/>
                    <a:gd name="connsiteY48" fmla="*/ 643773 h 1934588"/>
                    <a:gd name="connsiteX49" fmla="*/ 542858 w 4715875"/>
                    <a:gd name="connsiteY49" fmla="*/ 643773 h 1934588"/>
                    <a:gd name="connsiteX50" fmla="*/ 542858 w 4715875"/>
                    <a:gd name="connsiteY50" fmla="*/ 607827 h 1934588"/>
                    <a:gd name="connsiteX51" fmla="*/ 476250 w 4715875"/>
                    <a:gd name="connsiteY51" fmla="*/ 607827 h 1934588"/>
                    <a:gd name="connsiteX52" fmla="*/ 476250 w 4715875"/>
                    <a:gd name="connsiteY52" fmla="*/ 539201 h 1934588"/>
                    <a:gd name="connsiteX53" fmla="*/ 419633 w 4715875"/>
                    <a:gd name="connsiteY53" fmla="*/ 539201 h 1934588"/>
                    <a:gd name="connsiteX54" fmla="*/ 419633 w 4715875"/>
                    <a:gd name="connsiteY54" fmla="*/ 490183 h 1934588"/>
                    <a:gd name="connsiteX55" fmla="*/ 399650 w 4715875"/>
                    <a:gd name="connsiteY55" fmla="*/ 490183 h 1934588"/>
                    <a:gd name="connsiteX56" fmla="*/ 399650 w 4715875"/>
                    <a:gd name="connsiteY56" fmla="*/ 359467 h 1934588"/>
                    <a:gd name="connsiteX57" fmla="*/ 376338 w 4715875"/>
                    <a:gd name="connsiteY57" fmla="*/ 359467 h 1934588"/>
                    <a:gd name="connsiteX58" fmla="*/ 376338 w 4715875"/>
                    <a:gd name="connsiteY58" fmla="*/ 261431 h 1934588"/>
                    <a:gd name="connsiteX59" fmla="*/ 359685 w 4715875"/>
                    <a:gd name="connsiteY59" fmla="*/ 261431 h 1934588"/>
                    <a:gd name="connsiteX60" fmla="*/ 359685 w 4715875"/>
                    <a:gd name="connsiteY60" fmla="*/ 156858 h 1934588"/>
                    <a:gd name="connsiteX61" fmla="*/ 333043 w 4715875"/>
                    <a:gd name="connsiteY61" fmla="*/ 156858 h 1934588"/>
                    <a:gd name="connsiteX62" fmla="*/ 333043 w 4715875"/>
                    <a:gd name="connsiteY62" fmla="*/ 124180 h 1934588"/>
                    <a:gd name="connsiteX63" fmla="*/ 279755 w 4715875"/>
                    <a:gd name="connsiteY63" fmla="*/ 124180 h 1934588"/>
                    <a:gd name="connsiteX64" fmla="*/ 279755 w 4715875"/>
                    <a:gd name="connsiteY64" fmla="*/ 62090 h 1934588"/>
                    <a:gd name="connsiteX65" fmla="*/ 219807 w 4715875"/>
                    <a:gd name="connsiteY65" fmla="*/ 62090 h 1934588"/>
                    <a:gd name="connsiteX66" fmla="*/ 219807 w 4715875"/>
                    <a:gd name="connsiteY66" fmla="*/ 35947 h 1934588"/>
                    <a:gd name="connsiteX67" fmla="*/ 76600 w 4715875"/>
                    <a:gd name="connsiteY67" fmla="*/ 35947 h 1934588"/>
                    <a:gd name="connsiteX68" fmla="*/ 76600 w 4715875"/>
                    <a:gd name="connsiteY68" fmla="*/ 0 h 1934588"/>
                    <a:gd name="connsiteX69" fmla="*/ 0 w 4715875"/>
                    <a:gd name="connsiteY69" fmla="*/ 0 h 1934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715875" h="1934588">
                      <a:moveTo>
                        <a:pt x="4715875" y="1934588"/>
                      </a:moveTo>
                      <a:lnTo>
                        <a:pt x="3640150" y="1934588"/>
                      </a:lnTo>
                      <a:lnTo>
                        <a:pt x="3640150" y="1885568"/>
                      </a:lnTo>
                      <a:lnTo>
                        <a:pt x="3207192" y="1885568"/>
                      </a:lnTo>
                      <a:lnTo>
                        <a:pt x="3207192" y="1839818"/>
                      </a:lnTo>
                      <a:lnTo>
                        <a:pt x="2661009" y="1839818"/>
                      </a:lnTo>
                      <a:lnTo>
                        <a:pt x="2661009" y="1745048"/>
                      </a:lnTo>
                      <a:lnTo>
                        <a:pt x="2381250" y="1745048"/>
                      </a:lnTo>
                      <a:lnTo>
                        <a:pt x="2381250" y="1712374"/>
                      </a:lnTo>
                      <a:lnTo>
                        <a:pt x="2317975" y="1712374"/>
                      </a:lnTo>
                      <a:lnTo>
                        <a:pt x="2317975" y="1663354"/>
                      </a:lnTo>
                      <a:lnTo>
                        <a:pt x="2254691" y="1663354"/>
                      </a:lnTo>
                      <a:lnTo>
                        <a:pt x="2254691" y="1597996"/>
                      </a:lnTo>
                      <a:lnTo>
                        <a:pt x="1928317" y="1597996"/>
                      </a:lnTo>
                      <a:lnTo>
                        <a:pt x="1928317" y="1548975"/>
                      </a:lnTo>
                      <a:lnTo>
                        <a:pt x="1924984" y="1548975"/>
                      </a:lnTo>
                      <a:lnTo>
                        <a:pt x="1924984" y="1529367"/>
                      </a:lnTo>
                      <a:lnTo>
                        <a:pt x="1655216" y="1529367"/>
                      </a:lnTo>
                      <a:lnTo>
                        <a:pt x="1655216" y="1499964"/>
                      </a:lnTo>
                      <a:lnTo>
                        <a:pt x="1611925" y="1499964"/>
                      </a:lnTo>
                      <a:lnTo>
                        <a:pt x="1611925" y="1467281"/>
                      </a:lnTo>
                      <a:lnTo>
                        <a:pt x="1408767" y="1467281"/>
                      </a:lnTo>
                      <a:lnTo>
                        <a:pt x="1408767" y="1428064"/>
                      </a:lnTo>
                      <a:lnTo>
                        <a:pt x="1342158" y="1428064"/>
                      </a:lnTo>
                      <a:lnTo>
                        <a:pt x="1342158" y="1388848"/>
                      </a:lnTo>
                      <a:lnTo>
                        <a:pt x="1228925" y="1388848"/>
                      </a:lnTo>
                      <a:lnTo>
                        <a:pt x="1228925" y="1333294"/>
                      </a:lnTo>
                      <a:lnTo>
                        <a:pt x="1192292" y="1333294"/>
                      </a:lnTo>
                      <a:lnTo>
                        <a:pt x="1192292" y="1274479"/>
                      </a:lnTo>
                      <a:lnTo>
                        <a:pt x="1158983" y="1274479"/>
                      </a:lnTo>
                      <a:lnTo>
                        <a:pt x="1158983" y="1238524"/>
                      </a:lnTo>
                      <a:lnTo>
                        <a:pt x="1139000" y="1238524"/>
                      </a:lnTo>
                      <a:lnTo>
                        <a:pt x="1139000" y="1166634"/>
                      </a:lnTo>
                      <a:lnTo>
                        <a:pt x="1102366" y="1166634"/>
                      </a:lnTo>
                      <a:lnTo>
                        <a:pt x="1102366" y="1078406"/>
                      </a:lnTo>
                      <a:lnTo>
                        <a:pt x="879231" y="1078406"/>
                      </a:lnTo>
                      <a:lnTo>
                        <a:pt x="879231" y="1006506"/>
                      </a:lnTo>
                      <a:lnTo>
                        <a:pt x="809293" y="1006506"/>
                      </a:lnTo>
                      <a:lnTo>
                        <a:pt x="809293" y="924812"/>
                      </a:lnTo>
                      <a:lnTo>
                        <a:pt x="785979" y="924812"/>
                      </a:lnTo>
                      <a:lnTo>
                        <a:pt x="785979" y="865989"/>
                      </a:lnTo>
                      <a:lnTo>
                        <a:pt x="756005" y="865989"/>
                      </a:lnTo>
                      <a:lnTo>
                        <a:pt x="756005" y="820240"/>
                      </a:lnTo>
                      <a:lnTo>
                        <a:pt x="722701" y="820240"/>
                      </a:lnTo>
                      <a:lnTo>
                        <a:pt x="722701" y="738542"/>
                      </a:lnTo>
                      <a:lnTo>
                        <a:pt x="696057" y="738542"/>
                      </a:lnTo>
                      <a:lnTo>
                        <a:pt x="696057" y="682988"/>
                      </a:lnTo>
                      <a:lnTo>
                        <a:pt x="642771" y="682988"/>
                      </a:lnTo>
                      <a:lnTo>
                        <a:pt x="642771" y="643773"/>
                      </a:lnTo>
                      <a:lnTo>
                        <a:pt x="542858" y="643773"/>
                      </a:lnTo>
                      <a:lnTo>
                        <a:pt x="542858" y="607827"/>
                      </a:lnTo>
                      <a:lnTo>
                        <a:pt x="476250" y="607827"/>
                      </a:lnTo>
                      <a:lnTo>
                        <a:pt x="476250" y="539201"/>
                      </a:lnTo>
                      <a:lnTo>
                        <a:pt x="419633" y="539201"/>
                      </a:lnTo>
                      <a:lnTo>
                        <a:pt x="419633" y="490183"/>
                      </a:lnTo>
                      <a:lnTo>
                        <a:pt x="399650" y="490183"/>
                      </a:lnTo>
                      <a:lnTo>
                        <a:pt x="399650" y="359467"/>
                      </a:lnTo>
                      <a:lnTo>
                        <a:pt x="376338" y="359467"/>
                      </a:lnTo>
                      <a:lnTo>
                        <a:pt x="376338" y="261431"/>
                      </a:lnTo>
                      <a:lnTo>
                        <a:pt x="359685" y="261431"/>
                      </a:lnTo>
                      <a:lnTo>
                        <a:pt x="359685" y="156858"/>
                      </a:lnTo>
                      <a:lnTo>
                        <a:pt x="333043" y="156858"/>
                      </a:lnTo>
                      <a:lnTo>
                        <a:pt x="333043" y="124180"/>
                      </a:lnTo>
                      <a:lnTo>
                        <a:pt x="279755" y="124180"/>
                      </a:lnTo>
                      <a:lnTo>
                        <a:pt x="279755" y="62090"/>
                      </a:lnTo>
                      <a:lnTo>
                        <a:pt x="219807" y="62090"/>
                      </a:lnTo>
                      <a:lnTo>
                        <a:pt x="219807" y="35947"/>
                      </a:lnTo>
                      <a:lnTo>
                        <a:pt x="76600" y="35947"/>
                      </a:lnTo>
                      <a:lnTo>
                        <a:pt x="76600" y="0"/>
                      </a:lnTo>
                      <a:lnTo>
                        <a:pt x="0" y="0"/>
                      </a:lnTo>
                    </a:path>
                  </a:pathLst>
                </a:custGeom>
                <a:noFill/>
                <a:ln w="19050" cap="sq">
                  <a:solidFill>
                    <a:schemeClr val="accent2"/>
                  </a:solidFill>
                  <a:prstDash val="sysDash"/>
                  <a:miter/>
                </a:ln>
              </p:spPr>
              <p:txBody>
                <a:bodyPr rtlCol="0" anchor="ctr"/>
                <a:lstStyle/>
                <a:p>
                  <a:pPr rtl="0"/>
                  <a:endParaRPr lang="en-GB" dirty="0"/>
                </a:p>
              </p:txBody>
            </p:sp>
            <p:grpSp>
              <p:nvGrpSpPr>
                <p:cNvPr id="33" name="Group 32">
                  <a:extLst>
                    <a:ext uri="{FF2B5EF4-FFF2-40B4-BE49-F238E27FC236}">
                      <a16:creationId xmlns:a16="http://schemas.microsoft.com/office/drawing/2014/main" id="{E360FF26-A2C4-5432-141E-C84735F014DF}"/>
                    </a:ext>
                  </a:extLst>
                </p:cNvPr>
                <p:cNvGrpSpPr/>
                <p:nvPr/>
              </p:nvGrpSpPr>
              <p:grpSpPr>
                <a:xfrm>
                  <a:off x="795005" y="2025944"/>
                  <a:ext cx="4284000" cy="2016000"/>
                  <a:chOff x="3952875" y="2419349"/>
                  <a:chExt cx="4282916" cy="2024891"/>
                </a:xfrm>
              </p:grpSpPr>
              <p:sp>
                <p:nvSpPr>
                  <p:cNvPr id="43" name="Freeform: Shape 42">
                    <a:extLst>
                      <a:ext uri="{FF2B5EF4-FFF2-40B4-BE49-F238E27FC236}">
                        <a16:creationId xmlns:a16="http://schemas.microsoft.com/office/drawing/2014/main" id="{96DF288F-4EA5-C814-8DFE-B3CDC019B017}"/>
                      </a:ext>
                    </a:extLst>
                  </p:cNvPr>
                  <p:cNvSpPr/>
                  <p:nvPr/>
                </p:nvSpPr>
                <p:spPr>
                  <a:xfrm>
                    <a:off x="3952875" y="2419349"/>
                    <a:ext cx="4282916" cy="2024891"/>
                  </a:xfrm>
                  <a:custGeom>
                    <a:avLst/>
                    <a:gdLst>
                      <a:gd name="connsiteX0" fmla="*/ 4282916 w 4282916"/>
                      <a:gd name="connsiteY0" fmla="*/ 2024891 h 2024891"/>
                      <a:gd name="connsiteX1" fmla="*/ 4282916 w 4282916"/>
                      <a:gd name="connsiteY1" fmla="*/ 1861709 h 2024891"/>
                      <a:gd name="connsiteX2" fmla="*/ 3703425 w 4282916"/>
                      <a:gd name="connsiteY2" fmla="*/ 1861709 h 2024891"/>
                      <a:gd name="connsiteX3" fmla="*/ 3703425 w 4282916"/>
                      <a:gd name="connsiteY3" fmla="*/ 1815075 h 2024891"/>
                      <a:gd name="connsiteX4" fmla="*/ 3616833 w 4282916"/>
                      <a:gd name="connsiteY4" fmla="*/ 1815075 h 2024891"/>
                      <a:gd name="connsiteX5" fmla="*/ 3616833 w 4282916"/>
                      <a:gd name="connsiteY5" fmla="*/ 1771783 h 2024891"/>
                      <a:gd name="connsiteX6" fmla="*/ 2671001 w 4282916"/>
                      <a:gd name="connsiteY6" fmla="*/ 1771783 h 2024891"/>
                      <a:gd name="connsiteX7" fmla="*/ 2671001 w 4282916"/>
                      <a:gd name="connsiteY7" fmla="*/ 1745142 h 2024891"/>
                      <a:gd name="connsiteX8" fmla="*/ 2651017 w 4282916"/>
                      <a:gd name="connsiteY8" fmla="*/ 1745142 h 2024891"/>
                      <a:gd name="connsiteX9" fmla="*/ 2651017 w 4282916"/>
                      <a:gd name="connsiteY9" fmla="*/ 1718501 h 2024891"/>
                      <a:gd name="connsiteX10" fmla="*/ 2621042 w 4282916"/>
                      <a:gd name="connsiteY10" fmla="*/ 1718501 h 2024891"/>
                      <a:gd name="connsiteX11" fmla="*/ 2621042 w 4282916"/>
                      <a:gd name="connsiteY11" fmla="*/ 1685192 h 2024891"/>
                      <a:gd name="connsiteX12" fmla="*/ 2324634 w 4282916"/>
                      <a:gd name="connsiteY12" fmla="*/ 1685192 h 2024891"/>
                      <a:gd name="connsiteX13" fmla="*/ 2324634 w 4282916"/>
                      <a:gd name="connsiteY13" fmla="*/ 1668542 h 2024891"/>
                      <a:gd name="connsiteX14" fmla="*/ 2291325 w 4282916"/>
                      <a:gd name="connsiteY14" fmla="*/ 1668542 h 2024891"/>
                      <a:gd name="connsiteX15" fmla="*/ 2291325 w 4282916"/>
                      <a:gd name="connsiteY15" fmla="*/ 1638567 h 2024891"/>
                      <a:gd name="connsiteX16" fmla="*/ 2248034 w 4282916"/>
                      <a:gd name="connsiteY16" fmla="*/ 1638567 h 2024891"/>
                      <a:gd name="connsiteX17" fmla="*/ 2248034 w 4282916"/>
                      <a:gd name="connsiteY17" fmla="*/ 1611925 h 2024891"/>
                      <a:gd name="connsiteX18" fmla="*/ 1968275 w 4282916"/>
                      <a:gd name="connsiteY18" fmla="*/ 1611925 h 2024891"/>
                      <a:gd name="connsiteX19" fmla="*/ 1968275 w 4282916"/>
                      <a:gd name="connsiteY19" fmla="*/ 1595276 h 2024891"/>
                      <a:gd name="connsiteX20" fmla="*/ 1885017 w 4282916"/>
                      <a:gd name="connsiteY20" fmla="*/ 1595276 h 2024891"/>
                      <a:gd name="connsiteX21" fmla="*/ 1885017 w 4282916"/>
                      <a:gd name="connsiteY21" fmla="*/ 1548641 h 2024891"/>
                      <a:gd name="connsiteX22" fmla="*/ 1698517 w 4282916"/>
                      <a:gd name="connsiteY22" fmla="*/ 1548641 h 2024891"/>
                      <a:gd name="connsiteX23" fmla="*/ 1698517 w 4282916"/>
                      <a:gd name="connsiteY23" fmla="*/ 1515342 h 2024891"/>
                      <a:gd name="connsiteX24" fmla="*/ 1608592 w 4282916"/>
                      <a:gd name="connsiteY24" fmla="*/ 1515342 h 2024891"/>
                      <a:gd name="connsiteX25" fmla="*/ 1608592 w 4282916"/>
                      <a:gd name="connsiteY25" fmla="*/ 1458725 h 2024891"/>
                      <a:gd name="connsiteX26" fmla="*/ 1578616 w 4282916"/>
                      <a:gd name="connsiteY26" fmla="*/ 1458725 h 2024891"/>
                      <a:gd name="connsiteX27" fmla="*/ 1578616 w 4282916"/>
                      <a:gd name="connsiteY27" fmla="*/ 1415425 h 2024891"/>
                      <a:gd name="connsiteX28" fmla="*/ 1551975 w 4282916"/>
                      <a:gd name="connsiteY28" fmla="*/ 1415425 h 2024891"/>
                      <a:gd name="connsiteX29" fmla="*/ 1551975 w 4282916"/>
                      <a:gd name="connsiteY29" fmla="*/ 1385459 h 2024891"/>
                      <a:gd name="connsiteX30" fmla="*/ 1525334 w 4282916"/>
                      <a:gd name="connsiteY30" fmla="*/ 1385459 h 2024891"/>
                      <a:gd name="connsiteX31" fmla="*/ 1525334 w 4282916"/>
                      <a:gd name="connsiteY31" fmla="*/ 1338825 h 2024891"/>
                      <a:gd name="connsiteX32" fmla="*/ 1502016 w 4282916"/>
                      <a:gd name="connsiteY32" fmla="*/ 1338825 h 2024891"/>
                      <a:gd name="connsiteX33" fmla="*/ 1502016 w 4282916"/>
                      <a:gd name="connsiteY33" fmla="*/ 1312183 h 2024891"/>
                      <a:gd name="connsiteX34" fmla="*/ 1488700 w 4282916"/>
                      <a:gd name="connsiteY34" fmla="*/ 1312183 h 2024891"/>
                      <a:gd name="connsiteX35" fmla="*/ 1488700 w 4282916"/>
                      <a:gd name="connsiteY35" fmla="*/ 1262224 h 2024891"/>
                      <a:gd name="connsiteX36" fmla="*/ 1265558 w 4282916"/>
                      <a:gd name="connsiteY36" fmla="*/ 1262224 h 2024891"/>
                      <a:gd name="connsiteX37" fmla="*/ 1265558 w 4282916"/>
                      <a:gd name="connsiteY37" fmla="*/ 1228925 h 2024891"/>
                      <a:gd name="connsiteX38" fmla="*/ 1215600 w 4282916"/>
                      <a:gd name="connsiteY38" fmla="*/ 1228925 h 2024891"/>
                      <a:gd name="connsiteX39" fmla="*/ 1215600 w 4282916"/>
                      <a:gd name="connsiteY39" fmla="*/ 1178966 h 2024891"/>
                      <a:gd name="connsiteX40" fmla="*/ 1198950 w 4282916"/>
                      <a:gd name="connsiteY40" fmla="*/ 1178966 h 2024891"/>
                      <a:gd name="connsiteX41" fmla="*/ 1198950 w 4282916"/>
                      <a:gd name="connsiteY41" fmla="*/ 1129008 h 2024891"/>
                      <a:gd name="connsiteX42" fmla="*/ 1162317 w 4282916"/>
                      <a:gd name="connsiteY42" fmla="*/ 1129008 h 2024891"/>
                      <a:gd name="connsiteX43" fmla="*/ 1162317 w 4282916"/>
                      <a:gd name="connsiteY43" fmla="*/ 1042426 h 2024891"/>
                      <a:gd name="connsiteX44" fmla="*/ 1125684 w 4282916"/>
                      <a:gd name="connsiteY44" fmla="*/ 1042426 h 2024891"/>
                      <a:gd name="connsiteX45" fmla="*/ 1125684 w 4282916"/>
                      <a:gd name="connsiteY45" fmla="*/ 989133 h 2024891"/>
                      <a:gd name="connsiteX46" fmla="*/ 1079059 w 4282916"/>
                      <a:gd name="connsiteY46" fmla="*/ 989133 h 2024891"/>
                      <a:gd name="connsiteX47" fmla="*/ 1079059 w 4282916"/>
                      <a:gd name="connsiteY47" fmla="*/ 939178 h 2024891"/>
                      <a:gd name="connsiteX48" fmla="*/ 1032434 w 4282916"/>
                      <a:gd name="connsiteY48" fmla="*/ 939178 h 2024891"/>
                      <a:gd name="connsiteX49" fmla="*/ 1032434 w 4282916"/>
                      <a:gd name="connsiteY49" fmla="*/ 919196 h 2024891"/>
                      <a:gd name="connsiteX50" fmla="*/ 1015775 w 4282916"/>
                      <a:gd name="connsiteY50" fmla="*/ 919196 h 2024891"/>
                      <a:gd name="connsiteX51" fmla="*/ 1015775 w 4282916"/>
                      <a:gd name="connsiteY51" fmla="*/ 895883 h 2024891"/>
                      <a:gd name="connsiteX52" fmla="*/ 979141 w 4282916"/>
                      <a:gd name="connsiteY52" fmla="*/ 895883 h 2024891"/>
                      <a:gd name="connsiteX53" fmla="*/ 979141 w 4282916"/>
                      <a:gd name="connsiteY53" fmla="*/ 875901 h 2024891"/>
                      <a:gd name="connsiteX54" fmla="*/ 889222 w 4282916"/>
                      <a:gd name="connsiteY54" fmla="*/ 875901 h 2024891"/>
                      <a:gd name="connsiteX55" fmla="*/ 889222 w 4282916"/>
                      <a:gd name="connsiteY55" fmla="*/ 852588 h 2024891"/>
                      <a:gd name="connsiteX56" fmla="*/ 862578 w 4282916"/>
                      <a:gd name="connsiteY56" fmla="*/ 852588 h 2024891"/>
                      <a:gd name="connsiteX57" fmla="*/ 862578 w 4282916"/>
                      <a:gd name="connsiteY57" fmla="*/ 832605 h 2024891"/>
                      <a:gd name="connsiteX58" fmla="*/ 789309 w 4282916"/>
                      <a:gd name="connsiteY58" fmla="*/ 832605 h 2024891"/>
                      <a:gd name="connsiteX59" fmla="*/ 789309 w 4282916"/>
                      <a:gd name="connsiteY59" fmla="*/ 726032 h 2024891"/>
                      <a:gd name="connsiteX60" fmla="*/ 779318 w 4282916"/>
                      <a:gd name="connsiteY60" fmla="*/ 726032 h 2024891"/>
                      <a:gd name="connsiteX61" fmla="*/ 779318 w 4282916"/>
                      <a:gd name="connsiteY61" fmla="*/ 642771 h 2024891"/>
                      <a:gd name="connsiteX62" fmla="*/ 762666 w 4282916"/>
                      <a:gd name="connsiteY62" fmla="*/ 642771 h 2024891"/>
                      <a:gd name="connsiteX63" fmla="*/ 762666 w 4282916"/>
                      <a:gd name="connsiteY63" fmla="*/ 586154 h 2024891"/>
                      <a:gd name="connsiteX64" fmla="*/ 722701 w 4282916"/>
                      <a:gd name="connsiteY64" fmla="*/ 586154 h 2024891"/>
                      <a:gd name="connsiteX65" fmla="*/ 722701 w 4282916"/>
                      <a:gd name="connsiteY65" fmla="*/ 529537 h 2024891"/>
                      <a:gd name="connsiteX66" fmla="*/ 706049 w 4282916"/>
                      <a:gd name="connsiteY66" fmla="*/ 529537 h 2024891"/>
                      <a:gd name="connsiteX67" fmla="*/ 706049 w 4282916"/>
                      <a:gd name="connsiteY67" fmla="*/ 479581 h 2024891"/>
                      <a:gd name="connsiteX68" fmla="*/ 499563 w 4282916"/>
                      <a:gd name="connsiteY68" fmla="*/ 479581 h 2024891"/>
                      <a:gd name="connsiteX69" fmla="*/ 499563 w 4282916"/>
                      <a:gd name="connsiteY69" fmla="*/ 452938 h 2024891"/>
                      <a:gd name="connsiteX70" fmla="*/ 399650 w 4282916"/>
                      <a:gd name="connsiteY70" fmla="*/ 452938 h 2024891"/>
                      <a:gd name="connsiteX71" fmla="*/ 399650 w 4282916"/>
                      <a:gd name="connsiteY71" fmla="*/ 309729 h 2024891"/>
                      <a:gd name="connsiteX72" fmla="*/ 379667 w 4282916"/>
                      <a:gd name="connsiteY72" fmla="*/ 309729 h 2024891"/>
                      <a:gd name="connsiteX73" fmla="*/ 379667 w 4282916"/>
                      <a:gd name="connsiteY73" fmla="*/ 213147 h 2024891"/>
                      <a:gd name="connsiteX74" fmla="*/ 369677 w 4282916"/>
                      <a:gd name="connsiteY74" fmla="*/ 213147 h 2024891"/>
                      <a:gd name="connsiteX75" fmla="*/ 369677 w 4282916"/>
                      <a:gd name="connsiteY75" fmla="*/ 143208 h 2024891"/>
                      <a:gd name="connsiteX76" fmla="*/ 346364 w 4282916"/>
                      <a:gd name="connsiteY76" fmla="*/ 143208 h 2024891"/>
                      <a:gd name="connsiteX77" fmla="*/ 346364 w 4282916"/>
                      <a:gd name="connsiteY77" fmla="*/ 93252 h 2024891"/>
                      <a:gd name="connsiteX78" fmla="*/ 213147 w 4282916"/>
                      <a:gd name="connsiteY78" fmla="*/ 93252 h 2024891"/>
                      <a:gd name="connsiteX79" fmla="*/ 213147 w 4282916"/>
                      <a:gd name="connsiteY79" fmla="*/ 73269 h 2024891"/>
                      <a:gd name="connsiteX80" fmla="*/ 166521 w 4282916"/>
                      <a:gd name="connsiteY80" fmla="*/ 73269 h 2024891"/>
                      <a:gd name="connsiteX81" fmla="*/ 166521 w 4282916"/>
                      <a:gd name="connsiteY81" fmla="*/ 26644 h 2024891"/>
                      <a:gd name="connsiteX82" fmla="*/ 116565 w 4282916"/>
                      <a:gd name="connsiteY82" fmla="*/ 26644 h 2024891"/>
                      <a:gd name="connsiteX83" fmla="*/ 116565 w 4282916"/>
                      <a:gd name="connsiteY83" fmla="*/ 0 h 2024891"/>
                      <a:gd name="connsiteX84" fmla="*/ 0 w 4282916"/>
                      <a:gd name="connsiteY84" fmla="*/ 0 h 2024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282916" h="2024891">
                        <a:moveTo>
                          <a:pt x="4282916" y="2024891"/>
                        </a:moveTo>
                        <a:lnTo>
                          <a:pt x="4282916" y="1861709"/>
                        </a:lnTo>
                        <a:lnTo>
                          <a:pt x="3703425" y="1861709"/>
                        </a:lnTo>
                        <a:lnTo>
                          <a:pt x="3703425" y="1815075"/>
                        </a:lnTo>
                        <a:lnTo>
                          <a:pt x="3616833" y="1815075"/>
                        </a:lnTo>
                        <a:lnTo>
                          <a:pt x="3616833" y="1771783"/>
                        </a:lnTo>
                        <a:lnTo>
                          <a:pt x="2671001" y="1771783"/>
                        </a:lnTo>
                        <a:lnTo>
                          <a:pt x="2671001" y="1745142"/>
                        </a:lnTo>
                        <a:lnTo>
                          <a:pt x="2651017" y="1745142"/>
                        </a:lnTo>
                        <a:lnTo>
                          <a:pt x="2651017" y="1718501"/>
                        </a:lnTo>
                        <a:lnTo>
                          <a:pt x="2621042" y="1718501"/>
                        </a:lnTo>
                        <a:lnTo>
                          <a:pt x="2621042" y="1685192"/>
                        </a:lnTo>
                        <a:lnTo>
                          <a:pt x="2324634" y="1685192"/>
                        </a:lnTo>
                        <a:lnTo>
                          <a:pt x="2324634" y="1668542"/>
                        </a:lnTo>
                        <a:lnTo>
                          <a:pt x="2291325" y="1668542"/>
                        </a:lnTo>
                        <a:lnTo>
                          <a:pt x="2291325" y="1638567"/>
                        </a:lnTo>
                        <a:lnTo>
                          <a:pt x="2248034" y="1638567"/>
                        </a:lnTo>
                        <a:lnTo>
                          <a:pt x="2248034" y="1611925"/>
                        </a:lnTo>
                        <a:lnTo>
                          <a:pt x="1968275" y="1611925"/>
                        </a:lnTo>
                        <a:lnTo>
                          <a:pt x="1968275" y="1595276"/>
                        </a:lnTo>
                        <a:lnTo>
                          <a:pt x="1885017" y="1595276"/>
                        </a:lnTo>
                        <a:lnTo>
                          <a:pt x="1885017" y="1548641"/>
                        </a:lnTo>
                        <a:lnTo>
                          <a:pt x="1698517" y="1548641"/>
                        </a:lnTo>
                        <a:lnTo>
                          <a:pt x="1698517" y="1515342"/>
                        </a:lnTo>
                        <a:lnTo>
                          <a:pt x="1608592" y="1515342"/>
                        </a:lnTo>
                        <a:lnTo>
                          <a:pt x="1608592" y="1458725"/>
                        </a:lnTo>
                        <a:lnTo>
                          <a:pt x="1578616" y="1458725"/>
                        </a:lnTo>
                        <a:lnTo>
                          <a:pt x="1578616" y="1415425"/>
                        </a:lnTo>
                        <a:lnTo>
                          <a:pt x="1551975" y="1415425"/>
                        </a:lnTo>
                        <a:lnTo>
                          <a:pt x="1551975" y="1385459"/>
                        </a:lnTo>
                        <a:lnTo>
                          <a:pt x="1525334" y="1385459"/>
                        </a:lnTo>
                        <a:lnTo>
                          <a:pt x="1525334" y="1338825"/>
                        </a:lnTo>
                        <a:lnTo>
                          <a:pt x="1502016" y="1338825"/>
                        </a:lnTo>
                        <a:lnTo>
                          <a:pt x="1502016" y="1312183"/>
                        </a:lnTo>
                        <a:lnTo>
                          <a:pt x="1488700" y="1312183"/>
                        </a:lnTo>
                        <a:lnTo>
                          <a:pt x="1488700" y="1262224"/>
                        </a:lnTo>
                        <a:lnTo>
                          <a:pt x="1265558" y="1262224"/>
                        </a:lnTo>
                        <a:lnTo>
                          <a:pt x="1265558" y="1228925"/>
                        </a:lnTo>
                        <a:lnTo>
                          <a:pt x="1215600" y="1228925"/>
                        </a:lnTo>
                        <a:lnTo>
                          <a:pt x="1215600" y="1178966"/>
                        </a:lnTo>
                        <a:lnTo>
                          <a:pt x="1198950" y="1178966"/>
                        </a:lnTo>
                        <a:lnTo>
                          <a:pt x="1198950" y="1129008"/>
                        </a:lnTo>
                        <a:lnTo>
                          <a:pt x="1162317" y="1129008"/>
                        </a:lnTo>
                        <a:lnTo>
                          <a:pt x="1162317" y="1042426"/>
                        </a:lnTo>
                        <a:lnTo>
                          <a:pt x="1125684" y="1042426"/>
                        </a:lnTo>
                        <a:lnTo>
                          <a:pt x="1125684" y="989133"/>
                        </a:lnTo>
                        <a:lnTo>
                          <a:pt x="1079059" y="989133"/>
                        </a:lnTo>
                        <a:lnTo>
                          <a:pt x="1079059" y="939178"/>
                        </a:lnTo>
                        <a:lnTo>
                          <a:pt x="1032434" y="939178"/>
                        </a:lnTo>
                        <a:lnTo>
                          <a:pt x="1032434" y="919196"/>
                        </a:lnTo>
                        <a:lnTo>
                          <a:pt x="1015775" y="919196"/>
                        </a:lnTo>
                        <a:lnTo>
                          <a:pt x="1015775" y="895883"/>
                        </a:lnTo>
                        <a:lnTo>
                          <a:pt x="979141" y="895883"/>
                        </a:lnTo>
                        <a:lnTo>
                          <a:pt x="979141" y="875901"/>
                        </a:lnTo>
                        <a:lnTo>
                          <a:pt x="889222" y="875901"/>
                        </a:lnTo>
                        <a:lnTo>
                          <a:pt x="889222" y="852588"/>
                        </a:lnTo>
                        <a:lnTo>
                          <a:pt x="862578" y="852588"/>
                        </a:lnTo>
                        <a:lnTo>
                          <a:pt x="862578" y="832605"/>
                        </a:lnTo>
                        <a:lnTo>
                          <a:pt x="789309" y="832605"/>
                        </a:lnTo>
                        <a:lnTo>
                          <a:pt x="789309" y="726032"/>
                        </a:lnTo>
                        <a:lnTo>
                          <a:pt x="779318" y="726032"/>
                        </a:lnTo>
                        <a:lnTo>
                          <a:pt x="779318" y="642771"/>
                        </a:lnTo>
                        <a:lnTo>
                          <a:pt x="762666" y="642771"/>
                        </a:lnTo>
                        <a:lnTo>
                          <a:pt x="762666" y="586154"/>
                        </a:lnTo>
                        <a:lnTo>
                          <a:pt x="722701" y="586154"/>
                        </a:lnTo>
                        <a:lnTo>
                          <a:pt x="722701" y="529537"/>
                        </a:lnTo>
                        <a:lnTo>
                          <a:pt x="706049" y="529537"/>
                        </a:lnTo>
                        <a:lnTo>
                          <a:pt x="706049" y="479581"/>
                        </a:lnTo>
                        <a:lnTo>
                          <a:pt x="499563" y="479581"/>
                        </a:lnTo>
                        <a:lnTo>
                          <a:pt x="499563" y="452938"/>
                        </a:lnTo>
                        <a:lnTo>
                          <a:pt x="399650" y="452938"/>
                        </a:lnTo>
                        <a:lnTo>
                          <a:pt x="399650" y="309729"/>
                        </a:lnTo>
                        <a:lnTo>
                          <a:pt x="379667" y="309729"/>
                        </a:lnTo>
                        <a:lnTo>
                          <a:pt x="379667" y="213147"/>
                        </a:lnTo>
                        <a:lnTo>
                          <a:pt x="369677" y="213147"/>
                        </a:lnTo>
                        <a:lnTo>
                          <a:pt x="369677" y="143208"/>
                        </a:lnTo>
                        <a:lnTo>
                          <a:pt x="346364" y="143208"/>
                        </a:lnTo>
                        <a:lnTo>
                          <a:pt x="346364" y="93252"/>
                        </a:lnTo>
                        <a:lnTo>
                          <a:pt x="213147" y="93252"/>
                        </a:lnTo>
                        <a:lnTo>
                          <a:pt x="213147" y="73269"/>
                        </a:lnTo>
                        <a:lnTo>
                          <a:pt x="166521" y="73269"/>
                        </a:lnTo>
                        <a:lnTo>
                          <a:pt x="166521" y="26644"/>
                        </a:lnTo>
                        <a:lnTo>
                          <a:pt x="116565" y="26644"/>
                        </a:lnTo>
                        <a:lnTo>
                          <a:pt x="116565" y="0"/>
                        </a:lnTo>
                        <a:lnTo>
                          <a:pt x="0" y="0"/>
                        </a:lnTo>
                      </a:path>
                    </a:pathLst>
                  </a:custGeom>
                  <a:noFill/>
                  <a:ln w="19050" cap="flat">
                    <a:solidFill>
                      <a:schemeClr val="accent1"/>
                    </a:solidFill>
                    <a:prstDash val="solid"/>
                    <a:miter/>
                  </a:ln>
                </p:spPr>
                <p:txBody>
                  <a:bodyPr rtlCol="0" anchor="ctr"/>
                  <a:lstStyle/>
                  <a:p>
                    <a:pPr rtl="0"/>
                    <a:endParaRPr lang="en-GB"/>
                  </a:p>
                </p:txBody>
              </p:sp>
              <p:sp>
                <p:nvSpPr>
                  <p:cNvPr id="44" name="Freeform: Shape 43">
                    <a:extLst>
                      <a:ext uri="{FF2B5EF4-FFF2-40B4-BE49-F238E27FC236}">
                        <a16:creationId xmlns:a16="http://schemas.microsoft.com/office/drawing/2014/main" id="{95FE83DC-5FC5-E422-33EA-4F8201BEDA7D}"/>
                      </a:ext>
                    </a:extLst>
                  </p:cNvPr>
                  <p:cNvSpPr/>
                  <p:nvPr/>
                </p:nvSpPr>
                <p:spPr>
                  <a:xfrm>
                    <a:off x="8165858" y="424569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5" name="Freeform: Shape 44">
                    <a:extLst>
                      <a:ext uri="{FF2B5EF4-FFF2-40B4-BE49-F238E27FC236}">
                        <a16:creationId xmlns:a16="http://schemas.microsoft.com/office/drawing/2014/main" id="{ECC3BA5E-7329-4459-B619-6D153559D46F}"/>
                      </a:ext>
                    </a:extLst>
                  </p:cNvPr>
                  <p:cNvSpPr/>
                  <p:nvPr/>
                </p:nvSpPr>
                <p:spPr>
                  <a:xfrm>
                    <a:off x="8070608" y="424569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6" name="Freeform: Shape 45">
                    <a:extLst>
                      <a:ext uri="{FF2B5EF4-FFF2-40B4-BE49-F238E27FC236}">
                        <a16:creationId xmlns:a16="http://schemas.microsoft.com/office/drawing/2014/main" id="{51E4060E-3E25-4A96-8E4B-99788B50B9BC}"/>
                      </a:ext>
                    </a:extLst>
                  </p:cNvPr>
                  <p:cNvSpPr/>
                  <p:nvPr/>
                </p:nvSpPr>
                <p:spPr>
                  <a:xfrm>
                    <a:off x="7480049" y="41504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7" name="Freeform: Shape 46">
                    <a:extLst>
                      <a:ext uri="{FF2B5EF4-FFF2-40B4-BE49-F238E27FC236}">
                        <a16:creationId xmlns:a16="http://schemas.microsoft.com/office/drawing/2014/main" id="{4A828B41-603C-E683-218F-B905907C2B7B}"/>
                      </a:ext>
                    </a:extLst>
                  </p:cNvPr>
                  <p:cNvSpPr/>
                  <p:nvPr/>
                </p:nvSpPr>
                <p:spPr>
                  <a:xfrm>
                    <a:off x="7003799" y="41504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8" name="Freeform: Shape 47">
                    <a:extLst>
                      <a:ext uri="{FF2B5EF4-FFF2-40B4-BE49-F238E27FC236}">
                        <a16:creationId xmlns:a16="http://schemas.microsoft.com/office/drawing/2014/main" id="{83A71E9D-285E-CBF2-08A6-6079D054926A}"/>
                      </a:ext>
                    </a:extLst>
                  </p:cNvPr>
                  <p:cNvSpPr/>
                  <p:nvPr/>
                </p:nvSpPr>
                <p:spPr>
                  <a:xfrm>
                    <a:off x="6965699" y="41504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9" name="Freeform: Shape 48">
                    <a:extLst>
                      <a:ext uri="{FF2B5EF4-FFF2-40B4-BE49-F238E27FC236}">
                        <a16:creationId xmlns:a16="http://schemas.microsoft.com/office/drawing/2014/main" id="{A930068B-7432-7EC7-DCB9-9E0C55BEB803}"/>
                      </a:ext>
                    </a:extLst>
                  </p:cNvPr>
                  <p:cNvSpPr/>
                  <p:nvPr/>
                </p:nvSpPr>
                <p:spPr>
                  <a:xfrm>
                    <a:off x="6317989" y="405519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50" name="Freeform: Shape 49">
                    <a:extLst>
                      <a:ext uri="{FF2B5EF4-FFF2-40B4-BE49-F238E27FC236}">
                        <a16:creationId xmlns:a16="http://schemas.microsoft.com/office/drawing/2014/main" id="{991CEF21-7C0E-D6A1-E173-C2A4B26046DB}"/>
                      </a:ext>
                    </a:extLst>
                  </p:cNvPr>
                  <p:cNvSpPr/>
                  <p:nvPr/>
                </p:nvSpPr>
                <p:spPr>
                  <a:xfrm>
                    <a:off x="6203689" y="39980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51" name="Freeform: Shape 50">
                    <a:extLst>
                      <a:ext uri="{FF2B5EF4-FFF2-40B4-BE49-F238E27FC236}">
                        <a16:creationId xmlns:a16="http://schemas.microsoft.com/office/drawing/2014/main" id="{96C176B8-2BEA-FC5A-B7E3-D64975CF53DB}"/>
                      </a:ext>
                    </a:extLst>
                  </p:cNvPr>
                  <p:cNvSpPr/>
                  <p:nvPr/>
                </p:nvSpPr>
                <p:spPr>
                  <a:xfrm>
                    <a:off x="4527282" y="28550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52" name="Freeform: Shape 51">
                    <a:extLst>
                      <a:ext uri="{FF2B5EF4-FFF2-40B4-BE49-F238E27FC236}">
                        <a16:creationId xmlns:a16="http://schemas.microsoft.com/office/drawing/2014/main" id="{3F600111-877A-8650-2BC5-15D65C09FE46}"/>
                      </a:ext>
                    </a:extLst>
                  </p:cNvPr>
                  <p:cNvSpPr/>
                  <p:nvPr/>
                </p:nvSpPr>
                <p:spPr>
                  <a:xfrm>
                    <a:off x="4165330" y="245497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grpSp>
            <p:grpSp>
              <p:nvGrpSpPr>
                <p:cNvPr id="34" name="Group 33">
                  <a:extLst>
                    <a:ext uri="{FF2B5EF4-FFF2-40B4-BE49-F238E27FC236}">
                      <a16:creationId xmlns:a16="http://schemas.microsoft.com/office/drawing/2014/main" id="{035C6BFA-B603-14B3-A888-F6C637D4BF11}"/>
                    </a:ext>
                  </a:extLst>
                </p:cNvPr>
                <p:cNvGrpSpPr/>
                <p:nvPr/>
              </p:nvGrpSpPr>
              <p:grpSpPr>
                <a:xfrm>
                  <a:off x="808628" y="2053080"/>
                  <a:ext cx="4420333" cy="2023200"/>
                  <a:chOff x="3881437" y="2414587"/>
                  <a:chExt cx="4420333" cy="2023200"/>
                </a:xfrm>
              </p:grpSpPr>
              <p:sp>
                <p:nvSpPr>
                  <p:cNvPr id="40" name="Freeform: Shape 39">
                    <a:extLst>
                      <a:ext uri="{FF2B5EF4-FFF2-40B4-BE49-F238E27FC236}">
                        <a16:creationId xmlns:a16="http://schemas.microsoft.com/office/drawing/2014/main" id="{AFE71CF4-29CE-804A-7229-F527DEF6E67E}"/>
                      </a:ext>
                    </a:extLst>
                  </p:cNvPr>
                  <p:cNvSpPr/>
                  <p:nvPr/>
                </p:nvSpPr>
                <p:spPr>
                  <a:xfrm>
                    <a:off x="3881437" y="2414587"/>
                    <a:ext cx="4420333" cy="2023200"/>
                  </a:xfrm>
                  <a:custGeom>
                    <a:avLst/>
                    <a:gdLst>
                      <a:gd name="connsiteX0" fmla="*/ 4420334 w 4420333"/>
                      <a:gd name="connsiteY0" fmla="*/ 2030101 h 2030101"/>
                      <a:gd name="connsiteX1" fmla="*/ 4420334 w 4420333"/>
                      <a:gd name="connsiteY1" fmla="*/ 1806474 h 2030101"/>
                      <a:gd name="connsiteX2" fmla="*/ 2425084 w 4420333"/>
                      <a:gd name="connsiteY2" fmla="*/ 1806474 h 2030101"/>
                      <a:gd name="connsiteX3" fmla="*/ 2425084 w 4420333"/>
                      <a:gd name="connsiteY3" fmla="*/ 1760001 h 2030101"/>
                      <a:gd name="connsiteX4" fmla="*/ 2364096 w 4420333"/>
                      <a:gd name="connsiteY4" fmla="*/ 1760001 h 2030101"/>
                      <a:gd name="connsiteX5" fmla="*/ 2364096 w 4420333"/>
                      <a:gd name="connsiteY5" fmla="*/ 1701918 h 2030101"/>
                      <a:gd name="connsiteX6" fmla="*/ 2320528 w 4420333"/>
                      <a:gd name="connsiteY6" fmla="*/ 1701918 h 2030101"/>
                      <a:gd name="connsiteX7" fmla="*/ 2320528 w 4420333"/>
                      <a:gd name="connsiteY7" fmla="*/ 1669971 h 2030101"/>
                      <a:gd name="connsiteX8" fmla="*/ 2285676 w 4420333"/>
                      <a:gd name="connsiteY8" fmla="*/ 1669971 h 2030101"/>
                      <a:gd name="connsiteX9" fmla="*/ 2285676 w 4420333"/>
                      <a:gd name="connsiteY9" fmla="*/ 1640929 h 2030101"/>
                      <a:gd name="connsiteX10" fmla="*/ 2233403 w 4420333"/>
                      <a:gd name="connsiteY10" fmla="*/ 1640929 h 2030101"/>
                      <a:gd name="connsiteX11" fmla="*/ 2233403 w 4420333"/>
                      <a:gd name="connsiteY11" fmla="*/ 1614783 h 2030101"/>
                      <a:gd name="connsiteX12" fmla="*/ 1966208 w 4420333"/>
                      <a:gd name="connsiteY12" fmla="*/ 1614783 h 2030101"/>
                      <a:gd name="connsiteX13" fmla="*/ 1966208 w 4420333"/>
                      <a:gd name="connsiteY13" fmla="*/ 1556699 h 2030101"/>
                      <a:gd name="connsiteX14" fmla="*/ 1908124 w 4420333"/>
                      <a:gd name="connsiteY14" fmla="*/ 1556699 h 2030101"/>
                      <a:gd name="connsiteX15" fmla="*/ 1908124 w 4420333"/>
                      <a:gd name="connsiteY15" fmla="*/ 1504426 h 2030101"/>
                      <a:gd name="connsiteX16" fmla="*/ 1699012 w 4420333"/>
                      <a:gd name="connsiteY16" fmla="*/ 1504426 h 2030101"/>
                      <a:gd name="connsiteX17" fmla="*/ 1699012 w 4420333"/>
                      <a:gd name="connsiteY17" fmla="*/ 1475384 h 2030101"/>
                      <a:gd name="connsiteX18" fmla="*/ 1623498 w 4420333"/>
                      <a:gd name="connsiteY18" fmla="*/ 1475384 h 2030101"/>
                      <a:gd name="connsiteX19" fmla="*/ 1623498 w 4420333"/>
                      <a:gd name="connsiteY19" fmla="*/ 1420197 h 2030101"/>
                      <a:gd name="connsiteX20" fmla="*/ 1550899 w 4420333"/>
                      <a:gd name="connsiteY20" fmla="*/ 1420197 h 2030101"/>
                      <a:gd name="connsiteX21" fmla="*/ 1550899 w 4420333"/>
                      <a:gd name="connsiteY21" fmla="*/ 1341787 h 2030101"/>
                      <a:gd name="connsiteX22" fmla="*/ 1545088 w 4420333"/>
                      <a:gd name="connsiteY22" fmla="*/ 1341787 h 2030101"/>
                      <a:gd name="connsiteX23" fmla="*/ 1545088 w 4420333"/>
                      <a:gd name="connsiteY23" fmla="*/ 1263367 h 2030101"/>
                      <a:gd name="connsiteX24" fmla="*/ 1533468 w 4420333"/>
                      <a:gd name="connsiteY24" fmla="*/ 1263367 h 2030101"/>
                      <a:gd name="connsiteX25" fmla="*/ 1533468 w 4420333"/>
                      <a:gd name="connsiteY25" fmla="*/ 1184948 h 2030101"/>
                      <a:gd name="connsiteX26" fmla="*/ 1495711 w 4420333"/>
                      <a:gd name="connsiteY26" fmla="*/ 1184948 h 2030101"/>
                      <a:gd name="connsiteX27" fmla="*/ 1495711 w 4420333"/>
                      <a:gd name="connsiteY27" fmla="*/ 1147201 h 2030101"/>
                      <a:gd name="connsiteX28" fmla="*/ 1231421 w 4420333"/>
                      <a:gd name="connsiteY28" fmla="*/ 1147201 h 2030101"/>
                      <a:gd name="connsiteX29" fmla="*/ 1231421 w 4420333"/>
                      <a:gd name="connsiteY29" fmla="*/ 1100728 h 2030101"/>
                      <a:gd name="connsiteX30" fmla="*/ 1132675 w 4420333"/>
                      <a:gd name="connsiteY30" fmla="*/ 1100728 h 2030101"/>
                      <a:gd name="connsiteX31" fmla="*/ 1132675 w 4420333"/>
                      <a:gd name="connsiteY31" fmla="*/ 1045550 h 2030101"/>
                      <a:gd name="connsiteX32" fmla="*/ 1126865 w 4420333"/>
                      <a:gd name="connsiteY32" fmla="*/ 1045550 h 2030101"/>
                      <a:gd name="connsiteX33" fmla="*/ 1126865 w 4420333"/>
                      <a:gd name="connsiteY33" fmla="*/ 1007793 h 2030101"/>
                      <a:gd name="connsiteX34" fmla="*/ 1097823 w 4420333"/>
                      <a:gd name="connsiteY34" fmla="*/ 1007793 h 2030101"/>
                      <a:gd name="connsiteX35" fmla="*/ 1097823 w 4420333"/>
                      <a:gd name="connsiteY35" fmla="*/ 978751 h 2030101"/>
                      <a:gd name="connsiteX36" fmla="*/ 1077497 w 4420333"/>
                      <a:gd name="connsiteY36" fmla="*/ 978751 h 2030101"/>
                      <a:gd name="connsiteX37" fmla="*/ 1077497 w 4420333"/>
                      <a:gd name="connsiteY37" fmla="*/ 961320 h 2030101"/>
                      <a:gd name="connsiteX38" fmla="*/ 970036 w 4420333"/>
                      <a:gd name="connsiteY38" fmla="*/ 961320 h 2030101"/>
                      <a:gd name="connsiteX39" fmla="*/ 970036 w 4420333"/>
                      <a:gd name="connsiteY39" fmla="*/ 923566 h 2030101"/>
                      <a:gd name="connsiteX40" fmla="*/ 935184 w 4420333"/>
                      <a:gd name="connsiteY40" fmla="*/ 923566 h 2030101"/>
                      <a:gd name="connsiteX41" fmla="*/ 935184 w 4420333"/>
                      <a:gd name="connsiteY41" fmla="*/ 888714 h 2030101"/>
                      <a:gd name="connsiteX42" fmla="*/ 804491 w 4420333"/>
                      <a:gd name="connsiteY42" fmla="*/ 888714 h 2030101"/>
                      <a:gd name="connsiteX43" fmla="*/ 804491 w 4420333"/>
                      <a:gd name="connsiteY43" fmla="*/ 821915 h 2030101"/>
                      <a:gd name="connsiteX44" fmla="*/ 784160 w 4420333"/>
                      <a:gd name="connsiteY44" fmla="*/ 821915 h 2030101"/>
                      <a:gd name="connsiteX45" fmla="*/ 784160 w 4420333"/>
                      <a:gd name="connsiteY45" fmla="*/ 784159 h 2030101"/>
                      <a:gd name="connsiteX46" fmla="*/ 746405 w 4420333"/>
                      <a:gd name="connsiteY46" fmla="*/ 784159 h 2030101"/>
                      <a:gd name="connsiteX47" fmla="*/ 746405 w 4420333"/>
                      <a:gd name="connsiteY47" fmla="*/ 708648 h 2030101"/>
                      <a:gd name="connsiteX48" fmla="*/ 728979 w 4420333"/>
                      <a:gd name="connsiteY48" fmla="*/ 708648 h 2030101"/>
                      <a:gd name="connsiteX49" fmla="*/ 728979 w 4420333"/>
                      <a:gd name="connsiteY49" fmla="*/ 650561 h 2030101"/>
                      <a:gd name="connsiteX50" fmla="*/ 702840 w 4420333"/>
                      <a:gd name="connsiteY50" fmla="*/ 650561 h 2030101"/>
                      <a:gd name="connsiteX51" fmla="*/ 702840 w 4420333"/>
                      <a:gd name="connsiteY51" fmla="*/ 604094 h 2030101"/>
                      <a:gd name="connsiteX52" fmla="*/ 595381 w 4420333"/>
                      <a:gd name="connsiteY52" fmla="*/ 604094 h 2030101"/>
                      <a:gd name="connsiteX53" fmla="*/ 595381 w 4420333"/>
                      <a:gd name="connsiteY53" fmla="*/ 577954 h 2030101"/>
                      <a:gd name="connsiteX54" fmla="*/ 580859 w 4420333"/>
                      <a:gd name="connsiteY54" fmla="*/ 577954 h 2030101"/>
                      <a:gd name="connsiteX55" fmla="*/ 580859 w 4420333"/>
                      <a:gd name="connsiteY55" fmla="*/ 546007 h 2030101"/>
                      <a:gd name="connsiteX56" fmla="*/ 441453 w 4420333"/>
                      <a:gd name="connsiteY56" fmla="*/ 546007 h 2030101"/>
                      <a:gd name="connsiteX57" fmla="*/ 441453 w 4420333"/>
                      <a:gd name="connsiteY57" fmla="*/ 514060 h 2030101"/>
                      <a:gd name="connsiteX58" fmla="*/ 397890 w 4420333"/>
                      <a:gd name="connsiteY58" fmla="*/ 514060 h 2030101"/>
                      <a:gd name="connsiteX59" fmla="*/ 397890 w 4420333"/>
                      <a:gd name="connsiteY59" fmla="*/ 447262 h 2030101"/>
                      <a:gd name="connsiteX60" fmla="*/ 394984 w 4420333"/>
                      <a:gd name="connsiteY60" fmla="*/ 447262 h 2030101"/>
                      <a:gd name="connsiteX61" fmla="*/ 394984 w 4420333"/>
                      <a:gd name="connsiteY61" fmla="*/ 310760 h 2030101"/>
                      <a:gd name="connsiteX62" fmla="*/ 374653 w 4420333"/>
                      <a:gd name="connsiteY62" fmla="*/ 310760 h 2030101"/>
                      <a:gd name="connsiteX63" fmla="*/ 374653 w 4420333"/>
                      <a:gd name="connsiteY63" fmla="*/ 214918 h 2030101"/>
                      <a:gd name="connsiteX64" fmla="*/ 351419 w 4420333"/>
                      <a:gd name="connsiteY64" fmla="*/ 214918 h 2030101"/>
                      <a:gd name="connsiteX65" fmla="*/ 351419 w 4420333"/>
                      <a:gd name="connsiteY65" fmla="*/ 162640 h 2030101"/>
                      <a:gd name="connsiteX66" fmla="*/ 339802 w 4420333"/>
                      <a:gd name="connsiteY66" fmla="*/ 162640 h 2030101"/>
                      <a:gd name="connsiteX67" fmla="*/ 339802 w 4420333"/>
                      <a:gd name="connsiteY67" fmla="*/ 104555 h 2030101"/>
                      <a:gd name="connsiteX68" fmla="*/ 188779 w 4420333"/>
                      <a:gd name="connsiteY68" fmla="*/ 104555 h 2030101"/>
                      <a:gd name="connsiteX69" fmla="*/ 188779 w 4420333"/>
                      <a:gd name="connsiteY69" fmla="*/ 84225 h 2030101"/>
                      <a:gd name="connsiteX70" fmla="*/ 168449 w 4420333"/>
                      <a:gd name="connsiteY70" fmla="*/ 84225 h 2030101"/>
                      <a:gd name="connsiteX71" fmla="*/ 168449 w 4420333"/>
                      <a:gd name="connsiteY71" fmla="*/ 60990 h 2030101"/>
                      <a:gd name="connsiteX72" fmla="*/ 148119 w 4420333"/>
                      <a:gd name="connsiteY72" fmla="*/ 60990 h 2030101"/>
                      <a:gd name="connsiteX73" fmla="*/ 148119 w 4420333"/>
                      <a:gd name="connsiteY73" fmla="*/ 26139 h 2030101"/>
                      <a:gd name="connsiteX74" fmla="*/ 101651 w 4420333"/>
                      <a:gd name="connsiteY74" fmla="*/ 26139 h 2030101"/>
                      <a:gd name="connsiteX75" fmla="*/ 101651 w 4420333"/>
                      <a:gd name="connsiteY75" fmla="*/ 0 h 2030101"/>
                      <a:gd name="connsiteX76" fmla="*/ 0 w 4420333"/>
                      <a:gd name="connsiteY76" fmla="*/ 0 h 203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4420333" h="2030101">
                        <a:moveTo>
                          <a:pt x="4420334" y="2030101"/>
                        </a:moveTo>
                        <a:lnTo>
                          <a:pt x="4420334" y="1806474"/>
                        </a:lnTo>
                        <a:lnTo>
                          <a:pt x="2425084" y="1806474"/>
                        </a:lnTo>
                        <a:lnTo>
                          <a:pt x="2425084" y="1760001"/>
                        </a:lnTo>
                        <a:lnTo>
                          <a:pt x="2364096" y="1760001"/>
                        </a:lnTo>
                        <a:lnTo>
                          <a:pt x="2364096" y="1701918"/>
                        </a:lnTo>
                        <a:lnTo>
                          <a:pt x="2320528" y="1701918"/>
                        </a:lnTo>
                        <a:lnTo>
                          <a:pt x="2320528" y="1669971"/>
                        </a:lnTo>
                        <a:lnTo>
                          <a:pt x="2285676" y="1669971"/>
                        </a:lnTo>
                        <a:lnTo>
                          <a:pt x="2285676" y="1640929"/>
                        </a:lnTo>
                        <a:lnTo>
                          <a:pt x="2233403" y="1640929"/>
                        </a:lnTo>
                        <a:lnTo>
                          <a:pt x="2233403" y="1614783"/>
                        </a:lnTo>
                        <a:lnTo>
                          <a:pt x="1966208" y="1614783"/>
                        </a:lnTo>
                        <a:lnTo>
                          <a:pt x="1966208" y="1556699"/>
                        </a:lnTo>
                        <a:lnTo>
                          <a:pt x="1908124" y="1556699"/>
                        </a:lnTo>
                        <a:lnTo>
                          <a:pt x="1908124" y="1504426"/>
                        </a:lnTo>
                        <a:lnTo>
                          <a:pt x="1699012" y="1504426"/>
                        </a:lnTo>
                        <a:lnTo>
                          <a:pt x="1699012" y="1475384"/>
                        </a:lnTo>
                        <a:lnTo>
                          <a:pt x="1623498" y="1475384"/>
                        </a:lnTo>
                        <a:lnTo>
                          <a:pt x="1623498" y="1420197"/>
                        </a:lnTo>
                        <a:lnTo>
                          <a:pt x="1550899" y="1420197"/>
                        </a:lnTo>
                        <a:lnTo>
                          <a:pt x="1550899" y="1341787"/>
                        </a:lnTo>
                        <a:lnTo>
                          <a:pt x="1545088" y="1341787"/>
                        </a:lnTo>
                        <a:lnTo>
                          <a:pt x="1545088" y="1263367"/>
                        </a:lnTo>
                        <a:lnTo>
                          <a:pt x="1533468" y="1263367"/>
                        </a:lnTo>
                        <a:lnTo>
                          <a:pt x="1533468" y="1184948"/>
                        </a:lnTo>
                        <a:lnTo>
                          <a:pt x="1495711" y="1184948"/>
                        </a:lnTo>
                        <a:lnTo>
                          <a:pt x="1495711" y="1147201"/>
                        </a:lnTo>
                        <a:lnTo>
                          <a:pt x="1231421" y="1147201"/>
                        </a:lnTo>
                        <a:lnTo>
                          <a:pt x="1231421" y="1100728"/>
                        </a:lnTo>
                        <a:lnTo>
                          <a:pt x="1132675" y="1100728"/>
                        </a:lnTo>
                        <a:lnTo>
                          <a:pt x="1132675" y="1045550"/>
                        </a:lnTo>
                        <a:lnTo>
                          <a:pt x="1126865" y="1045550"/>
                        </a:lnTo>
                        <a:lnTo>
                          <a:pt x="1126865" y="1007793"/>
                        </a:lnTo>
                        <a:lnTo>
                          <a:pt x="1097823" y="1007793"/>
                        </a:lnTo>
                        <a:lnTo>
                          <a:pt x="1097823" y="978751"/>
                        </a:lnTo>
                        <a:lnTo>
                          <a:pt x="1077497" y="978751"/>
                        </a:lnTo>
                        <a:lnTo>
                          <a:pt x="1077497" y="961320"/>
                        </a:lnTo>
                        <a:lnTo>
                          <a:pt x="970036" y="961320"/>
                        </a:lnTo>
                        <a:lnTo>
                          <a:pt x="970036" y="923566"/>
                        </a:lnTo>
                        <a:lnTo>
                          <a:pt x="935184" y="923566"/>
                        </a:lnTo>
                        <a:lnTo>
                          <a:pt x="935184" y="888714"/>
                        </a:lnTo>
                        <a:lnTo>
                          <a:pt x="804491" y="888714"/>
                        </a:lnTo>
                        <a:lnTo>
                          <a:pt x="804491" y="821915"/>
                        </a:lnTo>
                        <a:lnTo>
                          <a:pt x="784160" y="821915"/>
                        </a:lnTo>
                        <a:lnTo>
                          <a:pt x="784160" y="784159"/>
                        </a:lnTo>
                        <a:lnTo>
                          <a:pt x="746405" y="784159"/>
                        </a:lnTo>
                        <a:lnTo>
                          <a:pt x="746405" y="708648"/>
                        </a:lnTo>
                        <a:lnTo>
                          <a:pt x="728979" y="708648"/>
                        </a:lnTo>
                        <a:lnTo>
                          <a:pt x="728979" y="650561"/>
                        </a:lnTo>
                        <a:lnTo>
                          <a:pt x="702840" y="650561"/>
                        </a:lnTo>
                        <a:lnTo>
                          <a:pt x="702840" y="604094"/>
                        </a:lnTo>
                        <a:lnTo>
                          <a:pt x="595381" y="604094"/>
                        </a:lnTo>
                        <a:lnTo>
                          <a:pt x="595381" y="577954"/>
                        </a:lnTo>
                        <a:lnTo>
                          <a:pt x="580859" y="577954"/>
                        </a:lnTo>
                        <a:lnTo>
                          <a:pt x="580859" y="546007"/>
                        </a:lnTo>
                        <a:lnTo>
                          <a:pt x="441453" y="546007"/>
                        </a:lnTo>
                        <a:lnTo>
                          <a:pt x="441453" y="514060"/>
                        </a:lnTo>
                        <a:lnTo>
                          <a:pt x="397890" y="514060"/>
                        </a:lnTo>
                        <a:lnTo>
                          <a:pt x="397890" y="447262"/>
                        </a:lnTo>
                        <a:lnTo>
                          <a:pt x="394984" y="447262"/>
                        </a:lnTo>
                        <a:lnTo>
                          <a:pt x="394984" y="310760"/>
                        </a:lnTo>
                        <a:lnTo>
                          <a:pt x="374653" y="310760"/>
                        </a:lnTo>
                        <a:lnTo>
                          <a:pt x="374653" y="214918"/>
                        </a:lnTo>
                        <a:lnTo>
                          <a:pt x="351419" y="214918"/>
                        </a:lnTo>
                        <a:lnTo>
                          <a:pt x="351419" y="162640"/>
                        </a:lnTo>
                        <a:lnTo>
                          <a:pt x="339802" y="162640"/>
                        </a:lnTo>
                        <a:lnTo>
                          <a:pt x="339802" y="104555"/>
                        </a:lnTo>
                        <a:lnTo>
                          <a:pt x="188779" y="104555"/>
                        </a:lnTo>
                        <a:lnTo>
                          <a:pt x="188779" y="84225"/>
                        </a:lnTo>
                        <a:lnTo>
                          <a:pt x="168449" y="84225"/>
                        </a:lnTo>
                        <a:lnTo>
                          <a:pt x="168449" y="60990"/>
                        </a:lnTo>
                        <a:lnTo>
                          <a:pt x="148119" y="60990"/>
                        </a:lnTo>
                        <a:lnTo>
                          <a:pt x="148119" y="26139"/>
                        </a:lnTo>
                        <a:lnTo>
                          <a:pt x="101651" y="26139"/>
                        </a:lnTo>
                        <a:lnTo>
                          <a:pt x="101651" y="0"/>
                        </a:lnTo>
                        <a:lnTo>
                          <a:pt x="0" y="0"/>
                        </a:lnTo>
                      </a:path>
                    </a:pathLst>
                  </a:custGeom>
                  <a:noFill/>
                  <a:ln w="19050" cap="flat">
                    <a:solidFill>
                      <a:schemeClr val="accent1"/>
                    </a:solidFill>
                    <a:prstDash val="sysDash"/>
                    <a:miter/>
                  </a:ln>
                </p:spPr>
                <p:txBody>
                  <a:bodyPr rtlCol="0" anchor="ctr"/>
                  <a:lstStyle/>
                  <a:p>
                    <a:pPr rtl="0"/>
                    <a:endParaRPr lang="en-GB"/>
                  </a:p>
                </p:txBody>
              </p:sp>
              <p:sp>
                <p:nvSpPr>
                  <p:cNvPr id="41" name="Freeform: Shape 40">
                    <a:extLst>
                      <a:ext uri="{FF2B5EF4-FFF2-40B4-BE49-F238E27FC236}">
                        <a16:creationId xmlns:a16="http://schemas.microsoft.com/office/drawing/2014/main" id="{43E7A7C7-0A6C-896D-AF3E-ED5B5920C7EA}"/>
                      </a:ext>
                    </a:extLst>
                  </p:cNvPr>
                  <p:cNvSpPr/>
                  <p:nvPr/>
                </p:nvSpPr>
                <p:spPr>
                  <a:xfrm>
                    <a:off x="6114839" y="39835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ysDash"/>
                    <a:miter/>
                  </a:ln>
                </p:spPr>
                <p:txBody>
                  <a:bodyPr rtlCol="0" anchor="ctr"/>
                  <a:lstStyle/>
                  <a:p>
                    <a:pPr rtl="0"/>
                    <a:endParaRPr lang="en-GB"/>
                  </a:p>
                </p:txBody>
              </p:sp>
              <p:sp>
                <p:nvSpPr>
                  <p:cNvPr id="42" name="Freeform: Shape 41">
                    <a:extLst>
                      <a:ext uri="{FF2B5EF4-FFF2-40B4-BE49-F238E27FC236}">
                        <a16:creationId xmlns:a16="http://schemas.microsoft.com/office/drawing/2014/main" id="{BAFEE3DA-91CA-B966-E7EE-FD279DDFACFD}"/>
                      </a:ext>
                    </a:extLst>
                  </p:cNvPr>
                  <p:cNvSpPr/>
                  <p:nvPr/>
                </p:nvSpPr>
                <p:spPr>
                  <a:xfrm>
                    <a:off x="4533680" y="299290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ysDash"/>
                    <a:miter/>
                  </a:ln>
                </p:spPr>
                <p:txBody>
                  <a:bodyPr rtlCol="0" anchor="ctr"/>
                  <a:lstStyle/>
                  <a:p>
                    <a:pPr rtl="0"/>
                    <a:endParaRPr lang="en-GB"/>
                  </a:p>
                </p:txBody>
              </p:sp>
            </p:grpSp>
            <p:sp>
              <p:nvSpPr>
                <p:cNvPr id="35" name="TextBox 34">
                  <a:extLst>
                    <a:ext uri="{FF2B5EF4-FFF2-40B4-BE49-F238E27FC236}">
                      <a16:creationId xmlns:a16="http://schemas.microsoft.com/office/drawing/2014/main" id="{90406936-793D-26E5-332E-7018124AC222}"/>
                    </a:ext>
                  </a:extLst>
                </p:cNvPr>
                <p:cNvSpPr txBox="1"/>
                <p:nvPr/>
              </p:nvSpPr>
              <p:spPr>
                <a:xfrm>
                  <a:off x="1890026" y="6290526"/>
                  <a:ext cx="1768433" cy="276999"/>
                </a:xfrm>
                <a:prstGeom prst="rect">
                  <a:avLst/>
                </a:prstGeom>
                <a:noFill/>
              </p:spPr>
              <p:txBody>
                <a:bodyPr wrap="none" rtlCol="0">
                  <a:spAutoFit/>
                </a:bodyPr>
                <a:lstStyle/>
                <a:p>
                  <a:pPr rtl="0"/>
                  <a:r>
                    <a:rPr lang="ja-jp" sz="1200">
                      <a:solidFill>
                        <a:schemeClr val="tx1"/>
                      </a:solidFill>
                    </a:rPr>
                    <a:t>Dato-DXd、QCS-NMR+。</a:t>
                  </a:r>
                </a:p>
              </p:txBody>
            </p:sp>
            <p:cxnSp>
              <p:nvCxnSpPr>
                <p:cNvPr id="36" name="Straight Connector 35">
                  <a:extLst>
                    <a:ext uri="{FF2B5EF4-FFF2-40B4-BE49-F238E27FC236}">
                      <a16:creationId xmlns:a16="http://schemas.microsoft.com/office/drawing/2014/main" id="{C55CCF91-36D0-0756-6D28-6C72A0A91E03}"/>
                    </a:ext>
                  </a:extLst>
                </p:cNvPr>
                <p:cNvCxnSpPr>
                  <a:cxnSpLocks/>
                </p:cNvCxnSpPr>
                <p:nvPr/>
              </p:nvCxnSpPr>
              <p:spPr>
                <a:xfrm>
                  <a:off x="1549666" y="6429025"/>
                  <a:ext cx="360000" cy="0"/>
                </a:xfrm>
                <a:prstGeom prst="line">
                  <a:avLst/>
                </a:prstGeom>
                <a:noFill/>
                <a:ln w="19050" cap="flat">
                  <a:solidFill>
                    <a:schemeClr val="accent2"/>
                  </a:solidFill>
                  <a:prstDash val="solid"/>
                  <a:miter/>
                </a:ln>
              </p:spPr>
            </p:cxnSp>
            <p:cxnSp>
              <p:nvCxnSpPr>
                <p:cNvPr id="37" name="Straight Connector 36">
                  <a:extLst>
                    <a:ext uri="{FF2B5EF4-FFF2-40B4-BE49-F238E27FC236}">
                      <a16:creationId xmlns:a16="http://schemas.microsoft.com/office/drawing/2014/main" id="{6199021C-4251-ECF9-F195-3F88568D8468}"/>
                    </a:ext>
                  </a:extLst>
                </p:cNvPr>
                <p:cNvCxnSpPr>
                  <a:cxnSpLocks/>
                </p:cNvCxnSpPr>
                <p:nvPr/>
              </p:nvCxnSpPr>
              <p:spPr>
                <a:xfrm>
                  <a:off x="3889056" y="6429025"/>
                  <a:ext cx="360000" cy="0"/>
                </a:xfrm>
                <a:prstGeom prst="line">
                  <a:avLst/>
                </a:prstGeom>
                <a:noFill/>
                <a:ln w="19050" cap="flat">
                  <a:solidFill>
                    <a:schemeClr val="accent2"/>
                  </a:solidFill>
                  <a:prstDash val="sysDash"/>
                  <a:miter/>
                </a:ln>
              </p:spPr>
            </p:cxnSp>
            <p:cxnSp>
              <p:nvCxnSpPr>
                <p:cNvPr id="38" name="Straight Connector 37">
                  <a:extLst>
                    <a:ext uri="{FF2B5EF4-FFF2-40B4-BE49-F238E27FC236}">
                      <a16:creationId xmlns:a16="http://schemas.microsoft.com/office/drawing/2014/main" id="{304C92FC-1FCF-26DF-241A-BA4D1D8FE03B}"/>
                    </a:ext>
                  </a:extLst>
                </p:cNvPr>
                <p:cNvCxnSpPr>
                  <a:cxnSpLocks/>
                </p:cNvCxnSpPr>
                <p:nvPr/>
              </p:nvCxnSpPr>
              <p:spPr>
                <a:xfrm>
                  <a:off x="6231469" y="6429025"/>
                  <a:ext cx="360000" cy="0"/>
                </a:xfrm>
                <a:prstGeom prst="line">
                  <a:avLst/>
                </a:prstGeom>
                <a:noFill/>
                <a:ln w="19050" cap="flat">
                  <a:solidFill>
                    <a:schemeClr val="accent1"/>
                  </a:solidFill>
                  <a:prstDash val="solid"/>
                  <a:miter/>
                </a:ln>
              </p:spPr>
            </p:cxnSp>
            <p:cxnSp>
              <p:nvCxnSpPr>
                <p:cNvPr id="39" name="Straight Connector 38">
                  <a:extLst>
                    <a:ext uri="{FF2B5EF4-FFF2-40B4-BE49-F238E27FC236}">
                      <a16:creationId xmlns:a16="http://schemas.microsoft.com/office/drawing/2014/main" id="{A77BEA5C-2943-FEC7-0BF8-C2F7FBABBB48}"/>
                    </a:ext>
                  </a:extLst>
                </p:cNvPr>
                <p:cNvCxnSpPr>
                  <a:cxnSpLocks/>
                </p:cNvCxnSpPr>
                <p:nvPr/>
              </p:nvCxnSpPr>
              <p:spPr>
                <a:xfrm>
                  <a:off x="8630883" y="6429025"/>
                  <a:ext cx="360000" cy="0"/>
                </a:xfrm>
                <a:prstGeom prst="line">
                  <a:avLst/>
                </a:prstGeom>
                <a:noFill/>
                <a:ln w="19050" cap="flat">
                  <a:solidFill>
                    <a:schemeClr val="accent1"/>
                  </a:solidFill>
                  <a:prstDash val="sysDash"/>
                  <a:miter/>
                </a:ln>
              </p:spPr>
            </p:cxnSp>
          </p:grpSp>
          <p:sp>
            <p:nvSpPr>
              <p:cNvPr id="26" name="TextBox 25">
                <a:extLst>
                  <a:ext uri="{FF2B5EF4-FFF2-40B4-BE49-F238E27FC236}">
                    <a16:creationId xmlns:a16="http://schemas.microsoft.com/office/drawing/2014/main" id="{4E0DBA6A-DF72-11BA-031A-6F2BF2003DE2}"/>
                  </a:ext>
                </a:extLst>
              </p:cNvPr>
              <p:cNvSpPr txBox="1"/>
              <p:nvPr/>
            </p:nvSpPr>
            <p:spPr>
              <a:xfrm>
                <a:off x="7564503" y="4290798"/>
                <a:ext cx="2848857"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無作為化からの経過期間、月</a:t>
                </a:r>
              </a:p>
            </p:txBody>
          </p:sp>
        </p:grpSp>
        <p:sp>
          <p:nvSpPr>
            <p:cNvPr id="728" name="TextBox 727">
              <a:extLst>
                <a:ext uri="{FF2B5EF4-FFF2-40B4-BE49-F238E27FC236}">
                  <a16:creationId xmlns:a16="http://schemas.microsoft.com/office/drawing/2014/main" id="{392D7D70-93F4-9DC6-92E4-D9B3B48B9BC6}"/>
                </a:ext>
              </a:extLst>
            </p:cNvPr>
            <p:cNvSpPr txBox="1"/>
            <p:nvPr/>
          </p:nvSpPr>
          <p:spPr>
            <a:xfrm>
              <a:off x="4269630" y="6196256"/>
              <a:ext cx="1729961" cy="276999"/>
            </a:xfrm>
            <a:prstGeom prst="rect">
              <a:avLst/>
            </a:prstGeom>
            <a:noFill/>
          </p:spPr>
          <p:txBody>
            <a:bodyPr wrap="none" rtlCol="0">
              <a:spAutoFit/>
            </a:bodyPr>
            <a:lstStyle/>
            <a:p>
              <a:pPr rtl="0"/>
              <a:r>
                <a:rPr lang="ja-jp" sz="1200">
                  <a:solidFill>
                    <a:schemeClr val="tx1"/>
                  </a:solidFill>
                </a:rPr>
                <a:t>Dato-DXd、QCS-NMR</a:t>
              </a:r>
            </a:p>
          </p:txBody>
        </p:sp>
        <p:sp>
          <p:nvSpPr>
            <p:cNvPr id="729" name="TextBox 728">
              <a:extLst>
                <a:ext uri="{FF2B5EF4-FFF2-40B4-BE49-F238E27FC236}">
                  <a16:creationId xmlns:a16="http://schemas.microsoft.com/office/drawing/2014/main" id="{29BEEB37-E245-2800-EE11-4623014AA1C0}"/>
                </a:ext>
              </a:extLst>
            </p:cNvPr>
            <p:cNvSpPr txBox="1"/>
            <p:nvPr/>
          </p:nvSpPr>
          <p:spPr>
            <a:xfrm>
              <a:off x="6633501" y="6196256"/>
              <a:ext cx="1776448" cy="276999"/>
            </a:xfrm>
            <a:prstGeom prst="rect">
              <a:avLst/>
            </a:prstGeom>
            <a:noFill/>
          </p:spPr>
          <p:txBody>
            <a:bodyPr wrap="none" rtlCol="0">
              <a:spAutoFit/>
            </a:bodyPr>
            <a:lstStyle/>
            <a:p>
              <a:pPr rtl="0"/>
              <a:r>
                <a:rPr lang="ja-jp" sz="1200">
                  <a:solidFill>
                    <a:schemeClr val="tx1"/>
                  </a:solidFill>
                </a:rPr>
                <a:t>ドセタキセル、QCS-NMR</a:t>
              </a:r>
            </a:p>
          </p:txBody>
        </p:sp>
        <p:sp>
          <p:nvSpPr>
            <p:cNvPr id="730" name="TextBox 729">
              <a:extLst>
                <a:ext uri="{FF2B5EF4-FFF2-40B4-BE49-F238E27FC236}">
                  <a16:creationId xmlns:a16="http://schemas.microsoft.com/office/drawing/2014/main" id="{704A8636-DE5F-F422-672A-921F14336895}"/>
                </a:ext>
              </a:extLst>
            </p:cNvPr>
            <p:cNvSpPr txBox="1"/>
            <p:nvPr/>
          </p:nvSpPr>
          <p:spPr>
            <a:xfrm>
              <a:off x="9014395" y="6196256"/>
              <a:ext cx="1737976" cy="276999"/>
            </a:xfrm>
            <a:prstGeom prst="rect">
              <a:avLst/>
            </a:prstGeom>
            <a:noFill/>
          </p:spPr>
          <p:txBody>
            <a:bodyPr wrap="none" rtlCol="0">
              <a:spAutoFit/>
            </a:bodyPr>
            <a:lstStyle/>
            <a:p>
              <a:pPr rtl="0"/>
              <a:r>
                <a:rPr lang="ja-jp" sz="1200">
                  <a:solidFill>
                    <a:schemeClr val="tx1"/>
                  </a:solidFill>
                </a:rPr>
                <a:t>ドセタキセル, QCS-NMR</a:t>
              </a:r>
            </a:p>
          </p:txBody>
        </p:sp>
      </p:grpSp>
    </p:spTree>
    <p:extLst>
      <p:ext uri="{BB962C8B-B14F-4D97-AF65-F5344CB8AC3E}">
        <p14:creationId xmlns:p14="http://schemas.microsoft.com/office/powerpoint/2010/main" val="21253541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PL02.11：定量的連続スコアリングによるTROP2の正規化膜比はTROPION-Lung 01の臨床転帰を予測する - Garassino MC、他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 (続き)</a:t>
            </a:r>
          </a:p>
          <a:p>
            <a:pPr rtl="0">
              <a:spcBef>
                <a:spcPts val="27000"/>
              </a:spcBef>
            </a:pPr>
            <a:r>
              <a:rPr lang="ja-jp" b="1" dirty="0"/>
              <a:t>結論</a:t>
            </a:r>
          </a:p>
          <a:p>
            <a:pPr lvl="1" rtl="0"/>
            <a:r>
              <a:rPr lang="ja-jp" dirty="0"/>
              <a:t>NSCLC患者において、TROP2 QCS-NMRはDato-DXdの有効性を予測することが示され、臨床反応を予測する最初のTROP2バイオマーカーとなる可能性がある。安全性はTROP2 QCS-NMRの状態にかかわらず同等であった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Garassino MC、他J Thorac Oncol 2024年；19（補遺）：抄録番号 PL02.11</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812564881"/>
              </p:ext>
            </p:extLst>
          </p:nvPr>
        </p:nvGraphicFramePr>
        <p:xfrm>
          <a:off x="1913050" y="1628911"/>
          <a:ext cx="8365901" cy="3200400"/>
        </p:xfrm>
        <a:graphic>
          <a:graphicData uri="http://schemas.openxmlformats.org/drawingml/2006/table">
            <a:tbl>
              <a:tblPr firstRow="1" bandRow="1">
                <a:tableStyleId>{69012ECD-51FC-41F1-AA8D-1B2483CD663E}</a:tableStyleId>
              </a:tblPr>
              <a:tblGrid>
                <a:gridCol w="1788308">
                  <a:extLst>
                    <a:ext uri="{9D8B030D-6E8A-4147-A177-3AD203B41FA5}">
                      <a16:colId xmlns:a16="http://schemas.microsoft.com/office/drawing/2014/main" val="1987913234"/>
                    </a:ext>
                  </a:extLst>
                </a:gridCol>
                <a:gridCol w="1482801">
                  <a:extLst>
                    <a:ext uri="{9D8B030D-6E8A-4147-A177-3AD203B41FA5}">
                      <a16:colId xmlns:a16="http://schemas.microsoft.com/office/drawing/2014/main" val="1686606698"/>
                    </a:ext>
                  </a:extLst>
                </a:gridCol>
                <a:gridCol w="1273698">
                  <a:extLst>
                    <a:ext uri="{9D8B030D-6E8A-4147-A177-3AD203B41FA5}">
                      <a16:colId xmlns:a16="http://schemas.microsoft.com/office/drawing/2014/main" val="2996158103"/>
                    </a:ext>
                  </a:extLst>
                </a:gridCol>
                <a:gridCol w="1273698">
                  <a:extLst>
                    <a:ext uri="{9D8B030D-6E8A-4147-A177-3AD203B41FA5}">
                      <a16:colId xmlns:a16="http://schemas.microsoft.com/office/drawing/2014/main" val="3476369595"/>
                    </a:ext>
                  </a:extLst>
                </a:gridCol>
                <a:gridCol w="1273698">
                  <a:extLst>
                    <a:ext uri="{9D8B030D-6E8A-4147-A177-3AD203B41FA5}">
                      <a16:colId xmlns:a16="http://schemas.microsoft.com/office/drawing/2014/main" val="1659093788"/>
                    </a:ext>
                  </a:extLst>
                </a:gridCol>
                <a:gridCol w="1273698">
                  <a:extLst>
                    <a:ext uri="{9D8B030D-6E8A-4147-A177-3AD203B41FA5}">
                      <a16:colId xmlns:a16="http://schemas.microsoft.com/office/drawing/2014/main" val="3625597720"/>
                    </a:ext>
                  </a:extLst>
                </a:gridCol>
              </a:tblGrid>
              <a:tr h="0">
                <a:tc rowSpan="2" gridSpan="2">
                  <a:txBody>
                    <a:bodyPr/>
                    <a:lstStyle/>
                    <a:p>
                      <a:pPr rtl="0"/>
                      <a:r>
                        <a:rPr lang="ja-jp" sz="1200" b="1" noProof="0">
                          <a:solidFill>
                            <a:schemeClr val="tx2"/>
                          </a:solidFill>
                        </a:rPr>
                        <a:t>TROP2 QCS-NMRの状態別の安全性, n (%)</a:t>
                      </a:r>
                    </a:p>
                  </a:txBody>
                  <a:tcPr marL="90000" anchor="b">
                    <a:lnB w="28575" cap="flat" cmpd="sng" algn="ctr">
                      <a:noFill/>
                      <a:prstDash val="solid"/>
                      <a:round/>
                      <a:headEnd type="none" w="med" len="med"/>
                      <a:tailEnd type="none" w="med" len="med"/>
                    </a:lnB>
                  </a:tcPr>
                </a:tc>
                <a:tc rowSpan="2" hMerge="1">
                  <a:txBody>
                    <a:bodyPr/>
                    <a:lstStyle/>
                    <a:p>
                      <a:pPr rtl="0"/>
                      <a:endParaRPr lang="en-GB"/>
                    </a:p>
                  </a:txBody>
                  <a:tcPr/>
                </a:tc>
                <a:tc gridSpan="2">
                  <a:txBody>
                    <a:bodyPr/>
                    <a:lstStyle/>
                    <a:p>
                      <a:pPr algn="ctr" rtl="0"/>
                      <a:r>
                        <a:rPr lang="ja-jp" sz="1200" b="1" noProof="0">
                          <a:solidFill>
                            <a:schemeClr val="tx2"/>
                          </a:solidFill>
                        </a:rPr>
                        <a:t>TROP2 QCS-NMR+</a:t>
                      </a:r>
                    </a:p>
                  </a:txBody>
                  <a:tcPr anchor="b"/>
                </a:tc>
                <a:tc hMerge="1">
                  <a:txBody>
                    <a:bodyPr/>
                    <a:lstStyle/>
                    <a:p>
                      <a:pPr algn="ctr" rtl="0"/>
                      <a:endParaRPr lang="en-US" sz="1200" b="1" noProof="0" dirty="0">
                        <a:solidFill>
                          <a:schemeClr val="tx2"/>
                        </a:solidFill>
                      </a:endParaRPr>
                    </a:p>
                  </a:txBody>
                  <a:tcPr anchor="b"/>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rPr>
                        <a:t>TROP2 QCS-NMR-</a:t>
                      </a:r>
                    </a:p>
                  </a:txBody>
                  <a:tcPr anchor="b"/>
                </a:tc>
                <a:tc hMerge="1">
                  <a:txBody>
                    <a:bodyPr/>
                    <a:lstStyle/>
                    <a:p>
                      <a:pPr algn="ctr" rtl="0"/>
                      <a:endParaRPr lang="en-US" sz="1200" b="1" noProof="0" dirty="0">
                        <a:solidFill>
                          <a:schemeClr val="tx2"/>
                        </a:solidFill>
                      </a:endParaRPr>
                    </a:p>
                  </a:txBody>
                  <a:tcPr anchor="b"/>
                </a:tc>
                <a:extLst>
                  <a:ext uri="{0D108BD9-81ED-4DB2-BD59-A6C34878D82A}">
                    <a16:rowId xmlns:a16="http://schemas.microsoft.com/office/drawing/2014/main" val="595977846"/>
                  </a:ext>
                </a:extLst>
              </a:tr>
              <a:tr h="0">
                <a:tc gridSpan="2" vMerge="1">
                  <a:txBody>
                    <a:bodyPr/>
                    <a:lstStyle/>
                    <a:p>
                      <a:pPr rtl="0"/>
                      <a:endParaRPr dirty="0"/>
                    </a:p>
                  </a:txBody>
                  <a:tcPr marL="90000" anchor="b">
                    <a:solidFill>
                      <a:schemeClr val="accent1"/>
                    </a:solidFill>
                  </a:tcPr>
                </a:tc>
                <a:tc hMerge="1" vMerge="1">
                  <a:txBody>
                    <a:bodyPr/>
                    <a:lstStyle/>
                    <a:p>
                      <a:pPr rtl="0"/>
                      <a:endParaRPr lang="en-GB"/>
                    </a:p>
                  </a:txBody>
                  <a:tcPr/>
                </a:tc>
                <a:tc>
                  <a:txBody>
                    <a:bodyPr/>
                    <a:lstStyle/>
                    <a:p>
                      <a:pPr algn="ctr" rtl="0"/>
                      <a:r>
                        <a:rPr lang="ja-jp" sz="1200" b="1" noProof="0">
                          <a:solidFill>
                            <a:schemeClr val="tx2"/>
                          </a:solidFill>
                        </a:rPr>
                        <a:t>Dato-TXd</a:t>
                      </a:r>
                      <a:br>
                        <a:rPr lang="en-US" sz="1200" b="1" noProof="0" dirty="0">
                          <a:solidFill>
                            <a:schemeClr val="tx2"/>
                          </a:solidFill>
                        </a:rPr>
                      </a:br>
                      <a:r>
                        <a:rPr lang="ja-jp" sz="1200" b="1" noProof="0">
                          <a:solidFill>
                            <a:schemeClr val="tx2"/>
                          </a:solidFill>
                        </a:rPr>
                        <a:t>(n=106)</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ドセタキセル</a:t>
                      </a:r>
                      <a:br>
                        <a:rPr lang="en-US" sz="1200" b="1" noProof="0" dirty="0">
                          <a:solidFill>
                            <a:schemeClr val="tx2"/>
                          </a:solidFill>
                        </a:rPr>
                      </a:br>
                      <a:r>
                        <a:rPr lang="ja-jp" sz="1200" b="1" noProof="0">
                          <a:solidFill>
                            <a:schemeClr val="tx2"/>
                          </a:solidFill>
                        </a:rPr>
                        <a:t>(n=102)</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Dato-TXd</a:t>
                      </a:r>
                      <a:br>
                        <a:rPr lang="en-US" sz="1200" b="1" noProof="0" dirty="0">
                          <a:solidFill>
                            <a:schemeClr val="tx2"/>
                          </a:solidFill>
                        </a:rPr>
                      </a:br>
                      <a:r>
                        <a:rPr lang="ja-jp" sz="1200" b="1" noProof="0">
                          <a:solidFill>
                            <a:schemeClr val="tx2"/>
                          </a:solidFill>
                        </a:rPr>
                        <a:t>(n=65)</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ドセタキセル</a:t>
                      </a:r>
                      <a:br>
                        <a:rPr lang="en-US" sz="1200" b="1" noProof="0" dirty="0">
                          <a:solidFill>
                            <a:schemeClr val="tx2"/>
                          </a:solidFill>
                        </a:rPr>
                      </a:br>
                      <a:r>
                        <a:rPr lang="ja-jp" sz="1200" b="1" noProof="0">
                          <a:solidFill>
                            <a:schemeClr val="tx2"/>
                          </a:solidFill>
                        </a:rPr>
                        <a:t>(n=71)</a:t>
                      </a:r>
                    </a:p>
                  </a:txBody>
                  <a:tcPr anchor="b">
                    <a:lnB w="28575"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ja-jp" sz="1200" b="0" noProof="0">
                          <a:latin typeface="+mn-lt"/>
                        </a:rPr>
                        <a:t>TRAE</a:t>
                      </a:r>
                    </a:p>
                  </a:txBody>
                  <a:tcPr marL="90000">
                    <a:lnT w="28575" cap="flat" cmpd="sng" algn="ctr">
                      <a:noFill/>
                      <a:prstDash val="solid"/>
                      <a:round/>
                      <a:headEnd type="none" w="med" len="med"/>
                      <a:tailEnd type="none" w="med" len="med"/>
                    </a:lnT>
                  </a:tcPr>
                </a:tc>
                <a:tc>
                  <a:txBody>
                    <a:bodyPr/>
                    <a:lstStyle/>
                    <a:p>
                      <a:pPr rtl="0"/>
                      <a:r>
                        <a:rPr lang="ja-jp" sz="1200" b="0" noProof="0">
                          <a:latin typeface="+mn-lt"/>
                        </a:rPr>
                        <a:t>すべて</a:t>
                      </a:r>
                    </a:p>
                  </a:txBody>
                  <a:tcPr marL="90000">
                    <a:lnT w="28575" cap="flat" cmpd="sng" algn="ctr">
                      <a:noFill/>
                      <a:prstDash val="solid"/>
                      <a:round/>
                      <a:headEnd type="none" w="med" len="med"/>
                      <a:tailEnd type="none" w="med" len="med"/>
                    </a:lnT>
                  </a:tcPr>
                </a:tc>
                <a:tc>
                  <a:txBody>
                    <a:bodyPr/>
                    <a:lstStyle/>
                    <a:p>
                      <a:pPr algn="ctr" rtl="0"/>
                      <a:r>
                        <a:rPr lang="ja-jp" sz="1200" noProof="0"/>
                        <a:t>92 (87)</a:t>
                      </a:r>
                    </a:p>
                  </a:txBody>
                  <a:tcPr marL="90000">
                    <a:lnT w="28575" cap="flat" cmpd="sng" algn="ctr">
                      <a:noFill/>
                      <a:prstDash val="solid"/>
                      <a:round/>
                      <a:headEnd type="none" w="med" len="med"/>
                      <a:tailEnd type="none" w="med" len="med"/>
                    </a:lnT>
                  </a:tcPr>
                </a:tc>
                <a:tc>
                  <a:txBody>
                    <a:bodyPr/>
                    <a:lstStyle/>
                    <a:p>
                      <a:pPr algn="ctr" rtl="0"/>
                      <a:r>
                        <a:rPr lang="ja-jp" sz="1200" noProof="0"/>
                        <a:t>94 (92)</a:t>
                      </a:r>
                    </a:p>
                  </a:txBody>
                  <a:tcPr marL="90000">
                    <a:lnT w="28575" cap="flat" cmpd="sng" algn="ctr">
                      <a:noFill/>
                      <a:prstDash val="solid"/>
                      <a:round/>
                      <a:headEnd type="none" w="med" len="med"/>
                      <a:tailEnd type="none" w="med" len="med"/>
                    </a:lnT>
                  </a:tcPr>
                </a:tc>
                <a:tc>
                  <a:txBody>
                    <a:bodyPr/>
                    <a:lstStyle/>
                    <a:p>
                      <a:pPr algn="ctr" rtl="0"/>
                      <a:r>
                        <a:rPr lang="ja-jp" sz="1200" noProof="0"/>
                        <a:t>56 (86)</a:t>
                      </a:r>
                    </a:p>
                  </a:txBody>
                  <a:tcPr marL="90000">
                    <a:lnT w="28575" cap="flat" cmpd="sng" algn="ctr">
                      <a:noFill/>
                      <a:prstDash val="solid"/>
                      <a:round/>
                      <a:headEnd type="none" w="med" len="med"/>
                      <a:tailEnd type="none" w="med" len="med"/>
                    </a:lnT>
                  </a:tcPr>
                </a:tc>
                <a:tc>
                  <a:txBody>
                    <a:bodyPr/>
                    <a:lstStyle/>
                    <a:p>
                      <a:pPr algn="ctr" rtl="0"/>
                      <a:r>
                        <a:rPr lang="ja-jp" sz="1200" noProof="0"/>
                        <a:t>58 (82)</a:t>
                      </a:r>
                    </a:p>
                  </a:txBody>
                  <a:tcPr marL="90000">
                    <a:lnT w="28575"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endParaRPr lang="en-US" sz="1200" b="0" dirty="0">
                        <a:latin typeface="+mn-lt"/>
                      </a:endParaRPr>
                    </a:p>
                  </a:txBody>
                  <a:tcPr marL="90000"/>
                </a:tc>
                <a:tc>
                  <a:txBody>
                    <a:bodyPr/>
                    <a:lstStyle/>
                    <a:p>
                      <a:pPr rtl="0"/>
                      <a:r>
                        <a:rPr lang="ja-jp" sz="1200" b="0">
                          <a:latin typeface="+mn-lt"/>
                        </a:rPr>
                        <a:t>グレード3以上</a:t>
                      </a:r>
                    </a:p>
                  </a:txBody>
                  <a:tcPr marL="90000"/>
                </a:tc>
                <a:tc>
                  <a:txBody>
                    <a:bodyPr/>
                    <a:lstStyle/>
                    <a:p>
                      <a:pPr algn="ctr" rtl="0"/>
                      <a:r>
                        <a:rPr lang="ja-jp" sz="1200" noProof="0"/>
                        <a:t>31 (29)</a:t>
                      </a:r>
                    </a:p>
                  </a:txBody>
                  <a:tcPr marL="90000"/>
                </a:tc>
                <a:tc>
                  <a:txBody>
                    <a:bodyPr/>
                    <a:lstStyle/>
                    <a:p>
                      <a:pPr algn="ctr" rtl="0"/>
                      <a:r>
                        <a:rPr lang="ja-jp" sz="1200" noProof="0"/>
                        <a:t>47 (46)</a:t>
                      </a:r>
                    </a:p>
                  </a:txBody>
                  <a:tcPr marL="90000"/>
                </a:tc>
                <a:tc>
                  <a:txBody>
                    <a:bodyPr/>
                    <a:lstStyle/>
                    <a:p>
                      <a:pPr algn="ctr" rtl="0"/>
                      <a:r>
                        <a:rPr lang="ja-jp" sz="1200" noProof="0"/>
                        <a:t>14 (22)</a:t>
                      </a:r>
                    </a:p>
                  </a:txBody>
                  <a:tcPr marL="90000"/>
                </a:tc>
                <a:tc>
                  <a:txBody>
                    <a:bodyPr/>
                    <a:lstStyle/>
                    <a:p>
                      <a:pPr algn="ctr" rtl="0"/>
                      <a:r>
                        <a:rPr lang="ja-jp" sz="1200" noProof="0"/>
                        <a:t>19 (27)</a:t>
                      </a:r>
                    </a:p>
                  </a:txBody>
                  <a:tcPr marL="90000"/>
                </a:tc>
                <a:extLst>
                  <a:ext uri="{0D108BD9-81ED-4DB2-BD59-A6C34878D82A}">
                    <a16:rowId xmlns:a16="http://schemas.microsoft.com/office/drawing/2014/main" val="938311612"/>
                  </a:ext>
                </a:extLst>
              </a:tr>
              <a:tr h="0">
                <a:tc>
                  <a:txBody>
                    <a:bodyPr/>
                    <a:lstStyle/>
                    <a:p>
                      <a:pPr rtl="0"/>
                      <a:r>
                        <a:rPr lang="ja-jp" sz="1200" b="0" noProof="0">
                          <a:latin typeface="+mn-lt"/>
                        </a:rPr>
                        <a:t>AESI</a:t>
                      </a:r>
                    </a:p>
                  </a:txBody>
                  <a:tcPr marL="90000"/>
                </a:tc>
                <a:tc>
                  <a:txBody>
                    <a:bodyPr/>
                    <a:lstStyle/>
                    <a:p>
                      <a:pPr rtl="0"/>
                      <a:endParaRPr lang="en-US" sz="1200" b="0" noProof="0" dirty="0">
                        <a:latin typeface="+mn-lt"/>
                      </a:endParaRP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3113293845"/>
                  </a:ext>
                </a:extLst>
              </a:tr>
              <a:tr h="0">
                <a:tc>
                  <a:txBody>
                    <a:bodyPr/>
                    <a:lstStyle/>
                    <a:p>
                      <a:pPr marL="84138" indent="0" rtl="0"/>
                      <a:r>
                        <a:rPr lang="ja-jp" sz="1200" b="0" noProof="0">
                          <a:latin typeface="+mn-lt"/>
                        </a:rPr>
                        <a:t>口内炎</a:t>
                      </a: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全グレード</a:t>
                      </a:r>
                    </a:p>
                  </a:txBody>
                  <a:tcPr marL="90000"/>
                </a:tc>
                <a:tc>
                  <a:txBody>
                    <a:bodyPr/>
                    <a:lstStyle/>
                    <a:p>
                      <a:pPr algn="ctr" rtl="0"/>
                      <a:r>
                        <a:rPr lang="ja-jp" sz="1200" noProof="0"/>
                        <a:t>57 (54)</a:t>
                      </a:r>
                    </a:p>
                  </a:txBody>
                  <a:tcPr marL="90000"/>
                </a:tc>
                <a:tc>
                  <a:txBody>
                    <a:bodyPr/>
                    <a:lstStyle/>
                    <a:p>
                      <a:pPr algn="ctr" rtl="0"/>
                      <a:r>
                        <a:rPr lang="ja-jp" sz="1200" noProof="0"/>
                        <a:t>23 (23)</a:t>
                      </a:r>
                    </a:p>
                  </a:txBody>
                  <a:tcPr marL="90000"/>
                </a:tc>
                <a:tc>
                  <a:txBody>
                    <a:bodyPr/>
                    <a:lstStyle/>
                    <a:p>
                      <a:pPr algn="ctr" rtl="0"/>
                      <a:r>
                        <a:rPr lang="ja-jp" sz="1200" noProof="0"/>
                        <a:t>29 (45)</a:t>
                      </a:r>
                    </a:p>
                  </a:txBody>
                  <a:tcPr marL="90000"/>
                </a:tc>
                <a:tc>
                  <a:txBody>
                    <a:bodyPr/>
                    <a:lstStyle/>
                    <a:p>
                      <a:pPr algn="ctr" rtl="0"/>
                      <a:r>
                        <a:rPr lang="ja-jp" sz="1200" noProof="0"/>
                        <a:t>10 (14)</a:t>
                      </a:r>
                    </a:p>
                  </a:txBody>
                  <a:tcPr marL="90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noProof="0" dirty="0">
                        <a:latin typeface="+mn-lt"/>
                      </a:endParaRP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グレード3以上</a:t>
                      </a:r>
                    </a:p>
                  </a:txBody>
                  <a:tcPr marL="90000"/>
                </a:tc>
                <a:tc>
                  <a:txBody>
                    <a:bodyPr/>
                    <a:lstStyle/>
                    <a:p>
                      <a:pPr algn="ctr" rtl="0"/>
                      <a:r>
                        <a:rPr lang="ja-jp" sz="1200" noProof="0"/>
                        <a:t>7 (7)</a:t>
                      </a:r>
                    </a:p>
                  </a:txBody>
                  <a:tcPr marL="90000"/>
                </a:tc>
                <a:tc>
                  <a:txBody>
                    <a:bodyPr/>
                    <a:lstStyle/>
                    <a:p>
                      <a:pPr algn="ctr" rtl="0"/>
                      <a:r>
                        <a:rPr lang="ja-jp" sz="1200" noProof="0"/>
                        <a:t>3 (3)</a:t>
                      </a:r>
                    </a:p>
                  </a:txBody>
                  <a:tcPr marL="90000"/>
                </a:tc>
                <a:tc>
                  <a:txBody>
                    <a:bodyPr/>
                    <a:lstStyle/>
                    <a:p>
                      <a:pPr algn="ctr" rtl="0"/>
                      <a:r>
                        <a:rPr lang="ja-jp" sz="1200" noProof="0"/>
                        <a:t>2 (3)</a:t>
                      </a:r>
                    </a:p>
                  </a:txBody>
                  <a:tcPr marL="90000"/>
                </a:tc>
                <a:tc>
                  <a:txBody>
                    <a:bodyPr/>
                    <a:lstStyle/>
                    <a:p>
                      <a:pPr algn="ctr" rtl="0"/>
                      <a:r>
                        <a:rPr lang="ja-jp" sz="1200" noProof="0"/>
                        <a:t>-</a:t>
                      </a:r>
                    </a:p>
                  </a:txBody>
                  <a:tcPr marL="90000"/>
                </a:tc>
                <a:extLst>
                  <a:ext uri="{0D108BD9-81ED-4DB2-BD59-A6C34878D82A}">
                    <a16:rowId xmlns:a16="http://schemas.microsoft.com/office/drawing/2014/main" val="347887180"/>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眼表面事象</a:t>
                      </a: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全グレード</a:t>
                      </a:r>
                    </a:p>
                  </a:txBody>
                  <a:tcPr marL="90000"/>
                </a:tc>
                <a:tc>
                  <a:txBody>
                    <a:bodyPr/>
                    <a:lstStyle/>
                    <a:p>
                      <a:pPr algn="ctr" rtl="0"/>
                      <a:r>
                        <a:rPr lang="ja-jp" sz="1200" noProof="0"/>
                        <a:t>27 (25)</a:t>
                      </a:r>
                    </a:p>
                  </a:txBody>
                  <a:tcPr marL="90000"/>
                </a:tc>
                <a:tc>
                  <a:txBody>
                    <a:bodyPr/>
                    <a:lstStyle/>
                    <a:p>
                      <a:pPr algn="ctr" rtl="0"/>
                      <a:r>
                        <a:rPr lang="ja-jp" sz="1200" noProof="0"/>
                        <a:t>6 (6)</a:t>
                      </a:r>
                    </a:p>
                  </a:txBody>
                  <a:tcPr marL="90000"/>
                </a:tc>
                <a:tc>
                  <a:txBody>
                    <a:bodyPr/>
                    <a:lstStyle/>
                    <a:p>
                      <a:pPr algn="ctr" rtl="0"/>
                      <a:r>
                        <a:rPr lang="ja-jp" sz="1200" noProof="0"/>
                        <a:t>7 (11)</a:t>
                      </a:r>
                    </a:p>
                  </a:txBody>
                  <a:tcPr marL="90000"/>
                </a:tc>
                <a:tc>
                  <a:txBody>
                    <a:bodyPr/>
                    <a:lstStyle/>
                    <a:p>
                      <a:pPr algn="ctr" rtl="0"/>
                      <a:r>
                        <a:rPr lang="ja-jp" sz="1200" noProof="0"/>
                        <a:t>6 (8)</a:t>
                      </a:r>
                    </a:p>
                  </a:txBody>
                  <a:tcPr marL="90000"/>
                </a:tc>
                <a:extLst>
                  <a:ext uri="{0D108BD9-81ED-4DB2-BD59-A6C34878D82A}">
                    <a16:rowId xmlns:a16="http://schemas.microsoft.com/office/drawing/2014/main" val="209772812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noProof="0" dirty="0">
                        <a:latin typeface="+mn-lt"/>
                      </a:endParaRP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グレード3以上</a:t>
                      </a:r>
                    </a:p>
                  </a:txBody>
                  <a:tcPr marL="90000"/>
                </a:tc>
                <a:tc>
                  <a:txBody>
                    <a:bodyPr/>
                    <a:lstStyle/>
                    <a:p>
                      <a:pPr algn="ctr" rtl="0"/>
                      <a:r>
                        <a:rPr lang="ja-jp" sz="1200" noProof="0"/>
                        <a:t>3 (3)</a:t>
                      </a:r>
                    </a:p>
                  </a:txBody>
                  <a:tcPr marL="90000"/>
                </a:tc>
                <a:tc>
                  <a:txBody>
                    <a:bodyPr/>
                    <a:lstStyle/>
                    <a:p>
                      <a:pPr algn="ctr" rtl="0"/>
                      <a:r>
                        <a:rPr lang="ja-jp" sz="1200" noProof="0"/>
                        <a:t>-</a:t>
                      </a:r>
                    </a:p>
                  </a:txBody>
                  <a:tcPr marL="90000"/>
                </a:tc>
                <a:tc>
                  <a:txBody>
                    <a:bodyPr/>
                    <a:lstStyle/>
                    <a:p>
                      <a:pPr algn="ctr" rtl="0"/>
                      <a:r>
                        <a:rPr lang="ja-jp" sz="1200" noProof="0"/>
                        <a:t>1 (2)</a:t>
                      </a:r>
                    </a:p>
                  </a:txBody>
                  <a:tcPr marL="90000"/>
                </a:tc>
                <a:tc>
                  <a:txBody>
                    <a:bodyPr/>
                    <a:lstStyle/>
                    <a:p>
                      <a:pPr algn="ctr" rtl="0"/>
                      <a:r>
                        <a:rPr lang="ja-jp" sz="1200" noProof="0"/>
                        <a:t>-</a:t>
                      </a:r>
                    </a:p>
                  </a:txBody>
                  <a:tcPr marL="90000"/>
                </a:tc>
                <a:extLst>
                  <a:ext uri="{0D108BD9-81ED-4DB2-BD59-A6C34878D82A}">
                    <a16:rowId xmlns:a16="http://schemas.microsoft.com/office/drawing/2014/main" val="310839754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判定されたILD</a:t>
                      </a: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全グレード</a:t>
                      </a:r>
                    </a:p>
                  </a:txBody>
                  <a:tcPr marL="90000"/>
                </a:tc>
                <a:tc>
                  <a:txBody>
                    <a:bodyPr/>
                    <a:lstStyle/>
                    <a:p>
                      <a:pPr algn="ctr" rtl="0"/>
                      <a:r>
                        <a:rPr lang="ja-jp" sz="1200" noProof="0"/>
                        <a:t>8 (8)</a:t>
                      </a:r>
                    </a:p>
                  </a:txBody>
                  <a:tcPr marL="90000"/>
                </a:tc>
                <a:tc>
                  <a:txBody>
                    <a:bodyPr/>
                    <a:lstStyle/>
                    <a:p>
                      <a:pPr algn="ctr" rtl="0"/>
                      <a:r>
                        <a:rPr lang="ja-jp" sz="1200" noProof="0"/>
                        <a:t>3 (3)</a:t>
                      </a:r>
                    </a:p>
                  </a:txBody>
                  <a:tcPr marL="90000"/>
                </a:tc>
                <a:tc>
                  <a:txBody>
                    <a:bodyPr/>
                    <a:lstStyle/>
                    <a:p>
                      <a:pPr algn="ctr" rtl="0"/>
                      <a:r>
                        <a:rPr lang="ja-jp" sz="1200" noProof="0"/>
                        <a:t>4 (6)</a:t>
                      </a:r>
                    </a:p>
                  </a:txBody>
                  <a:tcPr marL="90000"/>
                </a:tc>
                <a:tc>
                  <a:txBody>
                    <a:bodyPr/>
                    <a:lstStyle/>
                    <a:p>
                      <a:pPr algn="ctr" rtl="0"/>
                      <a:r>
                        <a:rPr lang="ja-jp" sz="1200" noProof="0"/>
                        <a:t>1 (1)</a:t>
                      </a:r>
                    </a:p>
                  </a:txBody>
                  <a:tcPr marL="90000"/>
                </a:tc>
                <a:extLst>
                  <a:ext uri="{0D108BD9-81ED-4DB2-BD59-A6C34878D82A}">
                    <a16:rowId xmlns:a16="http://schemas.microsoft.com/office/drawing/2014/main" val="407386666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noProof="0" dirty="0">
                        <a:latin typeface="+mn-lt"/>
                      </a:endParaRP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グレード3以上</a:t>
                      </a:r>
                    </a:p>
                  </a:txBody>
                  <a:tcPr marL="90000"/>
                </a:tc>
                <a:tc>
                  <a:txBody>
                    <a:bodyPr/>
                    <a:lstStyle/>
                    <a:p>
                      <a:pPr algn="ctr" rtl="0"/>
                      <a:r>
                        <a:rPr lang="ja-jp" sz="1200" noProof="0"/>
                        <a:t>3 (3)</a:t>
                      </a:r>
                    </a:p>
                  </a:txBody>
                  <a:tcPr marL="90000"/>
                </a:tc>
                <a:tc>
                  <a:txBody>
                    <a:bodyPr/>
                    <a:lstStyle/>
                    <a:p>
                      <a:pPr algn="ctr" rtl="0"/>
                      <a:r>
                        <a:rPr lang="ja-jp" sz="1200" noProof="0"/>
                        <a:t>1 (1)</a:t>
                      </a:r>
                    </a:p>
                  </a:txBody>
                  <a:tcPr marL="90000"/>
                </a:tc>
                <a:tc>
                  <a:txBody>
                    <a:bodyPr/>
                    <a:lstStyle/>
                    <a:p>
                      <a:pPr algn="ctr" rtl="0"/>
                      <a:r>
                        <a:rPr lang="ja-jp" sz="1200" noProof="0"/>
                        <a:t>1 (2)</a:t>
                      </a:r>
                    </a:p>
                  </a:txBody>
                  <a:tcPr marL="90000"/>
                </a:tc>
                <a:tc>
                  <a:txBody>
                    <a:bodyPr/>
                    <a:lstStyle/>
                    <a:p>
                      <a:pPr algn="ctr" rtl="0"/>
                      <a:r>
                        <a:rPr lang="ja-jp" sz="1200" noProof="0"/>
                        <a:t>1</a:t>
                      </a:r>
                    </a:p>
                  </a:txBody>
                  <a:tcPr marL="90000"/>
                </a:tc>
                <a:extLst>
                  <a:ext uri="{0D108BD9-81ED-4DB2-BD59-A6C34878D82A}">
                    <a16:rowId xmlns:a16="http://schemas.microsoft.com/office/drawing/2014/main" val="3124365153"/>
                  </a:ext>
                </a:extLst>
              </a:tr>
            </a:tbl>
          </a:graphicData>
        </a:graphic>
      </p:graphicFrame>
    </p:spTree>
    <p:extLst>
      <p:ext uri="{BB962C8B-B14F-4D97-AF65-F5344CB8AC3E}">
        <p14:creationId xmlns:p14="http://schemas.microsoft.com/office/powerpoint/2010/main" val="12984900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t>OA08.03：非小細胞肺癌患者におけるダトポタマブ テルクステカンとドセタキセルの比較：TROPION-Lung01の最終全生存率 - Sands J、他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TROPION-Lung01試験において、NSCLC患者におけるデータポタマブ デルクステカンの最終OSをドセタキセルと比較して評価すること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Sands J、他J Thorac Oncol 2024年、19（補遺）：抄録番号 OA08.03</a:t>
            </a:r>
          </a:p>
        </p:txBody>
      </p:sp>
      <p:sp>
        <p:nvSpPr>
          <p:cNvPr id="40" name="Rectangle 9">
            <a:extLst>
              <a:ext uri="{FF2B5EF4-FFF2-40B4-BE49-F238E27FC236}">
                <a16:creationId xmlns:a16="http://schemas.microsoft.com/office/drawing/2014/main" id="{8A1F10E3-5231-DEFE-94FE-646DA83DE2A1}"/>
              </a:ext>
            </a:extLst>
          </p:cNvPr>
          <p:cNvSpPr txBox="1">
            <a:spLocks noChangeArrowheads="1"/>
          </p:cNvSpPr>
          <p:nvPr/>
        </p:nvSpPr>
        <p:spPr bwMode="auto">
          <a:xfrm>
            <a:off x="2114197"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二重主要評価項目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a:cs typeface="Arial"/>
              </a:rPr>
              <a:t>PFS(BICR)、OS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1" name="Content Placeholder 26">
            <a:extLst>
              <a:ext uri="{FF2B5EF4-FFF2-40B4-BE49-F238E27FC236}">
                <a16:creationId xmlns:a16="http://schemas.microsoft.com/office/drawing/2014/main" id="{F838E30E-1CA9-7E72-06A8-DA1FA1F06A03}"/>
              </a:ext>
            </a:extLst>
          </p:cNvPr>
          <p:cNvSpPr txBox="1">
            <a:spLocks/>
          </p:cNvSpPr>
          <p:nvPr/>
        </p:nvSpPr>
        <p:spPr>
          <a:xfrm>
            <a:off x="6356901" y="5416757"/>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rPr>
              <a:t>ORR、DoR、安全性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2" name="Oval 14">
            <a:extLst>
              <a:ext uri="{FF2B5EF4-FFF2-40B4-BE49-F238E27FC236}">
                <a16:creationId xmlns:a16="http://schemas.microsoft.com/office/drawing/2014/main" id="{D83B86D0-A59C-9658-FFDD-918DD5E66A22}"/>
              </a:ext>
            </a:extLst>
          </p:cNvPr>
          <p:cNvSpPr>
            <a:spLocks noChangeArrowheads="1"/>
          </p:cNvSpPr>
          <p:nvPr/>
        </p:nvSpPr>
        <p:spPr bwMode="auto">
          <a:xfrm>
            <a:off x="5815119" y="357632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43" name="AutoShape 15">
            <a:extLst>
              <a:ext uri="{FF2B5EF4-FFF2-40B4-BE49-F238E27FC236}">
                <a16:creationId xmlns:a16="http://schemas.microsoft.com/office/drawing/2014/main" id="{33EACE17-A374-E8B6-A9E8-70C8251A65D8}"/>
              </a:ext>
            </a:extLst>
          </p:cNvPr>
          <p:cNvCxnSpPr>
            <a:cxnSpLocks noChangeShapeType="1"/>
            <a:stCxn id="42" idx="0"/>
            <a:endCxn id="49" idx="1"/>
          </p:cNvCxnSpPr>
          <p:nvPr/>
        </p:nvCxnSpPr>
        <p:spPr bwMode="auto">
          <a:xfrm rot="5400000" flipH="1" flipV="1">
            <a:off x="5917564" y="2841398"/>
            <a:ext cx="924280" cy="545574"/>
          </a:xfrm>
          <a:prstGeom prst="bentConnector2">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00F0F8D2-B208-A8B7-3440-8AFCC4E7EEE1}"/>
              </a:ext>
            </a:extLst>
          </p:cNvPr>
          <p:cNvCxnSpPr>
            <a:cxnSpLocks noChangeShapeType="1"/>
            <a:stCxn id="42" idx="4"/>
            <a:endCxn id="48" idx="1"/>
          </p:cNvCxnSpPr>
          <p:nvPr/>
        </p:nvCxnSpPr>
        <p:spPr bwMode="auto">
          <a:xfrm rot="16200000" flipH="1">
            <a:off x="5957794" y="4309648"/>
            <a:ext cx="845864" cy="547618"/>
          </a:xfrm>
          <a:prstGeom prst="bentConnector2">
            <a:avLst/>
          </a:prstGeom>
          <a:noFill/>
          <a:ln w="38100">
            <a:solidFill>
              <a:schemeClr val="bg1"/>
            </a:solidFill>
            <a:miter lim="800000"/>
            <a:headEnd/>
            <a:tailEnd type="triangle" w="med" len="med"/>
          </a:ln>
        </p:spPr>
      </p:cxnSp>
      <p:sp>
        <p:nvSpPr>
          <p:cNvPr id="45" name="Content Placeholder 26">
            <a:extLst>
              <a:ext uri="{FF2B5EF4-FFF2-40B4-BE49-F238E27FC236}">
                <a16:creationId xmlns:a16="http://schemas.microsoft.com/office/drawing/2014/main" id="{37AA9ADA-1923-2E63-2FD4-A2F07AD01A26}"/>
              </a:ext>
            </a:extLst>
          </p:cNvPr>
          <p:cNvSpPr txBox="1">
            <a:spLocks/>
          </p:cNvSpPr>
          <p:nvPr/>
        </p:nvSpPr>
        <p:spPr bwMode="auto">
          <a:xfrm>
            <a:off x="6690511" y="3098621"/>
            <a:ext cx="5193851"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Arial"/>
                <a:ea typeface="+mn-ea"/>
                <a:cs typeface="+mn-cs"/>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組織型(扁平上皮対非扁平上皮)</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Actionableなゲノム変異 (有り対無し)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抗PD-(L)1による治療歴 (有り対無し)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a:ln>
                  <a:noFill/>
                </a:ln>
                <a:solidFill>
                  <a:srgbClr val="363636"/>
                </a:solidFill>
                <a:effectLst/>
                <a:uLnTx/>
                <a:uFillTx/>
                <a:latin typeface="Arial"/>
                <a:ea typeface="+mn-ea"/>
                <a:cs typeface="+mn-cs"/>
                <a:sym typeface="Helvetica"/>
              </a:rPr>
              <a:t>地理 (米国/日本/西ヨーロッパ対世界の他の地域)</a:t>
            </a:r>
            <a:endParaRPr kumimoji="0" lang="en-US" sz="1400" b="0" i="0" u="none" strike="noStrike" kern="0" cap="none" spc="0" normalizeH="0" baseline="0" noProof="0" dirty="0">
              <a:ln>
                <a:noFill/>
              </a:ln>
              <a:solidFill>
                <a:srgbClr val="363636"/>
              </a:solidFill>
              <a:effectLst/>
              <a:uLnTx/>
              <a:uFillTx/>
              <a:latin typeface="Arial"/>
              <a:ea typeface="+mn-ea"/>
              <a:cs typeface="+mn-cs"/>
              <a:sym typeface="Helvetica"/>
            </a:endParaRPr>
          </a:p>
        </p:txBody>
      </p:sp>
      <p:cxnSp>
        <p:nvCxnSpPr>
          <p:cNvPr id="46" name="AutoShape 19">
            <a:extLst>
              <a:ext uri="{FF2B5EF4-FFF2-40B4-BE49-F238E27FC236}">
                <a16:creationId xmlns:a16="http://schemas.microsoft.com/office/drawing/2014/main" id="{738E500F-E460-C1E0-5550-2F9443552181}"/>
              </a:ext>
            </a:extLst>
          </p:cNvPr>
          <p:cNvCxnSpPr>
            <a:cxnSpLocks noChangeShapeType="1"/>
            <a:stCxn id="47" idx="3"/>
            <a:endCxn id="42" idx="2"/>
          </p:cNvCxnSpPr>
          <p:nvPr/>
        </p:nvCxnSpPr>
        <p:spPr bwMode="auto">
          <a:xfrm>
            <a:off x="5484315" y="3868425"/>
            <a:ext cx="330804" cy="0"/>
          </a:xfrm>
          <a:prstGeom prst="straightConnector1">
            <a:avLst/>
          </a:prstGeom>
          <a:noFill/>
          <a:ln w="38100">
            <a:solidFill>
              <a:schemeClr val="bg1"/>
            </a:solidFill>
            <a:round/>
            <a:headEnd type="none" w="med" len="med"/>
            <a:tailEnd type="none" w="med" len="med"/>
          </a:ln>
        </p:spPr>
      </p:cxnSp>
      <p:sp>
        <p:nvSpPr>
          <p:cNvPr id="47" name="AutoShape 9">
            <a:extLst>
              <a:ext uri="{FF2B5EF4-FFF2-40B4-BE49-F238E27FC236}">
                <a16:creationId xmlns:a16="http://schemas.microsoft.com/office/drawing/2014/main" id="{9374FE49-3E07-ABFE-24CD-25AF799956A0}"/>
              </a:ext>
            </a:extLst>
          </p:cNvPr>
          <p:cNvSpPr>
            <a:spLocks noChangeArrowheads="1"/>
          </p:cNvSpPr>
          <p:nvPr/>
        </p:nvSpPr>
        <p:spPr bwMode="auto">
          <a:xfrm>
            <a:off x="1384697" y="2853392"/>
            <a:ext cx="409961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ステージ IIIB–IV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solidFill>
                  <a:srgbClr val="FFFFFF"/>
                </a:solidFill>
                <a:latin typeface="Arial" panose="020B0604020202020204"/>
                <a:ea typeface="SimSun" pitchFamily="2" charset="-122"/>
              </a:rPr>
              <a:t>Actionableなゲノム変異あり/なし</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ドセタキセルによる治療歴なし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(n=604)</a:t>
            </a:r>
          </a:p>
        </p:txBody>
      </p:sp>
      <p:sp>
        <p:nvSpPr>
          <p:cNvPr id="48" name="AutoShape 12">
            <a:extLst>
              <a:ext uri="{FF2B5EF4-FFF2-40B4-BE49-F238E27FC236}">
                <a16:creationId xmlns:a16="http://schemas.microsoft.com/office/drawing/2014/main" id="{8617DF83-B798-970F-4A0C-EB5742764F01}"/>
              </a:ext>
            </a:extLst>
          </p:cNvPr>
          <p:cNvSpPr>
            <a:spLocks noChangeArrowheads="1"/>
          </p:cNvSpPr>
          <p:nvPr/>
        </p:nvSpPr>
        <p:spPr bwMode="auto">
          <a:xfrm>
            <a:off x="6654535" y="4596021"/>
            <a:ext cx="3828981"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solidFill>
                  <a:srgbClr val="FFFFFF"/>
                </a:solidFill>
                <a:latin typeface="Arial" panose="020B0604020202020204"/>
                <a:ea typeface="SimSun" pitchFamily="2" charset="-122"/>
              </a:rPr>
              <a:t>ドセタキセル 75 mg/m</a:t>
            </a:r>
            <a:r>
              <a:rPr lang="ja-jp" sz="1600" baseline="30000">
                <a:solidFill>
                  <a:srgbClr val="FFFFFF"/>
                </a:solidFill>
                <a:latin typeface="Arial" panose="020B0604020202020204"/>
                <a:ea typeface="SimSun" pitchFamily="2" charset="-122"/>
              </a:rPr>
              <a:t>2</a:t>
            </a:r>
            <a:r>
              <a:rPr lang="ja-jp" sz="1600">
                <a:solidFill>
                  <a:srgbClr val="FFFFFF"/>
                </a:solidFill>
                <a:latin typeface="Arial" panose="020B0604020202020204"/>
                <a:ea typeface="SimSun" pitchFamily="2" charset="-122"/>
              </a:rPr>
              <a:t>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(n=305)</a:t>
            </a:r>
          </a:p>
        </p:txBody>
      </p:sp>
      <p:sp>
        <p:nvSpPr>
          <p:cNvPr id="49" name="AutoShape 8">
            <a:extLst>
              <a:ext uri="{FF2B5EF4-FFF2-40B4-BE49-F238E27FC236}">
                <a16:creationId xmlns:a16="http://schemas.microsoft.com/office/drawing/2014/main" id="{EDBFCE47-E0E6-9F31-7076-57343E153A3E}"/>
              </a:ext>
            </a:extLst>
          </p:cNvPr>
          <p:cNvSpPr>
            <a:spLocks noChangeArrowheads="1"/>
          </p:cNvSpPr>
          <p:nvPr/>
        </p:nvSpPr>
        <p:spPr bwMode="auto">
          <a:xfrm>
            <a:off x="6652491" y="2241676"/>
            <a:ext cx="3831241"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dirty="0">
                <a:solidFill>
                  <a:srgbClr val="FFFFFF"/>
                </a:solidFill>
                <a:latin typeface="Arial" panose="020B0604020202020204"/>
                <a:ea typeface="SimSun" pitchFamily="2" charset="-122"/>
              </a:rPr>
              <a:t>ダトポタマブ デルクステカン6 mg/kg</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(n=299)</a:t>
            </a:r>
          </a:p>
        </p:txBody>
      </p:sp>
    </p:spTree>
    <p:extLst>
      <p:ext uri="{BB962C8B-B14F-4D97-AF65-F5344CB8AC3E}">
        <p14:creationId xmlns:p14="http://schemas.microsoft.com/office/powerpoint/2010/main" val="32664854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OA08.03：非小細胞肺癌患者におけるダトポタマブ テルクステカンとドセタキセルの比較：TROPION-Lung01の最終全生存率 - Sands J、他</a:t>
            </a:r>
          </a:p>
        </p:txBody>
      </p:sp>
      <p:sp>
        <p:nvSpPr>
          <p:cNvPr id="12"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13" name="Text Placeholder 4"/>
          <p:cNvSpPr>
            <a:spLocks noGrp="1"/>
          </p:cNvSpPr>
          <p:nvPr>
            <p:ph type="body" sz="quarter" idx="11"/>
          </p:nvPr>
        </p:nvSpPr>
        <p:spPr>
          <a:xfrm>
            <a:off x="6379633" y="6521312"/>
            <a:ext cx="5507567" cy="200025"/>
          </a:xfrm>
        </p:spPr>
        <p:txBody>
          <a:bodyPr rtlCol="0"/>
          <a:lstStyle/>
          <a:p>
            <a:pPr rtl="0"/>
            <a:r>
              <a:rPr lang="ja-jp"/>
              <a:t>Sands J、他J Thorac Oncol 2024年、19（補遺）：抄録番号 OA08.03</a:t>
            </a:r>
          </a:p>
        </p:txBody>
      </p:sp>
      <p:graphicFrame>
        <p:nvGraphicFramePr>
          <p:cNvPr id="3" name="Table 2">
            <a:extLst>
              <a:ext uri="{FF2B5EF4-FFF2-40B4-BE49-F238E27FC236}">
                <a16:creationId xmlns:a16="http://schemas.microsoft.com/office/drawing/2014/main" id="{DA0AC4FB-37E4-0BF4-2D8A-9FA9CCC4F24B}"/>
              </a:ext>
            </a:extLst>
          </p:cNvPr>
          <p:cNvGraphicFramePr>
            <a:graphicFrameLocks noGrp="1"/>
          </p:cNvGraphicFramePr>
          <p:nvPr>
            <p:extLst>
              <p:ext uri="{D42A27DB-BD31-4B8C-83A1-F6EECF244321}">
                <p14:modId xmlns:p14="http://schemas.microsoft.com/office/powerpoint/2010/main" val="2382184578"/>
              </p:ext>
            </p:extLst>
          </p:nvPr>
        </p:nvGraphicFramePr>
        <p:xfrm>
          <a:off x="2059265" y="1861846"/>
          <a:ext cx="4174765" cy="94752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365546301"/>
                    </a:ext>
                  </a:extLst>
                </a:gridCol>
                <a:gridCol w="1329070">
                  <a:extLst>
                    <a:ext uri="{9D8B030D-6E8A-4147-A177-3AD203B41FA5}">
                      <a16:colId xmlns:a16="http://schemas.microsoft.com/office/drawing/2014/main" val="3971410762"/>
                    </a:ext>
                  </a:extLst>
                </a:gridCol>
                <a:gridCol w="1329070">
                  <a:extLst>
                    <a:ext uri="{9D8B030D-6E8A-4147-A177-3AD203B41FA5}">
                      <a16:colId xmlns:a16="http://schemas.microsoft.com/office/drawing/2014/main" val="3194375536"/>
                    </a:ext>
                  </a:extLst>
                </a:gridCol>
              </a:tblGrid>
              <a:tr h="215767">
                <a:tc>
                  <a:txBody>
                    <a:bodyPr/>
                    <a:lstStyle/>
                    <a:p>
                      <a:pPr algn="ctr" rtl="0"/>
                      <a:endParaRPr lang="en-GB" sz="1200" dirty="0">
                        <a:solidFill>
                          <a:schemeClr val="tx2"/>
                        </a:solidFill>
                      </a:endParaRPr>
                    </a:p>
                  </a:txBody>
                  <a:tcPr marL="36000" marR="36000" marT="36000" marB="36000" anchor="ctr"/>
                </a:tc>
                <a:tc>
                  <a:txBody>
                    <a:bodyPr/>
                    <a:lstStyle/>
                    <a:p>
                      <a:pPr algn="ctr" rtl="0"/>
                      <a:r>
                        <a:rPr lang="ja-jp" sz="1200">
                          <a:solidFill>
                            <a:schemeClr val="tx2"/>
                          </a:solidFill>
                        </a:rPr>
                        <a:t>Dato-DXd</a:t>
                      </a:r>
                      <a:endParaRPr lang="en-GB" sz="1200" dirty="0">
                        <a:solidFill>
                          <a:schemeClr val="tx2"/>
                        </a:solidFill>
                      </a:endParaRPr>
                    </a:p>
                    <a:p>
                      <a:pPr algn="ctr" rtl="0"/>
                      <a:r>
                        <a:rPr lang="ja-jp" sz="1200">
                          <a:solidFill>
                            <a:schemeClr val="tx2"/>
                          </a:solidFill>
                        </a:rPr>
                        <a:t>(n=299)</a:t>
                      </a:r>
                    </a:p>
                  </a:txBody>
                  <a:tcPr marL="36000" marR="36000" marT="36000" marB="36000" anchor="ctr"/>
                </a:tc>
                <a:tc>
                  <a:txBody>
                    <a:bodyPr/>
                    <a:lstStyle/>
                    <a:p>
                      <a:pPr algn="ctr" rtl="0"/>
                      <a:r>
                        <a:rPr lang="ja-jp" sz="1200">
                          <a:solidFill>
                            <a:schemeClr val="tx2"/>
                          </a:solidFill>
                        </a:rPr>
                        <a:t>ドセタキセル</a:t>
                      </a:r>
                    </a:p>
                    <a:p>
                      <a:pPr algn="ctr" rtl="0"/>
                      <a:r>
                        <a:rPr lang="ja-jp" sz="1200">
                          <a:solidFill>
                            <a:schemeClr val="tx2"/>
                          </a:solidFill>
                        </a:rPr>
                        <a:t>(n=305)</a:t>
                      </a:r>
                    </a:p>
                  </a:txBody>
                  <a:tcPr marL="36000" marR="36000" marT="36000" marB="36000" anchor="ctr"/>
                </a:tc>
                <a:extLst>
                  <a:ext uri="{0D108BD9-81ED-4DB2-BD59-A6C34878D82A}">
                    <a16:rowId xmlns:a16="http://schemas.microsoft.com/office/drawing/2014/main" val="4244728842"/>
                  </a:ext>
                </a:extLst>
              </a:tr>
              <a:tr h="167095">
                <a:tc>
                  <a:txBody>
                    <a:bodyPr/>
                    <a:lstStyle/>
                    <a:p>
                      <a:pPr algn="l" rtl="0"/>
                      <a:r>
                        <a:rPr lang="ja-jp" sz="1200">
                          <a:solidFill>
                            <a:srgbClr val="363636"/>
                          </a:solidFill>
                        </a:rPr>
                        <a:t>mOS、月数(95%CI)</a:t>
                      </a:r>
                    </a:p>
                  </a:txBody>
                  <a:tcPr marL="36000" marR="36000" marT="36000" marB="36000" anchor="ctr"/>
                </a:tc>
                <a:tc>
                  <a:txBody>
                    <a:bodyPr/>
                    <a:lstStyle/>
                    <a:p>
                      <a:pPr algn="ctr" rtl="0"/>
                      <a:r>
                        <a:rPr lang="ja-jp" sz="1200">
                          <a:solidFill>
                            <a:srgbClr val="363636"/>
                          </a:solidFill>
                        </a:rPr>
                        <a:t>12.9 (11.0、13.9)</a:t>
                      </a:r>
                    </a:p>
                  </a:txBody>
                  <a:tcPr marL="36000" marR="36000" marT="36000" marB="36000" anchor="ctr"/>
                </a:tc>
                <a:tc>
                  <a:txBody>
                    <a:bodyPr/>
                    <a:lstStyle/>
                    <a:p>
                      <a:pPr algn="ctr" rtl="0"/>
                      <a:r>
                        <a:rPr lang="ja-jp" sz="1200">
                          <a:solidFill>
                            <a:srgbClr val="363636"/>
                          </a:solidFill>
                        </a:rPr>
                        <a:t>11.8 (10.0、12.8)</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ja-jp" sz="1200">
                          <a:solidFill>
                            <a:srgbClr val="363636"/>
                          </a:solidFill>
                        </a:rPr>
                        <a:t>HR (95%CI)；p値</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0.94 (0.78、1.14)；0.530</a:t>
                      </a:r>
                    </a:p>
                  </a:txBody>
                  <a:tcPr marL="36000" marR="36000" marT="36000" marB="36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grpSp>
        <p:nvGrpSpPr>
          <p:cNvPr id="5" name="Group 4">
            <a:extLst>
              <a:ext uri="{FF2B5EF4-FFF2-40B4-BE49-F238E27FC236}">
                <a16:creationId xmlns:a16="http://schemas.microsoft.com/office/drawing/2014/main" id="{C4D30A5E-6483-51B3-8680-C40A0BDB75C5}"/>
              </a:ext>
            </a:extLst>
          </p:cNvPr>
          <p:cNvGrpSpPr/>
          <p:nvPr/>
        </p:nvGrpSpPr>
        <p:grpSpPr>
          <a:xfrm>
            <a:off x="510866" y="2347534"/>
            <a:ext cx="5732526" cy="3688423"/>
            <a:chOff x="249602" y="2496444"/>
            <a:chExt cx="5732526" cy="3688423"/>
          </a:xfrm>
        </p:grpSpPr>
        <p:sp>
          <p:nvSpPr>
            <p:cNvPr id="7" name="Freeform 21">
              <a:extLst>
                <a:ext uri="{FF2B5EF4-FFF2-40B4-BE49-F238E27FC236}">
                  <a16:creationId xmlns:a16="http://schemas.microsoft.com/office/drawing/2014/main" id="{047EAC90-9A69-D16E-F59E-70470B60409D}"/>
                </a:ext>
              </a:extLst>
            </p:cNvPr>
            <p:cNvSpPr>
              <a:spLocks/>
            </p:cNvSpPr>
            <p:nvPr/>
          </p:nvSpPr>
          <p:spPr bwMode="auto">
            <a:xfrm>
              <a:off x="885111" y="2496444"/>
              <a:ext cx="504000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9" name="Group 8">
              <a:extLst>
                <a:ext uri="{FF2B5EF4-FFF2-40B4-BE49-F238E27FC236}">
                  <a16:creationId xmlns:a16="http://schemas.microsoft.com/office/drawing/2014/main" id="{DB3296A1-A662-1673-4590-C51BBCF0954A}"/>
                </a:ext>
              </a:extLst>
            </p:cNvPr>
            <p:cNvGrpSpPr/>
            <p:nvPr/>
          </p:nvGrpSpPr>
          <p:grpSpPr>
            <a:xfrm>
              <a:off x="249602" y="2533993"/>
              <a:ext cx="648121" cy="2686266"/>
              <a:chOff x="1336234" y="1273156"/>
              <a:chExt cx="648121" cy="2843741"/>
            </a:xfrm>
          </p:grpSpPr>
          <p:sp>
            <p:nvSpPr>
              <p:cNvPr id="90" name="TextBox 89">
                <a:extLst>
                  <a:ext uri="{FF2B5EF4-FFF2-40B4-BE49-F238E27FC236}">
                    <a16:creationId xmlns:a16="http://schemas.microsoft.com/office/drawing/2014/main" id="{3E6C4669-CEBC-3B30-08E5-00ABF9CB8D4D}"/>
                  </a:ext>
                </a:extLst>
              </p:cNvPr>
              <p:cNvSpPr txBox="1"/>
              <p:nvPr/>
            </p:nvSpPr>
            <p:spPr>
              <a:xfrm rot="16200000">
                <a:off x="1141108" y="2584803"/>
                <a:ext cx="667252"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OS、%</a:t>
                </a:r>
              </a:p>
            </p:txBody>
          </p:sp>
          <p:sp>
            <p:nvSpPr>
              <p:cNvPr id="91" name="TextBox 90">
                <a:extLst>
                  <a:ext uri="{FF2B5EF4-FFF2-40B4-BE49-F238E27FC236}">
                    <a16:creationId xmlns:a16="http://schemas.microsoft.com/office/drawing/2014/main" id="{72D2473E-E924-C536-AB10-7B3FAD91BA05}"/>
                  </a:ext>
                </a:extLst>
              </p:cNvPr>
              <p:cNvSpPr txBox="1"/>
              <p:nvPr/>
            </p:nvSpPr>
            <p:spPr>
              <a:xfrm>
                <a:off x="1475222" y="1273156"/>
                <a:ext cx="439543" cy="29323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100</a:t>
                </a:r>
              </a:p>
            </p:txBody>
          </p:sp>
          <p:sp>
            <p:nvSpPr>
              <p:cNvPr id="92" name="Line 6">
                <a:extLst>
                  <a:ext uri="{FF2B5EF4-FFF2-40B4-BE49-F238E27FC236}">
                    <a16:creationId xmlns:a16="http://schemas.microsoft.com/office/drawing/2014/main" id="{B1B0FCD6-9A2E-8604-B732-FE3F7AC83055}"/>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3" name="Line 7">
                <a:extLst>
                  <a:ext uri="{FF2B5EF4-FFF2-40B4-BE49-F238E27FC236}">
                    <a16:creationId xmlns:a16="http://schemas.microsoft.com/office/drawing/2014/main" id="{DAA6831B-860B-8CAA-508D-6C906BB5754D}"/>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4" name="Line 8">
                <a:extLst>
                  <a:ext uri="{FF2B5EF4-FFF2-40B4-BE49-F238E27FC236}">
                    <a16:creationId xmlns:a16="http://schemas.microsoft.com/office/drawing/2014/main" id="{4797A685-6500-3BC8-0DAD-F5F502398B9A}"/>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5" name="Line 9">
                <a:extLst>
                  <a:ext uri="{FF2B5EF4-FFF2-40B4-BE49-F238E27FC236}">
                    <a16:creationId xmlns:a16="http://schemas.microsoft.com/office/drawing/2014/main" id="{DAF68488-FF61-663B-02F5-F80B443DB199}"/>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6" name="Line 10">
                <a:extLst>
                  <a:ext uri="{FF2B5EF4-FFF2-40B4-BE49-F238E27FC236}">
                    <a16:creationId xmlns:a16="http://schemas.microsoft.com/office/drawing/2014/main" id="{8F2597FC-B09B-FAAE-8AFE-11088E0A3F1E}"/>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7" name="Line 11">
                <a:extLst>
                  <a:ext uri="{FF2B5EF4-FFF2-40B4-BE49-F238E27FC236}">
                    <a16:creationId xmlns:a16="http://schemas.microsoft.com/office/drawing/2014/main" id="{05044AA7-D808-EEA6-D976-E7AB00EE883A}"/>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8" name="TextBox 97">
                <a:extLst>
                  <a:ext uri="{FF2B5EF4-FFF2-40B4-BE49-F238E27FC236}">
                    <a16:creationId xmlns:a16="http://schemas.microsoft.com/office/drawing/2014/main" id="{3E48C95E-70BB-CA6B-638E-54C717916A16}"/>
                  </a:ext>
                </a:extLst>
              </p:cNvPr>
              <p:cNvSpPr txBox="1"/>
              <p:nvPr/>
            </p:nvSpPr>
            <p:spPr>
              <a:xfrm>
                <a:off x="1560186" y="1797297"/>
                <a:ext cx="354584" cy="29323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80</a:t>
                </a:r>
              </a:p>
            </p:txBody>
          </p:sp>
          <p:sp>
            <p:nvSpPr>
              <p:cNvPr id="99" name="TextBox 98">
                <a:extLst>
                  <a:ext uri="{FF2B5EF4-FFF2-40B4-BE49-F238E27FC236}">
                    <a16:creationId xmlns:a16="http://schemas.microsoft.com/office/drawing/2014/main" id="{3928FA4E-FF86-F6FF-DA64-43B32ABAA7CF}"/>
                  </a:ext>
                </a:extLst>
              </p:cNvPr>
              <p:cNvSpPr txBox="1"/>
              <p:nvPr/>
            </p:nvSpPr>
            <p:spPr>
              <a:xfrm>
                <a:off x="1560186" y="2295827"/>
                <a:ext cx="354584" cy="29323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60</a:t>
                </a:r>
              </a:p>
            </p:txBody>
          </p:sp>
          <p:sp>
            <p:nvSpPr>
              <p:cNvPr id="100" name="TextBox 99">
                <a:extLst>
                  <a:ext uri="{FF2B5EF4-FFF2-40B4-BE49-F238E27FC236}">
                    <a16:creationId xmlns:a16="http://schemas.microsoft.com/office/drawing/2014/main" id="{960E8395-4945-74E6-AC85-3969B9C19AD9}"/>
                  </a:ext>
                </a:extLst>
              </p:cNvPr>
              <p:cNvSpPr txBox="1"/>
              <p:nvPr/>
            </p:nvSpPr>
            <p:spPr>
              <a:xfrm>
                <a:off x="1560186" y="2810481"/>
                <a:ext cx="354584" cy="29323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a:t>
                </a:r>
              </a:p>
            </p:txBody>
          </p:sp>
          <p:sp>
            <p:nvSpPr>
              <p:cNvPr id="101" name="TextBox 100">
                <a:extLst>
                  <a:ext uri="{FF2B5EF4-FFF2-40B4-BE49-F238E27FC236}">
                    <a16:creationId xmlns:a16="http://schemas.microsoft.com/office/drawing/2014/main" id="{F29DF767-B8A8-9AA0-1F72-EA86413E6A02}"/>
                  </a:ext>
                </a:extLst>
              </p:cNvPr>
              <p:cNvSpPr txBox="1"/>
              <p:nvPr/>
            </p:nvSpPr>
            <p:spPr>
              <a:xfrm>
                <a:off x="1560186" y="3314384"/>
                <a:ext cx="354584" cy="29323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a:t>
                </a:r>
              </a:p>
            </p:txBody>
          </p:sp>
          <p:sp>
            <p:nvSpPr>
              <p:cNvPr id="102" name="TextBox 101">
                <a:extLst>
                  <a:ext uri="{FF2B5EF4-FFF2-40B4-BE49-F238E27FC236}">
                    <a16:creationId xmlns:a16="http://schemas.microsoft.com/office/drawing/2014/main" id="{A8B536B5-9A6F-B45E-C5BA-C8C5F0FBA77C}"/>
                  </a:ext>
                </a:extLst>
              </p:cNvPr>
              <p:cNvSpPr txBox="1"/>
              <p:nvPr/>
            </p:nvSpPr>
            <p:spPr>
              <a:xfrm>
                <a:off x="1645152" y="3823660"/>
                <a:ext cx="269626" cy="293237"/>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10" name="TextBox 9">
              <a:extLst>
                <a:ext uri="{FF2B5EF4-FFF2-40B4-BE49-F238E27FC236}">
                  <a16:creationId xmlns:a16="http://schemas.microsoft.com/office/drawing/2014/main" id="{17F9BE56-9C92-6FD9-23A4-CDACE41038F8}"/>
                </a:ext>
              </a:extLst>
            </p:cNvPr>
            <p:cNvSpPr txBox="1"/>
            <p:nvPr/>
          </p:nvSpPr>
          <p:spPr>
            <a:xfrm>
              <a:off x="814526" y="5434760"/>
              <a:ext cx="877163" cy="276999"/>
            </a:xfrm>
            <a:prstGeom prst="rect">
              <a:avLst/>
            </a:prstGeom>
            <a:noFill/>
          </p:spPr>
          <p:txBody>
            <a:bodyPr wrap="none" rtlCol="0">
              <a:spAutoFit/>
            </a:bodyPr>
            <a:lstStyle/>
            <a:p>
              <a:pPr algn="r" rtl="0"/>
              <a:r>
                <a:rPr lang="ja-jp" sz="1200" dirty="0">
                  <a:solidFill>
                    <a:srgbClr val="000000"/>
                  </a:solidFill>
                </a:rPr>
                <a:t>リスクに晒されていた患者数</a:t>
              </a:r>
            </a:p>
          </p:txBody>
        </p:sp>
        <p:grpSp>
          <p:nvGrpSpPr>
            <p:cNvPr id="11" name="Group 10">
              <a:extLst>
                <a:ext uri="{FF2B5EF4-FFF2-40B4-BE49-F238E27FC236}">
                  <a16:creationId xmlns:a16="http://schemas.microsoft.com/office/drawing/2014/main" id="{656F513E-A828-E1EB-E91E-221F2156ED70}"/>
                </a:ext>
              </a:extLst>
            </p:cNvPr>
            <p:cNvGrpSpPr/>
            <p:nvPr/>
          </p:nvGrpSpPr>
          <p:grpSpPr>
            <a:xfrm>
              <a:off x="806632" y="5086277"/>
              <a:ext cx="5175496" cy="610442"/>
              <a:chOff x="1507451" y="4939133"/>
              <a:chExt cx="6648538" cy="610442"/>
            </a:xfrm>
          </p:grpSpPr>
          <p:sp>
            <p:nvSpPr>
              <p:cNvPr id="53" name="TextBox 52">
                <a:extLst>
                  <a:ext uri="{FF2B5EF4-FFF2-40B4-BE49-F238E27FC236}">
                    <a16:creationId xmlns:a16="http://schemas.microsoft.com/office/drawing/2014/main" id="{6D890FAF-DE55-08FB-76D1-71BF8D05C3A9}"/>
                  </a:ext>
                </a:extLst>
              </p:cNvPr>
              <p:cNvSpPr txBox="1"/>
              <p:nvPr/>
            </p:nvSpPr>
            <p:spPr>
              <a:xfrm>
                <a:off x="4098211" y="5272576"/>
                <a:ext cx="1433647"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期間、月</a:t>
                </a:r>
              </a:p>
            </p:txBody>
          </p:sp>
          <p:sp>
            <p:nvSpPr>
              <p:cNvPr id="54" name="TextBox 53">
                <a:extLst>
                  <a:ext uri="{FF2B5EF4-FFF2-40B4-BE49-F238E27FC236}">
                    <a16:creationId xmlns:a16="http://schemas.microsoft.com/office/drawing/2014/main" id="{E9DD6221-2A37-F6C6-4421-DB505FF5F981}"/>
                  </a:ext>
                </a:extLst>
              </p:cNvPr>
              <p:cNvSpPr txBox="1"/>
              <p:nvPr/>
            </p:nvSpPr>
            <p:spPr>
              <a:xfrm>
                <a:off x="7844314"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34</a:t>
                </a:r>
              </a:p>
            </p:txBody>
          </p:sp>
          <p:sp>
            <p:nvSpPr>
              <p:cNvPr id="55" name="Line 21">
                <a:extLst>
                  <a:ext uri="{FF2B5EF4-FFF2-40B4-BE49-F238E27FC236}">
                    <a16:creationId xmlns:a16="http://schemas.microsoft.com/office/drawing/2014/main" id="{47A471F5-0723-531B-A6F3-EFBC3EF073B1}"/>
                  </a:ext>
                </a:extLst>
              </p:cNvPr>
              <p:cNvSpPr>
                <a:spLocks noChangeShapeType="1"/>
              </p:cNvSpPr>
              <p:nvPr/>
            </p:nvSpPr>
            <p:spPr bwMode="auto">
              <a:xfrm>
                <a:off x="800015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6" name="Line 21">
                <a:extLst>
                  <a:ext uri="{FF2B5EF4-FFF2-40B4-BE49-F238E27FC236}">
                    <a16:creationId xmlns:a16="http://schemas.microsoft.com/office/drawing/2014/main" id="{4FB1C304-579F-64A2-7EA9-B4E502E42593}"/>
                  </a:ext>
                </a:extLst>
              </p:cNvPr>
              <p:cNvSpPr>
                <a:spLocks noChangeShapeType="1"/>
              </p:cNvSpPr>
              <p:nvPr/>
            </p:nvSpPr>
            <p:spPr bwMode="auto">
              <a:xfrm>
                <a:off x="762202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7" name="TextBox 56">
                <a:extLst>
                  <a:ext uri="{FF2B5EF4-FFF2-40B4-BE49-F238E27FC236}">
                    <a16:creationId xmlns:a16="http://schemas.microsoft.com/office/drawing/2014/main" id="{AA06ED90-CAEF-126C-F243-21B54137F15D}"/>
                  </a:ext>
                </a:extLst>
              </p:cNvPr>
              <p:cNvSpPr txBox="1"/>
              <p:nvPr/>
            </p:nvSpPr>
            <p:spPr>
              <a:xfrm>
                <a:off x="7463074"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32</a:t>
                </a:r>
              </a:p>
            </p:txBody>
          </p:sp>
          <p:sp>
            <p:nvSpPr>
              <p:cNvPr id="58" name="Line 21">
                <a:extLst>
                  <a:ext uri="{FF2B5EF4-FFF2-40B4-BE49-F238E27FC236}">
                    <a16:creationId xmlns:a16="http://schemas.microsoft.com/office/drawing/2014/main" id="{478DC8EA-E5C7-06F7-9424-CD0B04A0319B}"/>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9" name="TextBox 58">
                <a:extLst>
                  <a:ext uri="{FF2B5EF4-FFF2-40B4-BE49-F238E27FC236}">
                    <a16:creationId xmlns:a16="http://schemas.microsoft.com/office/drawing/2014/main" id="{042A9007-4901-3CDB-7DE5-D41453D9EB31}"/>
                  </a:ext>
                </a:extLst>
              </p:cNvPr>
              <p:cNvSpPr txBox="1"/>
              <p:nvPr/>
            </p:nvSpPr>
            <p:spPr>
              <a:xfrm>
                <a:off x="7087436"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30</a:t>
                </a:r>
              </a:p>
            </p:txBody>
          </p:sp>
          <p:sp>
            <p:nvSpPr>
              <p:cNvPr id="60" name="Line 21">
                <a:extLst>
                  <a:ext uri="{FF2B5EF4-FFF2-40B4-BE49-F238E27FC236}">
                    <a16:creationId xmlns:a16="http://schemas.microsoft.com/office/drawing/2014/main" id="{F69CEBAB-C4AD-683B-C0BE-C6D6B3D1B56B}"/>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1" name="TextBox 60">
                <a:extLst>
                  <a:ext uri="{FF2B5EF4-FFF2-40B4-BE49-F238E27FC236}">
                    <a16:creationId xmlns:a16="http://schemas.microsoft.com/office/drawing/2014/main" id="{177B212E-93F5-5B85-DEFC-29064A9B0DB0}"/>
                  </a:ext>
                </a:extLst>
              </p:cNvPr>
              <p:cNvSpPr txBox="1"/>
              <p:nvPr/>
            </p:nvSpPr>
            <p:spPr>
              <a:xfrm>
                <a:off x="6711799"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28</a:t>
                </a:r>
              </a:p>
            </p:txBody>
          </p:sp>
          <p:sp>
            <p:nvSpPr>
              <p:cNvPr id="62" name="Line 21">
                <a:extLst>
                  <a:ext uri="{FF2B5EF4-FFF2-40B4-BE49-F238E27FC236}">
                    <a16:creationId xmlns:a16="http://schemas.microsoft.com/office/drawing/2014/main" id="{1DC756B5-0234-B053-DD0A-522416B5AE7F}"/>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3" name="TextBox 62">
                <a:extLst>
                  <a:ext uri="{FF2B5EF4-FFF2-40B4-BE49-F238E27FC236}">
                    <a16:creationId xmlns:a16="http://schemas.microsoft.com/office/drawing/2014/main" id="{EF72E1F8-FE2D-4FD7-10FA-2ECFECA60596}"/>
                  </a:ext>
                </a:extLst>
              </p:cNvPr>
              <p:cNvSpPr txBox="1"/>
              <p:nvPr/>
            </p:nvSpPr>
            <p:spPr>
              <a:xfrm>
                <a:off x="6336163"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26</a:t>
                </a:r>
              </a:p>
            </p:txBody>
          </p:sp>
          <p:sp>
            <p:nvSpPr>
              <p:cNvPr id="64" name="Line 21">
                <a:extLst>
                  <a:ext uri="{FF2B5EF4-FFF2-40B4-BE49-F238E27FC236}">
                    <a16:creationId xmlns:a16="http://schemas.microsoft.com/office/drawing/2014/main" id="{EF93EF2C-33AE-9553-2446-0B7F35556658}"/>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5" name="TextBox 64">
                <a:extLst>
                  <a:ext uri="{FF2B5EF4-FFF2-40B4-BE49-F238E27FC236}">
                    <a16:creationId xmlns:a16="http://schemas.microsoft.com/office/drawing/2014/main" id="{6591E276-9A83-BCDF-60DB-78B33EF61A01}"/>
                  </a:ext>
                </a:extLst>
              </p:cNvPr>
              <p:cNvSpPr txBox="1"/>
              <p:nvPr/>
            </p:nvSpPr>
            <p:spPr>
              <a:xfrm>
                <a:off x="5960525"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24</a:t>
                </a:r>
              </a:p>
            </p:txBody>
          </p:sp>
          <p:sp>
            <p:nvSpPr>
              <p:cNvPr id="66" name="Line 21">
                <a:extLst>
                  <a:ext uri="{FF2B5EF4-FFF2-40B4-BE49-F238E27FC236}">
                    <a16:creationId xmlns:a16="http://schemas.microsoft.com/office/drawing/2014/main" id="{8AEB47C8-CFD9-AAE7-DBC2-DC1240A9442B}"/>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7" name="TextBox 66">
                <a:extLst>
                  <a:ext uri="{FF2B5EF4-FFF2-40B4-BE49-F238E27FC236}">
                    <a16:creationId xmlns:a16="http://schemas.microsoft.com/office/drawing/2014/main" id="{B0C7D7F1-1D99-4C86-E997-217E46817430}"/>
                  </a:ext>
                </a:extLst>
              </p:cNvPr>
              <p:cNvSpPr txBox="1"/>
              <p:nvPr/>
            </p:nvSpPr>
            <p:spPr>
              <a:xfrm>
                <a:off x="5584888"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22</a:t>
                </a:r>
              </a:p>
            </p:txBody>
          </p:sp>
          <p:sp>
            <p:nvSpPr>
              <p:cNvPr id="68" name="Line 21">
                <a:extLst>
                  <a:ext uri="{FF2B5EF4-FFF2-40B4-BE49-F238E27FC236}">
                    <a16:creationId xmlns:a16="http://schemas.microsoft.com/office/drawing/2014/main" id="{BFAF8F65-6B94-15BD-2F99-570F6B53B3B1}"/>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9" name="TextBox 68">
                <a:extLst>
                  <a:ext uri="{FF2B5EF4-FFF2-40B4-BE49-F238E27FC236}">
                    <a16:creationId xmlns:a16="http://schemas.microsoft.com/office/drawing/2014/main" id="{D54E1695-1B34-4631-46B7-55F7314899ED}"/>
                  </a:ext>
                </a:extLst>
              </p:cNvPr>
              <p:cNvSpPr txBox="1"/>
              <p:nvPr/>
            </p:nvSpPr>
            <p:spPr>
              <a:xfrm>
                <a:off x="5209250"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20</a:t>
                </a:r>
              </a:p>
            </p:txBody>
          </p:sp>
          <p:sp>
            <p:nvSpPr>
              <p:cNvPr id="70" name="Line 21">
                <a:extLst>
                  <a:ext uri="{FF2B5EF4-FFF2-40B4-BE49-F238E27FC236}">
                    <a16:creationId xmlns:a16="http://schemas.microsoft.com/office/drawing/2014/main" id="{307E3269-5A6A-64FE-A8E5-855CF4B85BD0}"/>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1" name="TextBox 70">
                <a:extLst>
                  <a:ext uri="{FF2B5EF4-FFF2-40B4-BE49-F238E27FC236}">
                    <a16:creationId xmlns:a16="http://schemas.microsoft.com/office/drawing/2014/main" id="{F8726828-8D60-104A-3AAE-FEAB755279F6}"/>
                  </a:ext>
                </a:extLst>
              </p:cNvPr>
              <p:cNvSpPr txBox="1"/>
              <p:nvPr/>
            </p:nvSpPr>
            <p:spPr>
              <a:xfrm>
                <a:off x="4833614"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18</a:t>
                </a:r>
              </a:p>
            </p:txBody>
          </p:sp>
          <p:sp>
            <p:nvSpPr>
              <p:cNvPr id="72" name="Line 21">
                <a:extLst>
                  <a:ext uri="{FF2B5EF4-FFF2-40B4-BE49-F238E27FC236}">
                    <a16:creationId xmlns:a16="http://schemas.microsoft.com/office/drawing/2014/main" id="{13F5AB89-E139-9DCC-A2FE-009BC8BF2B27}"/>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3" name="TextBox 72">
                <a:extLst>
                  <a:ext uri="{FF2B5EF4-FFF2-40B4-BE49-F238E27FC236}">
                    <a16:creationId xmlns:a16="http://schemas.microsoft.com/office/drawing/2014/main" id="{A8CB535F-CE2D-A9AB-63A6-A3DD76014613}"/>
                  </a:ext>
                </a:extLst>
              </p:cNvPr>
              <p:cNvSpPr txBox="1"/>
              <p:nvPr/>
            </p:nvSpPr>
            <p:spPr>
              <a:xfrm>
                <a:off x="4457977"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16</a:t>
                </a:r>
              </a:p>
            </p:txBody>
          </p:sp>
          <p:sp>
            <p:nvSpPr>
              <p:cNvPr id="74" name="Line 21">
                <a:extLst>
                  <a:ext uri="{FF2B5EF4-FFF2-40B4-BE49-F238E27FC236}">
                    <a16:creationId xmlns:a16="http://schemas.microsoft.com/office/drawing/2014/main" id="{87CB2151-5543-24A2-AFE6-4F8EB2074F42}"/>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5" name="TextBox 74">
                <a:extLst>
                  <a:ext uri="{FF2B5EF4-FFF2-40B4-BE49-F238E27FC236}">
                    <a16:creationId xmlns:a16="http://schemas.microsoft.com/office/drawing/2014/main" id="{6B8E922E-3B83-5F00-C6B7-31E8A7D0183A}"/>
                  </a:ext>
                </a:extLst>
              </p:cNvPr>
              <p:cNvSpPr txBox="1"/>
              <p:nvPr/>
            </p:nvSpPr>
            <p:spPr>
              <a:xfrm>
                <a:off x="4082339"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14</a:t>
                </a:r>
              </a:p>
            </p:txBody>
          </p:sp>
          <p:sp>
            <p:nvSpPr>
              <p:cNvPr id="76" name="Line 21">
                <a:extLst>
                  <a:ext uri="{FF2B5EF4-FFF2-40B4-BE49-F238E27FC236}">
                    <a16:creationId xmlns:a16="http://schemas.microsoft.com/office/drawing/2014/main" id="{2A6B9A7E-3780-5DD1-C27A-D77896F28092}"/>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7" name="TextBox 76">
                <a:extLst>
                  <a:ext uri="{FF2B5EF4-FFF2-40B4-BE49-F238E27FC236}">
                    <a16:creationId xmlns:a16="http://schemas.microsoft.com/office/drawing/2014/main" id="{EBB64CE7-2AFA-D6EC-CA89-803D6680D8D9}"/>
                  </a:ext>
                </a:extLst>
              </p:cNvPr>
              <p:cNvSpPr txBox="1"/>
              <p:nvPr/>
            </p:nvSpPr>
            <p:spPr>
              <a:xfrm>
                <a:off x="3706703"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12</a:t>
                </a:r>
              </a:p>
            </p:txBody>
          </p:sp>
          <p:sp>
            <p:nvSpPr>
              <p:cNvPr id="78" name="Line 21">
                <a:extLst>
                  <a:ext uri="{FF2B5EF4-FFF2-40B4-BE49-F238E27FC236}">
                    <a16:creationId xmlns:a16="http://schemas.microsoft.com/office/drawing/2014/main" id="{1D4E94A7-C703-63D1-B774-0EF5A9DDCE8E}"/>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9" name="TextBox 78">
                <a:extLst>
                  <a:ext uri="{FF2B5EF4-FFF2-40B4-BE49-F238E27FC236}">
                    <a16:creationId xmlns:a16="http://schemas.microsoft.com/office/drawing/2014/main" id="{0E1B874B-9E53-23D3-699A-B8E40D3D8829}"/>
                  </a:ext>
                </a:extLst>
              </p:cNvPr>
              <p:cNvSpPr txBox="1"/>
              <p:nvPr/>
            </p:nvSpPr>
            <p:spPr>
              <a:xfrm>
                <a:off x="3331066" y="5011133"/>
                <a:ext cx="311675"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10</a:t>
                </a:r>
              </a:p>
            </p:txBody>
          </p:sp>
          <p:sp>
            <p:nvSpPr>
              <p:cNvPr id="80" name="Line 21">
                <a:extLst>
                  <a:ext uri="{FF2B5EF4-FFF2-40B4-BE49-F238E27FC236}">
                    <a16:creationId xmlns:a16="http://schemas.microsoft.com/office/drawing/2014/main" id="{8E49B059-3078-01D2-EF42-DA42F2AF706F}"/>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1" name="TextBox 80">
                <a:extLst>
                  <a:ext uri="{FF2B5EF4-FFF2-40B4-BE49-F238E27FC236}">
                    <a16:creationId xmlns:a16="http://schemas.microsoft.com/office/drawing/2014/main" id="{1D5ABD6F-03B7-D832-7349-F9E8E9FBE159}"/>
                  </a:ext>
                </a:extLst>
              </p:cNvPr>
              <p:cNvSpPr txBox="1"/>
              <p:nvPr/>
            </p:nvSpPr>
            <p:spPr>
              <a:xfrm>
                <a:off x="3009999" y="5011133"/>
                <a:ext cx="202536"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8</a:t>
                </a:r>
              </a:p>
            </p:txBody>
          </p:sp>
          <p:sp>
            <p:nvSpPr>
              <p:cNvPr id="82" name="Line 21">
                <a:extLst>
                  <a:ext uri="{FF2B5EF4-FFF2-40B4-BE49-F238E27FC236}">
                    <a16:creationId xmlns:a16="http://schemas.microsoft.com/office/drawing/2014/main" id="{9090D66C-B5EC-33D0-B6CD-05DABE936C61}"/>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3" name="TextBox 82">
                <a:extLst>
                  <a:ext uri="{FF2B5EF4-FFF2-40B4-BE49-F238E27FC236}">
                    <a16:creationId xmlns:a16="http://schemas.microsoft.com/office/drawing/2014/main" id="{F071C445-0976-5CB4-D3AF-4EF6420BB0CB}"/>
                  </a:ext>
                </a:extLst>
              </p:cNvPr>
              <p:cNvSpPr txBox="1"/>
              <p:nvPr/>
            </p:nvSpPr>
            <p:spPr>
              <a:xfrm>
                <a:off x="2634362" y="5011133"/>
                <a:ext cx="202536"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6</a:t>
                </a:r>
              </a:p>
            </p:txBody>
          </p:sp>
          <p:sp>
            <p:nvSpPr>
              <p:cNvPr id="84" name="Line 21">
                <a:extLst>
                  <a:ext uri="{FF2B5EF4-FFF2-40B4-BE49-F238E27FC236}">
                    <a16:creationId xmlns:a16="http://schemas.microsoft.com/office/drawing/2014/main" id="{D6CFB7BB-F081-6052-9168-31C76800A349}"/>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5" name="TextBox 84">
                <a:extLst>
                  <a:ext uri="{FF2B5EF4-FFF2-40B4-BE49-F238E27FC236}">
                    <a16:creationId xmlns:a16="http://schemas.microsoft.com/office/drawing/2014/main" id="{BFC2B3EA-B402-CAFD-1B56-1DE1C7DD91FC}"/>
                  </a:ext>
                </a:extLst>
              </p:cNvPr>
              <p:cNvSpPr txBox="1"/>
              <p:nvPr/>
            </p:nvSpPr>
            <p:spPr>
              <a:xfrm>
                <a:off x="2258726" y="5011133"/>
                <a:ext cx="202536"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4</a:t>
                </a:r>
              </a:p>
            </p:txBody>
          </p:sp>
          <p:sp>
            <p:nvSpPr>
              <p:cNvPr id="86" name="Line 21">
                <a:extLst>
                  <a:ext uri="{FF2B5EF4-FFF2-40B4-BE49-F238E27FC236}">
                    <a16:creationId xmlns:a16="http://schemas.microsoft.com/office/drawing/2014/main" id="{73B723A7-9D4E-3315-2E4E-934126822016}"/>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7" name="TextBox 86">
                <a:extLst>
                  <a:ext uri="{FF2B5EF4-FFF2-40B4-BE49-F238E27FC236}">
                    <a16:creationId xmlns:a16="http://schemas.microsoft.com/office/drawing/2014/main" id="{416AF9F5-361F-054F-8BF1-C953161D3FCD}"/>
                  </a:ext>
                </a:extLst>
              </p:cNvPr>
              <p:cNvSpPr txBox="1"/>
              <p:nvPr/>
            </p:nvSpPr>
            <p:spPr>
              <a:xfrm>
                <a:off x="1883088" y="5011133"/>
                <a:ext cx="202536"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a:t>
                </a:r>
              </a:p>
            </p:txBody>
          </p:sp>
          <p:sp>
            <p:nvSpPr>
              <p:cNvPr id="88" name="Line 21">
                <a:extLst>
                  <a:ext uri="{FF2B5EF4-FFF2-40B4-BE49-F238E27FC236}">
                    <a16:creationId xmlns:a16="http://schemas.microsoft.com/office/drawing/2014/main" id="{6C9575DA-0A4D-0DE3-7473-83EF3F28AE19}"/>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9" name="TextBox 88">
                <a:extLst>
                  <a:ext uri="{FF2B5EF4-FFF2-40B4-BE49-F238E27FC236}">
                    <a16:creationId xmlns:a16="http://schemas.microsoft.com/office/drawing/2014/main" id="{8BA0285E-1C03-6F66-E482-457BE08FED06}"/>
                  </a:ext>
                </a:extLst>
              </p:cNvPr>
              <p:cNvSpPr txBox="1"/>
              <p:nvPr/>
            </p:nvSpPr>
            <p:spPr>
              <a:xfrm>
                <a:off x="1507451" y="5011133"/>
                <a:ext cx="202536"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0</a:t>
                </a:r>
              </a:p>
            </p:txBody>
          </p:sp>
        </p:grpSp>
        <p:grpSp>
          <p:nvGrpSpPr>
            <p:cNvPr id="14" name="Group 13">
              <a:extLst>
                <a:ext uri="{FF2B5EF4-FFF2-40B4-BE49-F238E27FC236}">
                  <a16:creationId xmlns:a16="http://schemas.microsoft.com/office/drawing/2014/main" id="{A3080B17-7A5B-A01B-90A0-F2F6CE4AAAAB}"/>
                </a:ext>
              </a:extLst>
            </p:cNvPr>
            <p:cNvGrpSpPr/>
            <p:nvPr/>
          </p:nvGrpSpPr>
          <p:grpSpPr>
            <a:xfrm>
              <a:off x="740737" y="5647008"/>
              <a:ext cx="5217976" cy="257369"/>
              <a:chOff x="851191" y="5983339"/>
              <a:chExt cx="5217976" cy="257369"/>
            </a:xfrm>
          </p:grpSpPr>
          <p:sp>
            <p:nvSpPr>
              <p:cNvPr id="35" name="TextBox 34">
                <a:extLst>
                  <a:ext uri="{FF2B5EF4-FFF2-40B4-BE49-F238E27FC236}">
                    <a16:creationId xmlns:a16="http://schemas.microsoft.com/office/drawing/2014/main" id="{D15A1A1C-0883-1065-D349-AD2F7332C0CB}"/>
                  </a:ext>
                </a:extLst>
              </p:cNvPr>
              <p:cNvSpPr txBox="1"/>
              <p:nvPr/>
            </p:nvSpPr>
            <p:spPr>
              <a:xfrm>
                <a:off x="5911505" y="5983339"/>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0</a:t>
                </a:r>
              </a:p>
            </p:txBody>
          </p:sp>
          <p:sp>
            <p:nvSpPr>
              <p:cNvPr id="36" name="TextBox 35">
                <a:extLst>
                  <a:ext uri="{FF2B5EF4-FFF2-40B4-BE49-F238E27FC236}">
                    <a16:creationId xmlns:a16="http://schemas.microsoft.com/office/drawing/2014/main" id="{FE47BB47-6D15-5171-8E7A-2C374E00EAC0}"/>
                  </a:ext>
                </a:extLst>
              </p:cNvPr>
              <p:cNvSpPr txBox="1"/>
              <p:nvPr/>
            </p:nvSpPr>
            <p:spPr>
              <a:xfrm>
                <a:off x="5614731" y="5983339"/>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1</a:t>
                </a:r>
              </a:p>
            </p:txBody>
          </p:sp>
          <p:sp>
            <p:nvSpPr>
              <p:cNvPr id="37" name="TextBox 36">
                <a:extLst>
                  <a:ext uri="{FF2B5EF4-FFF2-40B4-BE49-F238E27FC236}">
                    <a16:creationId xmlns:a16="http://schemas.microsoft.com/office/drawing/2014/main" id="{84397EF9-3E05-CCFD-51A3-E5A8F3B6A623}"/>
                  </a:ext>
                </a:extLst>
              </p:cNvPr>
              <p:cNvSpPr txBox="1"/>
              <p:nvPr/>
            </p:nvSpPr>
            <p:spPr>
              <a:xfrm>
                <a:off x="5322320" y="5983339"/>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5</a:t>
                </a:r>
              </a:p>
            </p:txBody>
          </p:sp>
          <p:sp>
            <p:nvSpPr>
              <p:cNvPr id="38" name="TextBox 37">
                <a:extLst>
                  <a:ext uri="{FF2B5EF4-FFF2-40B4-BE49-F238E27FC236}">
                    <a16:creationId xmlns:a16="http://schemas.microsoft.com/office/drawing/2014/main" id="{5CD6AAD2-7158-4EDA-9FB8-1E2BD7A6DFDF}"/>
                  </a:ext>
                </a:extLst>
              </p:cNvPr>
              <p:cNvSpPr txBox="1"/>
              <p:nvPr/>
            </p:nvSpPr>
            <p:spPr>
              <a:xfrm>
                <a:off x="4987429" y="5983339"/>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16</a:t>
                </a:r>
              </a:p>
            </p:txBody>
          </p:sp>
          <p:sp>
            <p:nvSpPr>
              <p:cNvPr id="39" name="TextBox 38">
                <a:extLst>
                  <a:ext uri="{FF2B5EF4-FFF2-40B4-BE49-F238E27FC236}">
                    <a16:creationId xmlns:a16="http://schemas.microsoft.com/office/drawing/2014/main" id="{2947A47E-61BB-BA73-4DDD-18D124EBC014}"/>
                  </a:ext>
                </a:extLst>
              </p:cNvPr>
              <p:cNvSpPr txBox="1"/>
              <p:nvPr/>
            </p:nvSpPr>
            <p:spPr>
              <a:xfrm>
                <a:off x="4695018" y="5983339"/>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22</a:t>
                </a:r>
              </a:p>
            </p:txBody>
          </p:sp>
          <p:sp>
            <p:nvSpPr>
              <p:cNvPr id="40" name="TextBox 39">
                <a:extLst>
                  <a:ext uri="{FF2B5EF4-FFF2-40B4-BE49-F238E27FC236}">
                    <a16:creationId xmlns:a16="http://schemas.microsoft.com/office/drawing/2014/main" id="{8D35D35A-CFA1-2AF2-0C50-0888EB5AE810}"/>
                  </a:ext>
                </a:extLst>
              </p:cNvPr>
              <p:cNvSpPr txBox="1"/>
              <p:nvPr/>
            </p:nvSpPr>
            <p:spPr>
              <a:xfrm>
                <a:off x="4402606" y="5983339"/>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35</a:t>
                </a:r>
              </a:p>
            </p:txBody>
          </p:sp>
          <p:sp>
            <p:nvSpPr>
              <p:cNvPr id="41" name="TextBox 40">
                <a:extLst>
                  <a:ext uri="{FF2B5EF4-FFF2-40B4-BE49-F238E27FC236}">
                    <a16:creationId xmlns:a16="http://schemas.microsoft.com/office/drawing/2014/main" id="{2901DC60-FAFE-989B-B5F1-F47E04CBDDED}"/>
                  </a:ext>
                </a:extLst>
              </p:cNvPr>
              <p:cNvSpPr txBox="1"/>
              <p:nvPr/>
            </p:nvSpPr>
            <p:spPr>
              <a:xfrm>
                <a:off x="4110195" y="5983339"/>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51</a:t>
                </a:r>
              </a:p>
            </p:txBody>
          </p:sp>
          <p:sp>
            <p:nvSpPr>
              <p:cNvPr id="42" name="TextBox 41">
                <a:extLst>
                  <a:ext uri="{FF2B5EF4-FFF2-40B4-BE49-F238E27FC236}">
                    <a16:creationId xmlns:a16="http://schemas.microsoft.com/office/drawing/2014/main" id="{58AD4B78-7A05-B3E4-E7AE-EF21665C04AD}"/>
                  </a:ext>
                </a:extLst>
              </p:cNvPr>
              <p:cNvSpPr txBox="1"/>
              <p:nvPr/>
            </p:nvSpPr>
            <p:spPr>
              <a:xfrm>
                <a:off x="3817784" y="5983339"/>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71</a:t>
                </a:r>
              </a:p>
            </p:txBody>
          </p:sp>
          <p:sp>
            <p:nvSpPr>
              <p:cNvPr id="43" name="TextBox 42">
                <a:extLst>
                  <a:ext uri="{FF2B5EF4-FFF2-40B4-BE49-F238E27FC236}">
                    <a16:creationId xmlns:a16="http://schemas.microsoft.com/office/drawing/2014/main" id="{AC67F6C1-2F6B-46AC-3E3A-4006D8317ACA}"/>
                  </a:ext>
                </a:extLst>
              </p:cNvPr>
              <p:cNvSpPr txBox="1"/>
              <p:nvPr/>
            </p:nvSpPr>
            <p:spPr>
              <a:xfrm>
                <a:off x="3525372" y="5983339"/>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84</a:t>
                </a:r>
              </a:p>
            </p:txBody>
          </p:sp>
          <p:sp>
            <p:nvSpPr>
              <p:cNvPr id="44" name="TextBox 43">
                <a:extLst>
                  <a:ext uri="{FF2B5EF4-FFF2-40B4-BE49-F238E27FC236}">
                    <a16:creationId xmlns:a16="http://schemas.microsoft.com/office/drawing/2014/main" id="{8ECD4B82-54B5-53FE-2DE7-7E5158DDE4C8}"/>
                  </a:ext>
                </a:extLst>
              </p:cNvPr>
              <p:cNvSpPr txBox="1"/>
              <p:nvPr/>
            </p:nvSpPr>
            <p:spPr>
              <a:xfrm>
                <a:off x="3190481"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106</a:t>
                </a:r>
              </a:p>
            </p:txBody>
          </p:sp>
          <p:sp>
            <p:nvSpPr>
              <p:cNvPr id="45" name="TextBox 44">
                <a:extLst>
                  <a:ext uri="{FF2B5EF4-FFF2-40B4-BE49-F238E27FC236}">
                    <a16:creationId xmlns:a16="http://schemas.microsoft.com/office/drawing/2014/main" id="{AE9716EE-E4BF-9B7D-8063-ACC53AB85F78}"/>
                  </a:ext>
                </a:extLst>
              </p:cNvPr>
              <p:cNvSpPr txBox="1"/>
              <p:nvPr/>
            </p:nvSpPr>
            <p:spPr>
              <a:xfrm>
                <a:off x="2898070"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124</a:t>
                </a:r>
              </a:p>
            </p:txBody>
          </p:sp>
          <p:sp>
            <p:nvSpPr>
              <p:cNvPr id="46" name="TextBox 45">
                <a:extLst>
                  <a:ext uri="{FF2B5EF4-FFF2-40B4-BE49-F238E27FC236}">
                    <a16:creationId xmlns:a16="http://schemas.microsoft.com/office/drawing/2014/main" id="{9AB928B8-B035-C821-2155-4784FE54CE33}"/>
                  </a:ext>
                </a:extLst>
              </p:cNvPr>
              <p:cNvSpPr txBox="1"/>
              <p:nvPr/>
            </p:nvSpPr>
            <p:spPr>
              <a:xfrm>
                <a:off x="2605658"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151</a:t>
                </a:r>
              </a:p>
            </p:txBody>
          </p:sp>
          <p:sp>
            <p:nvSpPr>
              <p:cNvPr id="47" name="TextBox 46">
                <a:extLst>
                  <a:ext uri="{FF2B5EF4-FFF2-40B4-BE49-F238E27FC236}">
                    <a16:creationId xmlns:a16="http://schemas.microsoft.com/office/drawing/2014/main" id="{8C84D1D5-CEF1-6432-508B-FBB3FA7AF90F}"/>
                  </a:ext>
                </a:extLst>
              </p:cNvPr>
              <p:cNvSpPr txBox="1"/>
              <p:nvPr/>
            </p:nvSpPr>
            <p:spPr>
              <a:xfrm>
                <a:off x="2313247"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168</a:t>
                </a:r>
              </a:p>
            </p:txBody>
          </p:sp>
          <p:sp>
            <p:nvSpPr>
              <p:cNvPr id="48" name="TextBox 47">
                <a:extLst>
                  <a:ext uri="{FF2B5EF4-FFF2-40B4-BE49-F238E27FC236}">
                    <a16:creationId xmlns:a16="http://schemas.microsoft.com/office/drawing/2014/main" id="{ECF9D451-E23F-06FF-D195-5DDADEC1E6CB}"/>
                  </a:ext>
                </a:extLst>
              </p:cNvPr>
              <p:cNvSpPr txBox="1"/>
              <p:nvPr/>
            </p:nvSpPr>
            <p:spPr>
              <a:xfrm>
                <a:off x="2020836"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190</a:t>
                </a:r>
              </a:p>
            </p:txBody>
          </p:sp>
          <p:sp>
            <p:nvSpPr>
              <p:cNvPr id="49" name="TextBox 48">
                <a:extLst>
                  <a:ext uri="{FF2B5EF4-FFF2-40B4-BE49-F238E27FC236}">
                    <a16:creationId xmlns:a16="http://schemas.microsoft.com/office/drawing/2014/main" id="{FF1E3E0D-34BB-144B-8925-E738660B81FC}"/>
                  </a:ext>
                </a:extLst>
              </p:cNvPr>
              <p:cNvSpPr txBox="1"/>
              <p:nvPr/>
            </p:nvSpPr>
            <p:spPr>
              <a:xfrm>
                <a:off x="1728425"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213</a:t>
                </a:r>
              </a:p>
            </p:txBody>
          </p:sp>
          <p:sp>
            <p:nvSpPr>
              <p:cNvPr id="50" name="TextBox 49">
                <a:extLst>
                  <a:ext uri="{FF2B5EF4-FFF2-40B4-BE49-F238E27FC236}">
                    <a16:creationId xmlns:a16="http://schemas.microsoft.com/office/drawing/2014/main" id="{9A065777-3A5A-CA42-1A9F-6E75ED4FE071}"/>
                  </a:ext>
                </a:extLst>
              </p:cNvPr>
              <p:cNvSpPr txBox="1"/>
              <p:nvPr/>
            </p:nvSpPr>
            <p:spPr>
              <a:xfrm>
                <a:off x="1436014"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242</a:t>
                </a:r>
              </a:p>
            </p:txBody>
          </p:sp>
          <p:sp>
            <p:nvSpPr>
              <p:cNvPr id="51" name="TextBox 50">
                <a:extLst>
                  <a:ext uri="{FF2B5EF4-FFF2-40B4-BE49-F238E27FC236}">
                    <a16:creationId xmlns:a16="http://schemas.microsoft.com/office/drawing/2014/main" id="{D0A2AC2E-1403-EC42-BD30-7F9C0DFDE4A4}"/>
                  </a:ext>
                </a:extLst>
              </p:cNvPr>
              <p:cNvSpPr txBox="1"/>
              <p:nvPr/>
            </p:nvSpPr>
            <p:spPr>
              <a:xfrm>
                <a:off x="1143602"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272</a:t>
                </a:r>
              </a:p>
            </p:txBody>
          </p:sp>
          <p:sp>
            <p:nvSpPr>
              <p:cNvPr id="52" name="TextBox 51">
                <a:extLst>
                  <a:ext uri="{FF2B5EF4-FFF2-40B4-BE49-F238E27FC236}">
                    <a16:creationId xmlns:a16="http://schemas.microsoft.com/office/drawing/2014/main" id="{03ACB7DA-A9ED-8105-BB92-23672BB59053}"/>
                  </a:ext>
                </a:extLst>
              </p:cNvPr>
              <p:cNvSpPr txBox="1"/>
              <p:nvPr/>
            </p:nvSpPr>
            <p:spPr>
              <a:xfrm>
                <a:off x="851191" y="598333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cs typeface="Arial" panose="020B0604020202020204" pitchFamily="34" charset="0"/>
                  </a:rPr>
                  <a:t>299</a:t>
                </a:r>
              </a:p>
            </p:txBody>
          </p:sp>
        </p:grpSp>
        <p:grpSp>
          <p:nvGrpSpPr>
            <p:cNvPr id="15" name="Group 14">
              <a:extLst>
                <a:ext uri="{FF2B5EF4-FFF2-40B4-BE49-F238E27FC236}">
                  <a16:creationId xmlns:a16="http://schemas.microsoft.com/office/drawing/2014/main" id="{0E4642A0-BCA2-9B2E-269D-80C39EE05B2B}"/>
                </a:ext>
              </a:extLst>
            </p:cNvPr>
            <p:cNvGrpSpPr/>
            <p:nvPr/>
          </p:nvGrpSpPr>
          <p:grpSpPr>
            <a:xfrm>
              <a:off x="740737" y="5927498"/>
              <a:ext cx="5217976" cy="257369"/>
              <a:chOff x="851191" y="5964289"/>
              <a:chExt cx="5217976" cy="257369"/>
            </a:xfrm>
          </p:grpSpPr>
          <p:sp>
            <p:nvSpPr>
              <p:cNvPr id="16" name="TextBox 15">
                <a:extLst>
                  <a:ext uri="{FF2B5EF4-FFF2-40B4-BE49-F238E27FC236}">
                    <a16:creationId xmlns:a16="http://schemas.microsoft.com/office/drawing/2014/main" id="{9E021E23-15BB-A167-16CA-B5D7768CBBFD}"/>
                  </a:ext>
                </a:extLst>
              </p:cNvPr>
              <p:cNvSpPr txBox="1"/>
              <p:nvPr/>
            </p:nvSpPr>
            <p:spPr>
              <a:xfrm>
                <a:off x="5911505" y="5964289"/>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0</a:t>
                </a:r>
              </a:p>
            </p:txBody>
          </p:sp>
          <p:sp>
            <p:nvSpPr>
              <p:cNvPr id="17" name="TextBox 16">
                <a:extLst>
                  <a:ext uri="{FF2B5EF4-FFF2-40B4-BE49-F238E27FC236}">
                    <a16:creationId xmlns:a16="http://schemas.microsoft.com/office/drawing/2014/main" id="{F49F61AE-D97B-A299-A3DE-309A7C73FB1D}"/>
                  </a:ext>
                </a:extLst>
              </p:cNvPr>
              <p:cNvSpPr txBox="1"/>
              <p:nvPr/>
            </p:nvSpPr>
            <p:spPr>
              <a:xfrm>
                <a:off x="5614731" y="5964289"/>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2</a:t>
                </a:r>
              </a:p>
            </p:txBody>
          </p:sp>
          <p:sp>
            <p:nvSpPr>
              <p:cNvPr id="18" name="TextBox 17">
                <a:extLst>
                  <a:ext uri="{FF2B5EF4-FFF2-40B4-BE49-F238E27FC236}">
                    <a16:creationId xmlns:a16="http://schemas.microsoft.com/office/drawing/2014/main" id="{6CF6AEA9-D701-DA8F-C038-209D30867D1F}"/>
                  </a:ext>
                </a:extLst>
              </p:cNvPr>
              <p:cNvSpPr txBox="1"/>
              <p:nvPr/>
            </p:nvSpPr>
            <p:spPr>
              <a:xfrm>
                <a:off x="5322320" y="5964289"/>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4</a:t>
                </a:r>
              </a:p>
            </p:txBody>
          </p:sp>
          <p:sp>
            <p:nvSpPr>
              <p:cNvPr id="20" name="TextBox 19">
                <a:extLst>
                  <a:ext uri="{FF2B5EF4-FFF2-40B4-BE49-F238E27FC236}">
                    <a16:creationId xmlns:a16="http://schemas.microsoft.com/office/drawing/2014/main" id="{D94C0BDE-CDB1-B79F-90A3-8E20DA0296B0}"/>
                  </a:ext>
                </a:extLst>
              </p:cNvPr>
              <p:cNvSpPr txBox="1"/>
              <p:nvPr/>
            </p:nvSpPr>
            <p:spPr>
              <a:xfrm>
                <a:off x="4987428" y="5964289"/>
                <a:ext cx="242622"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11</a:t>
                </a:r>
              </a:p>
            </p:txBody>
          </p:sp>
          <p:sp>
            <p:nvSpPr>
              <p:cNvPr id="21" name="TextBox 20">
                <a:extLst>
                  <a:ext uri="{FF2B5EF4-FFF2-40B4-BE49-F238E27FC236}">
                    <a16:creationId xmlns:a16="http://schemas.microsoft.com/office/drawing/2014/main" id="{66B0CD22-59B5-3243-B5C9-4E3BA09F8CB4}"/>
                  </a:ext>
                </a:extLst>
              </p:cNvPr>
              <p:cNvSpPr txBox="1"/>
              <p:nvPr/>
            </p:nvSpPr>
            <p:spPr>
              <a:xfrm>
                <a:off x="4695018" y="59642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15</a:t>
                </a:r>
              </a:p>
            </p:txBody>
          </p:sp>
          <p:sp>
            <p:nvSpPr>
              <p:cNvPr id="22" name="TextBox 21">
                <a:extLst>
                  <a:ext uri="{FF2B5EF4-FFF2-40B4-BE49-F238E27FC236}">
                    <a16:creationId xmlns:a16="http://schemas.microsoft.com/office/drawing/2014/main" id="{975B226C-598F-AC4B-B0B3-8F9FBC2057FF}"/>
                  </a:ext>
                </a:extLst>
              </p:cNvPr>
              <p:cNvSpPr txBox="1"/>
              <p:nvPr/>
            </p:nvSpPr>
            <p:spPr>
              <a:xfrm>
                <a:off x="4402606" y="59642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26</a:t>
                </a:r>
              </a:p>
            </p:txBody>
          </p:sp>
          <p:sp>
            <p:nvSpPr>
              <p:cNvPr id="23" name="TextBox 22">
                <a:extLst>
                  <a:ext uri="{FF2B5EF4-FFF2-40B4-BE49-F238E27FC236}">
                    <a16:creationId xmlns:a16="http://schemas.microsoft.com/office/drawing/2014/main" id="{ACE3451A-552F-62CE-04DB-3B0EEB51CC73}"/>
                  </a:ext>
                </a:extLst>
              </p:cNvPr>
              <p:cNvSpPr txBox="1"/>
              <p:nvPr/>
            </p:nvSpPr>
            <p:spPr>
              <a:xfrm>
                <a:off x="4110195" y="59642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41</a:t>
                </a:r>
              </a:p>
            </p:txBody>
          </p:sp>
          <p:sp>
            <p:nvSpPr>
              <p:cNvPr id="24" name="TextBox 23">
                <a:extLst>
                  <a:ext uri="{FF2B5EF4-FFF2-40B4-BE49-F238E27FC236}">
                    <a16:creationId xmlns:a16="http://schemas.microsoft.com/office/drawing/2014/main" id="{D270C385-01BE-1170-7626-E490BB0CB061}"/>
                  </a:ext>
                </a:extLst>
              </p:cNvPr>
              <p:cNvSpPr txBox="1"/>
              <p:nvPr/>
            </p:nvSpPr>
            <p:spPr>
              <a:xfrm>
                <a:off x="3817784" y="59642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63</a:t>
                </a:r>
              </a:p>
            </p:txBody>
          </p:sp>
          <p:sp>
            <p:nvSpPr>
              <p:cNvPr id="25" name="TextBox 24">
                <a:extLst>
                  <a:ext uri="{FF2B5EF4-FFF2-40B4-BE49-F238E27FC236}">
                    <a16:creationId xmlns:a16="http://schemas.microsoft.com/office/drawing/2014/main" id="{558515B0-0B8E-1F58-99BB-DE9DC134D498}"/>
                  </a:ext>
                </a:extLst>
              </p:cNvPr>
              <p:cNvSpPr txBox="1"/>
              <p:nvPr/>
            </p:nvSpPr>
            <p:spPr>
              <a:xfrm>
                <a:off x="3525372" y="59642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81</a:t>
                </a:r>
              </a:p>
            </p:txBody>
          </p:sp>
          <p:sp>
            <p:nvSpPr>
              <p:cNvPr id="26" name="TextBox 25">
                <a:extLst>
                  <a:ext uri="{FF2B5EF4-FFF2-40B4-BE49-F238E27FC236}">
                    <a16:creationId xmlns:a16="http://schemas.microsoft.com/office/drawing/2014/main" id="{9B4AE6B5-4117-4825-08E4-6991E861AACE}"/>
                  </a:ext>
                </a:extLst>
              </p:cNvPr>
              <p:cNvSpPr txBox="1"/>
              <p:nvPr/>
            </p:nvSpPr>
            <p:spPr>
              <a:xfrm>
                <a:off x="3232961" y="59642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98</a:t>
                </a:r>
              </a:p>
            </p:txBody>
          </p:sp>
          <p:sp>
            <p:nvSpPr>
              <p:cNvPr id="27" name="TextBox 26">
                <a:extLst>
                  <a:ext uri="{FF2B5EF4-FFF2-40B4-BE49-F238E27FC236}">
                    <a16:creationId xmlns:a16="http://schemas.microsoft.com/office/drawing/2014/main" id="{628AA2BE-811F-6099-D927-76945B0FC153}"/>
                  </a:ext>
                </a:extLst>
              </p:cNvPr>
              <p:cNvSpPr txBox="1"/>
              <p:nvPr/>
            </p:nvSpPr>
            <p:spPr>
              <a:xfrm>
                <a:off x="2898070"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112</a:t>
                </a:r>
              </a:p>
            </p:txBody>
          </p:sp>
          <p:sp>
            <p:nvSpPr>
              <p:cNvPr id="28" name="TextBox 27">
                <a:extLst>
                  <a:ext uri="{FF2B5EF4-FFF2-40B4-BE49-F238E27FC236}">
                    <a16:creationId xmlns:a16="http://schemas.microsoft.com/office/drawing/2014/main" id="{15529405-FB48-D7DF-F831-F2F8CD3737A2}"/>
                  </a:ext>
                </a:extLst>
              </p:cNvPr>
              <p:cNvSpPr txBox="1"/>
              <p:nvPr/>
            </p:nvSpPr>
            <p:spPr>
              <a:xfrm>
                <a:off x="2605658"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138</a:t>
                </a:r>
              </a:p>
            </p:txBody>
          </p:sp>
          <p:sp>
            <p:nvSpPr>
              <p:cNvPr id="29" name="TextBox 28">
                <a:extLst>
                  <a:ext uri="{FF2B5EF4-FFF2-40B4-BE49-F238E27FC236}">
                    <a16:creationId xmlns:a16="http://schemas.microsoft.com/office/drawing/2014/main" id="{F21626A1-960B-3D41-43F6-9BE9EFA3DC9C}"/>
                  </a:ext>
                </a:extLst>
              </p:cNvPr>
              <p:cNvSpPr txBox="1"/>
              <p:nvPr/>
            </p:nvSpPr>
            <p:spPr>
              <a:xfrm>
                <a:off x="2313247"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157</a:t>
                </a:r>
              </a:p>
            </p:txBody>
          </p:sp>
          <p:sp>
            <p:nvSpPr>
              <p:cNvPr id="30" name="TextBox 29">
                <a:extLst>
                  <a:ext uri="{FF2B5EF4-FFF2-40B4-BE49-F238E27FC236}">
                    <a16:creationId xmlns:a16="http://schemas.microsoft.com/office/drawing/2014/main" id="{A5F653B8-5D83-712F-38D6-091E82FF0A95}"/>
                  </a:ext>
                </a:extLst>
              </p:cNvPr>
              <p:cNvSpPr txBox="1"/>
              <p:nvPr/>
            </p:nvSpPr>
            <p:spPr>
              <a:xfrm>
                <a:off x="2020836"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175</a:t>
                </a:r>
              </a:p>
            </p:txBody>
          </p:sp>
          <p:sp>
            <p:nvSpPr>
              <p:cNvPr id="31" name="TextBox 30">
                <a:extLst>
                  <a:ext uri="{FF2B5EF4-FFF2-40B4-BE49-F238E27FC236}">
                    <a16:creationId xmlns:a16="http://schemas.microsoft.com/office/drawing/2014/main" id="{C483A6DD-2200-ADE8-9977-ACDD881911F0}"/>
                  </a:ext>
                </a:extLst>
              </p:cNvPr>
              <p:cNvSpPr txBox="1"/>
              <p:nvPr/>
            </p:nvSpPr>
            <p:spPr>
              <a:xfrm>
                <a:off x="1728425"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205</a:t>
                </a:r>
              </a:p>
            </p:txBody>
          </p:sp>
          <p:sp>
            <p:nvSpPr>
              <p:cNvPr id="32" name="TextBox 31">
                <a:extLst>
                  <a:ext uri="{FF2B5EF4-FFF2-40B4-BE49-F238E27FC236}">
                    <a16:creationId xmlns:a16="http://schemas.microsoft.com/office/drawing/2014/main" id="{C3C8B981-1842-5ABB-4123-3D9560BC49BB}"/>
                  </a:ext>
                </a:extLst>
              </p:cNvPr>
              <p:cNvSpPr txBox="1"/>
              <p:nvPr/>
            </p:nvSpPr>
            <p:spPr>
              <a:xfrm>
                <a:off x="1436014"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1:1</a:t>
                </a:r>
              </a:p>
            </p:txBody>
          </p:sp>
          <p:sp>
            <p:nvSpPr>
              <p:cNvPr id="33" name="TextBox 32">
                <a:extLst>
                  <a:ext uri="{FF2B5EF4-FFF2-40B4-BE49-F238E27FC236}">
                    <a16:creationId xmlns:a16="http://schemas.microsoft.com/office/drawing/2014/main" id="{0CA53FB5-3717-B495-AD88-BB69D6A273C3}"/>
                  </a:ext>
                </a:extLst>
              </p:cNvPr>
              <p:cNvSpPr txBox="1"/>
              <p:nvPr/>
            </p:nvSpPr>
            <p:spPr>
              <a:xfrm>
                <a:off x="1143602"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273</a:t>
                </a:r>
              </a:p>
            </p:txBody>
          </p:sp>
          <p:sp>
            <p:nvSpPr>
              <p:cNvPr id="34" name="TextBox 33">
                <a:extLst>
                  <a:ext uri="{FF2B5EF4-FFF2-40B4-BE49-F238E27FC236}">
                    <a16:creationId xmlns:a16="http://schemas.microsoft.com/office/drawing/2014/main" id="{D57203E3-AB14-2DA3-6D0D-05C250B6257F}"/>
                  </a:ext>
                </a:extLst>
              </p:cNvPr>
              <p:cNvSpPr txBox="1"/>
              <p:nvPr/>
            </p:nvSpPr>
            <p:spPr>
              <a:xfrm>
                <a:off x="851191" y="59642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cs typeface="Arial" panose="020B0604020202020204" pitchFamily="34" charset="0"/>
                  </a:rPr>
                  <a:t>305</a:t>
                </a:r>
              </a:p>
            </p:txBody>
          </p:sp>
        </p:grpSp>
      </p:grpSp>
      <p:sp>
        <p:nvSpPr>
          <p:cNvPr id="103" name="TextBox 102">
            <a:extLst>
              <a:ext uri="{FF2B5EF4-FFF2-40B4-BE49-F238E27FC236}">
                <a16:creationId xmlns:a16="http://schemas.microsoft.com/office/drawing/2014/main" id="{BBA1F29A-47CE-6740-333F-E03ADBF9524B}"/>
              </a:ext>
            </a:extLst>
          </p:cNvPr>
          <p:cNvSpPr txBox="1"/>
          <p:nvPr/>
        </p:nvSpPr>
        <p:spPr>
          <a:xfrm>
            <a:off x="6295810" y="3585429"/>
            <a:ext cx="643125" cy="400110"/>
          </a:xfrm>
          <a:prstGeom prst="rect">
            <a:avLst/>
          </a:prstGeom>
          <a:noFill/>
        </p:spPr>
        <p:txBody>
          <a:bodyPr wrap="none" rtlCol="0">
            <a:spAutoFit/>
          </a:bodyPr>
          <a:lstStyle/>
          <a:p>
            <a:pPr rtl="0">
              <a:lnSpc>
                <a:spcPct val="150000"/>
              </a:lnSpc>
            </a:pPr>
            <a:r>
              <a:rPr lang="ja-jp" sz="800">
                <a:solidFill>
                  <a:schemeClr val="accent2"/>
                </a:solidFill>
              </a:rPr>
              <a:t>Dato-DXd</a:t>
            </a:r>
            <a:endParaRPr lang="en-US" sz="800" dirty="0">
              <a:solidFill>
                <a:schemeClr val="accent2"/>
              </a:solidFill>
            </a:endParaRPr>
          </a:p>
          <a:p>
            <a:pPr rtl="0"/>
            <a:r>
              <a:rPr lang="ja-jp" sz="800">
                <a:solidFill>
                  <a:schemeClr val="accent1"/>
                </a:solidFill>
              </a:rPr>
              <a:t>ドセタキセル</a:t>
            </a:r>
            <a:endParaRPr lang="en-GB" sz="800" dirty="0">
              <a:solidFill>
                <a:schemeClr val="accent1"/>
              </a:solidFill>
            </a:endParaRPr>
          </a:p>
        </p:txBody>
      </p:sp>
      <p:cxnSp>
        <p:nvCxnSpPr>
          <p:cNvPr id="104" name="Straight Connector 103">
            <a:extLst>
              <a:ext uri="{FF2B5EF4-FFF2-40B4-BE49-F238E27FC236}">
                <a16:creationId xmlns:a16="http://schemas.microsoft.com/office/drawing/2014/main" id="{6140E42B-2DE1-B28A-F1A3-1601382586A4}"/>
              </a:ext>
            </a:extLst>
          </p:cNvPr>
          <p:cNvCxnSpPr>
            <a:cxnSpLocks/>
          </p:cNvCxnSpPr>
          <p:nvPr/>
        </p:nvCxnSpPr>
        <p:spPr>
          <a:xfrm>
            <a:off x="6113572" y="3731787"/>
            <a:ext cx="21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8D778C06-702B-A9F3-4E4B-B59ED7D27624}"/>
              </a:ext>
            </a:extLst>
          </p:cNvPr>
          <p:cNvCxnSpPr>
            <a:cxnSpLocks/>
          </p:cNvCxnSpPr>
          <p:nvPr/>
        </p:nvCxnSpPr>
        <p:spPr>
          <a:xfrm>
            <a:off x="10886" y="5894062"/>
            <a:ext cx="27666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06" name="Group 105">
            <a:extLst>
              <a:ext uri="{FF2B5EF4-FFF2-40B4-BE49-F238E27FC236}">
                <a16:creationId xmlns:a16="http://schemas.microsoft.com/office/drawing/2014/main" id="{E95F91DC-8B2D-358B-318D-0CDA1F97627C}"/>
              </a:ext>
            </a:extLst>
          </p:cNvPr>
          <p:cNvGrpSpPr/>
          <p:nvPr/>
        </p:nvGrpSpPr>
        <p:grpSpPr>
          <a:xfrm>
            <a:off x="1147745" y="2503303"/>
            <a:ext cx="4743821" cy="2147410"/>
            <a:chOff x="3724275" y="2357437"/>
            <a:chExt cx="4743821" cy="2147410"/>
          </a:xfrm>
        </p:grpSpPr>
        <p:sp>
          <p:nvSpPr>
            <p:cNvPr id="107" name="Freeform: Shape 106">
              <a:extLst>
                <a:ext uri="{FF2B5EF4-FFF2-40B4-BE49-F238E27FC236}">
                  <a16:creationId xmlns:a16="http://schemas.microsoft.com/office/drawing/2014/main" id="{85397E0E-E979-E8E3-9AF4-A50025B9280D}"/>
                </a:ext>
              </a:extLst>
            </p:cNvPr>
            <p:cNvSpPr/>
            <p:nvPr/>
          </p:nvSpPr>
          <p:spPr>
            <a:xfrm>
              <a:off x="3724275" y="2381397"/>
              <a:ext cx="4743821" cy="2076197"/>
            </a:xfrm>
            <a:custGeom>
              <a:avLst/>
              <a:gdLst>
                <a:gd name="connsiteX0" fmla="*/ 4743822 w 4743821"/>
                <a:gd name="connsiteY0" fmla="*/ 2076198 h 2076197"/>
                <a:gd name="connsiteX1" fmla="*/ 4286250 w 4743821"/>
                <a:gd name="connsiteY1" fmla="*/ 2076198 h 2076197"/>
                <a:gd name="connsiteX2" fmla="*/ 4286250 w 4743821"/>
                <a:gd name="connsiteY2" fmla="*/ 1979709 h 2076197"/>
                <a:gd name="connsiteX3" fmla="*/ 4149290 w 4743821"/>
                <a:gd name="connsiteY3" fmla="*/ 1979709 h 2076197"/>
                <a:gd name="connsiteX4" fmla="*/ 4149290 w 4743821"/>
                <a:gd name="connsiteY4" fmla="*/ 1933018 h 2076197"/>
                <a:gd name="connsiteX5" fmla="*/ 3878485 w 4743821"/>
                <a:gd name="connsiteY5" fmla="*/ 1933018 h 2076197"/>
                <a:gd name="connsiteX6" fmla="*/ 3878485 w 4743821"/>
                <a:gd name="connsiteY6" fmla="*/ 1905005 h 2076197"/>
                <a:gd name="connsiteX7" fmla="*/ 3735296 w 4743821"/>
                <a:gd name="connsiteY7" fmla="*/ 1905005 h 2076197"/>
                <a:gd name="connsiteX8" fmla="*/ 3735296 w 4743821"/>
                <a:gd name="connsiteY8" fmla="*/ 1898775 h 2076197"/>
                <a:gd name="connsiteX9" fmla="*/ 3585886 w 4743821"/>
                <a:gd name="connsiteY9" fmla="*/ 1898775 h 2076197"/>
                <a:gd name="connsiteX10" fmla="*/ 3585886 w 4743821"/>
                <a:gd name="connsiteY10" fmla="*/ 1861418 h 2076197"/>
                <a:gd name="connsiteX11" fmla="*/ 3573428 w 4743821"/>
                <a:gd name="connsiteY11" fmla="*/ 1861418 h 2076197"/>
                <a:gd name="connsiteX12" fmla="*/ 3573428 w 4743821"/>
                <a:gd name="connsiteY12" fmla="*/ 1839635 h 2076197"/>
                <a:gd name="connsiteX13" fmla="*/ 3536080 w 4743821"/>
                <a:gd name="connsiteY13" fmla="*/ 1839635 h 2076197"/>
                <a:gd name="connsiteX14" fmla="*/ 3536080 w 4743821"/>
                <a:gd name="connsiteY14" fmla="*/ 1808507 h 2076197"/>
                <a:gd name="connsiteX15" fmla="*/ 3442697 w 4743821"/>
                <a:gd name="connsiteY15" fmla="*/ 1808507 h 2076197"/>
                <a:gd name="connsiteX16" fmla="*/ 3442697 w 4743821"/>
                <a:gd name="connsiteY16" fmla="*/ 1802278 h 2076197"/>
                <a:gd name="connsiteX17" fmla="*/ 3405340 w 4743821"/>
                <a:gd name="connsiteY17" fmla="*/ 1802278 h 2076197"/>
                <a:gd name="connsiteX18" fmla="*/ 3405340 w 4743821"/>
                <a:gd name="connsiteY18" fmla="*/ 1789828 h 2076197"/>
                <a:gd name="connsiteX19" fmla="*/ 3374212 w 4743821"/>
                <a:gd name="connsiteY19" fmla="*/ 1789828 h 2076197"/>
                <a:gd name="connsiteX20" fmla="*/ 3374212 w 4743821"/>
                <a:gd name="connsiteY20" fmla="*/ 1768035 h 2076197"/>
                <a:gd name="connsiteX21" fmla="*/ 3146984 w 4743821"/>
                <a:gd name="connsiteY21" fmla="*/ 1768035 h 2076197"/>
                <a:gd name="connsiteX22" fmla="*/ 3146984 w 4743821"/>
                <a:gd name="connsiteY22" fmla="*/ 1740022 h 2076197"/>
                <a:gd name="connsiteX23" fmla="*/ 3028702 w 4743821"/>
                <a:gd name="connsiteY23" fmla="*/ 1740022 h 2076197"/>
                <a:gd name="connsiteX24" fmla="*/ 3028702 w 4743821"/>
                <a:gd name="connsiteY24" fmla="*/ 1721344 h 2076197"/>
                <a:gd name="connsiteX25" fmla="*/ 2960218 w 4743821"/>
                <a:gd name="connsiteY25" fmla="*/ 1721344 h 2076197"/>
                <a:gd name="connsiteX26" fmla="*/ 2960218 w 4743821"/>
                <a:gd name="connsiteY26" fmla="*/ 1699560 h 2076197"/>
                <a:gd name="connsiteX27" fmla="*/ 2866835 w 4743821"/>
                <a:gd name="connsiteY27" fmla="*/ 1699560 h 2076197"/>
                <a:gd name="connsiteX28" fmla="*/ 2866835 w 4743821"/>
                <a:gd name="connsiteY28" fmla="*/ 1677767 h 2076197"/>
                <a:gd name="connsiteX29" fmla="*/ 2726769 w 4743821"/>
                <a:gd name="connsiteY29" fmla="*/ 1677767 h 2076197"/>
                <a:gd name="connsiteX30" fmla="*/ 2726769 w 4743821"/>
                <a:gd name="connsiteY30" fmla="*/ 1649754 h 2076197"/>
                <a:gd name="connsiteX31" fmla="*/ 2633386 w 4743821"/>
                <a:gd name="connsiteY31" fmla="*/ 1649754 h 2076197"/>
                <a:gd name="connsiteX32" fmla="*/ 2633386 w 4743821"/>
                <a:gd name="connsiteY32" fmla="*/ 1631075 h 2076197"/>
                <a:gd name="connsiteX33" fmla="*/ 2583580 w 4743821"/>
                <a:gd name="connsiteY33" fmla="*/ 1631075 h 2076197"/>
                <a:gd name="connsiteX34" fmla="*/ 2583580 w 4743821"/>
                <a:gd name="connsiteY34" fmla="*/ 1606177 h 2076197"/>
                <a:gd name="connsiteX35" fmla="*/ 2490197 w 4743821"/>
                <a:gd name="connsiteY35" fmla="*/ 1606177 h 2076197"/>
                <a:gd name="connsiteX36" fmla="*/ 2490197 w 4743821"/>
                <a:gd name="connsiteY36" fmla="*/ 1593728 h 2076197"/>
                <a:gd name="connsiteX37" fmla="*/ 2462184 w 4743821"/>
                <a:gd name="connsiteY37" fmla="*/ 1593728 h 2076197"/>
                <a:gd name="connsiteX38" fmla="*/ 2462184 w 4743821"/>
                <a:gd name="connsiteY38" fmla="*/ 1568820 h 2076197"/>
                <a:gd name="connsiteX39" fmla="*/ 2427942 w 4743821"/>
                <a:gd name="connsiteY39" fmla="*/ 1568820 h 2076197"/>
                <a:gd name="connsiteX40" fmla="*/ 2427942 w 4743821"/>
                <a:gd name="connsiteY40" fmla="*/ 1550151 h 2076197"/>
                <a:gd name="connsiteX41" fmla="*/ 2371916 w 4743821"/>
                <a:gd name="connsiteY41" fmla="*/ 1550151 h 2076197"/>
                <a:gd name="connsiteX42" fmla="*/ 2371916 w 4743821"/>
                <a:gd name="connsiteY42" fmla="*/ 1515909 h 2076197"/>
                <a:gd name="connsiteX43" fmla="*/ 2309660 w 4743821"/>
                <a:gd name="connsiteY43" fmla="*/ 1515909 h 2076197"/>
                <a:gd name="connsiteX44" fmla="*/ 2309660 w 4743821"/>
                <a:gd name="connsiteY44" fmla="*/ 1491001 h 2076197"/>
                <a:gd name="connsiteX45" fmla="*/ 2284752 w 4743821"/>
                <a:gd name="connsiteY45" fmla="*/ 1491001 h 2076197"/>
                <a:gd name="connsiteX46" fmla="*/ 2284752 w 4743821"/>
                <a:gd name="connsiteY46" fmla="*/ 1453653 h 2076197"/>
                <a:gd name="connsiteX47" fmla="*/ 2241176 w 4743821"/>
                <a:gd name="connsiteY47" fmla="*/ 1453653 h 2076197"/>
                <a:gd name="connsiteX48" fmla="*/ 2241176 w 4743821"/>
                <a:gd name="connsiteY48" fmla="*/ 1431860 h 2076197"/>
                <a:gd name="connsiteX49" fmla="*/ 2197599 w 4743821"/>
                <a:gd name="connsiteY49" fmla="*/ 1431860 h 2076197"/>
                <a:gd name="connsiteX50" fmla="*/ 2197599 w 4743821"/>
                <a:gd name="connsiteY50" fmla="*/ 1403847 h 2076197"/>
                <a:gd name="connsiteX51" fmla="*/ 2135343 w 4743821"/>
                <a:gd name="connsiteY51" fmla="*/ 1403847 h 2076197"/>
                <a:gd name="connsiteX52" fmla="*/ 2135343 w 4743821"/>
                <a:gd name="connsiteY52" fmla="*/ 1385168 h 2076197"/>
                <a:gd name="connsiteX53" fmla="*/ 2088652 w 4743821"/>
                <a:gd name="connsiteY53" fmla="*/ 1385168 h 2076197"/>
                <a:gd name="connsiteX54" fmla="*/ 2088652 w 4743821"/>
                <a:gd name="connsiteY54" fmla="*/ 1360270 h 2076197"/>
                <a:gd name="connsiteX55" fmla="*/ 1998383 w 4743821"/>
                <a:gd name="connsiteY55" fmla="*/ 1360270 h 2076197"/>
                <a:gd name="connsiteX56" fmla="*/ 1998383 w 4743821"/>
                <a:gd name="connsiteY56" fmla="*/ 1319808 h 2076197"/>
                <a:gd name="connsiteX57" fmla="*/ 1923679 w 4743821"/>
                <a:gd name="connsiteY57" fmla="*/ 1319808 h 2076197"/>
                <a:gd name="connsiteX58" fmla="*/ 1923679 w 4743821"/>
                <a:gd name="connsiteY58" fmla="*/ 1270002 h 2076197"/>
                <a:gd name="connsiteX59" fmla="*/ 1895666 w 4743821"/>
                <a:gd name="connsiteY59" fmla="*/ 1270002 h 2076197"/>
                <a:gd name="connsiteX60" fmla="*/ 1895666 w 4743821"/>
                <a:gd name="connsiteY60" fmla="*/ 1220195 h 2076197"/>
                <a:gd name="connsiteX61" fmla="*/ 1867643 w 4743821"/>
                <a:gd name="connsiteY61" fmla="*/ 1220195 h 2076197"/>
                <a:gd name="connsiteX62" fmla="*/ 1867643 w 4743821"/>
                <a:gd name="connsiteY62" fmla="*/ 1185953 h 2076197"/>
                <a:gd name="connsiteX63" fmla="*/ 1808502 w 4743821"/>
                <a:gd name="connsiteY63" fmla="*/ 1185953 h 2076197"/>
                <a:gd name="connsiteX64" fmla="*/ 1808502 w 4743821"/>
                <a:gd name="connsiteY64" fmla="*/ 1164169 h 2076197"/>
                <a:gd name="connsiteX65" fmla="*/ 1758706 w 4743821"/>
                <a:gd name="connsiteY65" fmla="*/ 1164169 h 2076197"/>
                <a:gd name="connsiteX66" fmla="*/ 1758706 w 4743821"/>
                <a:gd name="connsiteY66" fmla="*/ 1123698 h 2076197"/>
                <a:gd name="connsiteX67" fmla="*/ 1715119 w 4743821"/>
                <a:gd name="connsiteY67" fmla="*/ 1123698 h 2076197"/>
                <a:gd name="connsiteX68" fmla="*/ 1715119 w 4743821"/>
                <a:gd name="connsiteY68" fmla="*/ 1083235 h 2076197"/>
                <a:gd name="connsiteX69" fmla="*/ 1587503 w 4743821"/>
                <a:gd name="connsiteY69" fmla="*/ 1083235 h 2076197"/>
                <a:gd name="connsiteX70" fmla="*/ 1587503 w 4743821"/>
                <a:gd name="connsiteY70" fmla="*/ 1055222 h 2076197"/>
                <a:gd name="connsiteX71" fmla="*/ 1553261 w 4743821"/>
                <a:gd name="connsiteY71" fmla="*/ 1055222 h 2076197"/>
                <a:gd name="connsiteX72" fmla="*/ 1553261 w 4743821"/>
                <a:gd name="connsiteY72" fmla="*/ 1039659 h 2076197"/>
                <a:gd name="connsiteX73" fmla="*/ 1522133 w 4743821"/>
                <a:gd name="connsiteY73" fmla="*/ 1039659 h 2076197"/>
                <a:gd name="connsiteX74" fmla="*/ 1522133 w 4743821"/>
                <a:gd name="connsiteY74" fmla="*/ 1008531 h 2076197"/>
                <a:gd name="connsiteX75" fmla="*/ 1466107 w 4743821"/>
                <a:gd name="connsiteY75" fmla="*/ 1008531 h 2076197"/>
                <a:gd name="connsiteX76" fmla="*/ 1466107 w 4743821"/>
                <a:gd name="connsiteY76" fmla="*/ 971174 h 2076197"/>
                <a:gd name="connsiteX77" fmla="*/ 1431865 w 4743821"/>
                <a:gd name="connsiteY77" fmla="*/ 971174 h 2076197"/>
                <a:gd name="connsiteX78" fmla="*/ 1431865 w 4743821"/>
                <a:gd name="connsiteY78" fmla="*/ 930712 h 2076197"/>
                <a:gd name="connsiteX79" fmla="*/ 1406957 w 4743821"/>
                <a:gd name="connsiteY79" fmla="*/ 930712 h 2076197"/>
                <a:gd name="connsiteX80" fmla="*/ 1406957 w 4743821"/>
                <a:gd name="connsiteY80" fmla="*/ 905809 h 2076197"/>
                <a:gd name="connsiteX81" fmla="*/ 1335367 w 4743821"/>
                <a:gd name="connsiteY81" fmla="*/ 905809 h 2076197"/>
                <a:gd name="connsiteX82" fmla="*/ 1335367 w 4743821"/>
                <a:gd name="connsiteY82" fmla="*/ 880907 h 2076197"/>
                <a:gd name="connsiteX83" fmla="*/ 1313574 w 4743821"/>
                <a:gd name="connsiteY83" fmla="*/ 880907 h 2076197"/>
                <a:gd name="connsiteX84" fmla="*/ 1313574 w 4743821"/>
                <a:gd name="connsiteY84" fmla="*/ 862231 h 2076197"/>
                <a:gd name="connsiteX85" fmla="*/ 1241984 w 4743821"/>
                <a:gd name="connsiteY85" fmla="*/ 862231 h 2076197"/>
                <a:gd name="connsiteX86" fmla="*/ 1241984 w 4743821"/>
                <a:gd name="connsiteY86" fmla="*/ 818652 h 2076197"/>
                <a:gd name="connsiteX87" fmla="*/ 1192178 w 4743821"/>
                <a:gd name="connsiteY87" fmla="*/ 818652 h 2076197"/>
                <a:gd name="connsiteX88" fmla="*/ 1192178 w 4743821"/>
                <a:gd name="connsiteY88" fmla="*/ 799976 h 2076197"/>
                <a:gd name="connsiteX89" fmla="*/ 1148601 w 4743821"/>
                <a:gd name="connsiteY89" fmla="*/ 799976 h 2076197"/>
                <a:gd name="connsiteX90" fmla="*/ 1148601 w 4743821"/>
                <a:gd name="connsiteY90" fmla="*/ 784412 h 2076197"/>
                <a:gd name="connsiteX91" fmla="*/ 1120588 w 4743821"/>
                <a:gd name="connsiteY91" fmla="*/ 784412 h 2076197"/>
                <a:gd name="connsiteX92" fmla="*/ 1120588 w 4743821"/>
                <a:gd name="connsiteY92" fmla="*/ 768848 h 2076197"/>
                <a:gd name="connsiteX93" fmla="*/ 1089460 w 4743821"/>
                <a:gd name="connsiteY93" fmla="*/ 768848 h 2076197"/>
                <a:gd name="connsiteX94" fmla="*/ 1089460 w 4743821"/>
                <a:gd name="connsiteY94" fmla="*/ 734608 h 2076197"/>
                <a:gd name="connsiteX95" fmla="*/ 1045883 w 4743821"/>
                <a:gd name="connsiteY95" fmla="*/ 734608 h 2076197"/>
                <a:gd name="connsiteX96" fmla="*/ 1045883 w 4743821"/>
                <a:gd name="connsiteY96" fmla="*/ 706593 h 2076197"/>
                <a:gd name="connsiteX97" fmla="*/ 1005421 w 4743821"/>
                <a:gd name="connsiteY97" fmla="*/ 706593 h 2076197"/>
                <a:gd name="connsiteX98" fmla="*/ 1005421 w 4743821"/>
                <a:gd name="connsiteY98" fmla="*/ 672353 h 2076197"/>
                <a:gd name="connsiteX99" fmla="*/ 968064 w 4743821"/>
                <a:gd name="connsiteY99" fmla="*/ 672353 h 2076197"/>
                <a:gd name="connsiteX100" fmla="*/ 968064 w 4743821"/>
                <a:gd name="connsiteY100" fmla="*/ 653677 h 2076197"/>
                <a:gd name="connsiteX101" fmla="*/ 918260 w 4743821"/>
                <a:gd name="connsiteY101" fmla="*/ 653677 h 2076197"/>
                <a:gd name="connsiteX102" fmla="*/ 918260 w 4743821"/>
                <a:gd name="connsiteY102" fmla="*/ 619437 h 2076197"/>
                <a:gd name="connsiteX103" fmla="*/ 843554 w 4743821"/>
                <a:gd name="connsiteY103" fmla="*/ 619437 h 2076197"/>
                <a:gd name="connsiteX104" fmla="*/ 843554 w 4743821"/>
                <a:gd name="connsiteY104" fmla="*/ 591422 h 2076197"/>
                <a:gd name="connsiteX105" fmla="*/ 806201 w 4743821"/>
                <a:gd name="connsiteY105" fmla="*/ 591422 h 2076197"/>
                <a:gd name="connsiteX106" fmla="*/ 806201 w 4743821"/>
                <a:gd name="connsiteY106" fmla="*/ 566519 h 2076197"/>
                <a:gd name="connsiteX107" fmla="*/ 781299 w 4743821"/>
                <a:gd name="connsiteY107" fmla="*/ 566519 h 2076197"/>
                <a:gd name="connsiteX108" fmla="*/ 781299 w 4743821"/>
                <a:gd name="connsiteY108" fmla="*/ 526054 h 2076197"/>
                <a:gd name="connsiteX109" fmla="*/ 750172 w 4743821"/>
                <a:gd name="connsiteY109" fmla="*/ 526054 h 2076197"/>
                <a:gd name="connsiteX110" fmla="*/ 750172 w 4743821"/>
                <a:gd name="connsiteY110" fmla="*/ 491814 h 2076197"/>
                <a:gd name="connsiteX111" fmla="*/ 728382 w 4743821"/>
                <a:gd name="connsiteY111" fmla="*/ 491814 h 2076197"/>
                <a:gd name="connsiteX112" fmla="*/ 728382 w 4743821"/>
                <a:gd name="connsiteY112" fmla="*/ 473137 h 2076197"/>
                <a:gd name="connsiteX113" fmla="*/ 678578 w 4743821"/>
                <a:gd name="connsiteY113" fmla="*/ 473137 h 2076197"/>
                <a:gd name="connsiteX114" fmla="*/ 678578 w 4743821"/>
                <a:gd name="connsiteY114" fmla="*/ 445122 h 2076197"/>
                <a:gd name="connsiteX115" fmla="*/ 641226 w 4743821"/>
                <a:gd name="connsiteY115" fmla="*/ 445122 h 2076197"/>
                <a:gd name="connsiteX116" fmla="*/ 641226 w 4743821"/>
                <a:gd name="connsiteY116" fmla="*/ 423333 h 2076197"/>
                <a:gd name="connsiteX117" fmla="*/ 613211 w 4743821"/>
                <a:gd name="connsiteY117" fmla="*/ 423333 h 2076197"/>
                <a:gd name="connsiteX118" fmla="*/ 613211 w 4743821"/>
                <a:gd name="connsiteY118" fmla="*/ 382868 h 2076197"/>
                <a:gd name="connsiteX119" fmla="*/ 526054 w 4743821"/>
                <a:gd name="connsiteY119" fmla="*/ 382868 h 2076197"/>
                <a:gd name="connsiteX120" fmla="*/ 526054 w 4743821"/>
                <a:gd name="connsiteY120" fmla="*/ 348627 h 2076197"/>
                <a:gd name="connsiteX121" fmla="*/ 504265 w 4743821"/>
                <a:gd name="connsiteY121" fmla="*/ 348627 h 2076197"/>
                <a:gd name="connsiteX122" fmla="*/ 504265 w 4743821"/>
                <a:gd name="connsiteY122" fmla="*/ 320612 h 2076197"/>
                <a:gd name="connsiteX123" fmla="*/ 476250 w 4743821"/>
                <a:gd name="connsiteY123" fmla="*/ 320612 h 2076197"/>
                <a:gd name="connsiteX124" fmla="*/ 476250 w 4743821"/>
                <a:gd name="connsiteY124" fmla="*/ 298824 h 2076197"/>
                <a:gd name="connsiteX125" fmla="*/ 448235 w 4743821"/>
                <a:gd name="connsiteY125" fmla="*/ 298824 h 2076197"/>
                <a:gd name="connsiteX126" fmla="*/ 448235 w 4743821"/>
                <a:gd name="connsiteY126" fmla="*/ 267696 h 2076197"/>
                <a:gd name="connsiteX127" fmla="*/ 395319 w 4743821"/>
                <a:gd name="connsiteY127" fmla="*/ 267696 h 2076197"/>
                <a:gd name="connsiteX128" fmla="*/ 395319 w 4743821"/>
                <a:gd name="connsiteY128" fmla="*/ 233456 h 2076197"/>
                <a:gd name="connsiteX129" fmla="*/ 345515 w 4743821"/>
                <a:gd name="connsiteY129" fmla="*/ 233456 h 2076197"/>
                <a:gd name="connsiteX130" fmla="*/ 345515 w 4743821"/>
                <a:gd name="connsiteY130" fmla="*/ 196104 h 2076197"/>
                <a:gd name="connsiteX131" fmla="*/ 261471 w 4743821"/>
                <a:gd name="connsiteY131" fmla="*/ 196104 h 2076197"/>
                <a:gd name="connsiteX132" fmla="*/ 261471 w 4743821"/>
                <a:gd name="connsiteY132" fmla="*/ 112059 h 2076197"/>
                <a:gd name="connsiteX133" fmla="*/ 233456 w 4743821"/>
                <a:gd name="connsiteY133" fmla="*/ 112059 h 2076197"/>
                <a:gd name="connsiteX134" fmla="*/ 233456 w 4743821"/>
                <a:gd name="connsiteY134" fmla="*/ 84044 h 2076197"/>
                <a:gd name="connsiteX135" fmla="*/ 192990 w 4743821"/>
                <a:gd name="connsiteY135" fmla="*/ 84044 h 2076197"/>
                <a:gd name="connsiteX136" fmla="*/ 192990 w 4743821"/>
                <a:gd name="connsiteY136" fmla="*/ 59142 h 2076197"/>
                <a:gd name="connsiteX137" fmla="*/ 161863 w 4743821"/>
                <a:gd name="connsiteY137" fmla="*/ 59142 h 2076197"/>
                <a:gd name="connsiteX138" fmla="*/ 161863 w 4743821"/>
                <a:gd name="connsiteY138" fmla="*/ 34240 h 2076197"/>
                <a:gd name="connsiteX139" fmla="*/ 93382 w 4743821"/>
                <a:gd name="connsiteY139" fmla="*/ 34240 h 2076197"/>
                <a:gd name="connsiteX140" fmla="*/ 93382 w 4743821"/>
                <a:gd name="connsiteY140" fmla="*/ 12451 h 2076197"/>
                <a:gd name="connsiteX141" fmla="*/ 62255 w 4743821"/>
                <a:gd name="connsiteY141" fmla="*/ 12451 h 2076197"/>
                <a:gd name="connsiteX142" fmla="*/ 62255 w 4743821"/>
                <a:gd name="connsiteY142" fmla="*/ 0 h 2076197"/>
                <a:gd name="connsiteX143" fmla="*/ 0 w 4743821"/>
                <a:gd name="connsiteY143" fmla="*/ 0 h 2076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Lst>
              <a:rect l="l" t="t" r="r" b="b"/>
              <a:pathLst>
                <a:path w="4743821" h="2076197">
                  <a:moveTo>
                    <a:pt x="4743822" y="2076198"/>
                  </a:moveTo>
                  <a:lnTo>
                    <a:pt x="4286250" y="2076198"/>
                  </a:lnTo>
                  <a:lnTo>
                    <a:pt x="4286250" y="1979709"/>
                  </a:lnTo>
                  <a:lnTo>
                    <a:pt x="4149290" y="1979709"/>
                  </a:lnTo>
                  <a:lnTo>
                    <a:pt x="4149290" y="1933018"/>
                  </a:lnTo>
                  <a:lnTo>
                    <a:pt x="3878485" y="1933018"/>
                  </a:lnTo>
                  <a:lnTo>
                    <a:pt x="3878485" y="1905005"/>
                  </a:lnTo>
                  <a:lnTo>
                    <a:pt x="3735296" y="1905005"/>
                  </a:lnTo>
                  <a:lnTo>
                    <a:pt x="3735296" y="1898775"/>
                  </a:lnTo>
                  <a:lnTo>
                    <a:pt x="3585886" y="1898775"/>
                  </a:lnTo>
                  <a:lnTo>
                    <a:pt x="3585886" y="1861418"/>
                  </a:lnTo>
                  <a:lnTo>
                    <a:pt x="3573428" y="1861418"/>
                  </a:lnTo>
                  <a:lnTo>
                    <a:pt x="3573428" y="1839635"/>
                  </a:lnTo>
                  <a:lnTo>
                    <a:pt x="3536080" y="1839635"/>
                  </a:lnTo>
                  <a:lnTo>
                    <a:pt x="3536080" y="1808507"/>
                  </a:lnTo>
                  <a:lnTo>
                    <a:pt x="3442697" y="1808507"/>
                  </a:lnTo>
                  <a:lnTo>
                    <a:pt x="3442697" y="1802278"/>
                  </a:lnTo>
                  <a:lnTo>
                    <a:pt x="3405340" y="1802278"/>
                  </a:lnTo>
                  <a:lnTo>
                    <a:pt x="3405340" y="1789828"/>
                  </a:lnTo>
                  <a:lnTo>
                    <a:pt x="3374212" y="1789828"/>
                  </a:lnTo>
                  <a:lnTo>
                    <a:pt x="3374212" y="1768035"/>
                  </a:lnTo>
                  <a:lnTo>
                    <a:pt x="3146984" y="1768035"/>
                  </a:lnTo>
                  <a:lnTo>
                    <a:pt x="3146984" y="1740022"/>
                  </a:lnTo>
                  <a:lnTo>
                    <a:pt x="3028702" y="1740022"/>
                  </a:lnTo>
                  <a:lnTo>
                    <a:pt x="3028702" y="1721344"/>
                  </a:lnTo>
                  <a:lnTo>
                    <a:pt x="2960218" y="1721344"/>
                  </a:lnTo>
                  <a:lnTo>
                    <a:pt x="2960218" y="1699560"/>
                  </a:lnTo>
                  <a:lnTo>
                    <a:pt x="2866835" y="1699560"/>
                  </a:lnTo>
                  <a:lnTo>
                    <a:pt x="2866835" y="1677767"/>
                  </a:lnTo>
                  <a:lnTo>
                    <a:pt x="2726769" y="1677767"/>
                  </a:lnTo>
                  <a:lnTo>
                    <a:pt x="2726769" y="1649754"/>
                  </a:lnTo>
                  <a:lnTo>
                    <a:pt x="2633386" y="1649754"/>
                  </a:lnTo>
                  <a:lnTo>
                    <a:pt x="2633386" y="1631075"/>
                  </a:lnTo>
                  <a:lnTo>
                    <a:pt x="2583580" y="1631075"/>
                  </a:lnTo>
                  <a:lnTo>
                    <a:pt x="2583580" y="1606177"/>
                  </a:lnTo>
                  <a:lnTo>
                    <a:pt x="2490197" y="1606177"/>
                  </a:lnTo>
                  <a:lnTo>
                    <a:pt x="2490197" y="1593728"/>
                  </a:lnTo>
                  <a:lnTo>
                    <a:pt x="2462184" y="1593728"/>
                  </a:lnTo>
                  <a:lnTo>
                    <a:pt x="2462184" y="1568820"/>
                  </a:lnTo>
                  <a:lnTo>
                    <a:pt x="2427942" y="1568820"/>
                  </a:lnTo>
                  <a:lnTo>
                    <a:pt x="2427942" y="1550151"/>
                  </a:lnTo>
                  <a:lnTo>
                    <a:pt x="2371916" y="1550151"/>
                  </a:lnTo>
                  <a:lnTo>
                    <a:pt x="2371916" y="1515909"/>
                  </a:lnTo>
                  <a:lnTo>
                    <a:pt x="2309660" y="1515909"/>
                  </a:lnTo>
                  <a:lnTo>
                    <a:pt x="2309660" y="1491001"/>
                  </a:lnTo>
                  <a:lnTo>
                    <a:pt x="2284752" y="1491001"/>
                  </a:lnTo>
                  <a:lnTo>
                    <a:pt x="2284752" y="1453653"/>
                  </a:lnTo>
                  <a:lnTo>
                    <a:pt x="2241176" y="1453653"/>
                  </a:lnTo>
                  <a:lnTo>
                    <a:pt x="2241176" y="1431860"/>
                  </a:lnTo>
                  <a:lnTo>
                    <a:pt x="2197599" y="1431860"/>
                  </a:lnTo>
                  <a:lnTo>
                    <a:pt x="2197599" y="1403847"/>
                  </a:lnTo>
                  <a:lnTo>
                    <a:pt x="2135343" y="1403847"/>
                  </a:lnTo>
                  <a:lnTo>
                    <a:pt x="2135343" y="1385168"/>
                  </a:lnTo>
                  <a:lnTo>
                    <a:pt x="2088652" y="1385168"/>
                  </a:lnTo>
                  <a:lnTo>
                    <a:pt x="2088652" y="1360270"/>
                  </a:lnTo>
                  <a:lnTo>
                    <a:pt x="1998383" y="1360270"/>
                  </a:lnTo>
                  <a:lnTo>
                    <a:pt x="1998383" y="1319808"/>
                  </a:lnTo>
                  <a:lnTo>
                    <a:pt x="1923679" y="1319808"/>
                  </a:lnTo>
                  <a:lnTo>
                    <a:pt x="1923679" y="1270002"/>
                  </a:lnTo>
                  <a:lnTo>
                    <a:pt x="1895666" y="1270002"/>
                  </a:lnTo>
                  <a:lnTo>
                    <a:pt x="1895666" y="1220195"/>
                  </a:lnTo>
                  <a:lnTo>
                    <a:pt x="1867643" y="1220195"/>
                  </a:lnTo>
                  <a:lnTo>
                    <a:pt x="1867643" y="1185953"/>
                  </a:lnTo>
                  <a:lnTo>
                    <a:pt x="1808502" y="1185953"/>
                  </a:lnTo>
                  <a:lnTo>
                    <a:pt x="1808502" y="1164169"/>
                  </a:lnTo>
                  <a:lnTo>
                    <a:pt x="1758706" y="1164169"/>
                  </a:lnTo>
                  <a:lnTo>
                    <a:pt x="1758706" y="1123698"/>
                  </a:lnTo>
                  <a:lnTo>
                    <a:pt x="1715119" y="1123698"/>
                  </a:lnTo>
                  <a:lnTo>
                    <a:pt x="1715119" y="1083235"/>
                  </a:lnTo>
                  <a:lnTo>
                    <a:pt x="1587503" y="1083235"/>
                  </a:lnTo>
                  <a:lnTo>
                    <a:pt x="1587503" y="1055222"/>
                  </a:lnTo>
                  <a:lnTo>
                    <a:pt x="1553261" y="1055222"/>
                  </a:lnTo>
                  <a:lnTo>
                    <a:pt x="1553261" y="1039659"/>
                  </a:lnTo>
                  <a:lnTo>
                    <a:pt x="1522133" y="1039659"/>
                  </a:lnTo>
                  <a:lnTo>
                    <a:pt x="1522133" y="1008531"/>
                  </a:lnTo>
                  <a:lnTo>
                    <a:pt x="1466107" y="1008531"/>
                  </a:lnTo>
                  <a:lnTo>
                    <a:pt x="1466107" y="971174"/>
                  </a:lnTo>
                  <a:lnTo>
                    <a:pt x="1431865" y="971174"/>
                  </a:lnTo>
                  <a:lnTo>
                    <a:pt x="1431865" y="930712"/>
                  </a:lnTo>
                  <a:lnTo>
                    <a:pt x="1406957" y="930712"/>
                  </a:lnTo>
                  <a:lnTo>
                    <a:pt x="1406957" y="905809"/>
                  </a:lnTo>
                  <a:lnTo>
                    <a:pt x="1335367" y="905809"/>
                  </a:lnTo>
                  <a:lnTo>
                    <a:pt x="1335367" y="880907"/>
                  </a:lnTo>
                  <a:lnTo>
                    <a:pt x="1313574" y="880907"/>
                  </a:lnTo>
                  <a:lnTo>
                    <a:pt x="1313574" y="862231"/>
                  </a:lnTo>
                  <a:lnTo>
                    <a:pt x="1241984" y="862231"/>
                  </a:lnTo>
                  <a:lnTo>
                    <a:pt x="1241984" y="818652"/>
                  </a:lnTo>
                  <a:lnTo>
                    <a:pt x="1192178" y="818652"/>
                  </a:lnTo>
                  <a:lnTo>
                    <a:pt x="1192178" y="799976"/>
                  </a:lnTo>
                  <a:lnTo>
                    <a:pt x="1148601" y="799976"/>
                  </a:lnTo>
                  <a:lnTo>
                    <a:pt x="1148601" y="784412"/>
                  </a:lnTo>
                  <a:lnTo>
                    <a:pt x="1120588" y="784412"/>
                  </a:lnTo>
                  <a:lnTo>
                    <a:pt x="1120588" y="768848"/>
                  </a:lnTo>
                  <a:lnTo>
                    <a:pt x="1089460" y="768848"/>
                  </a:lnTo>
                  <a:lnTo>
                    <a:pt x="1089460" y="734608"/>
                  </a:lnTo>
                  <a:lnTo>
                    <a:pt x="1045883" y="734608"/>
                  </a:lnTo>
                  <a:lnTo>
                    <a:pt x="1045883" y="706593"/>
                  </a:lnTo>
                  <a:lnTo>
                    <a:pt x="1005421" y="706593"/>
                  </a:lnTo>
                  <a:lnTo>
                    <a:pt x="1005421" y="672353"/>
                  </a:lnTo>
                  <a:lnTo>
                    <a:pt x="968064" y="672353"/>
                  </a:lnTo>
                  <a:lnTo>
                    <a:pt x="968064" y="653677"/>
                  </a:lnTo>
                  <a:lnTo>
                    <a:pt x="918260" y="653677"/>
                  </a:lnTo>
                  <a:lnTo>
                    <a:pt x="918260" y="619437"/>
                  </a:lnTo>
                  <a:lnTo>
                    <a:pt x="843554" y="619437"/>
                  </a:lnTo>
                  <a:lnTo>
                    <a:pt x="843554" y="591422"/>
                  </a:lnTo>
                  <a:lnTo>
                    <a:pt x="806201" y="591422"/>
                  </a:lnTo>
                  <a:lnTo>
                    <a:pt x="806201" y="566519"/>
                  </a:lnTo>
                  <a:lnTo>
                    <a:pt x="781299" y="566519"/>
                  </a:lnTo>
                  <a:lnTo>
                    <a:pt x="781299" y="526054"/>
                  </a:lnTo>
                  <a:lnTo>
                    <a:pt x="750172" y="526054"/>
                  </a:lnTo>
                  <a:lnTo>
                    <a:pt x="750172" y="491814"/>
                  </a:lnTo>
                  <a:lnTo>
                    <a:pt x="728382" y="491814"/>
                  </a:lnTo>
                  <a:lnTo>
                    <a:pt x="728382" y="473137"/>
                  </a:lnTo>
                  <a:lnTo>
                    <a:pt x="678578" y="473137"/>
                  </a:lnTo>
                  <a:lnTo>
                    <a:pt x="678578" y="445122"/>
                  </a:lnTo>
                  <a:lnTo>
                    <a:pt x="641226" y="445122"/>
                  </a:lnTo>
                  <a:lnTo>
                    <a:pt x="641226" y="423333"/>
                  </a:lnTo>
                  <a:lnTo>
                    <a:pt x="613211" y="423333"/>
                  </a:lnTo>
                  <a:lnTo>
                    <a:pt x="613211" y="382868"/>
                  </a:lnTo>
                  <a:lnTo>
                    <a:pt x="526054" y="382868"/>
                  </a:lnTo>
                  <a:lnTo>
                    <a:pt x="526054" y="348627"/>
                  </a:lnTo>
                  <a:lnTo>
                    <a:pt x="504265" y="348627"/>
                  </a:lnTo>
                  <a:lnTo>
                    <a:pt x="504265" y="320612"/>
                  </a:lnTo>
                  <a:lnTo>
                    <a:pt x="476250" y="320612"/>
                  </a:lnTo>
                  <a:lnTo>
                    <a:pt x="476250" y="298824"/>
                  </a:lnTo>
                  <a:lnTo>
                    <a:pt x="448235" y="298824"/>
                  </a:lnTo>
                  <a:lnTo>
                    <a:pt x="448235" y="267696"/>
                  </a:lnTo>
                  <a:lnTo>
                    <a:pt x="395319" y="267696"/>
                  </a:lnTo>
                  <a:lnTo>
                    <a:pt x="395319" y="233456"/>
                  </a:lnTo>
                  <a:lnTo>
                    <a:pt x="345515" y="233456"/>
                  </a:lnTo>
                  <a:lnTo>
                    <a:pt x="345515" y="196104"/>
                  </a:lnTo>
                  <a:lnTo>
                    <a:pt x="261471" y="196104"/>
                  </a:lnTo>
                  <a:lnTo>
                    <a:pt x="261471" y="112059"/>
                  </a:lnTo>
                  <a:lnTo>
                    <a:pt x="233456" y="112059"/>
                  </a:lnTo>
                  <a:lnTo>
                    <a:pt x="233456" y="84044"/>
                  </a:lnTo>
                  <a:lnTo>
                    <a:pt x="192990" y="84044"/>
                  </a:lnTo>
                  <a:lnTo>
                    <a:pt x="192990" y="59142"/>
                  </a:lnTo>
                  <a:lnTo>
                    <a:pt x="161863" y="59142"/>
                  </a:lnTo>
                  <a:lnTo>
                    <a:pt x="161863" y="34240"/>
                  </a:lnTo>
                  <a:lnTo>
                    <a:pt x="93382" y="34240"/>
                  </a:lnTo>
                  <a:lnTo>
                    <a:pt x="93382" y="12451"/>
                  </a:lnTo>
                  <a:lnTo>
                    <a:pt x="62255" y="12451"/>
                  </a:lnTo>
                  <a:lnTo>
                    <a:pt x="6225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 name="Freeform: Shape 107">
              <a:extLst>
                <a:ext uri="{FF2B5EF4-FFF2-40B4-BE49-F238E27FC236}">
                  <a16:creationId xmlns:a16="http://schemas.microsoft.com/office/drawing/2014/main" id="{B9F9E899-1FB2-B797-8CFF-DD859B302D09}"/>
                </a:ext>
              </a:extLst>
            </p:cNvPr>
            <p:cNvSpPr/>
            <p:nvPr/>
          </p:nvSpPr>
          <p:spPr>
            <a:xfrm>
              <a:off x="3817657" y="23574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9" name="Freeform: Shape 108">
              <a:extLst>
                <a:ext uri="{FF2B5EF4-FFF2-40B4-BE49-F238E27FC236}">
                  <a16:creationId xmlns:a16="http://schemas.microsoft.com/office/drawing/2014/main" id="{5AC885F5-A222-6F90-F0FB-CF6D331BFDE5}"/>
                </a:ext>
              </a:extLst>
            </p:cNvPr>
            <p:cNvSpPr/>
            <p:nvPr/>
          </p:nvSpPr>
          <p:spPr>
            <a:xfrm>
              <a:off x="3893857" y="23955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0" name="Freeform: Shape 109">
              <a:extLst>
                <a:ext uri="{FF2B5EF4-FFF2-40B4-BE49-F238E27FC236}">
                  <a16:creationId xmlns:a16="http://schemas.microsoft.com/office/drawing/2014/main" id="{A4B0A8FA-16A2-DF61-A56D-82611AC29A97}"/>
                </a:ext>
              </a:extLst>
            </p:cNvPr>
            <p:cNvSpPr/>
            <p:nvPr/>
          </p:nvSpPr>
          <p:spPr>
            <a:xfrm>
              <a:off x="3931957" y="24145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1" name="Freeform: Shape 110">
              <a:extLst>
                <a:ext uri="{FF2B5EF4-FFF2-40B4-BE49-F238E27FC236}">
                  <a16:creationId xmlns:a16="http://schemas.microsoft.com/office/drawing/2014/main" id="{94420421-21EA-9F50-C281-DB9DBDD283F4}"/>
                </a:ext>
              </a:extLst>
            </p:cNvPr>
            <p:cNvSpPr/>
            <p:nvPr/>
          </p:nvSpPr>
          <p:spPr>
            <a:xfrm>
              <a:off x="3970057" y="2452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2" name="Freeform: Shape 111">
              <a:extLst>
                <a:ext uri="{FF2B5EF4-FFF2-40B4-BE49-F238E27FC236}">
                  <a16:creationId xmlns:a16="http://schemas.microsoft.com/office/drawing/2014/main" id="{7E9F2EE7-FE22-46D6-D8A5-90A357A20E8F}"/>
                </a:ext>
              </a:extLst>
            </p:cNvPr>
            <p:cNvSpPr/>
            <p:nvPr/>
          </p:nvSpPr>
          <p:spPr>
            <a:xfrm>
              <a:off x="4027207" y="25288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3" name="Freeform: Shape 112">
              <a:extLst>
                <a:ext uri="{FF2B5EF4-FFF2-40B4-BE49-F238E27FC236}">
                  <a16:creationId xmlns:a16="http://schemas.microsoft.com/office/drawing/2014/main" id="{A5F84E07-6C0E-051D-78B2-1BFB5ED656BE}"/>
                </a:ext>
              </a:extLst>
            </p:cNvPr>
            <p:cNvSpPr/>
            <p:nvPr/>
          </p:nvSpPr>
          <p:spPr>
            <a:xfrm>
              <a:off x="4084357" y="256698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4" name="Freeform: Shape 113">
              <a:extLst>
                <a:ext uri="{FF2B5EF4-FFF2-40B4-BE49-F238E27FC236}">
                  <a16:creationId xmlns:a16="http://schemas.microsoft.com/office/drawing/2014/main" id="{BA7C05C6-D865-6B1B-DB8D-F994881A99F7}"/>
                </a:ext>
              </a:extLst>
            </p:cNvPr>
            <p:cNvSpPr/>
            <p:nvPr/>
          </p:nvSpPr>
          <p:spPr>
            <a:xfrm>
              <a:off x="4141507" y="26050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5" name="Freeform: Shape 114">
              <a:extLst>
                <a:ext uri="{FF2B5EF4-FFF2-40B4-BE49-F238E27FC236}">
                  <a16:creationId xmlns:a16="http://schemas.microsoft.com/office/drawing/2014/main" id="{B3575C25-35B5-4050-9A76-B43D5968D964}"/>
                </a:ext>
              </a:extLst>
            </p:cNvPr>
            <p:cNvSpPr/>
            <p:nvPr/>
          </p:nvSpPr>
          <p:spPr>
            <a:xfrm>
              <a:off x="4198657" y="26622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6" name="Freeform: Shape 115">
              <a:extLst>
                <a:ext uri="{FF2B5EF4-FFF2-40B4-BE49-F238E27FC236}">
                  <a16:creationId xmlns:a16="http://schemas.microsoft.com/office/drawing/2014/main" id="{A80EB9EB-1C3D-3224-9FB7-60EC89DB9C7F}"/>
                </a:ext>
              </a:extLst>
            </p:cNvPr>
            <p:cNvSpPr/>
            <p:nvPr/>
          </p:nvSpPr>
          <p:spPr>
            <a:xfrm>
              <a:off x="4389158" y="281463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7" name="Freeform: Shape 116">
              <a:extLst>
                <a:ext uri="{FF2B5EF4-FFF2-40B4-BE49-F238E27FC236}">
                  <a16:creationId xmlns:a16="http://schemas.microsoft.com/office/drawing/2014/main" id="{AE52485D-7604-D93B-E15D-50AA1C6B584B}"/>
                </a:ext>
              </a:extLst>
            </p:cNvPr>
            <p:cNvSpPr/>
            <p:nvPr/>
          </p:nvSpPr>
          <p:spPr>
            <a:xfrm>
              <a:off x="4617758" y="296704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8" name="Freeform: Shape 117">
              <a:extLst>
                <a:ext uri="{FF2B5EF4-FFF2-40B4-BE49-F238E27FC236}">
                  <a16:creationId xmlns:a16="http://schemas.microsoft.com/office/drawing/2014/main" id="{8FA740B4-FC65-1C01-87B6-956155BEFA81}"/>
                </a:ext>
              </a:extLst>
            </p:cNvPr>
            <p:cNvSpPr/>
            <p:nvPr/>
          </p:nvSpPr>
          <p:spPr>
            <a:xfrm>
              <a:off x="4998758" y="319564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9" name="Freeform: Shape 118">
              <a:extLst>
                <a:ext uri="{FF2B5EF4-FFF2-40B4-BE49-F238E27FC236}">
                  <a16:creationId xmlns:a16="http://schemas.microsoft.com/office/drawing/2014/main" id="{7F903238-1AE3-DCFE-6411-E08F25080DD1}"/>
                </a:ext>
              </a:extLst>
            </p:cNvPr>
            <p:cNvSpPr/>
            <p:nvPr/>
          </p:nvSpPr>
          <p:spPr>
            <a:xfrm>
              <a:off x="5379758" y="34242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0" name="Freeform: Shape 119">
              <a:extLst>
                <a:ext uri="{FF2B5EF4-FFF2-40B4-BE49-F238E27FC236}">
                  <a16:creationId xmlns:a16="http://schemas.microsoft.com/office/drawing/2014/main" id="{FD3DCDC4-7BAE-7ED4-F9AA-942CF0BFFE4D}"/>
                </a:ext>
              </a:extLst>
            </p:cNvPr>
            <p:cNvSpPr/>
            <p:nvPr/>
          </p:nvSpPr>
          <p:spPr>
            <a:xfrm>
              <a:off x="6122708" y="38814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1" name="Freeform: Shape 120">
              <a:extLst>
                <a:ext uri="{FF2B5EF4-FFF2-40B4-BE49-F238E27FC236}">
                  <a16:creationId xmlns:a16="http://schemas.microsoft.com/office/drawing/2014/main" id="{58EF68A9-BEEA-9BCA-2185-B7D2740B41B3}"/>
                </a:ext>
              </a:extLst>
            </p:cNvPr>
            <p:cNvSpPr/>
            <p:nvPr/>
          </p:nvSpPr>
          <p:spPr>
            <a:xfrm>
              <a:off x="6217957"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2" name="Freeform: Shape 121">
              <a:extLst>
                <a:ext uri="{FF2B5EF4-FFF2-40B4-BE49-F238E27FC236}">
                  <a16:creationId xmlns:a16="http://schemas.microsoft.com/office/drawing/2014/main" id="{968C9F55-EBA3-C61B-6D1B-96526F8F26A3}"/>
                </a:ext>
              </a:extLst>
            </p:cNvPr>
            <p:cNvSpPr/>
            <p:nvPr/>
          </p:nvSpPr>
          <p:spPr>
            <a:xfrm>
              <a:off x="6294157"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3" name="Freeform: Shape 122">
              <a:extLst>
                <a:ext uri="{FF2B5EF4-FFF2-40B4-BE49-F238E27FC236}">
                  <a16:creationId xmlns:a16="http://schemas.microsoft.com/office/drawing/2014/main" id="{FAF23372-78D8-F964-4F9E-BDBA09EB1DE9}"/>
                </a:ext>
              </a:extLst>
            </p:cNvPr>
            <p:cNvSpPr/>
            <p:nvPr/>
          </p:nvSpPr>
          <p:spPr>
            <a:xfrm>
              <a:off x="6408457" y="39766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4" name="Freeform: Shape 123">
              <a:extLst>
                <a:ext uri="{FF2B5EF4-FFF2-40B4-BE49-F238E27FC236}">
                  <a16:creationId xmlns:a16="http://schemas.microsoft.com/office/drawing/2014/main" id="{37D758B3-989E-2C98-F8CA-CE73BE01E945}"/>
                </a:ext>
              </a:extLst>
            </p:cNvPr>
            <p:cNvSpPr/>
            <p:nvPr/>
          </p:nvSpPr>
          <p:spPr>
            <a:xfrm>
              <a:off x="6522767" y="40147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5" name="Freeform: Shape 124">
              <a:extLst>
                <a:ext uri="{FF2B5EF4-FFF2-40B4-BE49-F238E27FC236}">
                  <a16:creationId xmlns:a16="http://schemas.microsoft.com/office/drawing/2014/main" id="{49B1829C-FFD5-3E3C-8836-F70F553764FA}"/>
                </a:ext>
              </a:extLst>
            </p:cNvPr>
            <p:cNvSpPr/>
            <p:nvPr/>
          </p:nvSpPr>
          <p:spPr>
            <a:xfrm>
              <a:off x="6560867" y="40147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6" name="Freeform: Shape 125">
              <a:extLst>
                <a:ext uri="{FF2B5EF4-FFF2-40B4-BE49-F238E27FC236}">
                  <a16:creationId xmlns:a16="http://schemas.microsoft.com/office/drawing/2014/main" id="{E882DEDD-3E91-441C-1062-B8A29DB82EE3}"/>
                </a:ext>
              </a:extLst>
            </p:cNvPr>
            <p:cNvSpPr/>
            <p:nvPr/>
          </p:nvSpPr>
          <p:spPr>
            <a:xfrm>
              <a:off x="6598967" y="4033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7" name="Freeform: Shape 126">
              <a:extLst>
                <a:ext uri="{FF2B5EF4-FFF2-40B4-BE49-F238E27FC236}">
                  <a16:creationId xmlns:a16="http://schemas.microsoft.com/office/drawing/2014/main" id="{9A5A1130-E675-1B94-B799-93D573ED999E}"/>
                </a:ext>
              </a:extLst>
            </p:cNvPr>
            <p:cNvSpPr/>
            <p:nvPr/>
          </p:nvSpPr>
          <p:spPr>
            <a:xfrm>
              <a:off x="6637067" y="4033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8" name="Freeform: Shape 127">
              <a:extLst>
                <a:ext uri="{FF2B5EF4-FFF2-40B4-BE49-F238E27FC236}">
                  <a16:creationId xmlns:a16="http://schemas.microsoft.com/office/drawing/2014/main" id="{6E34155E-7FD6-32AF-5611-9BF0AA7145CE}"/>
                </a:ext>
              </a:extLst>
            </p:cNvPr>
            <p:cNvSpPr/>
            <p:nvPr/>
          </p:nvSpPr>
          <p:spPr>
            <a:xfrm>
              <a:off x="6694217"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9" name="Freeform: Shape 128">
              <a:extLst>
                <a:ext uri="{FF2B5EF4-FFF2-40B4-BE49-F238E27FC236}">
                  <a16:creationId xmlns:a16="http://schemas.microsoft.com/office/drawing/2014/main" id="{727A5F10-25D4-0A5A-BA53-9FD15DFE059F}"/>
                </a:ext>
              </a:extLst>
            </p:cNvPr>
            <p:cNvSpPr/>
            <p:nvPr/>
          </p:nvSpPr>
          <p:spPr>
            <a:xfrm>
              <a:off x="673231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0" name="Freeform: Shape 129">
              <a:extLst>
                <a:ext uri="{FF2B5EF4-FFF2-40B4-BE49-F238E27FC236}">
                  <a16:creationId xmlns:a16="http://schemas.microsoft.com/office/drawing/2014/main" id="{D89267FD-BACC-AC01-4EE7-6231037B6260}"/>
                </a:ext>
              </a:extLst>
            </p:cNvPr>
            <p:cNvSpPr/>
            <p:nvPr/>
          </p:nvSpPr>
          <p:spPr>
            <a:xfrm>
              <a:off x="680851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1" name="Freeform: Shape 130">
              <a:extLst>
                <a:ext uri="{FF2B5EF4-FFF2-40B4-BE49-F238E27FC236}">
                  <a16:creationId xmlns:a16="http://schemas.microsoft.com/office/drawing/2014/main" id="{B6C56682-FB56-F53C-4086-5D46414E834A}"/>
                </a:ext>
              </a:extLst>
            </p:cNvPr>
            <p:cNvSpPr/>
            <p:nvPr/>
          </p:nvSpPr>
          <p:spPr>
            <a:xfrm>
              <a:off x="682756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2" name="Freeform: Shape 131">
              <a:extLst>
                <a:ext uri="{FF2B5EF4-FFF2-40B4-BE49-F238E27FC236}">
                  <a16:creationId xmlns:a16="http://schemas.microsoft.com/office/drawing/2014/main" id="{54F0C755-7B8E-3DF1-289F-E6544B568B85}"/>
                </a:ext>
              </a:extLst>
            </p:cNvPr>
            <p:cNvSpPr/>
            <p:nvPr/>
          </p:nvSpPr>
          <p:spPr>
            <a:xfrm>
              <a:off x="686566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3" name="Freeform: Shape 132">
              <a:extLst>
                <a:ext uri="{FF2B5EF4-FFF2-40B4-BE49-F238E27FC236}">
                  <a16:creationId xmlns:a16="http://schemas.microsoft.com/office/drawing/2014/main" id="{AC64FB13-5903-50F2-20EF-84103634F6DC}"/>
                </a:ext>
              </a:extLst>
            </p:cNvPr>
            <p:cNvSpPr/>
            <p:nvPr/>
          </p:nvSpPr>
          <p:spPr>
            <a:xfrm>
              <a:off x="6884717" y="40909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4" name="Freeform: Shape 133">
              <a:extLst>
                <a:ext uri="{FF2B5EF4-FFF2-40B4-BE49-F238E27FC236}">
                  <a16:creationId xmlns:a16="http://schemas.microsoft.com/office/drawing/2014/main" id="{2DE6700B-682B-3F90-CBC9-5C924050BD11}"/>
                </a:ext>
              </a:extLst>
            </p:cNvPr>
            <p:cNvSpPr/>
            <p:nvPr/>
          </p:nvSpPr>
          <p:spPr>
            <a:xfrm>
              <a:off x="69228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5" name="Freeform: Shape 134">
              <a:extLst>
                <a:ext uri="{FF2B5EF4-FFF2-40B4-BE49-F238E27FC236}">
                  <a16:creationId xmlns:a16="http://schemas.microsoft.com/office/drawing/2014/main" id="{6EB5228E-9A68-3A23-1E18-4D46DA005CAC}"/>
                </a:ext>
              </a:extLst>
            </p:cNvPr>
            <p:cNvSpPr/>
            <p:nvPr/>
          </p:nvSpPr>
          <p:spPr>
            <a:xfrm>
              <a:off x="69990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6" name="Freeform: Shape 135">
              <a:extLst>
                <a:ext uri="{FF2B5EF4-FFF2-40B4-BE49-F238E27FC236}">
                  <a16:creationId xmlns:a16="http://schemas.microsoft.com/office/drawing/2014/main" id="{F7E086FA-6E0C-CD32-8AEF-FCFD33F0D9FD}"/>
                </a:ext>
              </a:extLst>
            </p:cNvPr>
            <p:cNvSpPr/>
            <p:nvPr/>
          </p:nvSpPr>
          <p:spPr>
            <a:xfrm>
              <a:off x="70371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7" name="Freeform: Shape 136">
              <a:extLst>
                <a:ext uri="{FF2B5EF4-FFF2-40B4-BE49-F238E27FC236}">
                  <a16:creationId xmlns:a16="http://schemas.microsoft.com/office/drawing/2014/main" id="{260E1C5A-EED6-25B4-E522-169E8D1E5535}"/>
                </a:ext>
              </a:extLst>
            </p:cNvPr>
            <p:cNvSpPr/>
            <p:nvPr/>
          </p:nvSpPr>
          <p:spPr>
            <a:xfrm>
              <a:off x="70752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8" name="Freeform: Shape 137">
              <a:extLst>
                <a:ext uri="{FF2B5EF4-FFF2-40B4-BE49-F238E27FC236}">
                  <a16:creationId xmlns:a16="http://schemas.microsoft.com/office/drawing/2014/main" id="{18D80835-19DE-E083-6CD9-FEB2503868C2}"/>
                </a:ext>
              </a:extLst>
            </p:cNvPr>
            <p:cNvSpPr/>
            <p:nvPr/>
          </p:nvSpPr>
          <p:spPr>
            <a:xfrm>
              <a:off x="7113317"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9" name="Freeform: Shape 138">
              <a:extLst>
                <a:ext uri="{FF2B5EF4-FFF2-40B4-BE49-F238E27FC236}">
                  <a16:creationId xmlns:a16="http://schemas.microsoft.com/office/drawing/2014/main" id="{59AD0B1B-154A-E60B-EAFC-DA3DE7F3968F}"/>
                </a:ext>
              </a:extLst>
            </p:cNvPr>
            <p:cNvSpPr/>
            <p:nvPr/>
          </p:nvSpPr>
          <p:spPr>
            <a:xfrm>
              <a:off x="7227617" y="4148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0" name="Freeform: Shape 139">
              <a:extLst>
                <a:ext uri="{FF2B5EF4-FFF2-40B4-BE49-F238E27FC236}">
                  <a16:creationId xmlns:a16="http://schemas.microsoft.com/office/drawing/2014/main" id="{3432E925-E3E7-EBFE-EB26-59D3D1B820E1}"/>
                </a:ext>
              </a:extLst>
            </p:cNvPr>
            <p:cNvSpPr/>
            <p:nvPr/>
          </p:nvSpPr>
          <p:spPr>
            <a:xfrm>
              <a:off x="7265717" y="41862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1" name="Freeform: Shape 140">
              <a:extLst>
                <a:ext uri="{FF2B5EF4-FFF2-40B4-BE49-F238E27FC236}">
                  <a16:creationId xmlns:a16="http://schemas.microsoft.com/office/drawing/2014/main" id="{FDE4C377-81B2-8AB0-99D3-BCB1BBA356CE}"/>
                </a:ext>
              </a:extLst>
            </p:cNvPr>
            <p:cNvSpPr/>
            <p:nvPr/>
          </p:nvSpPr>
          <p:spPr>
            <a:xfrm>
              <a:off x="73419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2" name="Freeform: Shape 141">
              <a:extLst>
                <a:ext uri="{FF2B5EF4-FFF2-40B4-BE49-F238E27FC236}">
                  <a16:creationId xmlns:a16="http://schemas.microsoft.com/office/drawing/2014/main" id="{9FE0B39F-94E0-3AF0-7DC1-102295B23577}"/>
                </a:ext>
              </a:extLst>
            </p:cNvPr>
            <p:cNvSpPr/>
            <p:nvPr/>
          </p:nvSpPr>
          <p:spPr>
            <a:xfrm>
              <a:off x="73800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3" name="Freeform: Shape 142">
              <a:extLst>
                <a:ext uri="{FF2B5EF4-FFF2-40B4-BE49-F238E27FC236}">
                  <a16:creationId xmlns:a16="http://schemas.microsoft.com/office/drawing/2014/main" id="{17B890E2-2E3B-8E02-52B1-D2FC9C38CA2F}"/>
                </a:ext>
              </a:extLst>
            </p:cNvPr>
            <p:cNvSpPr/>
            <p:nvPr/>
          </p:nvSpPr>
          <p:spPr>
            <a:xfrm>
              <a:off x="74181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4" name="Freeform: Shape 143">
              <a:extLst>
                <a:ext uri="{FF2B5EF4-FFF2-40B4-BE49-F238E27FC236}">
                  <a16:creationId xmlns:a16="http://schemas.microsoft.com/office/drawing/2014/main" id="{4D84BCDA-96D7-3C2F-81C2-F7F1CB43CBA3}"/>
                </a:ext>
              </a:extLst>
            </p:cNvPr>
            <p:cNvSpPr/>
            <p:nvPr/>
          </p:nvSpPr>
          <p:spPr>
            <a:xfrm>
              <a:off x="74943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5" name="Freeform: Shape 144">
              <a:extLst>
                <a:ext uri="{FF2B5EF4-FFF2-40B4-BE49-F238E27FC236}">
                  <a16:creationId xmlns:a16="http://schemas.microsoft.com/office/drawing/2014/main" id="{D5A58CC8-9A8F-B7A6-58C6-B7EFD1F336AE}"/>
                </a:ext>
              </a:extLst>
            </p:cNvPr>
            <p:cNvSpPr/>
            <p:nvPr/>
          </p:nvSpPr>
          <p:spPr>
            <a:xfrm>
              <a:off x="75705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6" name="Freeform: Shape 145">
              <a:extLst>
                <a:ext uri="{FF2B5EF4-FFF2-40B4-BE49-F238E27FC236}">
                  <a16:creationId xmlns:a16="http://schemas.microsoft.com/office/drawing/2014/main" id="{2622A4FC-70DC-37C0-1E77-4D5AE18F90D5}"/>
                </a:ext>
              </a:extLst>
            </p:cNvPr>
            <p:cNvSpPr/>
            <p:nvPr/>
          </p:nvSpPr>
          <p:spPr>
            <a:xfrm>
              <a:off x="76086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7" name="Freeform: Shape 146">
              <a:extLst>
                <a:ext uri="{FF2B5EF4-FFF2-40B4-BE49-F238E27FC236}">
                  <a16:creationId xmlns:a16="http://schemas.microsoft.com/office/drawing/2014/main" id="{A13019DB-D0E4-8F49-3B77-4D7585032D60}"/>
                </a:ext>
              </a:extLst>
            </p:cNvPr>
            <p:cNvSpPr/>
            <p:nvPr/>
          </p:nvSpPr>
          <p:spPr>
            <a:xfrm>
              <a:off x="7703867" y="42624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8" name="Freeform: Shape 147">
              <a:extLst>
                <a:ext uri="{FF2B5EF4-FFF2-40B4-BE49-F238E27FC236}">
                  <a16:creationId xmlns:a16="http://schemas.microsoft.com/office/drawing/2014/main" id="{AB092635-5577-9910-7E83-AB74EBC4A6C7}"/>
                </a:ext>
              </a:extLst>
            </p:cNvPr>
            <p:cNvSpPr/>
            <p:nvPr/>
          </p:nvSpPr>
          <p:spPr>
            <a:xfrm>
              <a:off x="787531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9" name="Freeform: Shape 148">
              <a:extLst>
                <a:ext uri="{FF2B5EF4-FFF2-40B4-BE49-F238E27FC236}">
                  <a16:creationId xmlns:a16="http://schemas.microsoft.com/office/drawing/2014/main" id="{201C211E-3C07-8D3F-F203-3F79E216E1CF}"/>
                </a:ext>
              </a:extLst>
            </p:cNvPr>
            <p:cNvSpPr/>
            <p:nvPr/>
          </p:nvSpPr>
          <p:spPr>
            <a:xfrm>
              <a:off x="791341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0" name="Freeform: Shape 149">
              <a:extLst>
                <a:ext uri="{FF2B5EF4-FFF2-40B4-BE49-F238E27FC236}">
                  <a16:creationId xmlns:a16="http://schemas.microsoft.com/office/drawing/2014/main" id="{58E29B16-7962-AB33-D2FC-A5D1DD944E3F}"/>
                </a:ext>
              </a:extLst>
            </p:cNvPr>
            <p:cNvSpPr/>
            <p:nvPr/>
          </p:nvSpPr>
          <p:spPr>
            <a:xfrm>
              <a:off x="797057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1" name="Freeform: Shape 150">
              <a:extLst>
                <a:ext uri="{FF2B5EF4-FFF2-40B4-BE49-F238E27FC236}">
                  <a16:creationId xmlns:a16="http://schemas.microsoft.com/office/drawing/2014/main" id="{0D82EAB3-E4D7-9BD9-E9BA-C3DA44DD7DB3}"/>
                </a:ext>
              </a:extLst>
            </p:cNvPr>
            <p:cNvSpPr/>
            <p:nvPr/>
          </p:nvSpPr>
          <p:spPr>
            <a:xfrm>
              <a:off x="798962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2" name="Freeform: Shape 151">
              <a:extLst>
                <a:ext uri="{FF2B5EF4-FFF2-40B4-BE49-F238E27FC236}">
                  <a16:creationId xmlns:a16="http://schemas.microsoft.com/office/drawing/2014/main" id="{CE1994F1-B638-0BE8-573E-5667C7B57BA8}"/>
                </a:ext>
              </a:extLst>
            </p:cNvPr>
            <p:cNvSpPr/>
            <p:nvPr/>
          </p:nvSpPr>
          <p:spPr>
            <a:xfrm>
              <a:off x="821822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3" name="Freeform: Shape 152">
              <a:extLst>
                <a:ext uri="{FF2B5EF4-FFF2-40B4-BE49-F238E27FC236}">
                  <a16:creationId xmlns:a16="http://schemas.microsoft.com/office/drawing/2014/main" id="{4EC783DB-D0A4-05D8-809D-64874281B31A}"/>
                </a:ext>
              </a:extLst>
            </p:cNvPr>
            <p:cNvSpPr/>
            <p:nvPr/>
          </p:nvSpPr>
          <p:spPr>
            <a:xfrm>
              <a:off x="825632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4" name="Freeform: Shape 153">
              <a:extLst>
                <a:ext uri="{FF2B5EF4-FFF2-40B4-BE49-F238E27FC236}">
                  <a16:creationId xmlns:a16="http://schemas.microsoft.com/office/drawing/2014/main" id="{EC5DB7EA-661A-EA3B-D556-1BA74C3F7C69}"/>
                </a:ext>
              </a:extLst>
            </p:cNvPr>
            <p:cNvSpPr/>
            <p:nvPr/>
          </p:nvSpPr>
          <p:spPr>
            <a:xfrm>
              <a:off x="831347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dirty="0"/>
            </a:p>
          </p:txBody>
        </p:sp>
        <p:sp>
          <p:nvSpPr>
            <p:cNvPr id="155" name="Freeform: Shape 154">
              <a:extLst>
                <a:ext uri="{FF2B5EF4-FFF2-40B4-BE49-F238E27FC236}">
                  <a16:creationId xmlns:a16="http://schemas.microsoft.com/office/drawing/2014/main" id="{8045C8CD-0523-548D-E2A3-35DBC225F81A}"/>
                </a:ext>
              </a:extLst>
            </p:cNvPr>
            <p:cNvSpPr/>
            <p:nvPr/>
          </p:nvSpPr>
          <p:spPr>
            <a:xfrm>
              <a:off x="844682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156" name="Group 155">
            <a:extLst>
              <a:ext uri="{FF2B5EF4-FFF2-40B4-BE49-F238E27FC236}">
                <a16:creationId xmlns:a16="http://schemas.microsoft.com/office/drawing/2014/main" id="{BAF2348E-91CC-AE00-A2E3-A78CEB2BAB20}"/>
              </a:ext>
            </a:extLst>
          </p:cNvPr>
          <p:cNvGrpSpPr/>
          <p:nvPr/>
        </p:nvGrpSpPr>
        <p:grpSpPr>
          <a:xfrm>
            <a:off x="1147745" y="2503303"/>
            <a:ext cx="4811204" cy="2088000"/>
            <a:chOff x="3693944" y="2366962"/>
            <a:chExt cx="4811204" cy="2128360"/>
          </a:xfrm>
        </p:grpSpPr>
        <p:sp>
          <p:nvSpPr>
            <p:cNvPr id="157" name="Freeform: Shape 156">
              <a:extLst>
                <a:ext uri="{FF2B5EF4-FFF2-40B4-BE49-F238E27FC236}">
                  <a16:creationId xmlns:a16="http://schemas.microsoft.com/office/drawing/2014/main" id="{CD9AA68A-7E68-F48B-3E7C-48219E90AB15}"/>
                </a:ext>
              </a:extLst>
            </p:cNvPr>
            <p:cNvSpPr/>
            <p:nvPr/>
          </p:nvSpPr>
          <p:spPr>
            <a:xfrm>
              <a:off x="3693944" y="2408455"/>
              <a:ext cx="4811003" cy="2041700"/>
            </a:xfrm>
            <a:custGeom>
              <a:avLst/>
              <a:gdLst>
                <a:gd name="connsiteX0" fmla="*/ 0 w 4811003"/>
                <a:gd name="connsiteY0" fmla="*/ 0 h 2041700"/>
                <a:gd name="connsiteX1" fmla="*/ 70556 w 4811003"/>
                <a:gd name="connsiteY1" fmla="*/ 0 h 2041700"/>
                <a:gd name="connsiteX2" fmla="*/ 70556 w 4811003"/>
                <a:gd name="connsiteY2" fmla="*/ 30868 h 2041700"/>
                <a:gd name="connsiteX3" fmla="*/ 123472 w 4811003"/>
                <a:gd name="connsiteY3" fmla="*/ 30868 h 2041700"/>
                <a:gd name="connsiteX4" fmla="*/ 123472 w 4811003"/>
                <a:gd name="connsiteY4" fmla="*/ 48507 h 2041700"/>
                <a:gd name="connsiteX5" fmla="*/ 207257 w 4811003"/>
                <a:gd name="connsiteY5" fmla="*/ 48507 h 2041700"/>
                <a:gd name="connsiteX6" fmla="*/ 207257 w 4811003"/>
                <a:gd name="connsiteY6" fmla="*/ 101424 h 2041700"/>
                <a:gd name="connsiteX7" fmla="*/ 246945 w 4811003"/>
                <a:gd name="connsiteY7" fmla="*/ 101424 h 2041700"/>
                <a:gd name="connsiteX8" fmla="*/ 246945 w 4811003"/>
                <a:gd name="connsiteY8" fmla="*/ 132291 h 2041700"/>
                <a:gd name="connsiteX9" fmla="*/ 304271 w 4811003"/>
                <a:gd name="connsiteY9" fmla="*/ 132291 h 2041700"/>
                <a:gd name="connsiteX10" fmla="*/ 304271 w 4811003"/>
                <a:gd name="connsiteY10" fmla="*/ 189618 h 2041700"/>
                <a:gd name="connsiteX11" fmla="*/ 366007 w 4811003"/>
                <a:gd name="connsiteY11" fmla="*/ 189618 h 2041700"/>
                <a:gd name="connsiteX12" fmla="*/ 366007 w 4811003"/>
                <a:gd name="connsiteY12" fmla="*/ 238125 h 2041700"/>
                <a:gd name="connsiteX13" fmla="*/ 432153 w 4811003"/>
                <a:gd name="connsiteY13" fmla="*/ 238125 h 2041700"/>
                <a:gd name="connsiteX14" fmla="*/ 432153 w 4811003"/>
                <a:gd name="connsiteY14" fmla="*/ 282222 h 2041700"/>
                <a:gd name="connsiteX15" fmla="*/ 476250 w 4811003"/>
                <a:gd name="connsiteY15" fmla="*/ 282222 h 2041700"/>
                <a:gd name="connsiteX16" fmla="*/ 476250 w 4811003"/>
                <a:gd name="connsiteY16" fmla="*/ 317500 h 2041700"/>
                <a:gd name="connsiteX17" fmla="*/ 524756 w 4811003"/>
                <a:gd name="connsiteY17" fmla="*/ 317500 h 2041700"/>
                <a:gd name="connsiteX18" fmla="*/ 524756 w 4811003"/>
                <a:gd name="connsiteY18" fmla="*/ 348368 h 2041700"/>
                <a:gd name="connsiteX19" fmla="*/ 586493 w 4811003"/>
                <a:gd name="connsiteY19" fmla="*/ 348368 h 2041700"/>
                <a:gd name="connsiteX20" fmla="*/ 586493 w 4811003"/>
                <a:gd name="connsiteY20" fmla="*/ 401285 h 2041700"/>
                <a:gd name="connsiteX21" fmla="*/ 608542 w 4811003"/>
                <a:gd name="connsiteY21" fmla="*/ 401285 h 2041700"/>
                <a:gd name="connsiteX22" fmla="*/ 608542 w 4811003"/>
                <a:gd name="connsiteY22" fmla="*/ 445382 h 2041700"/>
                <a:gd name="connsiteX23" fmla="*/ 643819 w 4811003"/>
                <a:gd name="connsiteY23" fmla="*/ 445382 h 2041700"/>
                <a:gd name="connsiteX24" fmla="*/ 643819 w 4811003"/>
                <a:gd name="connsiteY24" fmla="*/ 480660 h 2041700"/>
                <a:gd name="connsiteX25" fmla="*/ 714375 w 4811003"/>
                <a:gd name="connsiteY25" fmla="*/ 480660 h 2041700"/>
                <a:gd name="connsiteX26" fmla="*/ 714375 w 4811003"/>
                <a:gd name="connsiteY26" fmla="*/ 520347 h 2041700"/>
                <a:gd name="connsiteX27" fmla="*/ 754062 w 4811003"/>
                <a:gd name="connsiteY27" fmla="*/ 520347 h 2041700"/>
                <a:gd name="connsiteX28" fmla="*/ 754062 w 4811003"/>
                <a:gd name="connsiteY28" fmla="*/ 555625 h 2041700"/>
                <a:gd name="connsiteX29" fmla="*/ 820209 w 4811003"/>
                <a:gd name="connsiteY29" fmla="*/ 555625 h 2041700"/>
                <a:gd name="connsiteX30" fmla="*/ 820209 w 4811003"/>
                <a:gd name="connsiteY30" fmla="*/ 612951 h 2041700"/>
                <a:gd name="connsiteX31" fmla="*/ 842257 w 4811003"/>
                <a:gd name="connsiteY31" fmla="*/ 612951 h 2041700"/>
                <a:gd name="connsiteX32" fmla="*/ 842257 w 4811003"/>
                <a:gd name="connsiteY32" fmla="*/ 635000 h 2041700"/>
                <a:gd name="connsiteX33" fmla="*/ 859895 w 4811003"/>
                <a:gd name="connsiteY33" fmla="*/ 635000 h 2041700"/>
                <a:gd name="connsiteX34" fmla="*/ 859895 w 4811003"/>
                <a:gd name="connsiteY34" fmla="*/ 665868 h 2041700"/>
                <a:gd name="connsiteX35" fmla="*/ 895173 w 4811003"/>
                <a:gd name="connsiteY35" fmla="*/ 665868 h 2041700"/>
                <a:gd name="connsiteX36" fmla="*/ 895173 w 4811003"/>
                <a:gd name="connsiteY36" fmla="*/ 687917 h 2041700"/>
                <a:gd name="connsiteX37" fmla="*/ 926042 w 4811003"/>
                <a:gd name="connsiteY37" fmla="*/ 687917 h 2041700"/>
                <a:gd name="connsiteX38" fmla="*/ 926042 w 4811003"/>
                <a:gd name="connsiteY38" fmla="*/ 714375 h 2041700"/>
                <a:gd name="connsiteX39" fmla="*/ 952502 w 4811003"/>
                <a:gd name="connsiteY39" fmla="*/ 714375 h 2041700"/>
                <a:gd name="connsiteX40" fmla="*/ 952502 w 4811003"/>
                <a:gd name="connsiteY40" fmla="*/ 754062 h 2041700"/>
                <a:gd name="connsiteX41" fmla="*/ 978963 w 4811003"/>
                <a:gd name="connsiteY41" fmla="*/ 754062 h 2041700"/>
                <a:gd name="connsiteX42" fmla="*/ 978963 w 4811003"/>
                <a:gd name="connsiteY42" fmla="*/ 758472 h 2041700"/>
                <a:gd name="connsiteX43" fmla="*/ 996594 w 4811003"/>
                <a:gd name="connsiteY43" fmla="*/ 758472 h 2041700"/>
                <a:gd name="connsiteX44" fmla="*/ 996594 w 4811003"/>
                <a:gd name="connsiteY44" fmla="*/ 780521 h 2041700"/>
                <a:gd name="connsiteX45" fmla="*/ 1009824 w 4811003"/>
                <a:gd name="connsiteY45" fmla="*/ 780521 h 2041700"/>
                <a:gd name="connsiteX46" fmla="*/ 1009824 w 4811003"/>
                <a:gd name="connsiteY46" fmla="*/ 793750 h 2041700"/>
                <a:gd name="connsiteX47" fmla="*/ 1036284 w 4811003"/>
                <a:gd name="connsiteY47" fmla="*/ 793750 h 2041700"/>
                <a:gd name="connsiteX48" fmla="*/ 1036284 w 4811003"/>
                <a:gd name="connsiteY48" fmla="*/ 815799 h 2041700"/>
                <a:gd name="connsiteX49" fmla="*/ 1075975 w 4811003"/>
                <a:gd name="connsiteY49" fmla="*/ 815799 h 2041700"/>
                <a:gd name="connsiteX50" fmla="*/ 1075975 w 4811003"/>
                <a:gd name="connsiteY50" fmla="*/ 846666 h 2041700"/>
                <a:gd name="connsiteX51" fmla="*/ 1098025 w 4811003"/>
                <a:gd name="connsiteY51" fmla="*/ 846666 h 2041700"/>
                <a:gd name="connsiteX52" fmla="*/ 1098025 w 4811003"/>
                <a:gd name="connsiteY52" fmla="*/ 886354 h 2041700"/>
                <a:gd name="connsiteX53" fmla="*/ 1137706 w 4811003"/>
                <a:gd name="connsiteY53" fmla="*/ 886354 h 2041700"/>
                <a:gd name="connsiteX54" fmla="*/ 1137706 w 4811003"/>
                <a:gd name="connsiteY54" fmla="*/ 908403 h 2041700"/>
                <a:gd name="connsiteX55" fmla="*/ 1212678 w 4811003"/>
                <a:gd name="connsiteY55" fmla="*/ 908403 h 2041700"/>
                <a:gd name="connsiteX56" fmla="*/ 1212678 w 4811003"/>
                <a:gd name="connsiteY56" fmla="*/ 939267 h 2041700"/>
                <a:gd name="connsiteX57" fmla="*/ 1252359 w 4811003"/>
                <a:gd name="connsiteY57" fmla="*/ 939267 h 2041700"/>
                <a:gd name="connsiteX58" fmla="*/ 1252359 w 4811003"/>
                <a:gd name="connsiteY58" fmla="*/ 970138 h 2041700"/>
                <a:gd name="connsiteX59" fmla="*/ 1322920 w 4811003"/>
                <a:gd name="connsiteY59" fmla="*/ 970138 h 2041700"/>
                <a:gd name="connsiteX60" fmla="*/ 1322920 w 4811003"/>
                <a:gd name="connsiteY60" fmla="*/ 987778 h 2041700"/>
                <a:gd name="connsiteX61" fmla="*/ 1362601 w 4811003"/>
                <a:gd name="connsiteY61" fmla="*/ 987778 h 2041700"/>
                <a:gd name="connsiteX62" fmla="*/ 1362601 w 4811003"/>
                <a:gd name="connsiteY62" fmla="*/ 1001008 h 2041700"/>
                <a:gd name="connsiteX63" fmla="*/ 1402292 w 4811003"/>
                <a:gd name="connsiteY63" fmla="*/ 1001008 h 2041700"/>
                <a:gd name="connsiteX64" fmla="*/ 1402292 w 4811003"/>
                <a:gd name="connsiteY64" fmla="*/ 1040699 h 2041700"/>
                <a:gd name="connsiteX65" fmla="*/ 1441983 w 4811003"/>
                <a:gd name="connsiteY65" fmla="*/ 1040699 h 2041700"/>
                <a:gd name="connsiteX66" fmla="*/ 1441983 w 4811003"/>
                <a:gd name="connsiteY66" fmla="*/ 1080380 h 2041700"/>
                <a:gd name="connsiteX67" fmla="*/ 1490484 w 4811003"/>
                <a:gd name="connsiteY67" fmla="*/ 1080380 h 2041700"/>
                <a:gd name="connsiteX68" fmla="*/ 1490484 w 4811003"/>
                <a:gd name="connsiteY68" fmla="*/ 1111251 h 2041700"/>
                <a:gd name="connsiteX69" fmla="*/ 1561045 w 4811003"/>
                <a:gd name="connsiteY69" fmla="*/ 1111251 h 2041700"/>
                <a:gd name="connsiteX70" fmla="*/ 1561045 w 4811003"/>
                <a:gd name="connsiteY70" fmla="*/ 1137711 h 2041700"/>
                <a:gd name="connsiteX71" fmla="*/ 1587496 w 4811003"/>
                <a:gd name="connsiteY71" fmla="*/ 1137711 h 2041700"/>
                <a:gd name="connsiteX72" fmla="*/ 1587496 w 4811003"/>
                <a:gd name="connsiteY72" fmla="*/ 1164162 h 2041700"/>
                <a:gd name="connsiteX73" fmla="*/ 1618367 w 4811003"/>
                <a:gd name="connsiteY73" fmla="*/ 1164162 h 2041700"/>
                <a:gd name="connsiteX74" fmla="*/ 1618367 w 4811003"/>
                <a:gd name="connsiteY74" fmla="*/ 1186213 h 2041700"/>
                <a:gd name="connsiteX75" fmla="*/ 1644827 w 4811003"/>
                <a:gd name="connsiteY75" fmla="*/ 1186213 h 2041700"/>
                <a:gd name="connsiteX76" fmla="*/ 1644827 w 4811003"/>
                <a:gd name="connsiteY76" fmla="*/ 1212673 h 2041700"/>
                <a:gd name="connsiteX77" fmla="*/ 1719789 w 4811003"/>
                <a:gd name="connsiteY77" fmla="*/ 1212673 h 2041700"/>
                <a:gd name="connsiteX78" fmla="*/ 1719789 w 4811003"/>
                <a:gd name="connsiteY78" fmla="*/ 1217083 h 2041700"/>
                <a:gd name="connsiteX79" fmla="*/ 1768300 w 4811003"/>
                <a:gd name="connsiteY79" fmla="*/ 1217083 h 2041700"/>
                <a:gd name="connsiteX80" fmla="*/ 1768300 w 4811003"/>
                <a:gd name="connsiteY80" fmla="*/ 1247954 h 2041700"/>
                <a:gd name="connsiteX81" fmla="*/ 1799170 w 4811003"/>
                <a:gd name="connsiteY81" fmla="*/ 1247954 h 2041700"/>
                <a:gd name="connsiteX82" fmla="*/ 1799170 w 4811003"/>
                <a:gd name="connsiteY82" fmla="*/ 1287635 h 2041700"/>
                <a:gd name="connsiteX83" fmla="*/ 1825621 w 4811003"/>
                <a:gd name="connsiteY83" fmla="*/ 1287635 h 2041700"/>
                <a:gd name="connsiteX84" fmla="*/ 1825621 w 4811003"/>
                <a:gd name="connsiteY84" fmla="*/ 1305275 h 2041700"/>
                <a:gd name="connsiteX85" fmla="*/ 1847671 w 4811003"/>
                <a:gd name="connsiteY85" fmla="*/ 1305275 h 2041700"/>
                <a:gd name="connsiteX86" fmla="*/ 1847671 w 4811003"/>
                <a:gd name="connsiteY86" fmla="*/ 1331736 h 2041700"/>
                <a:gd name="connsiteX87" fmla="*/ 1869722 w 4811003"/>
                <a:gd name="connsiteY87" fmla="*/ 1331736 h 2041700"/>
                <a:gd name="connsiteX88" fmla="*/ 1869722 w 4811003"/>
                <a:gd name="connsiteY88" fmla="*/ 1362606 h 2041700"/>
                <a:gd name="connsiteX89" fmla="*/ 1905002 w 4811003"/>
                <a:gd name="connsiteY89" fmla="*/ 1362606 h 2041700"/>
                <a:gd name="connsiteX90" fmla="*/ 1905002 w 4811003"/>
                <a:gd name="connsiteY90" fmla="*/ 1384657 h 2041700"/>
                <a:gd name="connsiteX91" fmla="*/ 1962324 w 4811003"/>
                <a:gd name="connsiteY91" fmla="*/ 1384657 h 2041700"/>
                <a:gd name="connsiteX92" fmla="*/ 1962324 w 4811003"/>
                <a:gd name="connsiteY92" fmla="*/ 1415517 h 2041700"/>
                <a:gd name="connsiteX93" fmla="*/ 2015245 w 4811003"/>
                <a:gd name="connsiteY93" fmla="*/ 1415517 h 2041700"/>
                <a:gd name="connsiteX94" fmla="*/ 2015245 w 4811003"/>
                <a:gd name="connsiteY94" fmla="*/ 1450798 h 2041700"/>
                <a:gd name="connsiteX95" fmla="*/ 2063746 w 4811003"/>
                <a:gd name="connsiteY95" fmla="*/ 1450798 h 2041700"/>
                <a:gd name="connsiteX96" fmla="*/ 2063746 w 4811003"/>
                <a:gd name="connsiteY96" fmla="*/ 1464028 h 2041700"/>
                <a:gd name="connsiteX97" fmla="*/ 2103437 w 4811003"/>
                <a:gd name="connsiteY97" fmla="*/ 1464028 h 2041700"/>
                <a:gd name="connsiteX98" fmla="*/ 2103437 w 4811003"/>
                <a:gd name="connsiteY98" fmla="*/ 1490489 h 2041700"/>
                <a:gd name="connsiteX99" fmla="*/ 2173998 w 4811003"/>
                <a:gd name="connsiteY99" fmla="*/ 1490489 h 2041700"/>
                <a:gd name="connsiteX100" fmla="*/ 2173998 w 4811003"/>
                <a:gd name="connsiteY100" fmla="*/ 1521350 h 2041700"/>
                <a:gd name="connsiteX101" fmla="*/ 2240140 w 4811003"/>
                <a:gd name="connsiteY101" fmla="*/ 1521350 h 2041700"/>
                <a:gd name="connsiteX102" fmla="*/ 2240140 w 4811003"/>
                <a:gd name="connsiteY102" fmla="*/ 1547810 h 2041700"/>
                <a:gd name="connsiteX103" fmla="*/ 2297461 w 4811003"/>
                <a:gd name="connsiteY103" fmla="*/ 1547810 h 2041700"/>
                <a:gd name="connsiteX104" fmla="*/ 2297461 w 4811003"/>
                <a:gd name="connsiteY104" fmla="*/ 1569861 h 2041700"/>
                <a:gd name="connsiteX105" fmla="*/ 2359202 w 4811003"/>
                <a:gd name="connsiteY105" fmla="*/ 1569861 h 2041700"/>
                <a:gd name="connsiteX106" fmla="*/ 2359202 w 4811003"/>
                <a:gd name="connsiteY106" fmla="*/ 1591911 h 2041700"/>
                <a:gd name="connsiteX107" fmla="*/ 2420934 w 4811003"/>
                <a:gd name="connsiteY107" fmla="*/ 1591911 h 2041700"/>
                <a:gd name="connsiteX108" fmla="*/ 2420934 w 4811003"/>
                <a:gd name="connsiteY108" fmla="*/ 1622782 h 2041700"/>
                <a:gd name="connsiteX109" fmla="*/ 2482675 w 4811003"/>
                <a:gd name="connsiteY109" fmla="*/ 1622782 h 2041700"/>
                <a:gd name="connsiteX110" fmla="*/ 2482675 w 4811003"/>
                <a:gd name="connsiteY110" fmla="*/ 1627192 h 2041700"/>
                <a:gd name="connsiteX111" fmla="*/ 2522365 w 4811003"/>
                <a:gd name="connsiteY111" fmla="*/ 1627192 h 2041700"/>
                <a:gd name="connsiteX112" fmla="*/ 2522365 w 4811003"/>
                <a:gd name="connsiteY112" fmla="*/ 1649232 h 2041700"/>
                <a:gd name="connsiteX113" fmla="*/ 2601737 w 4811003"/>
                <a:gd name="connsiteY113" fmla="*/ 1649232 h 2041700"/>
                <a:gd name="connsiteX114" fmla="*/ 2601737 w 4811003"/>
                <a:gd name="connsiteY114" fmla="*/ 1671283 h 2041700"/>
                <a:gd name="connsiteX115" fmla="*/ 2667879 w 4811003"/>
                <a:gd name="connsiteY115" fmla="*/ 1671283 h 2041700"/>
                <a:gd name="connsiteX116" fmla="*/ 2667879 w 4811003"/>
                <a:gd name="connsiteY116" fmla="*/ 1710973 h 2041700"/>
                <a:gd name="connsiteX117" fmla="*/ 2778121 w 4811003"/>
                <a:gd name="connsiteY117" fmla="*/ 1710973 h 2041700"/>
                <a:gd name="connsiteX118" fmla="*/ 2778121 w 4811003"/>
                <a:gd name="connsiteY118" fmla="*/ 1750664 h 2041700"/>
                <a:gd name="connsiteX119" fmla="*/ 2831042 w 4811003"/>
                <a:gd name="connsiteY119" fmla="*/ 1750664 h 2041700"/>
                <a:gd name="connsiteX120" fmla="*/ 2831042 w 4811003"/>
                <a:gd name="connsiteY120" fmla="*/ 1777115 h 2041700"/>
                <a:gd name="connsiteX121" fmla="*/ 2958925 w 4811003"/>
                <a:gd name="connsiteY121" fmla="*/ 1777115 h 2041700"/>
                <a:gd name="connsiteX122" fmla="*/ 2958925 w 4811003"/>
                <a:gd name="connsiteY122" fmla="*/ 1790345 h 2041700"/>
                <a:gd name="connsiteX123" fmla="*/ 3003025 w 4811003"/>
                <a:gd name="connsiteY123" fmla="*/ 1790345 h 2041700"/>
                <a:gd name="connsiteX124" fmla="*/ 3003025 w 4811003"/>
                <a:gd name="connsiteY124" fmla="*/ 1807986 h 2041700"/>
                <a:gd name="connsiteX125" fmla="*/ 3042707 w 4811003"/>
                <a:gd name="connsiteY125" fmla="*/ 1807986 h 2041700"/>
                <a:gd name="connsiteX126" fmla="*/ 3042707 w 4811003"/>
                <a:gd name="connsiteY126" fmla="*/ 1847676 h 2041700"/>
                <a:gd name="connsiteX127" fmla="*/ 3086807 w 4811003"/>
                <a:gd name="connsiteY127" fmla="*/ 1847676 h 2041700"/>
                <a:gd name="connsiteX128" fmla="*/ 3086807 w 4811003"/>
                <a:gd name="connsiteY128" fmla="*/ 1860907 h 2041700"/>
                <a:gd name="connsiteX129" fmla="*/ 3139719 w 4811003"/>
                <a:gd name="connsiteY129" fmla="*/ 1860907 h 2041700"/>
                <a:gd name="connsiteX130" fmla="*/ 3139719 w 4811003"/>
                <a:gd name="connsiteY130" fmla="*/ 1896177 h 2041700"/>
                <a:gd name="connsiteX131" fmla="*/ 3413124 w 4811003"/>
                <a:gd name="connsiteY131" fmla="*/ 1896177 h 2041700"/>
                <a:gd name="connsiteX132" fmla="*/ 3413124 w 4811003"/>
                <a:gd name="connsiteY132" fmla="*/ 1944688 h 2041700"/>
                <a:gd name="connsiteX133" fmla="*/ 3704170 w 4811003"/>
                <a:gd name="connsiteY133" fmla="*/ 1944688 h 2041700"/>
                <a:gd name="connsiteX134" fmla="*/ 3704170 w 4811003"/>
                <a:gd name="connsiteY134" fmla="*/ 1984379 h 2041700"/>
                <a:gd name="connsiteX135" fmla="*/ 4286253 w 4811003"/>
                <a:gd name="connsiteY135" fmla="*/ 1984379 h 2041700"/>
                <a:gd name="connsiteX136" fmla="*/ 4286253 w 4811003"/>
                <a:gd name="connsiteY136" fmla="*/ 2041700 h 2041700"/>
                <a:gd name="connsiteX137" fmla="*/ 4811004 w 4811003"/>
                <a:gd name="connsiteY137" fmla="*/ 2041700 h 204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4811003" h="2041700">
                  <a:moveTo>
                    <a:pt x="0" y="0"/>
                  </a:moveTo>
                  <a:lnTo>
                    <a:pt x="70556" y="0"/>
                  </a:lnTo>
                  <a:lnTo>
                    <a:pt x="70556" y="30868"/>
                  </a:lnTo>
                  <a:lnTo>
                    <a:pt x="123472" y="30868"/>
                  </a:lnTo>
                  <a:lnTo>
                    <a:pt x="123472" y="48507"/>
                  </a:lnTo>
                  <a:lnTo>
                    <a:pt x="207257" y="48507"/>
                  </a:lnTo>
                  <a:lnTo>
                    <a:pt x="207257" y="101424"/>
                  </a:lnTo>
                  <a:lnTo>
                    <a:pt x="246945" y="101424"/>
                  </a:lnTo>
                  <a:lnTo>
                    <a:pt x="246945" y="132291"/>
                  </a:lnTo>
                  <a:lnTo>
                    <a:pt x="304271" y="132291"/>
                  </a:lnTo>
                  <a:lnTo>
                    <a:pt x="304271" y="189618"/>
                  </a:lnTo>
                  <a:lnTo>
                    <a:pt x="366007" y="189618"/>
                  </a:lnTo>
                  <a:lnTo>
                    <a:pt x="366007" y="238125"/>
                  </a:lnTo>
                  <a:lnTo>
                    <a:pt x="432153" y="238125"/>
                  </a:lnTo>
                  <a:lnTo>
                    <a:pt x="432153" y="282222"/>
                  </a:lnTo>
                  <a:lnTo>
                    <a:pt x="476250" y="282222"/>
                  </a:lnTo>
                  <a:lnTo>
                    <a:pt x="476250" y="317500"/>
                  </a:lnTo>
                  <a:lnTo>
                    <a:pt x="524756" y="317500"/>
                  </a:lnTo>
                  <a:lnTo>
                    <a:pt x="524756" y="348368"/>
                  </a:lnTo>
                  <a:lnTo>
                    <a:pt x="586493" y="348368"/>
                  </a:lnTo>
                  <a:lnTo>
                    <a:pt x="586493" y="401285"/>
                  </a:lnTo>
                  <a:lnTo>
                    <a:pt x="608542" y="401285"/>
                  </a:lnTo>
                  <a:lnTo>
                    <a:pt x="608542" y="445382"/>
                  </a:lnTo>
                  <a:lnTo>
                    <a:pt x="643819" y="445382"/>
                  </a:lnTo>
                  <a:lnTo>
                    <a:pt x="643819" y="480660"/>
                  </a:lnTo>
                  <a:lnTo>
                    <a:pt x="714375" y="480660"/>
                  </a:lnTo>
                  <a:lnTo>
                    <a:pt x="714375" y="520347"/>
                  </a:lnTo>
                  <a:lnTo>
                    <a:pt x="754062" y="520347"/>
                  </a:lnTo>
                  <a:lnTo>
                    <a:pt x="754062" y="555625"/>
                  </a:lnTo>
                  <a:lnTo>
                    <a:pt x="820209" y="555625"/>
                  </a:lnTo>
                  <a:lnTo>
                    <a:pt x="820209" y="612951"/>
                  </a:lnTo>
                  <a:lnTo>
                    <a:pt x="842257" y="612951"/>
                  </a:lnTo>
                  <a:lnTo>
                    <a:pt x="842257" y="635000"/>
                  </a:lnTo>
                  <a:lnTo>
                    <a:pt x="859895" y="635000"/>
                  </a:lnTo>
                  <a:lnTo>
                    <a:pt x="859895" y="665868"/>
                  </a:lnTo>
                  <a:lnTo>
                    <a:pt x="895173" y="665868"/>
                  </a:lnTo>
                  <a:lnTo>
                    <a:pt x="895173" y="687917"/>
                  </a:lnTo>
                  <a:lnTo>
                    <a:pt x="926042" y="687917"/>
                  </a:lnTo>
                  <a:lnTo>
                    <a:pt x="926042" y="714375"/>
                  </a:lnTo>
                  <a:lnTo>
                    <a:pt x="952502" y="714375"/>
                  </a:lnTo>
                  <a:lnTo>
                    <a:pt x="952502" y="754062"/>
                  </a:lnTo>
                  <a:lnTo>
                    <a:pt x="978963" y="754062"/>
                  </a:lnTo>
                  <a:lnTo>
                    <a:pt x="978963" y="758472"/>
                  </a:lnTo>
                  <a:lnTo>
                    <a:pt x="996594" y="758472"/>
                  </a:lnTo>
                  <a:lnTo>
                    <a:pt x="996594" y="780521"/>
                  </a:lnTo>
                  <a:lnTo>
                    <a:pt x="1009824" y="780521"/>
                  </a:lnTo>
                  <a:lnTo>
                    <a:pt x="1009824" y="793750"/>
                  </a:lnTo>
                  <a:lnTo>
                    <a:pt x="1036284" y="793750"/>
                  </a:lnTo>
                  <a:lnTo>
                    <a:pt x="1036284" y="815799"/>
                  </a:lnTo>
                  <a:lnTo>
                    <a:pt x="1075975" y="815799"/>
                  </a:lnTo>
                  <a:lnTo>
                    <a:pt x="1075975" y="846666"/>
                  </a:lnTo>
                  <a:lnTo>
                    <a:pt x="1098025" y="846666"/>
                  </a:lnTo>
                  <a:lnTo>
                    <a:pt x="1098025" y="886354"/>
                  </a:lnTo>
                  <a:lnTo>
                    <a:pt x="1137706" y="886354"/>
                  </a:lnTo>
                  <a:lnTo>
                    <a:pt x="1137706" y="908403"/>
                  </a:lnTo>
                  <a:lnTo>
                    <a:pt x="1212678" y="908403"/>
                  </a:lnTo>
                  <a:lnTo>
                    <a:pt x="1212678" y="939267"/>
                  </a:lnTo>
                  <a:lnTo>
                    <a:pt x="1252359" y="939267"/>
                  </a:lnTo>
                  <a:lnTo>
                    <a:pt x="1252359" y="970138"/>
                  </a:lnTo>
                  <a:lnTo>
                    <a:pt x="1322920" y="970138"/>
                  </a:lnTo>
                  <a:lnTo>
                    <a:pt x="1322920" y="987778"/>
                  </a:lnTo>
                  <a:lnTo>
                    <a:pt x="1362601" y="987778"/>
                  </a:lnTo>
                  <a:lnTo>
                    <a:pt x="1362601" y="1001008"/>
                  </a:lnTo>
                  <a:lnTo>
                    <a:pt x="1402292" y="1001008"/>
                  </a:lnTo>
                  <a:lnTo>
                    <a:pt x="1402292" y="1040699"/>
                  </a:lnTo>
                  <a:lnTo>
                    <a:pt x="1441983" y="1040699"/>
                  </a:lnTo>
                  <a:lnTo>
                    <a:pt x="1441983" y="1080380"/>
                  </a:lnTo>
                  <a:lnTo>
                    <a:pt x="1490484" y="1080380"/>
                  </a:lnTo>
                  <a:lnTo>
                    <a:pt x="1490484" y="1111251"/>
                  </a:lnTo>
                  <a:lnTo>
                    <a:pt x="1561045" y="1111251"/>
                  </a:lnTo>
                  <a:lnTo>
                    <a:pt x="1561045" y="1137711"/>
                  </a:lnTo>
                  <a:lnTo>
                    <a:pt x="1587496" y="1137711"/>
                  </a:lnTo>
                  <a:lnTo>
                    <a:pt x="1587496" y="1164162"/>
                  </a:lnTo>
                  <a:lnTo>
                    <a:pt x="1618367" y="1164162"/>
                  </a:lnTo>
                  <a:lnTo>
                    <a:pt x="1618367" y="1186213"/>
                  </a:lnTo>
                  <a:lnTo>
                    <a:pt x="1644827" y="1186213"/>
                  </a:lnTo>
                  <a:lnTo>
                    <a:pt x="1644827" y="1212673"/>
                  </a:lnTo>
                  <a:lnTo>
                    <a:pt x="1719789" y="1212673"/>
                  </a:lnTo>
                  <a:lnTo>
                    <a:pt x="1719789" y="1217083"/>
                  </a:lnTo>
                  <a:lnTo>
                    <a:pt x="1768300" y="1217083"/>
                  </a:lnTo>
                  <a:lnTo>
                    <a:pt x="1768300" y="1247954"/>
                  </a:lnTo>
                  <a:lnTo>
                    <a:pt x="1799170" y="1247954"/>
                  </a:lnTo>
                  <a:lnTo>
                    <a:pt x="1799170" y="1287635"/>
                  </a:lnTo>
                  <a:lnTo>
                    <a:pt x="1825621" y="1287635"/>
                  </a:lnTo>
                  <a:lnTo>
                    <a:pt x="1825621" y="1305275"/>
                  </a:lnTo>
                  <a:lnTo>
                    <a:pt x="1847671" y="1305275"/>
                  </a:lnTo>
                  <a:lnTo>
                    <a:pt x="1847671" y="1331736"/>
                  </a:lnTo>
                  <a:lnTo>
                    <a:pt x="1869722" y="1331736"/>
                  </a:lnTo>
                  <a:lnTo>
                    <a:pt x="1869722" y="1362606"/>
                  </a:lnTo>
                  <a:lnTo>
                    <a:pt x="1905002" y="1362606"/>
                  </a:lnTo>
                  <a:lnTo>
                    <a:pt x="1905002" y="1384657"/>
                  </a:lnTo>
                  <a:lnTo>
                    <a:pt x="1962324" y="1384657"/>
                  </a:lnTo>
                  <a:lnTo>
                    <a:pt x="1962324" y="1415517"/>
                  </a:lnTo>
                  <a:lnTo>
                    <a:pt x="2015245" y="1415517"/>
                  </a:lnTo>
                  <a:lnTo>
                    <a:pt x="2015245" y="1450798"/>
                  </a:lnTo>
                  <a:lnTo>
                    <a:pt x="2063746" y="1450798"/>
                  </a:lnTo>
                  <a:lnTo>
                    <a:pt x="2063746" y="1464028"/>
                  </a:lnTo>
                  <a:lnTo>
                    <a:pt x="2103437" y="1464028"/>
                  </a:lnTo>
                  <a:lnTo>
                    <a:pt x="2103437" y="1490489"/>
                  </a:lnTo>
                  <a:lnTo>
                    <a:pt x="2173998" y="1490489"/>
                  </a:lnTo>
                  <a:lnTo>
                    <a:pt x="2173998" y="1521350"/>
                  </a:lnTo>
                  <a:lnTo>
                    <a:pt x="2240140" y="1521350"/>
                  </a:lnTo>
                  <a:lnTo>
                    <a:pt x="2240140" y="1547810"/>
                  </a:lnTo>
                  <a:lnTo>
                    <a:pt x="2297461" y="1547810"/>
                  </a:lnTo>
                  <a:lnTo>
                    <a:pt x="2297461" y="1569861"/>
                  </a:lnTo>
                  <a:lnTo>
                    <a:pt x="2359202" y="1569861"/>
                  </a:lnTo>
                  <a:lnTo>
                    <a:pt x="2359202" y="1591911"/>
                  </a:lnTo>
                  <a:lnTo>
                    <a:pt x="2420934" y="1591911"/>
                  </a:lnTo>
                  <a:lnTo>
                    <a:pt x="2420934" y="1622782"/>
                  </a:lnTo>
                  <a:lnTo>
                    <a:pt x="2482675" y="1622782"/>
                  </a:lnTo>
                  <a:lnTo>
                    <a:pt x="2482675" y="1627192"/>
                  </a:lnTo>
                  <a:lnTo>
                    <a:pt x="2522365" y="1627192"/>
                  </a:lnTo>
                  <a:lnTo>
                    <a:pt x="2522365" y="1649232"/>
                  </a:lnTo>
                  <a:lnTo>
                    <a:pt x="2601737" y="1649232"/>
                  </a:lnTo>
                  <a:lnTo>
                    <a:pt x="2601737" y="1671283"/>
                  </a:lnTo>
                  <a:lnTo>
                    <a:pt x="2667879" y="1671283"/>
                  </a:lnTo>
                  <a:lnTo>
                    <a:pt x="2667879" y="1710973"/>
                  </a:lnTo>
                  <a:lnTo>
                    <a:pt x="2778121" y="1710973"/>
                  </a:lnTo>
                  <a:lnTo>
                    <a:pt x="2778121" y="1750664"/>
                  </a:lnTo>
                  <a:lnTo>
                    <a:pt x="2831042" y="1750664"/>
                  </a:lnTo>
                  <a:lnTo>
                    <a:pt x="2831042" y="1777115"/>
                  </a:lnTo>
                  <a:lnTo>
                    <a:pt x="2958925" y="1777115"/>
                  </a:lnTo>
                  <a:lnTo>
                    <a:pt x="2958925" y="1790345"/>
                  </a:lnTo>
                  <a:lnTo>
                    <a:pt x="3003025" y="1790345"/>
                  </a:lnTo>
                  <a:lnTo>
                    <a:pt x="3003025" y="1807986"/>
                  </a:lnTo>
                  <a:lnTo>
                    <a:pt x="3042707" y="1807986"/>
                  </a:lnTo>
                  <a:lnTo>
                    <a:pt x="3042707" y="1847676"/>
                  </a:lnTo>
                  <a:lnTo>
                    <a:pt x="3086807" y="1847676"/>
                  </a:lnTo>
                  <a:lnTo>
                    <a:pt x="3086807" y="1860907"/>
                  </a:lnTo>
                  <a:lnTo>
                    <a:pt x="3139719" y="1860907"/>
                  </a:lnTo>
                  <a:lnTo>
                    <a:pt x="3139719" y="1896177"/>
                  </a:lnTo>
                  <a:lnTo>
                    <a:pt x="3413124" y="1896177"/>
                  </a:lnTo>
                  <a:lnTo>
                    <a:pt x="3413124" y="1944688"/>
                  </a:lnTo>
                  <a:lnTo>
                    <a:pt x="3704170" y="1944688"/>
                  </a:lnTo>
                  <a:lnTo>
                    <a:pt x="3704170" y="1984379"/>
                  </a:lnTo>
                  <a:lnTo>
                    <a:pt x="4286253" y="1984379"/>
                  </a:lnTo>
                  <a:lnTo>
                    <a:pt x="4286253" y="2041700"/>
                  </a:lnTo>
                  <a:lnTo>
                    <a:pt x="4811004" y="20417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8" name="Freeform: Shape 157">
              <a:extLst>
                <a:ext uri="{FF2B5EF4-FFF2-40B4-BE49-F238E27FC236}">
                  <a16:creationId xmlns:a16="http://schemas.microsoft.com/office/drawing/2014/main" id="{C0E24249-5AC0-F053-E416-31365178B451}"/>
                </a:ext>
              </a:extLst>
            </p:cNvPr>
            <p:cNvSpPr/>
            <p:nvPr/>
          </p:nvSpPr>
          <p:spPr>
            <a:xfrm>
              <a:off x="3695003" y="23669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9" name="Freeform: Shape 158">
              <a:extLst>
                <a:ext uri="{FF2B5EF4-FFF2-40B4-BE49-F238E27FC236}">
                  <a16:creationId xmlns:a16="http://schemas.microsoft.com/office/drawing/2014/main" id="{881F6422-AFB5-8716-6780-E5F57075D38C}"/>
                </a:ext>
              </a:extLst>
            </p:cNvPr>
            <p:cNvSpPr/>
            <p:nvPr/>
          </p:nvSpPr>
          <p:spPr>
            <a:xfrm>
              <a:off x="3752153" y="23669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0" name="Freeform: Shape 159">
              <a:extLst>
                <a:ext uri="{FF2B5EF4-FFF2-40B4-BE49-F238E27FC236}">
                  <a16:creationId xmlns:a16="http://schemas.microsoft.com/office/drawing/2014/main" id="{16352F33-521D-7382-3E5F-E210070BF738}"/>
                </a:ext>
              </a:extLst>
            </p:cNvPr>
            <p:cNvSpPr/>
            <p:nvPr/>
          </p:nvSpPr>
          <p:spPr>
            <a:xfrm>
              <a:off x="3771203" y="23860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1" name="Freeform: Shape 160">
              <a:extLst>
                <a:ext uri="{FF2B5EF4-FFF2-40B4-BE49-F238E27FC236}">
                  <a16:creationId xmlns:a16="http://schemas.microsoft.com/office/drawing/2014/main" id="{347094B6-3EEE-8835-E5B2-9010B99E27C8}"/>
                </a:ext>
              </a:extLst>
            </p:cNvPr>
            <p:cNvSpPr/>
            <p:nvPr/>
          </p:nvSpPr>
          <p:spPr>
            <a:xfrm>
              <a:off x="3809303" y="24050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2" name="Freeform: Shape 161">
              <a:extLst>
                <a:ext uri="{FF2B5EF4-FFF2-40B4-BE49-F238E27FC236}">
                  <a16:creationId xmlns:a16="http://schemas.microsoft.com/office/drawing/2014/main" id="{D55DF9FE-D87A-C6AD-B148-CCECBB462A51}"/>
                </a:ext>
              </a:extLst>
            </p:cNvPr>
            <p:cNvSpPr/>
            <p:nvPr/>
          </p:nvSpPr>
          <p:spPr>
            <a:xfrm>
              <a:off x="3847403" y="24050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3" name="Freeform: Shape 162">
              <a:extLst>
                <a:ext uri="{FF2B5EF4-FFF2-40B4-BE49-F238E27FC236}">
                  <a16:creationId xmlns:a16="http://schemas.microsoft.com/office/drawing/2014/main" id="{C46DE924-D14E-0BA7-5505-6B5352D13D9B}"/>
                </a:ext>
              </a:extLst>
            </p:cNvPr>
            <p:cNvSpPr/>
            <p:nvPr/>
          </p:nvSpPr>
          <p:spPr>
            <a:xfrm>
              <a:off x="3885503" y="24622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4" name="Freeform: Shape 163">
              <a:extLst>
                <a:ext uri="{FF2B5EF4-FFF2-40B4-BE49-F238E27FC236}">
                  <a16:creationId xmlns:a16="http://schemas.microsoft.com/office/drawing/2014/main" id="{D04FB001-E67A-B9E7-9142-FA717B9776ED}"/>
                </a:ext>
              </a:extLst>
            </p:cNvPr>
            <p:cNvSpPr/>
            <p:nvPr/>
          </p:nvSpPr>
          <p:spPr>
            <a:xfrm>
              <a:off x="3923603" y="24622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5" name="Freeform: Shape 164">
              <a:extLst>
                <a:ext uri="{FF2B5EF4-FFF2-40B4-BE49-F238E27FC236}">
                  <a16:creationId xmlns:a16="http://schemas.microsoft.com/office/drawing/2014/main" id="{69197169-BD8B-0929-A373-7C1A907E7E76}"/>
                </a:ext>
              </a:extLst>
            </p:cNvPr>
            <p:cNvSpPr/>
            <p:nvPr/>
          </p:nvSpPr>
          <p:spPr>
            <a:xfrm>
              <a:off x="3961703" y="25003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6" name="Freeform: Shape 165">
              <a:extLst>
                <a:ext uri="{FF2B5EF4-FFF2-40B4-BE49-F238E27FC236}">
                  <a16:creationId xmlns:a16="http://schemas.microsoft.com/office/drawing/2014/main" id="{188C95B9-F5E8-2695-5D85-82BBC033C652}"/>
                </a:ext>
              </a:extLst>
            </p:cNvPr>
            <p:cNvSpPr/>
            <p:nvPr/>
          </p:nvSpPr>
          <p:spPr>
            <a:xfrm>
              <a:off x="4018853" y="25574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7" name="Freeform: Shape 166">
              <a:extLst>
                <a:ext uri="{FF2B5EF4-FFF2-40B4-BE49-F238E27FC236}">
                  <a16:creationId xmlns:a16="http://schemas.microsoft.com/office/drawing/2014/main" id="{CEA1C49E-A090-5E54-9FD4-969DB3014F7E}"/>
                </a:ext>
              </a:extLst>
            </p:cNvPr>
            <p:cNvSpPr/>
            <p:nvPr/>
          </p:nvSpPr>
          <p:spPr>
            <a:xfrm>
              <a:off x="4056953" y="25955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8" name="Freeform: Shape 167">
              <a:extLst>
                <a:ext uri="{FF2B5EF4-FFF2-40B4-BE49-F238E27FC236}">
                  <a16:creationId xmlns:a16="http://schemas.microsoft.com/office/drawing/2014/main" id="{699209CC-1FD6-AF86-ED23-C86DA8CA46FB}"/>
                </a:ext>
              </a:extLst>
            </p:cNvPr>
            <p:cNvSpPr/>
            <p:nvPr/>
          </p:nvSpPr>
          <p:spPr>
            <a:xfrm>
              <a:off x="4095053" y="25955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9" name="Freeform: Shape 168">
              <a:extLst>
                <a:ext uri="{FF2B5EF4-FFF2-40B4-BE49-F238E27FC236}">
                  <a16:creationId xmlns:a16="http://schemas.microsoft.com/office/drawing/2014/main" id="{AD65F2FE-2733-B03B-0F12-6B606F09E14D}"/>
                </a:ext>
              </a:extLst>
            </p:cNvPr>
            <p:cNvSpPr/>
            <p:nvPr/>
          </p:nvSpPr>
          <p:spPr>
            <a:xfrm>
              <a:off x="4133153" y="26527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0" name="Freeform: Shape 169">
              <a:extLst>
                <a:ext uri="{FF2B5EF4-FFF2-40B4-BE49-F238E27FC236}">
                  <a16:creationId xmlns:a16="http://schemas.microsoft.com/office/drawing/2014/main" id="{01B6B218-ED13-F72A-6A0E-2AD250F4C5D1}"/>
                </a:ext>
              </a:extLst>
            </p:cNvPr>
            <p:cNvSpPr/>
            <p:nvPr/>
          </p:nvSpPr>
          <p:spPr>
            <a:xfrm>
              <a:off x="4361753" y="284321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1" name="Freeform: Shape 170">
              <a:extLst>
                <a:ext uri="{FF2B5EF4-FFF2-40B4-BE49-F238E27FC236}">
                  <a16:creationId xmlns:a16="http://schemas.microsoft.com/office/drawing/2014/main" id="{0E1F454C-8700-5CE3-54AD-82F598451FD4}"/>
                </a:ext>
              </a:extLst>
            </p:cNvPr>
            <p:cNvSpPr/>
            <p:nvPr/>
          </p:nvSpPr>
          <p:spPr>
            <a:xfrm>
              <a:off x="5066604" y="335757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2" name="Freeform: Shape 171">
              <a:extLst>
                <a:ext uri="{FF2B5EF4-FFF2-40B4-BE49-F238E27FC236}">
                  <a16:creationId xmlns:a16="http://schemas.microsoft.com/office/drawing/2014/main" id="{0CA7C66E-8813-8FDD-B1B4-1578EB0B1A5C}"/>
                </a:ext>
              </a:extLst>
            </p:cNvPr>
            <p:cNvSpPr/>
            <p:nvPr/>
          </p:nvSpPr>
          <p:spPr>
            <a:xfrm>
              <a:off x="5219004" y="34718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3" name="Freeform: Shape 172">
              <a:extLst>
                <a:ext uri="{FF2B5EF4-FFF2-40B4-BE49-F238E27FC236}">
                  <a16:creationId xmlns:a16="http://schemas.microsoft.com/office/drawing/2014/main" id="{55896B07-3FBD-3EB6-3679-35F05C79C88C}"/>
                </a:ext>
              </a:extLst>
            </p:cNvPr>
            <p:cNvSpPr/>
            <p:nvPr/>
          </p:nvSpPr>
          <p:spPr>
            <a:xfrm>
              <a:off x="6057204"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4" name="Freeform: Shape 173">
              <a:extLst>
                <a:ext uri="{FF2B5EF4-FFF2-40B4-BE49-F238E27FC236}">
                  <a16:creationId xmlns:a16="http://schemas.microsoft.com/office/drawing/2014/main" id="{C2FAD28D-B18B-641A-3A83-42060FCB17C8}"/>
                </a:ext>
              </a:extLst>
            </p:cNvPr>
            <p:cNvSpPr/>
            <p:nvPr/>
          </p:nvSpPr>
          <p:spPr>
            <a:xfrm>
              <a:off x="6171504" y="39862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5" name="Freeform: Shape 174">
              <a:extLst>
                <a:ext uri="{FF2B5EF4-FFF2-40B4-BE49-F238E27FC236}">
                  <a16:creationId xmlns:a16="http://schemas.microsoft.com/office/drawing/2014/main" id="{C901DFF8-8D1B-A0A4-53E4-5F0D0019C290}"/>
                </a:ext>
              </a:extLst>
            </p:cNvPr>
            <p:cNvSpPr/>
            <p:nvPr/>
          </p:nvSpPr>
          <p:spPr>
            <a:xfrm>
              <a:off x="6247704" y="40052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6" name="Freeform: Shape 175">
              <a:extLst>
                <a:ext uri="{FF2B5EF4-FFF2-40B4-BE49-F238E27FC236}">
                  <a16:creationId xmlns:a16="http://schemas.microsoft.com/office/drawing/2014/main" id="{198D4B78-DC6D-F734-4668-222004109197}"/>
                </a:ext>
              </a:extLst>
            </p:cNvPr>
            <p:cNvSpPr/>
            <p:nvPr/>
          </p:nvSpPr>
          <p:spPr>
            <a:xfrm>
              <a:off x="6342954" y="40814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7" name="Freeform: Shape 176">
              <a:extLst>
                <a:ext uri="{FF2B5EF4-FFF2-40B4-BE49-F238E27FC236}">
                  <a16:creationId xmlns:a16="http://schemas.microsoft.com/office/drawing/2014/main" id="{2BF6A7E0-5A00-68B4-7202-B20E2A350E1E}"/>
                </a:ext>
              </a:extLst>
            </p:cNvPr>
            <p:cNvSpPr/>
            <p:nvPr/>
          </p:nvSpPr>
          <p:spPr>
            <a:xfrm>
              <a:off x="6514413" y="4138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8" name="Freeform: Shape 177">
              <a:extLst>
                <a:ext uri="{FF2B5EF4-FFF2-40B4-BE49-F238E27FC236}">
                  <a16:creationId xmlns:a16="http://schemas.microsoft.com/office/drawing/2014/main" id="{DAD48857-E3FF-9628-2EDB-D8602CC2C829}"/>
                </a:ext>
              </a:extLst>
            </p:cNvPr>
            <p:cNvSpPr/>
            <p:nvPr/>
          </p:nvSpPr>
          <p:spPr>
            <a:xfrm>
              <a:off x="6609663" y="4138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9" name="Freeform: Shape 178">
              <a:extLst>
                <a:ext uri="{FF2B5EF4-FFF2-40B4-BE49-F238E27FC236}">
                  <a16:creationId xmlns:a16="http://schemas.microsoft.com/office/drawing/2014/main" id="{6BD35AE4-399D-9800-E266-0B341D0697D9}"/>
                </a:ext>
              </a:extLst>
            </p:cNvPr>
            <p:cNvSpPr/>
            <p:nvPr/>
          </p:nvSpPr>
          <p:spPr>
            <a:xfrm>
              <a:off x="6647763" y="4138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0" name="Freeform: Shape 179">
              <a:extLst>
                <a:ext uri="{FF2B5EF4-FFF2-40B4-BE49-F238E27FC236}">
                  <a16:creationId xmlns:a16="http://schemas.microsoft.com/office/drawing/2014/main" id="{66E8C053-42AC-A021-F457-9F615164F4DE}"/>
                </a:ext>
              </a:extLst>
            </p:cNvPr>
            <p:cNvSpPr/>
            <p:nvPr/>
          </p:nvSpPr>
          <p:spPr>
            <a:xfrm>
              <a:off x="6685863" y="41767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1" name="Freeform: Shape 180">
              <a:extLst>
                <a:ext uri="{FF2B5EF4-FFF2-40B4-BE49-F238E27FC236}">
                  <a16:creationId xmlns:a16="http://schemas.microsoft.com/office/drawing/2014/main" id="{E089ED5C-FA16-E900-9B17-D9891F1C5DB3}"/>
                </a:ext>
              </a:extLst>
            </p:cNvPr>
            <p:cNvSpPr/>
            <p:nvPr/>
          </p:nvSpPr>
          <p:spPr>
            <a:xfrm>
              <a:off x="6743013" y="42148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2" name="Freeform: Shape 181">
              <a:extLst>
                <a:ext uri="{FF2B5EF4-FFF2-40B4-BE49-F238E27FC236}">
                  <a16:creationId xmlns:a16="http://schemas.microsoft.com/office/drawing/2014/main" id="{8D9DF915-A51F-28B8-8C07-248D3596FCA0}"/>
                </a:ext>
              </a:extLst>
            </p:cNvPr>
            <p:cNvSpPr/>
            <p:nvPr/>
          </p:nvSpPr>
          <p:spPr>
            <a:xfrm>
              <a:off x="6800163" y="42148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3" name="Freeform: Shape 182">
              <a:extLst>
                <a:ext uri="{FF2B5EF4-FFF2-40B4-BE49-F238E27FC236}">
                  <a16:creationId xmlns:a16="http://schemas.microsoft.com/office/drawing/2014/main" id="{F02E0574-7C93-FFDF-D6EF-B0872784FF11}"/>
                </a:ext>
              </a:extLst>
            </p:cNvPr>
            <p:cNvSpPr/>
            <p:nvPr/>
          </p:nvSpPr>
          <p:spPr>
            <a:xfrm>
              <a:off x="685731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4" name="Freeform: Shape 183">
              <a:extLst>
                <a:ext uri="{FF2B5EF4-FFF2-40B4-BE49-F238E27FC236}">
                  <a16:creationId xmlns:a16="http://schemas.microsoft.com/office/drawing/2014/main" id="{8203D557-447D-7C60-C351-49531D0E4F8E}"/>
                </a:ext>
              </a:extLst>
            </p:cNvPr>
            <p:cNvSpPr/>
            <p:nvPr/>
          </p:nvSpPr>
          <p:spPr>
            <a:xfrm>
              <a:off x="69525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5" name="Freeform: Shape 184">
              <a:extLst>
                <a:ext uri="{FF2B5EF4-FFF2-40B4-BE49-F238E27FC236}">
                  <a16:creationId xmlns:a16="http://schemas.microsoft.com/office/drawing/2014/main" id="{598217C3-3307-5694-AC0A-0539058293FA}"/>
                </a:ext>
              </a:extLst>
            </p:cNvPr>
            <p:cNvSpPr/>
            <p:nvPr/>
          </p:nvSpPr>
          <p:spPr>
            <a:xfrm>
              <a:off x="69906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6" name="Freeform: Shape 185">
              <a:extLst>
                <a:ext uri="{FF2B5EF4-FFF2-40B4-BE49-F238E27FC236}">
                  <a16:creationId xmlns:a16="http://schemas.microsoft.com/office/drawing/2014/main" id="{62A8B541-B135-FCC7-4941-3149334E5BE8}"/>
                </a:ext>
              </a:extLst>
            </p:cNvPr>
            <p:cNvSpPr/>
            <p:nvPr/>
          </p:nvSpPr>
          <p:spPr>
            <a:xfrm>
              <a:off x="70287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7" name="Freeform: Shape 186">
              <a:extLst>
                <a:ext uri="{FF2B5EF4-FFF2-40B4-BE49-F238E27FC236}">
                  <a16:creationId xmlns:a16="http://schemas.microsoft.com/office/drawing/2014/main" id="{706ADAD1-FC15-C30A-76D7-4B4DCE6F9BB8}"/>
                </a:ext>
              </a:extLst>
            </p:cNvPr>
            <p:cNvSpPr/>
            <p:nvPr/>
          </p:nvSpPr>
          <p:spPr>
            <a:xfrm>
              <a:off x="70668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8" name="Freeform: Shape 187">
              <a:extLst>
                <a:ext uri="{FF2B5EF4-FFF2-40B4-BE49-F238E27FC236}">
                  <a16:creationId xmlns:a16="http://schemas.microsoft.com/office/drawing/2014/main" id="{326AD107-B115-A6B5-85CA-C909D03A0127}"/>
                </a:ext>
              </a:extLst>
            </p:cNvPr>
            <p:cNvSpPr/>
            <p:nvPr/>
          </p:nvSpPr>
          <p:spPr>
            <a:xfrm>
              <a:off x="718116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9" name="Freeform: Shape 188">
              <a:extLst>
                <a:ext uri="{FF2B5EF4-FFF2-40B4-BE49-F238E27FC236}">
                  <a16:creationId xmlns:a16="http://schemas.microsoft.com/office/drawing/2014/main" id="{0015D868-4481-8FF2-FB67-B9B8BD68D1AE}"/>
                </a:ext>
              </a:extLst>
            </p:cNvPr>
            <p:cNvSpPr/>
            <p:nvPr/>
          </p:nvSpPr>
          <p:spPr>
            <a:xfrm>
              <a:off x="723831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0" name="Freeform: Shape 189">
              <a:extLst>
                <a:ext uri="{FF2B5EF4-FFF2-40B4-BE49-F238E27FC236}">
                  <a16:creationId xmlns:a16="http://schemas.microsoft.com/office/drawing/2014/main" id="{367BFABF-C16B-1C28-14BD-3FA45F935E96}"/>
                </a:ext>
              </a:extLst>
            </p:cNvPr>
            <p:cNvSpPr/>
            <p:nvPr/>
          </p:nvSpPr>
          <p:spPr>
            <a:xfrm>
              <a:off x="731451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1" name="Freeform: Shape 190">
              <a:extLst>
                <a:ext uri="{FF2B5EF4-FFF2-40B4-BE49-F238E27FC236}">
                  <a16:creationId xmlns:a16="http://schemas.microsoft.com/office/drawing/2014/main" id="{89FBDD81-7001-1B27-1B26-FD34331B14DE}"/>
                </a:ext>
              </a:extLst>
            </p:cNvPr>
            <p:cNvSpPr/>
            <p:nvPr/>
          </p:nvSpPr>
          <p:spPr>
            <a:xfrm>
              <a:off x="733356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2" name="Freeform: Shape 191">
              <a:extLst>
                <a:ext uri="{FF2B5EF4-FFF2-40B4-BE49-F238E27FC236}">
                  <a16:creationId xmlns:a16="http://schemas.microsoft.com/office/drawing/2014/main" id="{7E4628F0-AB70-F8B3-93B2-B02B2C36CB29}"/>
                </a:ext>
              </a:extLst>
            </p:cNvPr>
            <p:cNvSpPr/>
            <p:nvPr/>
          </p:nvSpPr>
          <p:spPr>
            <a:xfrm>
              <a:off x="735261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3" name="Freeform: Shape 192">
              <a:extLst>
                <a:ext uri="{FF2B5EF4-FFF2-40B4-BE49-F238E27FC236}">
                  <a16:creationId xmlns:a16="http://schemas.microsoft.com/office/drawing/2014/main" id="{20130F2C-7FC7-373D-409B-5A15E199B9DD}"/>
                </a:ext>
              </a:extLst>
            </p:cNvPr>
            <p:cNvSpPr/>
            <p:nvPr/>
          </p:nvSpPr>
          <p:spPr>
            <a:xfrm>
              <a:off x="7466913" y="43481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4" name="Freeform: Shape 193">
              <a:extLst>
                <a:ext uri="{FF2B5EF4-FFF2-40B4-BE49-F238E27FC236}">
                  <a16:creationId xmlns:a16="http://schemas.microsoft.com/office/drawing/2014/main" id="{614AE831-D340-3E2E-52C3-6540072806BC}"/>
                </a:ext>
              </a:extLst>
            </p:cNvPr>
            <p:cNvSpPr/>
            <p:nvPr/>
          </p:nvSpPr>
          <p:spPr>
            <a:xfrm>
              <a:off x="7733613" y="43481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5" name="Freeform: Shape 194">
              <a:extLst>
                <a:ext uri="{FF2B5EF4-FFF2-40B4-BE49-F238E27FC236}">
                  <a16:creationId xmlns:a16="http://schemas.microsoft.com/office/drawing/2014/main" id="{5898495B-57AD-29DE-06DA-8774952AA9A1}"/>
                </a:ext>
              </a:extLst>
            </p:cNvPr>
            <p:cNvSpPr/>
            <p:nvPr/>
          </p:nvSpPr>
          <p:spPr>
            <a:xfrm>
              <a:off x="7771713" y="43481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6" name="Freeform: Shape 195">
              <a:extLst>
                <a:ext uri="{FF2B5EF4-FFF2-40B4-BE49-F238E27FC236}">
                  <a16:creationId xmlns:a16="http://schemas.microsoft.com/office/drawing/2014/main" id="{EC8C28FE-F89D-1E2F-F343-C6304FEC6AF6}"/>
                </a:ext>
              </a:extLst>
            </p:cNvPr>
            <p:cNvSpPr/>
            <p:nvPr/>
          </p:nvSpPr>
          <p:spPr>
            <a:xfrm>
              <a:off x="807652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7" name="Freeform: Shape 196">
              <a:extLst>
                <a:ext uri="{FF2B5EF4-FFF2-40B4-BE49-F238E27FC236}">
                  <a16:creationId xmlns:a16="http://schemas.microsoft.com/office/drawing/2014/main" id="{E284F33E-544B-88DB-6741-087311038116}"/>
                </a:ext>
              </a:extLst>
            </p:cNvPr>
            <p:cNvSpPr/>
            <p:nvPr/>
          </p:nvSpPr>
          <p:spPr>
            <a:xfrm>
              <a:off x="820987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8" name="Freeform: Shape 197">
              <a:extLst>
                <a:ext uri="{FF2B5EF4-FFF2-40B4-BE49-F238E27FC236}">
                  <a16:creationId xmlns:a16="http://schemas.microsoft.com/office/drawing/2014/main" id="{BC8F5645-9CAA-4E85-489D-84132D7CD223}"/>
                </a:ext>
              </a:extLst>
            </p:cNvPr>
            <p:cNvSpPr/>
            <p:nvPr/>
          </p:nvSpPr>
          <p:spPr>
            <a:xfrm>
              <a:off x="824797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9" name="Freeform: Shape 198">
              <a:extLst>
                <a:ext uri="{FF2B5EF4-FFF2-40B4-BE49-F238E27FC236}">
                  <a16:creationId xmlns:a16="http://schemas.microsoft.com/office/drawing/2014/main" id="{D3A708EC-99E6-EE3B-30DA-5E454A8766FA}"/>
                </a:ext>
              </a:extLst>
            </p:cNvPr>
            <p:cNvSpPr/>
            <p:nvPr/>
          </p:nvSpPr>
          <p:spPr>
            <a:xfrm>
              <a:off x="843847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00" name="Freeform: Shape 199">
              <a:extLst>
                <a:ext uri="{FF2B5EF4-FFF2-40B4-BE49-F238E27FC236}">
                  <a16:creationId xmlns:a16="http://schemas.microsoft.com/office/drawing/2014/main" id="{3B175452-A23C-1354-1B02-4FB70FF26592}"/>
                </a:ext>
              </a:extLst>
            </p:cNvPr>
            <p:cNvSpPr/>
            <p:nvPr/>
          </p:nvSpPr>
          <p:spPr>
            <a:xfrm>
              <a:off x="849562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cxnSp>
        <p:nvCxnSpPr>
          <p:cNvPr id="201" name="Straight Connector 200">
            <a:extLst>
              <a:ext uri="{FF2B5EF4-FFF2-40B4-BE49-F238E27FC236}">
                <a16:creationId xmlns:a16="http://schemas.microsoft.com/office/drawing/2014/main" id="{1367D037-9275-294B-6B44-BF11FF8CED68}"/>
              </a:ext>
            </a:extLst>
          </p:cNvPr>
          <p:cNvCxnSpPr>
            <a:stCxn id="107" idx="66"/>
            <a:endCxn id="76" idx="0"/>
          </p:cNvCxnSpPr>
          <p:nvPr/>
        </p:nvCxnSpPr>
        <p:spPr>
          <a:xfrm flipH="1">
            <a:off x="2903617" y="3650961"/>
            <a:ext cx="0" cy="1286406"/>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FDAFD1E7-A8A8-82BB-FCF4-DB4953A6D107}"/>
              </a:ext>
            </a:extLst>
          </p:cNvPr>
          <p:cNvCxnSpPr/>
          <p:nvPr/>
        </p:nvCxnSpPr>
        <p:spPr>
          <a:xfrm flipH="1">
            <a:off x="4664741" y="4349899"/>
            <a:ext cx="0" cy="612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203" name="TextBox 202">
            <a:extLst>
              <a:ext uri="{FF2B5EF4-FFF2-40B4-BE49-F238E27FC236}">
                <a16:creationId xmlns:a16="http://schemas.microsoft.com/office/drawing/2014/main" id="{BB2CEC57-1A5A-2E65-E8EC-CCE342C7A5E4}"/>
              </a:ext>
            </a:extLst>
          </p:cNvPr>
          <p:cNvSpPr txBox="1"/>
          <p:nvPr/>
        </p:nvSpPr>
        <p:spPr>
          <a:xfrm>
            <a:off x="2846810" y="3416724"/>
            <a:ext cx="619080" cy="276999"/>
          </a:xfrm>
          <a:prstGeom prst="rect">
            <a:avLst/>
          </a:prstGeom>
          <a:noFill/>
        </p:spPr>
        <p:txBody>
          <a:bodyPr wrap="none" rtlCol="0">
            <a:spAutoFit/>
          </a:bodyPr>
          <a:lstStyle/>
          <a:p>
            <a:pPr rtl="0"/>
            <a:r>
              <a:rPr lang="ja-jp" sz="1200">
                <a:solidFill>
                  <a:schemeClr val="accent2"/>
                </a:solidFill>
              </a:rPr>
              <a:t>53.8%</a:t>
            </a:r>
            <a:endParaRPr lang="en-GB" sz="1200" dirty="0">
              <a:solidFill>
                <a:schemeClr val="accent2"/>
              </a:solidFill>
            </a:endParaRPr>
          </a:p>
        </p:txBody>
      </p:sp>
      <p:sp>
        <p:nvSpPr>
          <p:cNvPr id="204" name="TextBox 203">
            <a:extLst>
              <a:ext uri="{FF2B5EF4-FFF2-40B4-BE49-F238E27FC236}">
                <a16:creationId xmlns:a16="http://schemas.microsoft.com/office/drawing/2014/main" id="{AC282174-98D5-6A55-FD71-230FAB2EAF83}"/>
              </a:ext>
            </a:extLst>
          </p:cNvPr>
          <p:cNvSpPr txBox="1"/>
          <p:nvPr/>
        </p:nvSpPr>
        <p:spPr>
          <a:xfrm>
            <a:off x="4638824" y="4052600"/>
            <a:ext cx="619080" cy="276999"/>
          </a:xfrm>
          <a:prstGeom prst="rect">
            <a:avLst/>
          </a:prstGeom>
          <a:noFill/>
        </p:spPr>
        <p:txBody>
          <a:bodyPr wrap="none" rtlCol="0">
            <a:spAutoFit/>
          </a:bodyPr>
          <a:lstStyle/>
          <a:p>
            <a:pPr rtl="0"/>
            <a:r>
              <a:rPr lang="ja-jp" sz="1200">
                <a:solidFill>
                  <a:schemeClr val="accent2"/>
                </a:solidFill>
              </a:rPr>
              <a:t>25.8%</a:t>
            </a:r>
            <a:endParaRPr lang="en-GB" sz="1200" dirty="0">
              <a:solidFill>
                <a:schemeClr val="accent2"/>
              </a:solidFill>
            </a:endParaRPr>
          </a:p>
        </p:txBody>
      </p:sp>
      <p:sp>
        <p:nvSpPr>
          <p:cNvPr id="205" name="TextBox 204">
            <a:extLst>
              <a:ext uri="{FF2B5EF4-FFF2-40B4-BE49-F238E27FC236}">
                <a16:creationId xmlns:a16="http://schemas.microsoft.com/office/drawing/2014/main" id="{B25846D0-C83B-552D-2E66-0E8A7150C3F9}"/>
              </a:ext>
            </a:extLst>
          </p:cNvPr>
          <p:cNvSpPr txBox="1"/>
          <p:nvPr/>
        </p:nvSpPr>
        <p:spPr>
          <a:xfrm>
            <a:off x="4066010" y="4509800"/>
            <a:ext cx="619080" cy="276999"/>
          </a:xfrm>
          <a:prstGeom prst="rect">
            <a:avLst/>
          </a:prstGeom>
          <a:noFill/>
        </p:spPr>
        <p:txBody>
          <a:bodyPr wrap="none" rtlCol="0">
            <a:spAutoFit/>
          </a:bodyPr>
          <a:lstStyle/>
          <a:p>
            <a:pPr rtl="0"/>
            <a:r>
              <a:rPr lang="ja-jp" sz="1200">
                <a:solidFill>
                  <a:schemeClr val="accent1"/>
                </a:solidFill>
              </a:rPr>
              <a:t>20.2%</a:t>
            </a:r>
            <a:endParaRPr lang="en-GB" sz="1200" dirty="0">
              <a:solidFill>
                <a:schemeClr val="accent1"/>
              </a:solidFill>
            </a:endParaRPr>
          </a:p>
        </p:txBody>
      </p:sp>
      <p:sp>
        <p:nvSpPr>
          <p:cNvPr id="206" name="TextBox 205">
            <a:extLst>
              <a:ext uri="{FF2B5EF4-FFF2-40B4-BE49-F238E27FC236}">
                <a16:creationId xmlns:a16="http://schemas.microsoft.com/office/drawing/2014/main" id="{9CE59663-D8D7-38D9-3441-B4AEA4B1EE98}"/>
              </a:ext>
            </a:extLst>
          </p:cNvPr>
          <p:cNvSpPr txBox="1"/>
          <p:nvPr/>
        </p:nvSpPr>
        <p:spPr>
          <a:xfrm>
            <a:off x="2295017" y="3747801"/>
            <a:ext cx="619080" cy="276999"/>
          </a:xfrm>
          <a:prstGeom prst="rect">
            <a:avLst/>
          </a:prstGeom>
          <a:noFill/>
        </p:spPr>
        <p:txBody>
          <a:bodyPr wrap="none" rtlCol="0">
            <a:spAutoFit/>
          </a:bodyPr>
          <a:lstStyle/>
          <a:p>
            <a:pPr rtl="0"/>
            <a:r>
              <a:rPr lang="ja-jp" sz="1200">
                <a:solidFill>
                  <a:schemeClr val="accent1"/>
                </a:solidFill>
              </a:rPr>
              <a:t>49.9%</a:t>
            </a:r>
            <a:endParaRPr lang="en-GB" sz="1200" dirty="0">
              <a:solidFill>
                <a:schemeClr val="accent1"/>
              </a:solidFill>
            </a:endParaRPr>
          </a:p>
        </p:txBody>
      </p:sp>
      <p:sp>
        <p:nvSpPr>
          <p:cNvPr id="207" name="TextBox 206">
            <a:extLst>
              <a:ext uri="{FF2B5EF4-FFF2-40B4-BE49-F238E27FC236}">
                <a16:creationId xmlns:a16="http://schemas.microsoft.com/office/drawing/2014/main" id="{3E85ACA6-2AF0-5712-D168-4CBE9731342B}"/>
              </a:ext>
            </a:extLst>
          </p:cNvPr>
          <p:cNvSpPr txBox="1"/>
          <p:nvPr/>
        </p:nvSpPr>
        <p:spPr>
          <a:xfrm>
            <a:off x="2093609" y="1436259"/>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全生存率</a:t>
            </a:r>
          </a:p>
        </p:txBody>
      </p:sp>
      <p:sp>
        <p:nvSpPr>
          <p:cNvPr id="208" name="TextBox 207">
            <a:extLst>
              <a:ext uri="{FF2B5EF4-FFF2-40B4-BE49-F238E27FC236}">
                <a16:creationId xmlns:a16="http://schemas.microsoft.com/office/drawing/2014/main" id="{2A1D6812-D7C2-2321-5A82-3A2670524544}"/>
              </a:ext>
            </a:extLst>
          </p:cNvPr>
          <p:cNvSpPr txBox="1"/>
          <p:nvPr/>
        </p:nvSpPr>
        <p:spPr>
          <a:xfrm>
            <a:off x="8504826" y="1089305"/>
            <a:ext cx="2148998"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kern="0">
                <a:solidFill>
                  <a:srgbClr val="363636"/>
                </a:solidFill>
                <a:latin typeface="Arial" panose="020B0604020202020204" pitchFamily="34" charset="0"/>
                <a:ea typeface="+mj-ea"/>
                <a:cs typeface="Arial" panose="020B0604020202020204" pitchFamily="34" charset="0"/>
                <a:sym typeface="Helvetica"/>
              </a:rPr>
              <a:t>非扁平上皮</a:t>
            </a:r>
            <a:endParaRPr kumimoji="0" lang="en-GB" sz="14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209" name="Table 208">
            <a:extLst>
              <a:ext uri="{FF2B5EF4-FFF2-40B4-BE49-F238E27FC236}">
                <a16:creationId xmlns:a16="http://schemas.microsoft.com/office/drawing/2014/main" id="{ABA44767-BB81-D83F-C333-CE91FF18091A}"/>
              </a:ext>
            </a:extLst>
          </p:cNvPr>
          <p:cNvGraphicFramePr>
            <a:graphicFrameLocks noGrp="1"/>
          </p:cNvGraphicFramePr>
          <p:nvPr>
            <p:extLst>
              <p:ext uri="{D42A27DB-BD31-4B8C-83A1-F6EECF244321}">
                <p14:modId xmlns:p14="http://schemas.microsoft.com/office/powerpoint/2010/main" val="2690413146"/>
              </p:ext>
            </p:extLst>
          </p:nvPr>
        </p:nvGraphicFramePr>
        <p:xfrm>
          <a:off x="9083638" y="4181579"/>
          <a:ext cx="2944940" cy="740859"/>
        </p:xfrm>
        <a:graphic>
          <a:graphicData uri="http://schemas.openxmlformats.org/drawingml/2006/table">
            <a:tbl>
              <a:tblPr firstRow="1" bandRow="1">
                <a:tableStyleId>{69012ECD-51FC-41F1-AA8D-1B2483CD663E}</a:tableStyleId>
              </a:tblPr>
              <a:tblGrid>
                <a:gridCol w="1088000">
                  <a:extLst>
                    <a:ext uri="{9D8B030D-6E8A-4147-A177-3AD203B41FA5}">
                      <a16:colId xmlns:a16="http://schemas.microsoft.com/office/drawing/2014/main" val="2365546301"/>
                    </a:ext>
                  </a:extLst>
                </a:gridCol>
                <a:gridCol w="928470">
                  <a:extLst>
                    <a:ext uri="{9D8B030D-6E8A-4147-A177-3AD203B41FA5}">
                      <a16:colId xmlns:a16="http://schemas.microsoft.com/office/drawing/2014/main" val="3971410762"/>
                    </a:ext>
                  </a:extLst>
                </a:gridCol>
                <a:gridCol w="928470">
                  <a:extLst>
                    <a:ext uri="{9D8B030D-6E8A-4147-A177-3AD203B41FA5}">
                      <a16:colId xmlns:a16="http://schemas.microsoft.com/office/drawing/2014/main" val="3194375536"/>
                    </a:ext>
                  </a:extLst>
                </a:gridCol>
              </a:tblGrid>
              <a:tr h="359365">
                <a:tc>
                  <a:txBody>
                    <a:bodyPr/>
                    <a:lstStyle/>
                    <a:p>
                      <a:pPr algn="ctr" rtl="0"/>
                      <a:endParaRPr lang="en-GB" sz="900" dirty="0">
                        <a:solidFill>
                          <a:schemeClr val="tx2"/>
                        </a:solidFill>
                      </a:endParaRPr>
                    </a:p>
                  </a:txBody>
                  <a:tcPr marL="36000" marR="36000" marT="18000" marB="36000" anchor="ctr"/>
                </a:tc>
                <a:tc>
                  <a:txBody>
                    <a:bodyPr/>
                    <a:lstStyle/>
                    <a:p>
                      <a:pPr algn="ctr" rtl="0"/>
                      <a:r>
                        <a:rPr lang="ja-jp" sz="900">
                          <a:solidFill>
                            <a:schemeClr val="tx2"/>
                          </a:solidFill>
                        </a:rPr>
                        <a:t>Dato-DXd</a:t>
                      </a:r>
                      <a:endParaRPr lang="en-GB" sz="900" dirty="0">
                        <a:solidFill>
                          <a:schemeClr val="tx2"/>
                        </a:solidFill>
                      </a:endParaRPr>
                    </a:p>
                    <a:p>
                      <a:pPr algn="ctr" rtl="0"/>
                      <a:r>
                        <a:rPr lang="ja-jp" sz="900">
                          <a:solidFill>
                            <a:schemeClr val="tx2"/>
                          </a:solidFill>
                        </a:rPr>
                        <a:t>(n=65)</a:t>
                      </a:r>
                    </a:p>
                  </a:txBody>
                  <a:tcPr marL="36000" marR="36000" marT="18000" marB="36000" anchor="ctr"/>
                </a:tc>
                <a:tc>
                  <a:txBody>
                    <a:bodyPr/>
                    <a:lstStyle/>
                    <a:p>
                      <a:pPr algn="ctr" rtl="0"/>
                      <a:r>
                        <a:rPr lang="ja-jp" sz="900">
                          <a:solidFill>
                            <a:schemeClr val="tx2"/>
                          </a:solidFill>
                        </a:rPr>
                        <a:t>ドセタキセル</a:t>
                      </a:r>
                    </a:p>
                    <a:p>
                      <a:pPr algn="ctr" rtl="0"/>
                      <a:r>
                        <a:rPr lang="ja-jp" sz="900">
                          <a:solidFill>
                            <a:schemeClr val="tx2"/>
                          </a:solidFill>
                        </a:rPr>
                        <a:t>(n=71)</a:t>
                      </a:r>
                    </a:p>
                  </a:txBody>
                  <a:tcPr marL="36000" marR="36000" marT="18000" marB="36000" anchor="ctr"/>
                </a:tc>
                <a:extLst>
                  <a:ext uri="{0D108BD9-81ED-4DB2-BD59-A6C34878D82A}">
                    <a16:rowId xmlns:a16="http://schemas.microsoft.com/office/drawing/2014/main" val="4244728842"/>
                  </a:ext>
                </a:extLst>
              </a:tr>
              <a:tr h="190747">
                <a:tc>
                  <a:txBody>
                    <a:bodyPr/>
                    <a:lstStyle/>
                    <a:p>
                      <a:pPr algn="l" rtl="0"/>
                      <a:r>
                        <a:rPr lang="ja-jp" sz="900">
                          <a:solidFill>
                            <a:srgbClr val="363636"/>
                          </a:solidFill>
                        </a:rPr>
                        <a:t>mOS、月数(95%CI)</a:t>
                      </a:r>
                    </a:p>
                  </a:txBody>
                  <a:tcPr marL="36000" marR="36000" marT="18000" marB="0" anchor="ctr"/>
                </a:tc>
                <a:tc>
                  <a:txBody>
                    <a:bodyPr/>
                    <a:lstStyle/>
                    <a:p>
                      <a:pPr algn="ctr" rtl="0"/>
                      <a:r>
                        <a:rPr lang="ja-jp" sz="900">
                          <a:solidFill>
                            <a:srgbClr val="363636"/>
                          </a:solidFill>
                        </a:rPr>
                        <a:t>7.6 (5.0、11.0)</a:t>
                      </a:r>
                    </a:p>
                  </a:txBody>
                  <a:tcPr marL="36000" marR="36000" marT="18000" marB="0" anchor="ctr"/>
                </a:tc>
                <a:tc>
                  <a:txBody>
                    <a:bodyPr/>
                    <a:lstStyle/>
                    <a:p>
                      <a:pPr algn="ctr" rtl="0"/>
                      <a:r>
                        <a:rPr lang="ja-jp" sz="900">
                          <a:solidFill>
                            <a:srgbClr val="363636"/>
                          </a:solidFill>
                        </a:rPr>
                        <a:t>9.4 (7.2、12.5)</a:t>
                      </a:r>
                    </a:p>
                  </a:txBody>
                  <a:tcPr marL="36000" marR="36000" marT="18000" marB="0" anchor="ctr"/>
                </a:tc>
                <a:extLst>
                  <a:ext uri="{0D108BD9-81ED-4DB2-BD59-A6C34878D82A}">
                    <a16:rowId xmlns:a16="http://schemas.microsoft.com/office/drawing/2014/main" val="137895593"/>
                  </a:ext>
                </a:extLst>
              </a:tr>
              <a:tr h="190747">
                <a:tc>
                  <a:txBody>
                    <a:bodyPr/>
                    <a:lstStyle/>
                    <a:p>
                      <a:pPr algn="l" rtl="0"/>
                      <a:r>
                        <a:rPr lang="ja-jp" sz="900">
                          <a:solidFill>
                            <a:srgbClr val="363636"/>
                          </a:solidFill>
                        </a:rPr>
                        <a:t>HR (95%CI)</a:t>
                      </a:r>
                    </a:p>
                  </a:txBody>
                  <a:tcPr marL="36000" marR="36000" marT="18000" marB="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dirty="0">
                          <a:solidFill>
                            <a:srgbClr val="363636"/>
                          </a:solidFill>
                        </a:rPr>
                        <a:t>1.32 (0.91、1.92)</a:t>
                      </a:r>
                    </a:p>
                  </a:txBody>
                  <a:tcPr marL="36000" marR="36000" marT="18000" marB="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210" name="TextBox 209">
            <a:extLst>
              <a:ext uri="{FF2B5EF4-FFF2-40B4-BE49-F238E27FC236}">
                <a16:creationId xmlns:a16="http://schemas.microsoft.com/office/drawing/2014/main" id="{0760DA2C-D831-A2F2-9941-814CA600ACB8}"/>
              </a:ext>
            </a:extLst>
          </p:cNvPr>
          <p:cNvSpPr txBox="1"/>
          <p:nvPr/>
        </p:nvSpPr>
        <p:spPr>
          <a:xfrm>
            <a:off x="8515458" y="3901854"/>
            <a:ext cx="2148998"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kern="0" dirty="0">
                <a:solidFill>
                  <a:srgbClr val="363636"/>
                </a:solidFill>
                <a:latin typeface="Arial" panose="020B0604020202020204" pitchFamily="34" charset="0"/>
                <a:ea typeface="+mj-ea"/>
                <a:cs typeface="Arial" panose="020B0604020202020204" pitchFamily="34" charset="0"/>
                <a:sym typeface="Helvetica"/>
              </a:rPr>
              <a:t>扁平上皮</a:t>
            </a:r>
            <a:endParaRPr kumimoji="0" lang="en-GB" sz="14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211" name="Table 210">
            <a:extLst>
              <a:ext uri="{FF2B5EF4-FFF2-40B4-BE49-F238E27FC236}">
                <a16:creationId xmlns:a16="http://schemas.microsoft.com/office/drawing/2014/main" id="{C901C21F-D50C-AAB5-02ED-261404B56684}"/>
              </a:ext>
            </a:extLst>
          </p:cNvPr>
          <p:cNvGraphicFramePr>
            <a:graphicFrameLocks noGrp="1"/>
          </p:cNvGraphicFramePr>
          <p:nvPr>
            <p:extLst>
              <p:ext uri="{D42A27DB-BD31-4B8C-83A1-F6EECF244321}">
                <p14:modId xmlns:p14="http://schemas.microsoft.com/office/powerpoint/2010/main" val="4111427842"/>
              </p:ext>
            </p:extLst>
          </p:nvPr>
        </p:nvGraphicFramePr>
        <p:xfrm>
          <a:off x="8956638" y="1387366"/>
          <a:ext cx="3071940" cy="747760"/>
        </p:xfrm>
        <a:graphic>
          <a:graphicData uri="http://schemas.openxmlformats.org/drawingml/2006/table">
            <a:tbl>
              <a:tblPr firstRow="1" bandRow="1">
                <a:tableStyleId>{69012ECD-51FC-41F1-AA8D-1B2483CD663E}</a:tableStyleId>
              </a:tblPr>
              <a:tblGrid>
                <a:gridCol w="1088000">
                  <a:extLst>
                    <a:ext uri="{9D8B030D-6E8A-4147-A177-3AD203B41FA5}">
                      <a16:colId xmlns:a16="http://schemas.microsoft.com/office/drawing/2014/main" val="2365546301"/>
                    </a:ext>
                  </a:extLst>
                </a:gridCol>
                <a:gridCol w="991970">
                  <a:extLst>
                    <a:ext uri="{9D8B030D-6E8A-4147-A177-3AD203B41FA5}">
                      <a16:colId xmlns:a16="http://schemas.microsoft.com/office/drawing/2014/main" val="3971410762"/>
                    </a:ext>
                  </a:extLst>
                </a:gridCol>
                <a:gridCol w="991970">
                  <a:extLst>
                    <a:ext uri="{9D8B030D-6E8A-4147-A177-3AD203B41FA5}">
                      <a16:colId xmlns:a16="http://schemas.microsoft.com/office/drawing/2014/main" val="3194375536"/>
                    </a:ext>
                  </a:extLst>
                </a:gridCol>
              </a:tblGrid>
              <a:tr h="362712">
                <a:tc>
                  <a:txBody>
                    <a:bodyPr/>
                    <a:lstStyle/>
                    <a:p>
                      <a:pPr algn="ctr" rtl="0"/>
                      <a:endParaRPr lang="en-GB" sz="900" dirty="0">
                        <a:solidFill>
                          <a:schemeClr val="tx2"/>
                        </a:solidFill>
                      </a:endParaRPr>
                    </a:p>
                  </a:txBody>
                  <a:tcPr marL="36000" marR="36000" marT="0" marB="0" anchor="ctr"/>
                </a:tc>
                <a:tc>
                  <a:txBody>
                    <a:bodyPr/>
                    <a:lstStyle/>
                    <a:p>
                      <a:pPr algn="ctr" rtl="0"/>
                      <a:r>
                        <a:rPr lang="ja-jp" sz="900">
                          <a:solidFill>
                            <a:schemeClr val="tx2"/>
                          </a:solidFill>
                        </a:rPr>
                        <a:t>Dato-DXd</a:t>
                      </a:r>
                      <a:endParaRPr lang="en-GB" sz="900" dirty="0">
                        <a:solidFill>
                          <a:schemeClr val="tx2"/>
                        </a:solidFill>
                      </a:endParaRPr>
                    </a:p>
                    <a:p>
                      <a:pPr algn="ctr" rtl="0"/>
                      <a:r>
                        <a:rPr lang="ja-jp" sz="900">
                          <a:solidFill>
                            <a:schemeClr val="tx2"/>
                          </a:solidFill>
                        </a:rPr>
                        <a:t>(n=234)</a:t>
                      </a:r>
                    </a:p>
                  </a:txBody>
                  <a:tcPr marL="36000" marR="36000" marT="0" marB="0" anchor="ctr"/>
                </a:tc>
                <a:tc>
                  <a:txBody>
                    <a:bodyPr/>
                    <a:lstStyle/>
                    <a:p>
                      <a:pPr algn="ctr" rtl="0"/>
                      <a:r>
                        <a:rPr lang="ja-jp" sz="900">
                          <a:solidFill>
                            <a:schemeClr val="tx2"/>
                          </a:solidFill>
                        </a:rPr>
                        <a:t>ドセタキセル</a:t>
                      </a:r>
                    </a:p>
                    <a:p>
                      <a:pPr algn="ctr" rtl="0"/>
                      <a:r>
                        <a:rPr lang="ja-jp" sz="900">
                          <a:solidFill>
                            <a:schemeClr val="tx2"/>
                          </a:solidFill>
                        </a:rPr>
                        <a:t>(n=234)</a:t>
                      </a:r>
                    </a:p>
                  </a:txBody>
                  <a:tcPr marL="36000" marR="36000" marT="0" marB="0" anchor="ctr"/>
                </a:tc>
                <a:extLst>
                  <a:ext uri="{0D108BD9-81ED-4DB2-BD59-A6C34878D82A}">
                    <a16:rowId xmlns:a16="http://schemas.microsoft.com/office/drawing/2014/main" val="4244728842"/>
                  </a:ext>
                </a:extLst>
              </a:tr>
              <a:tr h="192524">
                <a:tc>
                  <a:txBody>
                    <a:bodyPr/>
                    <a:lstStyle/>
                    <a:p>
                      <a:pPr algn="l" rtl="0"/>
                      <a:r>
                        <a:rPr lang="ja-jp" sz="900">
                          <a:solidFill>
                            <a:srgbClr val="363636"/>
                          </a:solidFill>
                        </a:rPr>
                        <a:t>mOS、月数(95%CI)</a:t>
                      </a:r>
                    </a:p>
                  </a:txBody>
                  <a:tcPr marL="36000" marR="36000" marT="36000" marB="0" anchor="ctr"/>
                </a:tc>
                <a:tc>
                  <a:txBody>
                    <a:bodyPr/>
                    <a:lstStyle/>
                    <a:p>
                      <a:pPr algn="ctr" rtl="0"/>
                      <a:r>
                        <a:rPr lang="ja-jp" sz="900">
                          <a:solidFill>
                            <a:srgbClr val="363636"/>
                          </a:solidFill>
                        </a:rPr>
                        <a:t>14.6 (12.4、16.0)</a:t>
                      </a:r>
                    </a:p>
                  </a:txBody>
                  <a:tcPr marL="36000" marR="36000" marT="36000" marB="0" anchor="ctr"/>
                </a:tc>
                <a:tc>
                  <a:txBody>
                    <a:bodyPr/>
                    <a:lstStyle/>
                    <a:p>
                      <a:pPr algn="ctr" rtl="0"/>
                      <a:r>
                        <a:rPr lang="ja-jp" sz="900">
                          <a:solidFill>
                            <a:srgbClr val="363636"/>
                          </a:solidFill>
                        </a:rPr>
                        <a:t>12.3 (10.7、14.0)</a:t>
                      </a:r>
                    </a:p>
                  </a:txBody>
                  <a:tcPr marL="36000" marR="36000" marT="36000" marB="0" anchor="ctr"/>
                </a:tc>
                <a:extLst>
                  <a:ext uri="{0D108BD9-81ED-4DB2-BD59-A6C34878D82A}">
                    <a16:rowId xmlns:a16="http://schemas.microsoft.com/office/drawing/2014/main" val="137895593"/>
                  </a:ext>
                </a:extLst>
              </a:tr>
              <a:tr h="192524">
                <a:tc>
                  <a:txBody>
                    <a:bodyPr/>
                    <a:lstStyle/>
                    <a:p>
                      <a:pPr algn="l" rtl="0"/>
                      <a:r>
                        <a:rPr lang="ja-jp" sz="900" dirty="0">
                          <a:solidFill>
                            <a:srgbClr val="363636"/>
                          </a:solidFill>
                        </a:rPr>
                        <a:t>HR (95%CI)</a:t>
                      </a:r>
                    </a:p>
                  </a:txBody>
                  <a:tcPr marL="36000" marR="36000" marT="36000" marB="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900" dirty="0">
                          <a:solidFill>
                            <a:srgbClr val="363636"/>
                          </a:solidFill>
                        </a:rPr>
                        <a:t>0.84 (0.68、1.05)</a:t>
                      </a:r>
                    </a:p>
                  </a:txBody>
                  <a:tcPr marL="36000" marR="36000" marT="36000" marB="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212" name="Freeform 21">
            <a:extLst>
              <a:ext uri="{FF2B5EF4-FFF2-40B4-BE49-F238E27FC236}">
                <a16:creationId xmlns:a16="http://schemas.microsoft.com/office/drawing/2014/main" id="{4EBBCD88-8CE0-D63B-BFB7-C18ABE17B000}"/>
              </a:ext>
            </a:extLst>
          </p:cNvPr>
          <p:cNvSpPr>
            <a:spLocks/>
          </p:cNvSpPr>
          <p:nvPr/>
        </p:nvSpPr>
        <p:spPr bwMode="auto">
          <a:xfrm>
            <a:off x="6958337" y="1456653"/>
            <a:ext cx="5040000" cy="190119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grpSp>
        <p:nvGrpSpPr>
          <p:cNvPr id="213" name="Group 212">
            <a:extLst>
              <a:ext uri="{FF2B5EF4-FFF2-40B4-BE49-F238E27FC236}">
                <a16:creationId xmlns:a16="http://schemas.microsoft.com/office/drawing/2014/main" id="{F6E0334C-35B5-6B43-4B2A-4BA48A8ABD3C}"/>
              </a:ext>
            </a:extLst>
          </p:cNvPr>
          <p:cNvGrpSpPr/>
          <p:nvPr/>
        </p:nvGrpSpPr>
        <p:grpSpPr>
          <a:xfrm>
            <a:off x="6521122" y="1407576"/>
            <a:ext cx="436582" cy="2033019"/>
            <a:chOff x="1547773" y="1305737"/>
            <a:chExt cx="436582" cy="2778578"/>
          </a:xfrm>
        </p:grpSpPr>
        <p:sp>
          <p:nvSpPr>
            <p:cNvPr id="214" name="TextBox 213">
              <a:extLst>
                <a:ext uri="{FF2B5EF4-FFF2-40B4-BE49-F238E27FC236}">
                  <a16:creationId xmlns:a16="http://schemas.microsoft.com/office/drawing/2014/main" id="{74181BDF-B74A-4302-5BFE-C92460E05D22}"/>
                </a:ext>
              </a:extLst>
            </p:cNvPr>
            <p:cNvSpPr txBox="1"/>
            <p:nvPr/>
          </p:nvSpPr>
          <p:spPr>
            <a:xfrm rot="16200000">
              <a:off x="1325550" y="2615579"/>
              <a:ext cx="659889"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OS、%</a:t>
              </a:r>
            </a:p>
          </p:txBody>
        </p:sp>
        <p:sp>
          <p:nvSpPr>
            <p:cNvPr id="215" name="TextBox 214">
              <a:extLst>
                <a:ext uri="{FF2B5EF4-FFF2-40B4-BE49-F238E27FC236}">
                  <a16:creationId xmlns:a16="http://schemas.microsoft.com/office/drawing/2014/main" id="{953CFB10-5009-5510-EDED-5005A53B4D9B}"/>
                </a:ext>
              </a:extLst>
            </p:cNvPr>
            <p:cNvSpPr txBox="1"/>
            <p:nvPr/>
          </p:nvSpPr>
          <p:spPr>
            <a:xfrm>
              <a:off x="1610140" y="1305737"/>
              <a:ext cx="357790" cy="228074"/>
            </a:xfrm>
            <a:prstGeom prst="rect">
              <a:avLst/>
            </a:prstGeom>
            <a:noFill/>
          </p:spPr>
          <p:txBody>
            <a:bodyPr wrap="none" rtlCol="0" anchor="ctr" anchorCtr="0">
              <a:spAutoFit/>
            </a:bodyPr>
            <a:lstStyle/>
            <a:p>
              <a:pPr algn="r" rtl="0"/>
              <a:r>
                <a:rPr lang="ja-jp" sz="800" dirty="0">
                  <a:solidFill>
                    <a:srgbClr val="363636"/>
                  </a:solidFill>
                  <a:cs typeface="Arial" panose="020B0604020202020204" pitchFamily="34" charset="0"/>
                </a:rPr>
                <a:t>100</a:t>
              </a:r>
            </a:p>
          </p:txBody>
        </p:sp>
        <p:sp>
          <p:nvSpPr>
            <p:cNvPr id="216" name="Line 6">
              <a:extLst>
                <a:ext uri="{FF2B5EF4-FFF2-40B4-BE49-F238E27FC236}">
                  <a16:creationId xmlns:a16="http://schemas.microsoft.com/office/drawing/2014/main" id="{0FC6D9EA-6680-265C-4A5D-AD32951663F7}"/>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17" name="Line 7">
              <a:extLst>
                <a:ext uri="{FF2B5EF4-FFF2-40B4-BE49-F238E27FC236}">
                  <a16:creationId xmlns:a16="http://schemas.microsoft.com/office/drawing/2014/main" id="{54365639-4139-D84A-CC95-1775FCDB43F6}"/>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18" name="Line 8">
              <a:extLst>
                <a:ext uri="{FF2B5EF4-FFF2-40B4-BE49-F238E27FC236}">
                  <a16:creationId xmlns:a16="http://schemas.microsoft.com/office/drawing/2014/main" id="{9F5F3D3E-EBED-9ED3-7606-7DAF7CCC142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19" name="Line 9">
              <a:extLst>
                <a:ext uri="{FF2B5EF4-FFF2-40B4-BE49-F238E27FC236}">
                  <a16:creationId xmlns:a16="http://schemas.microsoft.com/office/drawing/2014/main" id="{41EE7CE4-F748-41BE-A2D9-566154E72F64}"/>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20" name="Line 10">
              <a:extLst>
                <a:ext uri="{FF2B5EF4-FFF2-40B4-BE49-F238E27FC236}">
                  <a16:creationId xmlns:a16="http://schemas.microsoft.com/office/drawing/2014/main" id="{7C305A44-AD38-D9A0-2A95-82CE3AEB181E}"/>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21" name="Line 11">
              <a:extLst>
                <a:ext uri="{FF2B5EF4-FFF2-40B4-BE49-F238E27FC236}">
                  <a16:creationId xmlns:a16="http://schemas.microsoft.com/office/drawing/2014/main" id="{A7A03790-2CBD-8220-16F9-BD4BC5383E2B}"/>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22" name="TextBox 221">
              <a:extLst>
                <a:ext uri="{FF2B5EF4-FFF2-40B4-BE49-F238E27FC236}">
                  <a16:creationId xmlns:a16="http://schemas.microsoft.com/office/drawing/2014/main" id="{91151903-2419-832D-DC01-6121DE2BAB78}"/>
                </a:ext>
              </a:extLst>
            </p:cNvPr>
            <p:cNvSpPr txBox="1"/>
            <p:nvPr/>
          </p:nvSpPr>
          <p:spPr>
            <a:xfrm>
              <a:off x="1667853" y="1829878"/>
              <a:ext cx="300082"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223" name="TextBox 222">
              <a:extLst>
                <a:ext uri="{FF2B5EF4-FFF2-40B4-BE49-F238E27FC236}">
                  <a16:creationId xmlns:a16="http://schemas.microsoft.com/office/drawing/2014/main" id="{E94AC491-F764-A572-647C-00DFF7CDFDFD}"/>
                </a:ext>
              </a:extLst>
            </p:cNvPr>
            <p:cNvSpPr txBox="1"/>
            <p:nvPr/>
          </p:nvSpPr>
          <p:spPr>
            <a:xfrm>
              <a:off x="1667853" y="2328409"/>
              <a:ext cx="300082" cy="228074"/>
            </a:xfrm>
            <a:prstGeom prst="rect">
              <a:avLst/>
            </a:prstGeom>
            <a:noFill/>
          </p:spPr>
          <p:txBody>
            <a:bodyPr wrap="none" rtlCol="0" anchor="ctr" anchorCtr="0">
              <a:spAutoFit/>
            </a:bodyPr>
            <a:lstStyle/>
            <a:p>
              <a:pPr algn="r" rtl="0"/>
              <a:r>
                <a:rPr lang="ja-jp" sz="800" dirty="0">
                  <a:solidFill>
                    <a:srgbClr val="363636"/>
                  </a:solidFill>
                  <a:cs typeface="Arial" panose="020B0604020202020204" pitchFamily="34" charset="0"/>
                </a:rPr>
                <a:t>60</a:t>
              </a:r>
            </a:p>
          </p:txBody>
        </p:sp>
        <p:sp>
          <p:nvSpPr>
            <p:cNvPr id="224" name="TextBox 223">
              <a:extLst>
                <a:ext uri="{FF2B5EF4-FFF2-40B4-BE49-F238E27FC236}">
                  <a16:creationId xmlns:a16="http://schemas.microsoft.com/office/drawing/2014/main" id="{97F7B4F2-1BCE-AE6B-8AB2-1FEF7FFC5C46}"/>
                </a:ext>
              </a:extLst>
            </p:cNvPr>
            <p:cNvSpPr txBox="1"/>
            <p:nvPr/>
          </p:nvSpPr>
          <p:spPr>
            <a:xfrm>
              <a:off x="1667853" y="2843062"/>
              <a:ext cx="300082"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225" name="TextBox 224">
              <a:extLst>
                <a:ext uri="{FF2B5EF4-FFF2-40B4-BE49-F238E27FC236}">
                  <a16:creationId xmlns:a16="http://schemas.microsoft.com/office/drawing/2014/main" id="{34F15E9A-3430-3239-422C-C598CD23D096}"/>
                </a:ext>
              </a:extLst>
            </p:cNvPr>
            <p:cNvSpPr txBox="1"/>
            <p:nvPr/>
          </p:nvSpPr>
          <p:spPr>
            <a:xfrm>
              <a:off x="1667853" y="3346965"/>
              <a:ext cx="300082"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226" name="TextBox 225">
              <a:extLst>
                <a:ext uri="{FF2B5EF4-FFF2-40B4-BE49-F238E27FC236}">
                  <a16:creationId xmlns:a16="http://schemas.microsoft.com/office/drawing/2014/main" id="{34DF765A-12EC-E936-7AA9-3C3405104280}"/>
                </a:ext>
              </a:extLst>
            </p:cNvPr>
            <p:cNvSpPr txBox="1"/>
            <p:nvPr/>
          </p:nvSpPr>
          <p:spPr>
            <a:xfrm>
              <a:off x="1725561" y="3856241"/>
              <a:ext cx="242374" cy="228074"/>
            </a:xfrm>
            <a:prstGeom prst="rect">
              <a:avLst/>
            </a:prstGeom>
            <a:noFill/>
          </p:spPr>
          <p:txBody>
            <a:bodyPr wrap="none" rtlCol="0" anchor="ctr" anchorCtr="0">
              <a:spAutoFit/>
            </a:bodyPr>
            <a:lstStyle/>
            <a:p>
              <a:pPr algn="r" rtl="0"/>
              <a:r>
                <a:rPr lang="ja-jp" sz="800" dirty="0">
                  <a:solidFill>
                    <a:srgbClr val="363636"/>
                  </a:solidFill>
                  <a:cs typeface="Arial" panose="020B0604020202020204" pitchFamily="34" charset="0"/>
                </a:rPr>
                <a:t>0</a:t>
              </a:r>
            </a:p>
          </p:txBody>
        </p:sp>
      </p:grpSp>
      <p:sp>
        <p:nvSpPr>
          <p:cNvPr id="227" name="TextBox 226">
            <a:extLst>
              <a:ext uri="{FF2B5EF4-FFF2-40B4-BE49-F238E27FC236}">
                <a16:creationId xmlns:a16="http://schemas.microsoft.com/office/drawing/2014/main" id="{217BFF8F-352F-951A-8454-70E1E87F0BAB}"/>
              </a:ext>
            </a:extLst>
          </p:cNvPr>
          <p:cNvSpPr txBox="1"/>
          <p:nvPr/>
        </p:nvSpPr>
        <p:spPr>
          <a:xfrm>
            <a:off x="6304139" y="3491066"/>
            <a:ext cx="647934" cy="215444"/>
          </a:xfrm>
          <a:prstGeom prst="rect">
            <a:avLst/>
          </a:prstGeom>
          <a:noFill/>
        </p:spPr>
        <p:txBody>
          <a:bodyPr wrap="none" rtlCol="0">
            <a:spAutoFit/>
          </a:bodyPr>
          <a:lstStyle/>
          <a:p>
            <a:pPr algn="r" rtl="0"/>
            <a:r>
              <a:rPr lang="ja-jp" sz="800">
                <a:solidFill>
                  <a:srgbClr val="000000"/>
                </a:solidFill>
              </a:rPr>
              <a:t>リスクに晒されていた患者数</a:t>
            </a:r>
          </a:p>
        </p:txBody>
      </p:sp>
      <p:grpSp>
        <p:nvGrpSpPr>
          <p:cNvPr id="228" name="Group 227">
            <a:extLst>
              <a:ext uri="{FF2B5EF4-FFF2-40B4-BE49-F238E27FC236}">
                <a16:creationId xmlns:a16="http://schemas.microsoft.com/office/drawing/2014/main" id="{3D27C25F-194C-F0FB-CFC4-A5D9A0752B10}"/>
              </a:ext>
            </a:extLst>
          </p:cNvPr>
          <p:cNvGrpSpPr/>
          <p:nvPr/>
        </p:nvGrpSpPr>
        <p:grpSpPr>
          <a:xfrm>
            <a:off x="6886739" y="3360656"/>
            <a:ext cx="5134620" cy="367389"/>
            <a:chOff x="1524954" y="4939133"/>
            <a:chExt cx="6596028" cy="474314"/>
          </a:xfrm>
        </p:grpSpPr>
        <p:sp>
          <p:nvSpPr>
            <p:cNvPr id="229" name="TextBox 228">
              <a:extLst>
                <a:ext uri="{FF2B5EF4-FFF2-40B4-BE49-F238E27FC236}">
                  <a16:creationId xmlns:a16="http://schemas.microsoft.com/office/drawing/2014/main" id="{0D9FEC3B-E56E-E1D0-52BE-D894C89EA6DE}"/>
                </a:ext>
              </a:extLst>
            </p:cNvPr>
            <p:cNvSpPr txBox="1"/>
            <p:nvPr/>
          </p:nvSpPr>
          <p:spPr>
            <a:xfrm>
              <a:off x="4295895" y="5135300"/>
              <a:ext cx="1038272" cy="278147"/>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期間、月</a:t>
              </a:r>
            </a:p>
          </p:txBody>
        </p:sp>
        <p:sp>
          <p:nvSpPr>
            <p:cNvPr id="230" name="TextBox 229">
              <a:extLst>
                <a:ext uri="{FF2B5EF4-FFF2-40B4-BE49-F238E27FC236}">
                  <a16:creationId xmlns:a16="http://schemas.microsoft.com/office/drawing/2014/main" id="{93028BBC-325E-FC13-5D91-35D2058834AB}"/>
                </a:ext>
              </a:extLst>
            </p:cNvPr>
            <p:cNvSpPr txBox="1"/>
            <p:nvPr/>
          </p:nvSpPr>
          <p:spPr>
            <a:xfrm>
              <a:off x="7879321"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34</a:t>
              </a:r>
            </a:p>
          </p:txBody>
        </p:sp>
        <p:sp>
          <p:nvSpPr>
            <p:cNvPr id="231" name="Line 21">
              <a:extLst>
                <a:ext uri="{FF2B5EF4-FFF2-40B4-BE49-F238E27FC236}">
                  <a16:creationId xmlns:a16="http://schemas.microsoft.com/office/drawing/2014/main" id="{373D5336-173A-C832-0CD1-1DC31F6E601F}"/>
                </a:ext>
              </a:extLst>
            </p:cNvPr>
            <p:cNvSpPr>
              <a:spLocks noChangeShapeType="1"/>
            </p:cNvSpPr>
            <p:nvPr/>
          </p:nvSpPr>
          <p:spPr bwMode="auto">
            <a:xfrm>
              <a:off x="800015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2" name="Line 21">
              <a:extLst>
                <a:ext uri="{FF2B5EF4-FFF2-40B4-BE49-F238E27FC236}">
                  <a16:creationId xmlns:a16="http://schemas.microsoft.com/office/drawing/2014/main" id="{C528EE3F-7F2F-D155-AA46-FF043B8B3730}"/>
                </a:ext>
              </a:extLst>
            </p:cNvPr>
            <p:cNvSpPr>
              <a:spLocks noChangeShapeType="1"/>
            </p:cNvSpPr>
            <p:nvPr/>
          </p:nvSpPr>
          <p:spPr bwMode="auto">
            <a:xfrm>
              <a:off x="762202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3" name="TextBox 232">
              <a:extLst>
                <a:ext uri="{FF2B5EF4-FFF2-40B4-BE49-F238E27FC236}">
                  <a16:creationId xmlns:a16="http://schemas.microsoft.com/office/drawing/2014/main" id="{CF988390-AF9E-D052-2D9C-F820B493F0A4}"/>
                </a:ext>
              </a:extLst>
            </p:cNvPr>
            <p:cNvSpPr txBox="1"/>
            <p:nvPr/>
          </p:nvSpPr>
          <p:spPr>
            <a:xfrm>
              <a:off x="7498081"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32</a:t>
              </a:r>
            </a:p>
          </p:txBody>
        </p:sp>
        <p:sp>
          <p:nvSpPr>
            <p:cNvPr id="234" name="Line 21">
              <a:extLst>
                <a:ext uri="{FF2B5EF4-FFF2-40B4-BE49-F238E27FC236}">
                  <a16:creationId xmlns:a16="http://schemas.microsoft.com/office/drawing/2014/main" id="{1450BF7A-9F34-107B-C599-72FE6A1F46D4}"/>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5" name="TextBox 234">
              <a:extLst>
                <a:ext uri="{FF2B5EF4-FFF2-40B4-BE49-F238E27FC236}">
                  <a16:creationId xmlns:a16="http://schemas.microsoft.com/office/drawing/2014/main" id="{45E10BB5-F0AC-79B5-4BCD-281A36D31A5A}"/>
                </a:ext>
              </a:extLst>
            </p:cNvPr>
            <p:cNvSpPr txBox="1"/>
            <p:nvPr/>
          </p:nvSpPr>
          <p:spPr>
            <a:xfrm>
              <a:off x="7122443"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30</a:t>
              </a:r>
            </a:p>
          </p:txBody>
        </p:sp>
        <p:sp>
          <p:nvSpPr>
            <p:cNvPr id="236" name="Line 21">
              <a:extLst>
                <a:ext uri="{FF2B5EF4-FFF2-40B4-BE49-F238E27FC236}">
                  <a16:creationId xmlns:a16="http://schemas.microsoft.com/office/drawing/2014/main" id="{8C40133D-9303-71D5-47D1-60F0B986CE27}"/>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7" name="TextBox 236">
              <a:extLst>
                <a:ext uri="{FF2B5EF4-FFF2-40B4-BE49-F238E27FC236}">
                  <a16:creationId xmlns:a16="http://schemas.microsoft.com/office/drawing/2014/main" id="{75651C03-7306-BFBC-E7EC-3E7D13F8795D}"/>
                </a:ext>
              </a:extLst>
            </p:cNvPr>
            <p:cNvSpPr txBox="1"/>
            <p:nvPr/>
          </p:nvSpPr>
          <p:spPr>
            <a:xfrm>
              <a:off x="6746806"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28</a:t>
              </a:r>
            </a:p>
          </p:txBody>
        </p:sp>
        <p:sp>
          <p:nvSpPr>
            <p:cNvPr id="238" name="Line 21">
              <a:extLst>
                <a:ext uri="{FF2B5EF4-FFF2-40B4-BE49-F238E27FC236}">
                  <a16:creationId xmlns:a16="http://schemas.microsoft.com/office/drawing/2014/main" id="{6E38DD94-86BF-A9E0-CD9B-1CD55BD6A295}"/>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9" name="TextBox 238">
              <a:extLst>
                <a:ext uri="{FF2B5EF4-FFF2-40B4-BE49-F238E27FC236}">
                  <a16:creationId xmlns:a16="http://schemas.microsoft.com/office/drawing/2014/main" id="{11D61394-2307-9C92-446D-D3FA5326E7C7}"/>
                </a:ext>
              </a:extLst>
            </p:cNvPr>
            <p:cNvSpPr txBox="1"/>
            <p:nvPr/>
          </p:nvSpPr>
          <p:spPr>
            <a:xfrm>
              <a:off x="6371170"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26</a:t>
              </a:r>
            </a:p>
          </p:txBody>
        </p:sp>
        <p:sp>
          <p:nvSpPr>
            <p:cNvPr id="240" name="Line 21">
              <a:extLst>
                <a:ext uri="{FF2B5EF4-FFF2-40B4-BE49-F238E27FC236}">
                  <a16:creationId xmlns:a16="http://schemas.microsoft.com/office/drawing/2014/main" id="{5D0DFC4B-88CE-8E5A-C685-A801A89AE24F}"/>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1" name="TextBox 240">
              <a:extLst>
                <a:ext uri="{FF2B5EF4-FFF2-40B4-BE49-F238E27FC236}">
                  <a16:creationId xmlns:a16="http://schemas.microsoft.com/office/drawing/2014/main" id="{047F3C03-6365-0A24-AA8F-88A962F33C33}"/>
                </a:ext>
              </a:extLst>
            </p:cNvPr>
            <p:cNvSpPr txBox="1"/>
            <p:nvPr/>
          </p:nvSpPr>
          <p:spPr>
            <a:xfrm>
              <a:off x="5995532"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24</a:t>
              </a:r>
            </a:p>
          </p:txBody>
        </p:sp>
        <p:sp>
          <p:nvSpPr>
            <p:cNvPr id="242" name="Line 21">
              <a:extLst>
                <a:ext uri="{FF2B5EF4-FFF2-40B4-BE49-F238E27FC236}">
                  <a16:creationId xmlns:a16="http://schemas.microsoft.com/office/drawing/2014/main" id="{D1558C29-035D-E661-9F3F-BCE0C7C2D091}"/>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3" name="TextBox 242">
              <a:extLst>
                <a:ext uri="{FF2B5EF4-FFF2-40B4-BE49-F238E27FC236}">
                  <a16:creationId xmlns:a16="http://schemas.microsoft.com/office/drawing/2014/main" id="{AF359C79-9C65-45B4-3C15-27E0BF035619}"/>
                </a:ext>
              </a:extLst>
            </p:cNvPr>
            <p:cNvSpPr txBox="1"/>
            <p:nvPr/>
          </p:nvSpPr>
          <p:spPr>
            <a:xfrm>
              <a:off x="5619895"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22</a:t>
              </a:r>
            </a:p>
          </p:txBody>
        </p:sp>
        <p:sp>
          <p:nvSpPr>
            <p:cNvPr id="244" name="Line 21">
              <a:extLst>
                <a:ext uri="{FF2B5EF4-FFF2-40B4-BE49-F238E27FC236}">
                  <a16:creationId xmlns:a16="http://schemas.microsoft.com/office/drawing/2014/main" id="{B5255910-0055-4E89-765D-525D80A04F9E}"/>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5" name="TextBox 244">
              <a:extLst>
                <a:ext uri="{FF2B5EF4-FFF2-40B4-BE49-F238E27FC236}">
                  <a16:creationId xmlns:a16="http://schemas.microsoft.com/office/drawing/2014/main" id="{0DE95B79-4AF3-F879-CCD0-2E6E3869490E}"/>
                </a:ext>
              </a:extLst>
            </p:cNvPr>
            <p:cNvSpPr txBox="1"/>
            <p:nvPr/>
          </p:nvSpPr>
          <p:spPr>
            <a:xfrm>
              <a:off x="5244257"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20</a:t>
              </a:r>
            </a:p>
          </p:txBody>
        </p:sp>
        <p:sp>
          <p:nvSpPr>
            <p:cNvPr id="246" name="Line 21">
              <a:extLst>
                <a:ext uri="{FF2B5EF4-FFF2-40B4-BE49-F238E27FC236}">
                  <a16:creationId xmlns:a16="http://schemas.microsoft.com/office/drawing/2014/main" id="{E0965CC6-F6E1-B0B0-E691-82AD6F6EC172}"/>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7" name="TextBox 246">
              <a:extLst>
                <a:ext uri="{FF2B5EF4-FFF2-40B4-BE49-F238E27FC236}">
                  <a16:creationId xmlns:a16="http://schemas.microsoft.com/office/drawing/2014/main" id="{36D3A748-AA8A-1E70-1CEE-52E5097E2C0D}"/>
                </a:ext>
              </a:extLst>
            </p:cNvPr>
            <p:cNvSpPr txBox="1"/>
            <p:nvPr/>
          </p:nvSpPr>
          <p:spPr>
            <a:xfrm>
              <a:off x="4868621"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18</a:t>
              </a:r>
            </a:p>
          </p:txBody>
        </p:sp>
        <p:sp>
          <p:nvSpPr>
            <p:cNvPr id="248" name="Line 21">
              <a:extLst>
                <a:ext uri="{FF2B5EF4-FFF2-40B4-BE49-F238E27FC236}">
                  <a16:creationId xmlns:a16="http://schemas.microsoft.com/office/drawing/2014/main" id="{5DDF091A-0C8D-F139-2B32-4229F8AEF17F}"/>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9" name="TextBox 248">
              <a:extLst>
                <a:ext uri="{FF2B5EF4-FFF2-40B4-BE49-F238E27FC236}">
                  <a16:creationId xmlns:a16="http://schemas.microsoft.com/office/drawing/2014/main" id="{0EB894CA-136B-1902-4BE7-801EFD0E2E74}"/>
                </a:ext>
              </a:extLst>
            </p:cNvPr>
            <p:cNvSpPr txBox="1"/>
            <p:nvPr/>
          </p:nvSpPr>
          <p:spPr>
            <a:xfrm>
              <a:off x="4492984"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16</a:t>
              </a:r>
            </a:p>
          </p:txBody>
        </p:sp>
        <p:sp>
          <p:nvSpPr>
            <p:cNvPr id="250" name="Line 21">
              <a:extLst>
                <a:ext uri="{FF2B5EF4-FFF2-40B4-BE49-F238E27FC236}">
                  <a16:creationId xmlns:a16="http://schemas.microsoft.com/office/drawing/2014/main" id="{05B0F5F2-E0E8-B3C4-CE0A-AD0161B62D90}"/>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1" name="TextBox 250">
              <a:extLst>
                <a:ext uri="{FF2B5EF4-FFF2-40B4-BE49-F238E27FC236}">
                  <a16:creationId xmlns:a16="http://schemas.microsoft.com/office/drawing/2014/main" id="{254A75B4-5244-519E-37BC-3D645AFFCB28}"/>
                </a:ext>
              </a:extLst>
            </p:cNvPr>
            <p:cNvSpPr txBox="1"/>
            <p:nvPr/>
          </p:nvSpPr>
          <p:spPr>
            <a:xfrm>
              <a:off x="4117346"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14</a:t>
              </a:r>
            </a:p>
          </p:txBody>
        </p:sp>
        <p:sp>
          <p:nvSpPr>
            <p:cNvPr id="252" name="Line 21">
              <a:extLst>
                <a:ext uri="{FF2B5EF4-FFF2-40B4-BE49-F238E27FC236}">
                  <a16:creationId xmlns:a16="http://schemas.microsoft.com/office/drawing/2014/main" id="{9007FC92-7653-34B7-EE7E-3CF867A8581D}"/>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3" name="TextBox 252">
              <a:extLst>
                <a:ext uri="{FF2B5EF4-FFF2-40B4-BE49-F238E27FC236}">
                  <a16:creationId xmlns:a16="http://schemas.microsoft.com/office/drawing/2014/main" id="{3E711777-4610-3EBD-4B89-F7D33C93B7C5}"/>
                </a:ext>
              </a:extLst>
            </p:cNvPr>
            <p:cNvSpPr txBox="1"/>
            <p:nvPr/>
          </p:nvSpPr>
          <p:spPr>
            <a:xfrm>
              <a:off x="3741710"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12</a:t>
              </a:r>
            </a:p>
          </p:txBody>
        </p:sp>
        <p:sp>
          <p:nvSpPr>
            <p:cNvPr id="254" name="Line 21">
              <a:extLst>
                <a:ext uri="{FF2B5EF4-FFF2-40B4-BE49-F238E27FC236}">
                  <a16:creationId xmlns:a16="http://schemas.microsoft.com/office/drawing/2014/main" id="{3117482C-53F7-D318-BADF-30A730A2291F}"/>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5" name="TextBox 254">
              <a:extLst>
                <a:ext uri="{FF2B5EF4-FFF2-40B4-BE49-F238E27FC236}">
                  <a16:creationId xmlns:a16="http://schemas.microsoft.com/office/drawing/2014/main" id="{B060B09C-7086-A507-FE9A-280DCBBEB3D6}"/>
                </a:ext>
              </a:extLst>
            </p:cNvPr>
            <p:cNvSpPr txBox="1"/>
            <p:nvPr/>
          </p:nvSpPr>
          <p:spPr>
            <a:xfrm>
              <a:off x="3366073"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10</a:t>
              </a:r>
            </a:p>
          </p:txBody>
        </p:sp>
        <p:sp>
          <p:nvSpPr>
            <p:cNvPr id="256" name="Line 21">
              <a:extLst>
                <a:ext uri="{FF2B5EF4-FFF2-40B4-BE49-F238E27FC236}">
                  <a16:creationId xmlns:a16="http://schemas.microsoft.com/office/drawing/2014/main" id="{E3B6CBA3-B0FB-A9C9-9EC2-4C28B3A86712}"/>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7" name="TextBox 256">
              <a:extLst>
                <a:ext uri="{FF2B5EF4-FFF2-40B4-BE49-F238E27FC236}">
                  <a16:creationId xmlns:a16="http://schemas.microsoft.com/office/drawing/2014/main" id="{ED521589-5108-0E4D-C3C7-00FF56A8B2ED}"/>
                </a:ext>
              </a:extLst>
            </p:cNvPr>
            <p:cNvSpPr txBox="1"/>
            <p:nvPr/>
          </p:nvSpPr>
          <p:spPr>
            <a:xfrm>
              <a:off x="3027502"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8</a:t>
              </a:r>
            </a:p>
          </p:txBody>
        </p:sp>
        <p:sp>
          <p:nvSpPr>
            <p:cNvPr id="258" name="Line 21">
              <a:extLst>
                <a:ext uri="{FF2B5EF4-FFF2-40B4-BE49-F238E27FC236}">
                  <a16:creationId xmlns:a16="http://schemas.microsoft.com/office/drawing/2014/main" id="{4CAE9D04-1760-E07D-413C-6432E41825C8}"/>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9" name="TextBox 258">
              <a:extLst>
                <a:ext uri="{FF2B5EF4-FFF2-40B4-BE49-F238E27FC236}">
                  <a16:creationId xmlns:a16="http://schemas.microsoft.com/office/drawing/2014/main" id="{5512A83B-A462-D478-32A8-F0F9B3E0BFED}"/>
                </a:ext>
              </a:extLst>
            </p:cNvPr>
            <p:cNvSpPr txBox="1"/>
            <p:nvPr/>
          </p:nvSpPr>
          <p:spPr>
            <a:xfrm>
              <a:off x="2651865"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6</a:t>
              </a:r>
            </a:p>
          </p:txBody>
        </p:sp>
        <p:sp>
          <p:nvSpPr>
            <p:cNvPr id="260" name="Line 21">
              <a:extLst>
                <a:ext uri="{FF2B5EF4-FFF2-40B4-BE49-F238E27FC236}">
                  <a16:creationId xmlns:a16="http://schemas.microsoft.com/office/drawing/2014/main" id="{33F09B3C-A027-13A7-BCC7-62CBC7DFAD22}"/>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61" name="TextBox 260">
              <a:extLst>
                <a:ext uri="{FF2B5EF4-FFF2-40B4-BE49-F238E27FC236}">
                  <a16:creationId xmlns:a16="http://schemas.microsoft.com/office/drawing/2014/main" id="{7F919198-2BB9-DD7E-82B7-B1F7B095F699}"/>
                </a:ext>
              </a:extLst>
            </p:cNvPr>
            <p:cNvSpPr txBox="1"/>
            <p:nvPr/>
          </p:nvSpPr>
          <p:spPr>
            <a:xfrm>
              <a:off x="2276228"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4</a:t>
              </a:r>
            </a:p>
          </p:txBody>
        </p:sp>
        <p:sp>
          <p:nvSpPr>
            <p:cNvPr id="262" name="Line 21">
              <a:extLst>
                <a:ext uri="{FF2B5EF4-FFF2-40B4-BE49-F238E27FC236}">
                  <a16:creationId xmlns:a16="http://schemas.microsoft.com/office/drawing/2014/main" id="{A76A2901-252C-BE13-7936-A5171F95F33B}"/>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63" name="TextBox 262">
              <a:extLst>
                <a:ext uri="{FF2B5EF4-FFF2-40B4-BE49-F238E27FC236}">
                  <a16:creationId xmlns:a16="http://schemas.microsoft.com/office/drawing/2014/main" id="{AD541CC8-B388-B78C-6159-94851084F4D4}"/>
                </a:ext>
              </a:extLst>
            </p:cNvPr>
            <p:cNvSpPr txBox="1"/>
            <p:nvPr/>
          </p:nvSpPr>
          <p:spPr>
            <a:xfrm>
              <a:off x="1900591"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a:t>
              </a:r>
            </a:p>
          </p:txBody>
        </p:sp>
        <p:sp>
          <p:nvSpPr>
            <p:cNvPr id="264" name="Line 21">
              <a:extLst>
                <a:ext uri="{FF2B5EF4-FFF2-40B4-BE49-F238E27FC236}">
                  <a16:creationId xmlns:a16="http://schemas.microsoft.com/office/drawing/2014/main" id="{C669301E-D0A4-FCB1-C028-4CB073D3A4CD}"/>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65" name="TextBox 264">
              <a:extLst>
                <a:ext uri="{FF2B5EF4-FFF2-40B4-BE49-F238E27FC236}">
                  <a16:creationId xmlns:a16="http://schemas.microsoft.com/office/drawing/2014/main" id="{C97F418B-ED11-B890-11DD-CF82624EA8EB}"/>
                </a:ext>
              </a:extLst>
            </p:cNvPr>
            <p:cNvSpPr txBox="1"/>
            <p:nvPr/>
          </p:nvSpPr>
          <p:spPr>
            <a:xfrm>
              <a:off x="1524954"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0</a:t>
              </a:r>
            </a:p>
          </p:txBody>
        </p:sp>
      </p:grpSp>
      <p:grpSp>
        <p:nvGrpSpPr>
          <p:cNvPr id="266" name="Group 265">
            <a:extLst>
              <a:ext uri="{FF2B5EF4-FFF2-40B4-BE49-F238E27FC236}">
                <a16:creationId xmlns:a16="http://schemas.microsoft.com/office/drawing/2014/main" id="{49716056-D7EE-C359-5F29-E57D279D6022}"/>
              </a:ext>
            </a:extLst>
          </p:cNvPr>
          <p:cNvGrpSpPr/>
          <p:nvPr/>
        </p:nvGrpSpPr>
        <p:grpSpPr>
          <a:xfrm>
            <a:off x="6833574" y="3624846"/>
            <a:ext cx="5163473" cy="195814"/>
            <a:chOff x="892068" y="5983339"/>
            <a:chExt cx="5163473" cy="252805"/>
          </a:xfrm>
        </p:grpSpPr>
        <p:sp>
          <p:nvSpPr>
            <p:cNvPr id="267" name="TextBox 266">
              <a:extLst>
                <a:ext uri="{FF2B5EF4-FFF2-40B4-BE49-F238E27FC236}">
                  <a16:creationId xmlns:a16="http://schemas.microsoft.com/office/drawing/2014/main" id="{B026958C-EA39-8E3D-6300-3034023C1F1A}"/>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0</a:t>
              </a:r>
            </a:p>
          </p:txBody>
        </p:sp>
        <p:sp>
          <p:nvSpPr>
            <p:cNvPr id="268" name="TextBox 267">
              <a:extLst>
                <a:ext uri="{FF2B5EF4-FFF2-40B4-BE49-F238E27FC236}">
                  <a16:creationId xmlns:a16="http://schemas.microsoft.com/office/drawing/2014/main" id="{E292B00D-6146-A649-5602-F6FC4A37A7E3}"/>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a:t>
              </a:r>
            </a:p>
          </p:txBody>
        </p:sp>
        <p:sp>
          <p:nvSpPr>
            <p:cNvPr id="269" name="TextBox 268">
              <a:extLst>
                <a:ext uri="{FF2B5EF4-FFF2-40B4-BE49-F238E27FC236}">
                  <a16:creationId xmlns:a16="http://schemas.microsoft.com/office/drawing/2014/main" id="{B344086D-58BD-0459-214B-E435DFB2E4FA}"/>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4</a:t>
              </a:r>
            </a:p>
          </p:txBody>
        </p:sp>
        <p:sp>
          <p:nvSpPr>
            <p:cNvPr id="270" name="TextBox 269">
              <a:extLst>
                <a:ext uri="{FF2B5EF4-FFF2-40B4-BE49-F238E27FC236}">
                  <a16:creationId xmlns:a16="http://schemas.microsoft.com/office/drawing/2014/main" id="{71745145-42A9-3802-0EEC-AF5CE789DB99}"/>
                </a:ext>
              </a:extLst>
            </p:cNvPr>
            <p:cNvSpPr txBox="1"/>
            <p:nvPr/>
          </p:nvSpPr>
          <p:spPr>
            <a:xfrm>
              <a:off x="5014680"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15</a:t>
              </a:r>
            </a:p>
          </p:txBody>
        </p:sp>
        <p:sp>
          <p:nvSpPr>
            <p:cNvPr id="271" name="TextBox 270">
              <a:extLst>
                <a:ext uri="{FF2B5EF4-FFF2-40B4-BE49-F238E27FC236}">
                  <a16:creationId xmlns:a16="http://schemas.microsoft.com/office/drawing/2014/main" id="{376164FA-F9BC-319D-AECF-2C556321B769}"/>
                </a:ext>
              </a:extLst>
            </p:cNvPr>
            <p:cNvSpPr txBox="1"/>
            <p:nvPr/>
          </p:nvSpPr>
          <p:spPr>
            <a:xfrm>
              <a:off x="4722269"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20</a:t>
              </a:r>
            </a:p>
          </p:txBody>
        </p:sp>
        <p:sp>
          <p:nvSpPr>
            <p:cNvPr id="272" name="TextBox 271">
              <a:extLst>
                <a:ext uri="{FF2B5EF4-FFF2-40B4-BE49-F238E27FC236}">
                  <a16:creationId xmlns:a16="http://schemas.microsoft.com/office/drawing/2014/main" id="{3D487B3D-ABDB-543D-B6ED-7AA8E379B9BF}"/>
                </a:ext>
              </a:extLst>
            </p:cNvPr>
            <p:cNvSpPr txBox="1"/>
            <p:nvPr/>
          </p:nvSpPr>
          <p:spPr>
            <a:xfrm>
              <a:off x="4429857"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31</a:t>
              </a:r>
            </a:p>
          </p:txBody>
        </p:sp>
        <p:sp>
          <p:nvSpPr>
            <p:cNvPr id="273" name="TextBox 272">
              <a:extLst>
                <a:ext uri="{FF2B5EF4-FFF2-40B4-BE49-F238E27FC236}">
                  <a16:creationId xmlns:a16="http://schemas.microsoft.com/office/drawing/2014/main" id="{511BF31E-E578-C6D7-3235-99BFC6651AB9}"/>
                </a:ext>
              </a:extLst>
            </p:cNvPr>
            <p:cNvSpPr txBox="1"/>
            <p:nvPr/>
          </p:nvSpPr>
          <p:spPr>
            <a:xfrm>
              <a:off x="4137446"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46</a:t>
              </a:r>
            </a:p>
          </p:txBody>
        </p:sp>
        <p:sp>
          <p:nvSpPr>
            <p:cNvPr id="274" name="TextBox 273">
              <a:extLst>
                <a:ext uri="{FF2B5EF4-FFF2-40B4-BE49-F238E27FC236}">
                  <a16:creationId xmlns:a16="http://schemas.microsoft.com/office/drawing/2014/main" id="{56A28C6B-522D-777E-0978-387693E7F579}"/>
                </a:ext>
              </a:extLst>
            </p:cNvPr>
            <p:cNvSpPr txBox="1"/>
            <p:nvPr/>
          </p:nvSpPr>
          <p:spPr>
            <a:xfrm>
              <a:off x="3845035"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63</a:t>
              </a:r>
            </a:p>
          </p:txBody>
        </p:sp>
        <p:sp>
          <p:nvSpPr>
            <p:cNvPr id="275" name="TextBox 274">
              <a:extLst>
                <a:ext uri="{FF2B5EF4-FFF2-40B4-BE49-F238E27FC236}">
                  <a16:creationId xmlns:a16="http://schemas.microsoft.com/office/drawing/2014/main" id="{017D96A9-E9F8-28D4-A446-1464FD15D2D1}"/>
                </a:ext>
              </a:extLst>
            </p:cNvPr>
            <p:cNvSpPr txBox="1"/>
            <p:nvPr/>
          </p:nvSpPr>
          <p:spPr>
            <a:xfrm>
              <a:off x="3552623"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76</a:t>
              </a:r>
            </a:p>
          </p:txBody>
        </p:sp>
        <p:sp>
          <p:nvSpPr>
            <p:cNvPr id="276" name="TextBox 275">
              <a:extLst>
                <a:ext uri="{FF2B5EF4-FFF2-40B4-BE49-F238E27FC236}">
                  <a16:creationId xmlns:a16="http://schemas.microsoft.com/office/drawing/2014/main" id="{725C7BA9-B0C8-C1A9-68ED-6A76E914BE80}"/>
                </a:ext>
              </a:extLst>
            </p:cNvPr>
            <p:cNvSpPr txBox="1"/>
            <p:nvPr/>
          </p:nvSpPr>
          <p:spPr>
            <a:xfrm>
              <a:off x="3260212"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97</a:t>
              </a:r>
            </a:p>
          </p:txBody>
        </p:sp>
        <p:sp>
          <p:nvSpPr>
            <p:cNvPr id="277" name="TextBox 276">
              <a:extLst>
                <a:ext uri="{FF2B5EF4-FFF2-40B4-BE49-F238E27FC236}">
                  <a16:creationId xmlns:a16="http://schemas.microsoft.com/office/drawing/2014/main" id="{50578702-FFB2-E433-FD0E-4CD62C17BC71}"/>
                </a:ext>
              </a:extLst>
            </p:cNvPr>
            <p:cNvSpPr txBox="1"/>
            <p:nvPr/>
          </p:nvSpPr>
          <p:spPr>
            <a:xfrm>
              <a:off x="2938947"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112</a:t>
              </a:r>
            </a:p>
          </p:txBody>
        </p:sp>
        <p:sp>
          <p:nvSpPr>
            <p:cNvPr id="278" name="TextBox 277">
              <a:extLst>
                <a:ext uri="{FF2B5EF4-FFF2-40B4-BE49-F238E27FC236}">
                  <a16:creationId xmlns:a16="http://schemas.microsoft.com/office/drawing/2014/main" id="{756F5252-133F-32F6-BA6C-C3955919B9B2}"/>
                </a:ext>
              </a:extLst>
            </p:cNvPr>
            <p:cNvSpPr txBox="1"/>
            <p:nvPr/>
          </p:nvSpPr>
          <p:spPr>
            <a:xfrm>
              <a:off x="2646535"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130</a:t>
              </a:r>
            </a:p>
          </p:txBody>
        </p:sp>
        <p:sp>
          <p:nvSpPr>
            <p:cNvPr id="279" name="TextBox 278">
              <a:extLst>
                <a:ext uri="{FF2B5EF4-FFF2-40B4-BE49-F238E27FC236}">
                  <a16:creationId xmlns:a16="http://schemas.microsoft.com/office/drawing/2014/main" id="{64D18E20-2866-50D7-3D9D-EB6D073CEE16}"/>
                </a:ext>
              </a:extLst>
            </p:cNvPr>
            <p:cNvSpPr txBox="1"/>
            <p:nvPr/>
          </p:nvSpPr>
          <p:spPr>
            <a:xfrm>
              <a:off x="2354124"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141</a:t>
              </a:r>
            </a:p>
          </p:txBody>
        </p:sp>
        <p:sp>
          <p:nvSpPr>
            <p:cNvPr id="280" name="TextBox 279">
              <a:extLst>
                <a:ext uri="{FF2B5EF4-FFF2-40B4-BE49-F238E27FC236}">
                  <a16:creationId xmlns:a16="http://schemas.microsoft.com/office/drawing/2014/main" id="{FBC65C54-3CF7-3E73-CBA5-5AABC059DEB2}"/>
                </a:ext>
              </a:extLst>
            </p:cNvPr>
            <p:cNvSpPr txBox="1"/>
            <p:nvPr/>
          </p:nvSpPr>
          <p:spPr>
            <a:xfrm>
              <a:off x="2061713"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161</a:t>
              </a:r>
            </a:p>
          </p:txBody>
        </p:sp>
        <p:sp>
          <p:nvSpPr>
            <p:cNvPr id="281" name="TextBox 280">
              <a:extLst>
                <a:ext uri="{FF2B5EF4-FFF2-40B4-BE49-F238E27FC236}">
                  <a16:creationId xmlns:a16="http://schemas.microsoft.com/office/drawing/2014/main" id="{77E3827B-D129-1810-CF99-66239A620FB2}"/>
                </a:ext>
              </a:extLst>
            </p:cNvPr>
            <p:cNvSpPr txBox="1"/>
            <p:nvPr/>
          </p:nvSpPr>
          <p:spPr>
            <a:xfrm>
              <a:off x="1769302"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180</a:t>
              </a:r>
            </a:p>
          </p:txBody>
        </p:sp>
        <p:sp>
          <p:nvSpPr>
            <p:cNvPr id="282" name="TextBox 281">
              <a:extLst>
                <a:ext uri="{FF2B5EF4-FFF2-40B4-BE49-F238E27FC236}">
                  <a16:creationId xmlns:a16="http://schemas.microsoft.com/office/drawing/2014/main" id="{B8C77F1A-4459-4E4C-D59F-088999BF9842}"/>
                </a:ext>
              </a:extLst>
            </p:cNvPr>
            <p:cNvSpPr txBox="1"/>
            <p:nvPr/>
          </p:nvSpPr>
          <p:spPr>
            <a:xfrm>
              <a:off x="1476891"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200</a:t>
              </a:r>
            </a:p>
          </p:txBody>
        </p:sp>
        <p:sp>
          <p:nvSpPr>
            <p:cNvPr id="283" name="TextBox 282">
              <a:extLst>
                <a:ext uri="{FF2B5EF4-FFF2-40B4-BE49-F238E27FC236}">
                  <a16:creationId xmlns:a16="http://schemas.microsoft.com/office/drawing/2014/main" id="{211FF3CC-233E-B37A-1A03-81136A503796}"/>
                </a:ext>
              </a:extLst>
            </p:cNvPr>
            <p:cNvSpPr txBox="1"/>
            <p:nvPr/>
          </p:nvSpPr>
          <p:spPr>
            <a:xfrm>
              <a:off x="1184479"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220</a:t>
              </a:r>
            </a:p>
          </p:txBody>
        </p:sp>
        <p:sp>
          <p:nvSpPr>
            <p:cNvPr id="284" name="TextBox 283">
              <a:extLst>
                <a:ext uri="{FF2B5EF4-FFF2-40B4-BE49-F238E27FC236}">
                  <a16:creationId xmlns:a16="http://schemas.microsoft.com/office/drawing/2014/main" id="{8E243BBC-00F1-B005-225A-D2CD19F9DA7E}"/>
                </a:ext>
              </a:extLst>
            </p:cNvPr>
            <p:cNvSpPr txBox="1"/>
            <p:nvPr/>
          </p:nvSpPr>
          <p:spPr>
            <a:xfrm>
              <a:off x="892068"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234</a:t>
              </a:r>
            </a:p>
          </p:txBody>
        </p:sp>
      </p:grpSp>
      <p:grpSp>
        <p:nvGrpSpPr>
          <p:cNvPr id="285" name="Group 284">
            <a:extLst>
              <a:ext uri="{FF2B5EF4-FFF2-40B4-BE49-F238E27FC236}">
                <a16:creationId xmlns:a16="http://schemas.microsoft.com/office/drawing/2014/main" id="{B77EC1E4-DE81-2B64-5807-E3EDEB7C068E}"/>
              </a:ext>
            </a:extLst>
          </p:cNvPr>
          <p:cNvGrpSpPr/>
          <p:nvPr/>
        </p:nvGrpSpPr>
        <p:grpSpPr>
          <a:xfrm>
            <a:off x="6833574" y="3779835"/>
            <a:ext cx="5163473" cy="195814"/>
            <a:chOff x="892068" y="5983339"/>
            <a:chExt cx="5163473" cy="252805"/>
          </a:xfrm>
        </p:grpSpPr>
        <p:sp>
          <p:nvSpPr>
            <p:cNvPr id="286" name="TextBox 285">
              <a:extLst>
                <a:ext uri="{FF2B5EF4-FFF2-40B4-BE49-F238E27FC236}">
                  <a16:creationId xmlns:a16="http://schemas.microsoft.com/office/drawing/2014/main" id="{C80533D9-0111-7C64-F272-944FB36038F4}"/>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0</a:t>
              </a:r>
            </a:p>
          </p:txBody>
        </p:sp>
        <p:sp>
          <p:nvSpPr>
            <p:cNvPr id="287" name="TextBox 286">
              <a:extLst>
                <a:ext uri="{FF2B5EF4-FFF2-40B4-BE49-F238E27FC236}">
                  <a16:creationId xmlns:a16="http://schemas.microsoft.com/office/drawing/2014/main" id="{2F89DB3A-897A-242A-4541-E758A9789E1E}"/>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2</a:t>
              </a:r>
            </a:p>
          </p:txBody>
        </p:sp>
        <p:sp>
          <p:nvSpPr>
            <p:cNvPr id="288" name="TextBox 287">
              <a:extLst>
                <a:ext uri="{FF2B5EF4-FFF2-40B4-BE49-F238E27FC236}">
                  <a16:creationId xmlns:a16="http://schemas.microsoft.com/office/drawing/2014/main" id="{629CF62F-92E6-737E-7C1C-814C88A0155F}"/>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3</a:t>
              </a:r>
            </a:p>
          </p:txBody>
        </p:sp>
        <p:sp>
          <p:nvSpPr>
            <p:cNvPr id="289" name="TextBox 288">
              <a:extLst>
                <a:ext uri="{FF2B5EF4-FFF2-40B4-BE49-F238E27FC236}">
                  <a16:creationId xmlns:a16="http://schemas.microsoft.com/office/drawing/2014/main" id="{C47DE53B-2205-A403-1F2D-AECF405DD3CC}"/>
                </a:ext>
              </a:extLst>
            </p:cNvPr>
            <p:cNvSpPr txBox="1"/>
            <p:nvPr/>
          </p:nvSpPr>
          <p:spPr>
            <a:xfrm>
              <a:off x="5043535"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8</a:t>
              </a:r>
            </a:p>
          </p:txBody>
        </p:sp>
        <p:sp>
          <p:nvSpPr>
            <p:cNvPr id="290" name="TextBox 289">
              <a:extLst>
                <a:ext uri="{FF2B5EF4-FFF2-40B4-BE49-F238E27FC236}">
                  <a16:creationId xmlns:a16="http://schemas.microsoft.com/office/drawing/2014/main" id="{249356C6-7F07-368E-DC69-4122F5A257F8}"/>
                </a:ext>
              </a:extLst>
            </p:cNvPr>
            <p:cNvSpPr txBox="1"/>
            <p:nvPr/>
          </p:nvSpPr>
          <p:spPr>
            <a:xfrm>
              <a:off x="4722269"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12</a:t>
              </a:r>
            </a:p>
          </p:txBody>
        </p:sp>
        <p:sp>
          <p:nvSpPr>
            <p:cNvPr id="291" name="TextBox 290">
              <a:extLst>
                <a:ext uri="{FF2B5EF4-FFF2-40B4-BE49-F238E27FC236}">
                  <a16:creationId xmlns:a16="http://schemas.microsoft.com/office/drawing/2014/main" id="{66A63BE5-FB80-85EE-0D72-AC7450B376D9}"/>
                </a:ext>
              </a:extLst>
            </p:cNvPr>
            <p:cNvSpPr txBox="1"/>
            <p:nvPr/>
          </p:nvSpPr>
          <p:spPr>
            <a:xfrm>
              <a:off x="4429857"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22</a:t>
              </a:r>
            </a:p>
          </p:txBody>
        </p:sp>
        <p:sp>
          <p:nvSpPr>
            <p:cNvPr id="292" name="TextBox 291">
              <a:extLst>
                <a:ext uri="{FF2B5EF4-FFF2-40B4-BE49-F238E27FC236}">
                  <a16:creationId xmlns:a16="http://schemas.microsoft.com/office/drawing/2014/main" id="{4F15A45F-A9D9-33FD-5B61-F80CFAD6ABE2}"/>
                </a:ext>
              </a:extLst>
            </p:cNvPr>
            <p:cNvSpPr txBox="1"/>
            <p:nvPr/>
          </p:nvSpPr>
          <p:spPr>
            <a:xfrm>
              <a:off x="4137446"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32</a:t>
              </a:r>
            </a:p>
          </p:txBody>
        </p:sp>
        <p:sp>
          <p:nvSpPr>
            <p:cNvPr id="293" name="TextBox 292">
              <a:extLst>
                <a:ext uri="{FF2B5EF4-FFF2-40B4-BE49-F238E27FC236}">
                  <a16:creationId xmlns:a16="http://schemas.microsoft.com/office/drawing/2014/main" id="{2087CE25-37F6-41F8-FA21-32F92CB38295}"/>
                </a:ext>
              </a:extLst>
            </p:cNvPr>
            <p:cNvSpPr txBox="1"/>
            <p:nvPr/>
          </p:nvSpPr>
          <p:spPr>
            <a:xfrm>
              <a:off x="3845035"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50</a:t>
              </a:r>
            </a:p>
          </p:txBody>
        </p:sp>
        <p:sp>
          <p:nvSpPr>
            <p:cNvPr id="294" name="TextBox 293">
              <a:extLst>
                <a:ext uri="{FF2B5EF4-FFF2-40B4-BE49-F238E27FC236}">
                  <a16:creationId xmlns:a16="http://schemas.microsoft.com/office/drawing/2014/main" id="{5236ACCE-F646-A89B-B24F-775E7BCB457C}"/>
                </a:ext>
              </a:extLst>
            </p:cNvPr>
            <p:cNvSpPr txBox="1"/>
            <p:nvPr/>
          </p:nvSpPr>
          <p:spPr>
            <a:xfrm>
              <a:off x="3552623"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66</a:t>
              </a:r>
            </a:p>
          </p:txBody>
        </p:sp>
        <p:sp>
          <p:nvSpPr>
            <p:cNvPr id="295" name="TextBox 294">
              <a:extLst>
                <a:ext uri="{FF2B5EF4-FFF2-40B4-BE49-F238E27FC236}">
                  <a16:creationId xmlns:a16="http://schemas.microsoft.com/office/drawing/2014/main" id="{0B8E8B35-4304-CCF7-8377-8F008C416868}"/>
                </a:ext>
              </a:extLst>
            </p:cNvPr>
            <p:cNvSpPr txBox="1"/>
            <p:nvPr/>
          </p:nvSpPr>
          <p:spPr>
            <a:xfrm>
              <a:off x="3260212"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79</a:t>
              </a:r>
            </a:p>
          </p:txBody>
        </p:sp>
        <p:sp>
          <p:nvSpPr>
            <p:cNvPr id="296" name="TextBox 295">
              <a:extLst>
                <a:ext uri="{FF2B5EF4-FFF2-40B4-BE49-F238E27FC236}">
                  <a16:creationId xmlns:a16="http://schemas.microsoft.com/office/drawing/2014/main" id="{FA969CAD-99AB-6FE9-BF34-FD5E66C68384}"/>
                </a:ext>
              </a:extLst>
            </p:cNvPr>
            <p:cNvSpPr txBox="1"/>
            <p:nvPr/>
          </p:nvSpPr>
          <p:spPr>
            <a:xfrm>
              <a:off x="2967802"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92</a:t>
              </a:r>
            </a:p>
          </p:txBody>
        </p:sp>
        <p:sp>
          <p:nvSpPr>
            <p:cNvPr id="297" name="TextBox 296">
              <a:extLst>
                <a:ext uri="{FF2B5EF4-FFF2-40B4-BE49-F238E27FC236}">
                  <a16:creationId xmlns:a16="http://schemas.microsoft.com/office/drawing/2014/main" id="{B725570E-D38A-959D-13F4-3FBAD2883231}"/>
                </a:ext>
              </a:extLst>
            </p:cNvPr>
            <p:cNvSpPr txBox="1"/>
            <p:nvPr/>
          </p:nvSpPr>
          <p:spPr>
            <a:xfrm>
              <a:off x="2646535" y="5983339"/>
              <a:ext cx="245827"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111</a:t>
              </a:r>
            </a:p>
          </p:txBody>
        </p:sp>
        <p:sp>
          <p:nvSpPr>
            <p:cNvPr id="298" name="TextBox 297">
              <a:extLst>
                <a:ext uri="{FF2B5EF4-FFF2-40B4-BE49-F238E27FC236}">
                  <a16:creationId xmlns:a16="http://schemas.microsoft.com/office/drawing/2014/main" id="{5853EAE4-79BE-7F86-2C78-4F5E4181402D}"/>
                </a:ext>
              </a:extLst>
            </p:cNvPr>
            <p:cNvSpPr txBox="1"/>
            <p:nvPr/>
          </p:nvSpPr>
          <p:spPr>
            <a:xfrm>
              <a:off x="2354124"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1:1</a:t>
              </a:r>
            </a:p>
          </p:txBody>
        </p:sp>
        <p:sp>
          <p:nvSpPr>
            <p:cNvPr id="299" name="TextBox 298">
              <a:extLst>
                <a:ext uri="{FF2B5EF4-FFF2-40B4-BE49-F238E27FC236}">
                  <a16:creationId xmlns:a16="http://schemas.microsoft.com/office/drawing/2014/main" id="{16017C70-27B4-90A2-66E6-591BA6D06793}"/>
                </a:ext>
              </a:extLst>
            </p:cNvPr>
            <p:cNvSpPr txBox="1"/>
            <p:nvPr/>
          </p:nvSpPr>
          <p:spPr>
            <a:xfrm>
              <a:off x="2061713"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139</a:t>
              </a:r>
            </a:p>
          </p:txBody>
        </p:sp>
        <p:sp>
          <p:nvSpPr>
            <p:cNvPr id="300" name="TextBox 299">
              <a:extLst>
                <a:ext uri="{FF2B5EF4-FFF2-40B4-BE49-F238E27FC236}">
                  <a16:creationId xmlns:a16="http://schemas.microsoft.com/office/drawing/2014/main" id="{9CE79C4E-AD36-97FA-6A77-23B2F688F6A0}"/>
                </a:ext>
              </a:extLst>
            </p:cNvPr>
            <p:cNvSpPr txBox="1"/>
            <p:nvPr/>
          </p:nvSpPr>
          <p:spPr>
            <a:xfrm>
              <a:off x="1769302"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161</a:t>
              </a:r>
            </a:p>
          </p:txBody>
        </p:sp>
        <p:sp>
          <p:nvSpPr>
            <p:cNvPr id="301" name="TextBox 300">
              <a:extLst>
                <a:ext uri="{FF2B5EF4-FFF2-40B4-BE49-F238E27FC236}">
                  <a16:creationId xmlns:a16="http://schemas.microsoft.com/office/drawing/2014/main" id="{2100DC3C-CEF9-E6A5-DC87-21C18E478579}"/>
                </a:ext>
              </a:extLst>
            </p:cNvPr>
            <p:cNvSpPr txBox="1"/>
            <p:nvPr/>
          </p:nvSpPr>
          <p:spPr>
            <a:xfrm>
              <a:off x="1476891"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186</a:t>
              </a:r>
            </a:p>
          </p:txBody>
        </p:sp>
        <p:sp>
          <p:nvSpPr>
            <p:cNvPr id="302" name="TextBox 301">
              <a:extLst>
                <a:ext uri="{FF2B5EF4-FFF2-40B4-BE49-F238E27FC236}">
                  <a16:creationId xmlns:a16="http://schemas.microsoft.com/office/drawing/2014/main" id="{FFCB0979-CA3D-9084-4883-DC53A8923D22}"/>
                </a:ext>
              </a:extLst>
            </p:cNvPr>
            <p:cNvSpPr txBox="1"/>
            <p:nvPr/>
          </p:nvSpPr>
          <p:spPr>
            <a:xfrm>
              <a:off x="1184479"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206</a:t>
              </a:r>
            </a:p>
          </p:txBody>
        </p:sp>
        <p:sp>
          <p:nvSpPr>
            <p:cNvPr id="303" name="TextBox 302">
              <a:extLst>
                <a:ext uri="{FF2B5EF4-FFF2-40B4-BE49-F238E27FC236}">
                  <a16:creationId xmlns:a16="http://schemas.microsoft.com/office/drawing/2014/main" id="{1AA78345-77EC-2979-A81C-D44986002C98}"/>
                </a:ext>
              </a:extLst>
            </p:cNvPr>
            <p:cNvSpPr txBox="1"/>
            <p:nvPr/>
          </p:nvSpPr>
          <p:spPr>
            <a:xfrm>
              <a:off x="892068" y="5983339"/>
              <a:ext cx="245828"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234</a:t>
              </a:r>
            </a:p>
          </p:txBody>
        </p:sp>
      </p:grpSp>
      <p:cxnSp>
        <p:nvCxnSpPr>
          <p:cNvPr id="304" name="Straight Connector 303">
            <a:extLst>
              <a:ext uri="{FF2B5EF4-FFF2-40B4-BE49-F238E27FC236}">
                <a16:creationId xmlns:a16="http://schemas.microsoft.com/office/drawing/2014/main" id="{CF5A5291-6BC4-E3E5-328C-2F79EF539558}"/>
              </a:ext>
            </a:extLst>
          </p:cNvPr>
          <p:cNvCxnSpPr/>
          <p:nvPr/>
        </p:nvCxnSpPr>
        <p:spPr>
          <a:xfrm>
            <a:off x="8714608" y="2293491"/>
            <a:ext cx="0" cy="1060939"/>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7AC62136-BCEE-7A33-8017-2172082C53B8}"/>
              </a:ext>
            </a:extLst>
          </p:cNvPr>
          <p:cNvCxnSpPr/>
          <p:nvPr/>
        </p:nvCxnSpPr>
        <p:spPr>
          <a:xfrm>
            <a:off x="10467208" y="2826891"/>
            <a:ext cx="0" cy="540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306" name="Group 305">
            <a:extLst>
              <a:ext uri="{FF2B5EF4-FFF2-40B4-BE49-F238E27FC236}">
                <a16:creationId xmlns:a16="http://schemas.microsoft.com/office/drawing/2014/main" id="{D22663AF-E969-4397-6E1F-429211D92205}"/>
              </a:ext>
            </a:extLst>
          </p:cNvPr>
          <p:cNvGrpSpPr/>
          <p:nvPr/>
        </p:nvGrpSpPr>
        <p:grpSpPr>
          <a:xfrm>
            <a:off x="6981603" y="1510371"/>
            <a:ext cx="4752000" cy="1584000"/>
            <a:chOff x="4514850" y="2509837"/>
            <a:chExt cx="3166557" cy="1845687"/>
          </a:xfrm>
        </p:grpSpPr>
        <p:sp>
          <p:nvSpPr>
            <p:cNvPr id="307" name="Freeform: Shape 306">
              <a:extLst>
                <a:ext uri="{FF2B5EF4-FFF2-40B4-BE49-F238E27FC236}">
                  <a16:creationId xmlns:a16="http://schemas.microsoft.com/office/drawing/2014/main" id="{48F788A2-578E-9848-3D29-F12BFF5D1EC6}"/>
                </a:ext>
              </a:extLst>
            </p:cNvPr>
            <p:cNvSpPr/>
            <p:nvPr/>
          </p:nvSpPr>
          <p:spPr>
            <a:xfrm>
              <a:off x="4514850" y="2509837"/>
              <a:ext cx="3166557" cy="1808740"/>
            </a:xfrm>
            <a:custGeom>
              <a:avLst/>
              <a:gdLst>
                <a:gd name="connsiteX0" fmla="*/ 3166558 w 3166557"/>
                <a:gd name="connsiteY0" fmla="*/ 1808740 h 1808740"/>
                <a:gd name="connsiteX1" fmla="*/ 2847366 w 3166557"/>
                <a:gd name="connsiteY1" fmla="*/ 1808740 h 1808740"/>
                <a:gd name="connsiteX2" fmla="*/ 2847366 w 3166557"/>
                <a:gd name="connsiteY2" fmla="*/ 1737808 h 1808740"/>
                <a:gd name="connsiteX3" fmla="*/ 2816971 w 3166557"/>
                <a:gd name="connsiteY3" fmla="*/ 1737808 h 1808740"/>
                <a:gd name="connsiteX4" fmla="*/ 2816971 w 3166557"/>
                <a:gd name="connsiteY4" fmla="*/ 1671942 h 1808740"/>
                <a:gd name="connsiteX5" fmla="*/ 2725770 w 3166557"/>
                <a:gd name="connsiteY5" fmla="*/ 1671942 h 1808740"/>
                <a:gd name="connsiteX6" fmla="*/ 2725770 w 3166557"/>
                <a:gd name="connsiteY6" fmla="*/ 1626346 h 1808740"/>
                <a:gd name="connsiteX7" fmla="*/ 2588981 w 3166557"/>
                <a:gd name="connsiteY7" fmla="*/ 1626346 h 1808740"/>
                <a:gd name="connsiteX8" fmla="*/ 2588981 w 3166557"/>
                <a:gd name="connsiteY8" fmla="*/ 1616212 h 1808740"/>
                <a:gd name="connsiteX9" fmla="*/ 2457250 w 3166557"/>
                <a:gd name="connsiteY9" fmla="*/ 1616212 h 1808740"/>
                <a:gd name="connsiteX10" fmla="*/ 2457250 w 3166557"/>
                <a:gd name="connsiteY10" fmla="*/ 1575683 h 1808740"/>
                <a:gd name="connsiteX11" fmla="*/ 2391385 w 3166557"/>
                <a:gd name="connsiteY11" fmla="*/ 1575683 h 1808740"/>
                <a:gd name="connsiteX12" fmla="*/ 2391385 w 3166557"/>
                <a:gd name="connsiteY12" fmla="*/ 1535144 h 1808740"/>
                <a:gd name="connsiteX13" fmla="*/ 2284990 w 3166557"/>
                <a:gd name="connsiteY13" fmla="*/ 1535144 h 1808740"/>
                <a:gd name="connsiteX14" fmla="*/ 2284990 w 3166557"/>
                <a:gd name="connsiteY14" fmla="*/ 1504750 h 1808740"/>
                <a:gd name="connsiteX15" fmla="*/ 2224192 w 3166557"/>
                <a:gd name="connsiteY15" fmla="*/ 1504750 h 1808740"/>
                <a:gd name="connsiteX16" fmla="*/ 2224192 w 3166557"/>
                <a:gd name="connsiteY16" fmla="*/ 1484481 h 1808740"/>
                <a:gd name="connsiteX17" fmla="*/ 2077260 w 3166557"/>
                <a:gd name="connsiteY17" fmla="*/ 1484481 h 1808740"/>
                <a:gd name="connsiteX18" fmla="*/ 2077260 w 3166557"/>
                <a:gd name="connsiteY18" fmla="*/ 1454087 h 1808740"/>
                <a:gd name="connsiteX19" fmla="*/ 1996192 w 3166557"/>
                <a:gd name="connsiteY19" fmla="*/ 1454087 h 1808740"/>
                <a:gd name="connsiteX20" fmla="*/ 1996192 w 3166557"/>
                <a:gd name="connsiteY20" fmla="*/ 1428750 h 1808740"/>
                <a:gd name="connsiteX21" fmla="*/ 1965798 w 3166557"/>
                <a:gd name="connsiteY21" fmla="*/ 1428750 h 1808740"/>
                <a:gd name="connsiteX22" fmla="*/ 1965798 w 3166557"/>
                <a:gd name="connsiteY22" fmla="*/ 1398356 h 1808740"/>
                <a:gd name="connsiteX23" fmla="*/ 1879664 w 3166557"/>
                <a:gd name="connsiteY23" fmla="*/ 1398356 h 1808740"/>
                <a:gd name="connsiteX24" fmla="*/ 1879664 w 3166557"/>
                <a:gd name="connsiteY24" fmla="*/ 1373019 h 1808740"/>
                <a:gd name="connsiteX25" fmla="*/ 1778337 w 3166557"/>
                <a:gd name="connsiteY25" fmla="*/ 1373019 h 1808740"/>
                <a:gd name="connsiteX26" fmla="*/ 1778337 w 3166557"/>
                <a:gd name="connsiteY26" fmla="*/ 1322356 h 1808740"/>
                <a:gd name="connsiteX27" fmla="*/ 1661808 w 3166557"/>
                <a:gd name="connsiteY27" fmla="*/ 1322356 h 1808740"/>
                <a:gd name="connsiteX28" fmla="*/ 1661808 w 3166557"/>
                <a:gd name="connsiteY28" fmla="*/ 1291952 h 1808740"/>
                <a:gd name="connsiteX29" fmla="*/ 1626346 w 3166557"/>
                <a:gd name="connsiteY29" fmla="*/ 1291952 h 1808740"/>
                <a:gd name="connsiteX30" fmla="*/ 1626346 w 3166557"/>
                <a:gd name="connsiteY30" fmla="*/ 1251423 h 1808740"/>
                <a:gd name="connsiteX31" fmla="*/ 1580740 w 3166557"/>
                <a:gd name="connsiteY31" fmla="*/ 1251423 h 1808740"/>
                <a:gd name="connsiteX32" fmla="*/ 1580740 w 3166557"/>
                <a:gd name="connsiteY32" fmla="*/ 1200760 h 1808740"/>
                <a:gd name="connsiteX33" fmla="*/ 1519942 w 3166557"/>
                <a:gd name="connsiteY33" fmla="*/ 1200760 h 1808740"/>
                <a:gd name="connsiteX34" fmla="*/ 1519942 w 3166557"/>
                <a:gd name="connsiteY34" fmla="*/ 1155163 h 1808740"/>
                <a:gd name="connsiteX35" fmla="*/ 1509817 w 3166557"/>
                <a:gd name="connsiteY35" fmla="*/ 1155163 h 1808740"/>
                <a:gd name="connsiteX36" fmla="*/ 1509817 w 3166557"/>
                <a:gd name="connsiteY36" fmla="*/ 1129827 h 1808740"/>
                <a:gd name="connsiteX37" fmla="*/ 1454087 w 3166557"/>
                <a:gd name="connsiteY37" fmla="*/ 1129827 h 1808740"/>
                <a:gd name="connsiteX38" fmla="*/ 1454087 w 3166557"/>
                <a:gd name="connsiteY38" fmla="*/ 1099433 h 1808740"/>
                <a:gd name="connsiteX39" fmla="*/ 1403414 w 3166557"/>
                <a:gd name="connsiteY39" fmla="*/ 1099433 h 1808740"/>
                <a:gd name="connsiteX40" fmla="*/ 1403414 w 3166557"/>
                <a:gd name="connsiteY40" fmla="*/ 1053827 h 1808740"/>
                <a:gd name="connsiteX41" fmla="*/ 1342615 w 3166557"/>
                <a:gd name="connsiteY41" fmla="*/ 1053827 h 1808740"/>
                <a:gd name="connsiteX42" fmla="*/ 1342615 w 3166557"/>
                <a:gd name="connsiteY42" fmla="*/ 1033567 h 1808740"/>
                <a:gd name="connsiteX43" fmla="*/ 1317289 w 3166557"/>
                <a:gd name="connsiteY43" fmla="*/ 1033567 h 1808740"/>
                <a:gd name="connsiteX44" fmla="*/ 1317289 w 3166557"/>
                <a:gd name="connsiteY44" fmla="*/ 1013298 h 1808740"/>
                <a:gd name="connsiteX45" fmla="*/ 1271692 w 3166557"/>
                <a:gd name="connsiteY45" fmla="*/ 1013298 h 1808740"/>
                <a:gd name="connsiteX46" fmla="*/ 1271692 w 3166557"/>
                <a:gd name="connsiteY46" fmla="*/ 962635 h 1808740"/>
                <a:gd name="connsiteX47" fmla="*/ 1266625 w 3166557"/>
                <a:gd name="connsiteY47" fmla="*/ 962635 h 1808740"/>
                <a:gd name="connsiteX48" fmla="*/ 1266625 w 3166557"/>
                <a:gd name="connsiteY48" fmla="*/ 937300 h 1808740"/>
                <a:gd name="connsiteX49" fmla="*/ 1185558 w 3166557"/>
                <a:gd name="connsiteY49" fmla="*/ 937300 h 1808740"/>
                <a:gd name="connsiteX50" fmla="*/ 1185558 w 3166557"/>
                <a:gd name="connsiteY50" fmla="*/ 861303 h 1808740"/>
                <a:gd name="connsiteX51" fmla="*/ 1089298 w 3166557"/>
                <a:gd name="connsiteY51" fmla="*/ 861303 h 1808740"/>
                <a:gd name="connsiteX52" fmla="*/ 1089298 w 3166557"/>
                <a:gd name="connsiteY52" fmla="*/ 825838 h 1808740"/>
                <a:gd name="connsiteX53" fmla="*/ 1018365 w 3166557"/>
                <a:gd name="connsiteY53" fmla="*/ 825838 h 1808740"/>
                <a:gd name="connsiteX54" fmla="*/ 1018365 w 3166557"/>
                <a:gd name="connsiteY54" fmla="*/ 800506 h 1808740"/>
                <a:gd name="connsiteX55" fmla="*/ 967702 w 3166557"/>
                <a:gd name="connsiteY55" fmla="*/ 800506 h 1808740"/>
                <a:gd name="connsiteX56" fmla="*/ 967702 w 3166557"/>
                <a:gd name="connsiteY56" fmla="*/ 729574 h 1808740"/>
                <a:gd name="connsiteX57" fmla="*/ 932234 w 3166557"/>
                <a:gd name="connsiteY57" fmla="*/ 729574 h 1808740"/>
                <a:gd name="connsiteX58" fmla="*/ 932234 w 3166557"/>
                <a:gd name="connsiteY58" fmla="*/ 689042 h 1808740"/>
                <a:gd name="connsiteX59" fmla="*/ 881569 w 3166557"/>
                <a:gd name="connsiteY59" fmla="*/ 689042 h 1808740"/>
                <a:gd name="connsiteX60" fmla="*/ 881569 w 3166557"/>
                <a:gd name="connsiteY60" fmla="*/ 643444 h 1808740"/>
                <a:gd name="connsiteX61" fmla="*/ 835970 w 3166557"/>
                <a:gd name="connsiteY61" fmla="*/ 643444 h 1808740"/>
                <a:gd name="connsiteX62" fmla="*/ 835970 w 3166557"/>
                <a:gd name="connsiteY62" fmla="*/ 572513 h 1808740"/>
                <a:gd name="connsiteX63" fmla="*/ 765039 w 3166557"/>
                <a:gd name="connsiteY63" fmla="*/ 572513 h 1808740"/>
                <a:gd name="connsiteX64" fmla="*/ 765039 w 3166557"/>
                <a:gd name="connsiteY64" fmla="*/ 552247 h 1808740"/>
                <a:gd name="connsiteX65" fmla="*/ 744774 w 3166557"/>
                <a:gd name="connsiteY65" fmla="*/ 552247 h 1808740"/>
                <a:gd name="connsiteX66" fmla="*/ 744774 w 3166557"/>
                <a:gd name="connsiteY66" fmla="*/ 516782 h 1808740"/>
                <a:gd name="connsiteX67" fmla="*/ 714375 w 3166557"/>
                <a:gd name="connsiteY67" fmla="*/ 516782 h 1808740"/>
                <a:gd name="connsiteX68" fmla="*/ 714375 w 3166557"/>
                <a:gd name="connsiteY68" fmla="*/ 491449 h 1808740"/>
                <a:gd name="connsiteX69" fmla="*/ 663710 w 3166557"/>
                <a:gd name="connsiteY69" fmla="*/ 491449 h 1808740"/>
                <a:gd name="connsiteX70" fmla="*/ 663710 w 3166557"/>
                <a:gd name="connsiteY70" fmla="*/ 466117 h 1808740"/>
                <a:gd name="connsiteX71" fmla="*/ 628244 w 3166557"/>
                <a:gd name="connsiteY71" fmla="*/ 466117 h 1808740"/>
                <a:gd name="connsiteX72" fmla="*/ 628244 w 3166557"/>
                <a:gd name="connsiteY72" fmla="*/ 415452 h 1808740"/>
                <a:gd name="connsiteX73" fmla="*/ 557314 w 3166557"/>
                <a:gd name="connsiteY73" fmla="*/ 415452 h 1808740"/>
                <a:gd name="connsiteX74" fmla="*/ 557314 w 3166557"/>
                <a:gd name="connsiteY74" fmla="*/ 369854 h 1808740"/>
                <a:gd name="connsiteX75" fmla="*/ 537048 w 3166557"/>
                <a:gd name="connsiteY75" fmla="*/ 369854 h 1808740"/>
                <a:gd name="connsiteX76" fmla="*/ 537048 w 3166557"/>
                <a:gd name="connsiteY76" fmla="*/ 329322 h 1808740"/>
                <a:gd name="connsiteX77" fmla="*/ 481316 w 3166557"/>
                <a:gd name="connsiteY77" fmla="*/ 329322 h 1808740"/>
                <a:gd name="connsiteX78" fmla="*/ 481316 w 3166557"/>
                <a:gd name="connsiteY78" fmla="*/ 298923 h 1808740"/>
                <a:gd name="connsiteX79" fmla="*/ 466117 w 3166557"/>
                <a:gd name="connsiteY79" fmla="*/ 298923 h 1808740"/>
                <a:gd name="connsiteX80" fmla="*/ 466117 w 3166557"/>
                <a:gd name="connsiteY80" fmla="*/ 273590 h 1808740"/>
                <a:gd name="connsiteX81" fmla="*/ 435718 w 3166557"/>
                <a:gd name="connsiteY81" fmla="*/ 273590 h 1808740"/>
                <a:gd name="connsiteX82" fmla="*/ 435718 w 3166557"/>
                <a:gd name="connsiteY82" fmla="*/ 248258 h 1808740"/>
                <a:gd name="connsiteX83" fmla="*/ 329321 w 3166557"/>
                <a:gd name="connsiteY83" fmla="*/ 248258 h 1808740"/>
                <a:gd name="connsiteX84" fmla="*/ 329321 w 3166557"/>
                <a:gd name="connsiteY84" fmla="*/ 192527 h 1808740"/>
                <a:gd name="connsiteX85" fmla="*/ 303989 w 3166557"/>
                <a:gd name="connsiteY85" fmla="*/ 192527 h 1808740"/>
                <a:gd name="connsiteX86" fmla="*/ 303989 w 3166557"/>
                <a:gd name="connsiteY86" fmla="*/ 146928 h 1808740"/>
                <a:gd name="connsiteX87" fmla="*/ 273590 w 3166557"/>
                <a:gd name="connsiteY87" fmla="*/ 146928 h 1808740"/>
                <a:gd name="connsiteX88" fmla="*/ 273590 w 3166557"/>
                <a:gd name="connsiteY88" fmla="*/ 121596 h 1808740"/>
                <a:gd name="connsiteX89" fmla="*/ 248258 w 3166557"/>
                <a:gd name="connsiteY89" fmla="*/ 121596 h 1808740"/>
                <a:gd name="connsiteX90" fmla="*/ 248258 w 3166557"/>
                <a:gd name="connsiteY90" fmla="*/ 86130 h 1808740"/>
                <a:gd name="connsiteX91" fmla="*/ 177327 w 3166557"/>
                <a:gd name="connsiteY91" fmla="*/ 86130 h 1808740"/>
                <a:gd name="connsiteX92" fmla="*/ 177327 w 3166557"/>
                <a:gd name="connsiteY92" fmla="*/ 40532 h 1808740"/>
                <a:gd name="connsiteX93" fmla="*/ 126663 w 3166557"/>
                <a:gd name="connsiteY93" fmla="*/ 40532 h 1808740"/>
                <a:gd name="connsiteX94" fmla="*/ 126663 w 3166557"/>
                <a:gd name="connsiteY94" fmla="*/ 20266 h 1808740"/>
                <a:gd name="connsiteX95" fmla="*/ 101330 w 3166557"/>
                <a:gd name="connsiteY95" fmla="*/ 20266 h 1808740"/>
                <a:gd name="connsiteX96" fmla="*/ 101330 w 3166557"/>
                <a:gd name="connsiteY96" fmla="*/ 0 h 1808740"/>
                <a:gd name="connsiteX97" fmla="*/ 55731 w 3166557"/>
                <a:gd name="connsiteY97" fmla="*/ 0 h 1808740"/>
                <a:gd name="connsiteX98" fmla="*/ 55731 w 3166557"/>
                <a:gd name="connsiteY98" fmla="*/ 0 h 1808740"/>
                <a:gd name="connsiteX99" fmla="*/ 0 w 3166557"/>
                <a:gd name="connsiteY99" fmla="*/ 0 h 180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3166557" h="1808740">
                  <a:moveTo>
                    <a:pt x="3166558" y="1808740"/>
                  </a:moveTo>
                  <a:lnTo>
                    <a:pt x="2847366" y="1808740"/>
                  </a:lnTo>
                  <a:lnTo>
                    <a:pt x="2847366" y="1737808"/>
                  </a:lnTo>
                  <a:lnTo>
                    <a:pt x="2816971" y="1737808"/>
                  </a:lnTo>
                  <a:lnTo>
                    <a:pt x="2816971" y="1671942"/>
                  </a:lnTo>
                  <a:lnTo>
                    <a:pt x="2725770" y="1671942"/>
                  </a:lnTo>
                  <a:lnTo>
                    <a:pt x="2725770" y="1626346"/>
                  </a:lnTo>
                  <a:lnTo>
                    <a:pt x="2588981" y="1626346"/>
                  </a:lnTo>
                  <a:lnTo>
                    <a:pt x="2588981" y="1616212"/>
                  </a:lnTo>
                  <a:lnTo>
                    <a:pt x="2457250" y="1616212"/>
                  </a:lnTo>
                  <a:lnTo>
                    <a:pt x="2457250" y="1575683"/>
                  </a:lnTo>
                  <a:lnTo>
                    <a:pt x="2391385" y="1575683"/>
                  </a:lnTo>
                  <a:lnTo>
                    <a:pt x="2391385" y="1535144"/>
                  </a:lnTo>
                  <a:lnTo>
                    <a:pt x="2284990" y="1535144"/>
                  </a:lnTo>
                  <a:lnTo>
                    <a:pt x="2284990" y="1504750"/>
                  </a:lnTo>
                  <a:lnTo>
                    <a:pt x="2224192" y="1504750"/>
                  </a:lnTo>
                  <a:lnTo>
                    <a:pt x="2224192" y="1484481"/>
                  </a:lnTo>
                  <a:lnTo>
                    <a:pt x="2077260" y="1484481"/>
                  </a:lnTo>
                  <a:lnTo>
                    <a:pt x="2077260" y="1454087"/>
                  </a:lnTo>
                  <a:lnTo>
                    <a:pt x="1996192" y="1454087"/>
                  </a:lnTo>
                  <a:lnTo>
                    <a:pt x="1996192" y="1428750"/>
                  </a:lnTo>
                  <a:lnTo>
                    <a:pt x="1965798" y="1428750"/>
                  </a:lnTo>
                  <a:lnTo>
                    <a:pt x="1965798" y="1398356"/>
                  </a:lnTo>
                  <a:lnTo>
                    <a:pt x="1879664" y="1398356"/>
                  </a:lnTo>
                  <a:lnTo>
                    <a:pt x="1879664" y="1373019"/>
                  </a:lnTo>
                  <a:lnTo>
                    <a:pt x="1778337" y="1373019"/>
                  </a:lnTo>
                  <a:lnTo>
                    <a:pt x="1778337" y="1322356"/>
                  </a:lnTo>
                  <a:lnTo>
                    <a:pt x="1661808" y="1322356"/>
                  </a:lnTo>
                  <a:lnTo>
                    <a:pt x="1661808" y="1291952"/>
                  </a:lnTo>
                  <a:lnTo>
                    <a:pt x="1626346" y="1291952"/>
                  </a:lnTo>
                  <a:lnTo>
                    <a:pt x="1626346" y="1251423"/>
                  </a:lnTo>
                  <a:lnTo>
                    <a:pt x="1580740" y="1251423"/>
                  </a:lnTo>
                  <a:lnTo>
                    <a:pt x="1580740" y="1200760"/>
                  </a:lnTo>
                  <a:lnTo>
                    <a:pt x="1519942" y="1200760"/>
                  </a:lnTo>
                  <a:lnTo>
                    <a:pt x="1519942" y="1155163"/>
                  </a:lnTo>
                  <a:lnTo>
                    <a:pt x="1509817" y="1155163"/>
                  </a:lnTo>
                  <a:lnTo>
                    <a:pt x="1509817" y="1129827"/>
                  </a:lnTo>
                  <a:lnTo>
                    <a:pt x="1454087" y="1129827"/>
                  </a:lnTo>
                  <a:lnTo>
                    <a:pt x="1454087" y="1099433"/>
                  </a:lnTo>
                  <a:lnTo>
                    <a:pt x="1403414" y="1099433"/>
                  </a:lnTo>
                  <a:lnTo>
                    <a:pt x="1403414" y="1053827"/>
                  </a:lnTo>
                  <a:lnTo>
                    <a:pt x="1342615" y="1053827"/>
                  </a:lnTo>
                  <a:lnTo>
                    <a:pt x="1342615" y="1033567"/>
                  </a:lnTo>
                  <a:lnTo>
                    <a:pt x="1317289" y="1033567"/>
                  </a:lnTo>
                  <a:lnTo>
                    <a:pt x="1317289" y="1013298"/>
                  </a:lnTo>
                  <a:lnTo>
                    <a:pt x="1271692" y="1013298"/>
                  </a:lnTo>
                  <a:lnTo>
                    <a:pt x="1271692" y="962635"/>
                  </a:lnTo>
                  <a:lnTo>
                    <a:pt x="1266625" y="962635"/>
                  </a:lnTo>
                  <a:lnTo>
                    <a:pt x="1266625" y="937300"/>
                  </a:lnTo>
                  <a:lnTo>
                    <a:pt x="1185558" y="937300"/>
                  </a:lnTo>
                  <a:lnTo>
                    <a:pt x="1185558" y="861303"/>
                  </a:lnTo>
                  <a:lnTo>
                    <a:pt x="1089298" y="861303"/>
                  </a:lnTo>
                  <a:lnTo>
                    <a:pt x="1089298" y="825838"/>
                  </a:lnTo>
                  <a:lnTo>
                    <a:pt x="1018365" y="825838"/>
                  </a:lnTo>
                  <a:lnTo>
                    <a:pt x="1018365" y="800506"/>
                  </a:lnTo>
                  <a:lnTo>
                    <a:pt x="967702" y="800506"/>
                  </a:lnTo>
                  <a:lnTo>
                    <a:pt x="967702" y="729574"/>
                  </a:lnTo>
                  <a:lnTo>
                    <a:pt x="932234" y="729574"/>
                  </a:lnTo>
                  <a:lnTo>
                    <a:pt x="932234" y="689042"/>
                  </a:lnTo>
                  <a:lnTo>
                    <a:pt x="881569" y="689042"/>
                  </a:lnTo>
                  <a:lnTo>
                    <a:pt x="881569" y="643444"/>
                  </a:lnTo>
                  <a:lnTo>
                    <a:pt x="835970" y="643444"/>
                  </a:lnTo>
                  <a:lnTo>
                    <a:pt x="835970" y="572513"/>
                  </a:lnTo>
                  <a:lnTo>
                    <a:pt x="765039" y="572513"/>
                  </a:lnTo>
                  <a:lnTo>
                    <a:pt x="765039" y="552247"/>
                  </a:lnTo>
                  <a:lnTo>
                    <a:pt x="744774" y="552247"/>
                  </a:lnTo>
                  <a:lnTo>
                    <a:pt x="744774" y="516782"/>
                  </a:lnTo>
                  <a:lnTo>
                    <a:pt x="714375" y="516782"/>
                  </a:lnTo>
                  <a:lnTo>
                    <a:pt x="714375" y="491449"/>
                  </a:lnTo>
                  <a:lnTo>
                    <a:pt x="663710" y="491449"/>
                  </a:lnTo>
                  <a:lnTo>
                    <a:pt x="663710" y="466117"/>
                  </a:lnTo>
                  <a:lnTo>
                    <a:pt x="628244" y="466117"/>
                  </a:lnTo>
                  <a:lnTo>
                    <a:pt x="628244" y="415452"/>
                  </a:lnTo>
                  <a:lnTo>
                    <a:pt x="557314" y="415452"/>
                  </a:lnTo>
                  <a:lnTo>
                    <a:pt x="557314" y="369854"/>
                  </a:lnTo>
                  <a:lnTo>
                    <a:pt x="537048" y="369854"/>
                  </a:lnTo>
                  <a:lnTo>
                    <a:pt x="537048" y="329322"/>
                  </a:lnTo>
                  <a:lnTo>
                    <a:pt x="481316" y="329322"/>
                  </a:lnTo>
                  <a:lnTo>
                    <a:pt x="481316" y="298923"/>
                  </a:lnTo>
                  <a:lnTo>
                    <a:pt x="466117" y="298923"/>
                  </a:lnTo>
                  <a:lnTo>
                    <a:pt x="466117" y="273590"/>
                  </a:lnTo>
                  <a:lnTo>
                    <a:pt x="435718" y="273590"/>
                  </a:lnTo>
                  <a:lnTo>
                    <a:pt x="435718" y="248258"/>
                  </a:lnTo>
                  <a:lnTo>
                    <a:pt x="329321" y="248258"/>
                  </a:lnTo>
                  <a:lnTo>
                    <a:pt x="329321" y="192527"/>
                  </a:lnTo>
                  <a:lnTo>
                    <a:pt x="303989" y="192527"/>
                  </a:lnTo>
                  <a:lnTo>
                    <a:pt x="303989" y="146928"/>
                  </a:lnTo>
                  <a:lnTo>
                    <a:pt x="273590" y="146928"/>
                  </a:lnTo>
                  <a:lnTo>
                    <a:pt x="273590" y="121596"/>
                  </a:lnTo>
                  <a:lnTo>
                    <a:pt x="248258" y="121596"/>
                  </a:lnTo>
                  <a:lnTo>
                    <a:pt x="248258" y="86130"/>
                  </a:lnTo>
                  <a:lnTo>
                    <a:pt x="177327" y="86130"/>
                  </a:lnTo>
                  <a:lnTo>
                    <a:pt x="177327" y="40532"/>
                  </a:lnTo>
                  <a:lnTo>
                    <a:pt x="126663" y="40532"/>
                  </a:lnTo>
                  <a:lnTo>
                    <a:pt x="126663" y="20266"/>
                  </a:lnTo>
                  <a:lnTo>
                    <a:pt x="101330" y="20266"/>
                  </a:lnTo>
                  <a:lnTo>
                    <a:pt x="101330" y="0"/>
                  </a:lnTo>
                  <a:lnTo>
                    <a:pt x="55731" y="0"/>
                  </a:lnTo>
                  <a:lnTo>
                    <a:pt x="55731" y="0"/>
                  </a:lnTo>
                  <a:lnTo>
                    <a:pt x="0" y="0"/>
                  </a:lnTo>
                </a:path>
              </a:pathLst>
            </a:custGeom>
            <a:noFill/>
            <a:ln w="19050" cap="flat">
              <a:solidFill>
                <a:schemeClr val="accent2"/>
              </a:solidFill>
              <a:prstDash val="solid"/>
              <a:miter/>
            </a:ln>
          </p:spPr>
          <p:txBody>
            <a:bodyPr rtlCol="0" anchor="ctr"/>
            <a:lstStyle/>
            <a:p>
              <a:pPr rtl="0"/>
              <a:endParaRPr lang="en-GB"/>
            </a:p>
          </p:txBody>
        </p:sp>
        <p:sp>
          <p:nvSpPr>
            <p:cNvPr id="308" name="Freeform: Shape 307">
              <a:extLst>
                <a:ext uri="{FF2B5EF4-FFF2-40B4-BE49-F238E27FC236}">
                  <a16:creationId xmlns:a16="http://schemas.microsoft.com/office/drawing/2014/main" id="{48C33593-329D-34AB-F42F-B9346E8A0A59}"/>
                </a:ext>
              </a:extLst>
            </p:cNvPr>
            <p:cNvSpPr/>
            <p:nvPr/>
          </p:nvSpPr>
          <p:spPr>
            <a:xfrm>
              <a:off x="4818839" y="266426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09" name="Freeform: Shape 308">
              <a:extLst>
                <a:ext uri="{FF2B5EF4-FFF2-40B4-BE49-F238E27FC236}">
                  <a16:creationId xmlns:a16="http://schemas.microsoft.com/office/drawing/2014/main" id="{2184D3D0-DBF7-181F-A34B-3C94D849838B}"/>
                </a:ext>
              </a:extLst>
            </p:cNvPr>
            <p:cNvSpPr/>
            <p:nvPr/>
          </p:nvSpPr>
          <p:spPr>
            <a:xfrm>
              <a:off x="4952189" y="275951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0" name="Freeform: Shape 309">
              <a:extLst>
                <a:ext uri="{FF2B5EF4-FFF2-40B4-BE49-F238E27FC236}">
                  <a16:creationId xmlns:a16="http://schemas.microsoft.com/office/drawing/2014/main" id="{F59FBB17-AFC0-16BB-22F3-351092122CDF}"/>
                </a:ext>
              </a:extLst>
            </p:cNvPr>
            <p:cNvSpPr/>
            <p:nvPr/>
          </p:nvSpPr>
          <p:spPr>
            <a:xfrm>
              <a:off x="4971240" y="275951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1" name="Freeform: Shape 310">
              <a:extLst>
                <a:ext uri="{FF2B5EF4-FFF2-40B4-BE49-F238E27FC236}">
                  <a16:creationId xmlns:a16="http://schemas.microsoft.com/office/drawing/2014/main" id="{0AD9DEBA-94D8-898E-6FCA-5619ADC65F60}"/>
                </a:ext>
              </a:extLst>
            </p:cNvPr>
            <p:cNvSpPr/>
            <p:nvPr/>
          </p:nvSpPr>
          <p:spPr>
            <a:xfrm>
              <a:off x="5009340" y="279761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2" name="Freeform: Shape 311">
              <a:extLst>
                <a:ext uri="{FF2B5EF4-FFF2-40B4-BE49-F238E27FC236}">
                  <a16:creationId xmlns:a16="http://schemas.microsoft.com/office/drawing/2014/main" id="{1E9C7DB8-C962-8741-6952-E1F71DB744BF}"/>
                </a:ext>
              </a:extLst>
            </p:cNvPr>
            <p:cNvSpPr/>
            <p:nvPr/>
          </p:nvSpPr>
          <p:spPr>
            <a:xfrm>
              <a:off x="5085540" y="289286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3" name="Freeform: Shape 312">
              <a:extLst>
                <a:ext uri="{FF2B5EF4-FFF2-40B4-BE49-F238E27FC236}">
                  <a16:creationId xmlns:a16="http://schemas.microsoft.com/office/drawing/2014/main" id="{AEBAED06-6CDF-A983-25FB-38055F932221}"/>
                </a:ext>
              </a:extLst>
            </p:cNvPr>
            <p:cNvSpPr/>
            <p:nvPr/>
          </p:nvSpPr>
          <p:spPr>
            <a:xfrm>
              <a:off x="5276042" y="304526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4" name="Freeform: Shape 313">
              <a:extLst>
                <a:ext uri="{FF2B5EF4-FFF2-40B4-BE49-F238E27FC236}">
                  <a16:creationId xmlns:a16="http://schemas.microsoft.com/office/drawing/2014/main" id="{56519360-7954-C5FD-D5BB-7D2853A91458}"/>
                </a:ext>
              </a:extLst>
            </p:cNvPr>
            <p:cNvSpPr/>
            <p:nvPr/>
          </p:nvSpPr>
          <p:spPr>
            <a:xfrm>
              <a:off x="6133299" y="373106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5" name="Freeform: Shape 314">
              <a:extLst>
                <a:ext uri="{FF2B5EF4-FFF2-40B4-BE49-F238E27FC236}">
                  <a16:creationId xmlns:a16="http://schemas.microsoft.com/office/drawing/2014/main" id="{38049B63-1100-19E4-B047-7D216B6AC0E7}"/>
                </a:ext>
              </a:extLst>
            </p:cNvPr>
            <p:cNvSpPr/>
            <p:nvPr/>
          </p:nvSpPr>
          <p:spPr>
            <a:xfrm>
              <a:off x="6209499" y="37882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6" name="Freeform: Shape 315">
              <a:extLst>
                <a:ext uri="{FF2B5EF4-FFF2-40B4-BE49-F238E27FC236}">
                  <a16:creationId xmlns:a16="http://schemas.microsoft.com/office/drawing/2014/main" id="{D5F83A65-1AF5-925F-A8CB-4A1B8D9FB6ED}"/>
                </a:ext>
              </a:extLst>
            </p:cNvPr>
            <p:cNvSpPr/>
            <p:nvPr/>
          </p:nvSpPr>
          <p:spPr>
            <a:xfrm>
              <a:off x="6247599" y="37882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7" name="Freeform: Shape 316">
              <a:extLst>
                <a:ext uri="{FF2B5EF4-FFF2-40B4-BE49-F238E27FC236}">
                  <a16:creationId xmlns:a16="http://schemas.microsoft.com/office/drawing/2014/main" id="{39B99449-E04A-4987-C0C9-ABE78FE52D3B}"/>
                </a:ext>
              </a:extLst>
            </p:cNvPr>
            <p:cNvSpPr/>
            <p:nvPr/>
          </p:nvSpPr>
          <p:spPr>
            <a:xfrm>
              <a:off x="6380949" y="384536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8" name="Freeform: Shape 317">
              <a:extLst>
                <a:ext uri="{FF2B5EF4-FFF2-40B4-BE49-F238E27FC236}">
                  <a16:creationId xmlns:a16="http://schemas.microsoft.com/office/drawing/2014/main" id="{2150EDB9-CE52-DF7D-07B3-0F84FB620DE0}"/>
                </a:ext>
              </a:extLst>
            </p:cNvPr>
            <p:cNvSpPr/>
            <p:nvPr/>
          </p:nvSpPr>
          <p:spPr>
            <a:xfrm>
              <a:off x="6419049" y="38644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9" name="Freeform: Shape 318">
              <a:extLst>
                <a:ext uri="{FF2B5EF4-FFF2-40B4-BE49-F238E27FC236}">
                  <a16:creationId xmlns:a16="http://schemas.microsoft.com/office/drawing/2014/main" id="{2F6E4D62-07E5-F834-9EC7-F18035A02897}"/>
                </a:ext>
              </a:extLst>
            </p:cNvPr>
            <p:cNvSpPr/>
            <p:nvPr/>
          </p:nvSpPr>
          <p:spPr>
            <a:xfrm>
              <a:off x="6476199" y="39025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0" name="Freeform: Shape 319">
              <a:extLst>
                <a:ext uri="{FF2B5EF4-FFF2-40B4-BE49-F238E27FC236}">
                  <a16:creationId xmlns:a16="http://schemas.microsoft.com/office/drawing/2014/main" id="{0531505B-B7E5-49C5-E8EE-F42CB3450E98}"/>
                </a:ext>
              </a:extLst>
            </p:cNvPr>
            <p:cNvSpPr/>
            <p:nvPr/>
          </p:nvSpPr>
          <p:spPr>
            <a:xfrm>
              <a:off x="651429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1" name="Freeform: Shape 320">
              <a:extLst>
                <a:ext uri="{FF2B5EF4-FFF2-40B4-BE49-F238E27FC236}">
                  <a16:creationId xmlns:a16="http://schemas.microsoft.com/office/drawing/2014/main" id="{1742207E-4531-7886-9B29-CB1C17287AC3}"/>
                </a:ext>
              </a:extLst>
            </p:cNvPr>
            <p:cNvSpPr/>
            <p:nvPr/>
          </p:nvSpPr>
          <p:spPr>
            <a:xfrm>
              <a:off x="653334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2" name="Freeform: Shape 321">
              <a:extLst>
                <a:ext uri="{FF2B5EF4-FFF2-40B4-BE49-F238E27FC236}">
                  <a16:creationId xmlns:a16="http://schemas.microsoft.com/office/drawing/2014/main" id="{BF2E41E4-B2CC-4E90-F3DB-9BDBEED8BC31}"/>
                </a:ext>
              </a:extLst>
            </p:cNvPr>
            <p:cNvSpPr/>
            <p:nvPr/>
          </p:nvSpPr>
          <p:spPr>
            <a:xfrm>
              <a:off x="655239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3" name="Freeform: Shape 322">
              <a:extLst>
                <a:ext uri="{FF2B5EF4-FFF2-40B4-BE49-F238E27FC236}">
                  <a16:creationId xmlns:a16="http://schemas.microsoft.com/office/drawing/2014/main" id="{128D4BCF-84DE-1E4B-689A-F6639FB70D03}"/>
                </a:ext>
              </a:extLst>
            </p:cNvPr>
            <p:cNvSpPr/>
            <p:nvPr/>
          </p:nvSpPr>
          <p:spPr>
            <a:xfrm>
              <a:off x="657144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4" name="Freeform: Shape 323">
              <a:extLst>
                <a:ext uri="{FF2B5EF4-FFF2-40B4-BE49-F238E27FC236}">
                  <a16:creationId xmlns:a16="http://schemas.microsoft.com/office/drawing/2014/main" id="{49DC452F-0219-5A04-DCE8-0DCBD3518FCF}"/>
                </a:ext>
              </a:extLst>
            </p:cNvPr>
            <p:cNvSpPr/>
            <p:nvPr/>
          </p:nvSpPr>
          <p:spPr>
            <a:xfrm>
              <a:off x="65904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5" name="Freeform: Shape 324">
              <a:extLst>
                <a:ext uri="{FF2B5EF4-FFF2-40B4-BE49-F238E27FC236}">
                  <a16:creationId xmlns:a16="http://schemas.microsoft.com/office/drawing/2014/main" id="{F106C57B-0F71-A522-23C1-DDBC720E13EA}"/>
                </a:ext>
              </a:extLst>
            </p:cNvPr>
            <p:cNvSpPr/>
            <p:nvPr/>
          </p:nvSpPr>
          <p:spPr>
            <a:xfrm>
              <a:off x="66285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6" name="Freeform: Shape 325">
              <a:extLst>
                <a:ext uri="{FF2B5EF4-FFF2-40B4-BE49-F238E27FC236}">
                  <a16:creationId xmlns:a16="http://schemas.microsoft.com/office/drawing/2014/main" id="{D70675DD-62FF-6012-DB3F-5866FC109C96}"/>
                </a:ext>
              </a:extLst>
            </p:cNvPr>
            <p:cNvSpPr/>
            <p:nvPr/>
          </p:nvSpPr>
          <p:spPr>
            <a:xfrm>
              <a:off x="66666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7" name="Freeform: Shape 326">
              <a:extLst>
                <a:ext uri="{FF2B5EF4-FFF2-40B4-BE49-F238E27FC236}">
                  <a16:creationId xmlns:a16="http://schemas.microsoft.com/office/drawing/2014/main" id="{F4F90FC8-ADF1-3788-B0A6-A952C684E1F0}"/>
                </a:ext>
              </a:extLst>
            </p:cNvPr>
            <p:cNvSpPr/>
            <p:nvPr/>
          </p:nvSpPr>
          <p:spPr>
            <a:xfrm>
              <a:off x="67047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8" name="Freeform: Shape 327">
              <a:extLst>
                <a:ext uri="{FF2B5EF4-FFF2-40B4-BE49-F238E27FC236}">
                  <a16:creationId xmlns:a16="http://schemas.microsoft.com/office/drawing/2014/main" id="{27FD9332-5B42-DECF-CCA8-EF5F4CF2FF0F}"/>
                </a:ext>
              </a:extLst>
            </p:cNvPr>
            <p:cNvSpPr/>
            <p:nvPr/>
          </p:nvSpPr>
          <p:spPr>
            <a:xfrm>
              <a:off x="67428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9" name="Freeform: Shape 328">
              <a:extLst>
                <a:ext uri="{FF2B5EF4-FFF2-40B4-BE49-F238E27FC236}">
                  <a16:creationId xmlns:a16="http://schemas.microsoft.com/office/drawing/2014/main" id="{1E4C18C1-5421-5E50-63EB-3037B21DF03F}"/>
                </a:ext>
              </a:extLst>
            </p:cNvPr>
            <p:cNvSpPr/>
            <p:nvPr/>
          </p:nvSpPr>
          <p:spPr>
            <a:xfrm>
              <a:off x="6838149" y="40168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30" name="Freeform: Shape 329">
              <a:extLst>
                <a:ext uri="{FF2B5EF4-FFF2-40B4-BE49-F238E27FC236}">
                  <a16:creationId xmlns:a16="http://schemas.microsoft.com/office/drawing/2014/main" id="{AA5BE9FE-4451-5EF0-A54A-C1DCBD220892}"/>
                </a:ext>
              </a:extLst>
            </p:cNvPr>
            <p:cNvSpPr/>
            <p:nvPr/>
          </p:nvSpPr>
          <p:spPr>
            <a:xfrm>
              <a:off x="6876249" y="40168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31" name="Freeform: Shape 330">
              <a:extLst>
                <a:ext uri="{FF2B5EF4-FFF2-40B4-BE49-F238E27FC236}">
                  <a16:creationId xmlns:a16="http://schemas.microsoft.com/office/drawing/2014/main" id="{33FAA471-7D5E-00D1-A824-6EC474E694FA}"/>
                </a:ext>
              </a:extLst>
            </p:cNvPr>
            <p:cNvSpPr/>
            <p:nvPr/>
          </p:nvSpPr>
          <p:spPr>
            <a:xfrm>
              <a:off x="6914349" y="40549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32" name="Freeform: Shape 331">
              <a:extLst>
                <a:ext uri="{FF2B5EF4-FFF2-40B4-BE49-F238E27FC236}">
                  <a16:creationId xmlns:a16="http://schemas.microsoft.com/office/drawing/2014/main" id="{43DF8195-8C0F-025D-DB9B-E0ACC22EE26B}"/>
                </a:ext>
              </a:extLst>
            </p:cNvPr>
            <p:cNvSpPr/>
            <p:nvPr/>
          </p:nvSpPr>
          <p:spPr>
            <a:xfrm>
              <a:off x="6933399" y="40549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33" name="Freeform: Shape 332">
              <a:extLst>
                <a:ext uri="{FF2B5EF4-FFF2-40B4-BE49-F238E27FC236}">
                  <a16:creationId xmlns:a16="http://schemas.microsoft.com/office/drawing/2014/main" id="{AC1E1339-5709-B924-421A-F15360093E3E}"/>
                </a:ext>
              </a:extLst>
            </p:cNvPr>
            <p:cNvSpPr/>
            <p:nvPr/>
          </p:nvSpPr>
          <p:spPr>
            <a:xfrm>
              <a:off x="6952449" y="40549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34" name="Freeform: Shape 333">
              <a:extLst>
                <a:ext uri="{FF2B5EF4-FFF2-40B4-BE49-F238E27FC236}">
                  <a16:creationId xmlns:a16="http://schemas.microsoft.com/office/drawing/2014/main" id="{C38B4C5C-6EE5-9942-0FFB-BC25D13C4073}"/>
                </a:ext>
              </a:extLst>
            </p:cNvPr>
            <p:cNvSpPr/>
            <p:nvPr/>
          </p:nvSpPr>
          <p:spPr>
            <a:xfrm>
              <a:off x="697149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5" name="Freeform: Shape 334">
              <a:extLst>
                <a:ext uri="{FF2B5EF4-FFF2-40B4-BE49-F238E27FC236}">
                  <a16:creationId xmlns:a16="http://schemas.microsoft.com/office/drawing/2014/main" id="{75463ABB-2E97-579F-98B4-DE2A369FE5FD}"/>
                </a:ext>
              </a:extLst>
            </p:cNvPr>
            <p:cNvSpPr/>
            <p:nvPr/>
          </p:nvSpPr>
          <p:spPr>
            <a:xfrm>
              <a:off x="699054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6" name="Freeform: Shape 335">
              <a:extLst>
                <a:ext uri="{FF2B5EF4-FFF2-40B4-BE49-F238E27FC236}">
                  <a16:creationId xmlns:a16="http://schemas.microsoft.com/office/drawing/2014/main" id="{74064E3F-849B-2E01-3E7B-3827075FE281}"/>
                </a:ext>
              </a:extLst>
            </p:cNvPr>
            <p:cNvSpPr/>
            <p:nvPr/>
          </p:nvSpPr>
          <p:spPr>
            <a:xfrm>
              <a:off x="704769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7" name="Freeform: Shape 336">
              <a:extLst>
                <a:ext uri="{FF2B5EF4-FFF2-40B4-BE49-F238E27FC236}">
                  <a16:creationId xmlns:a16="http://schemas.microsoft.com/office/drawing/2014/main" id="{20671CA2-D050-8A71-B577-63ABCEE310C0}"/>
                </a:ext>
              </a:extLst>
            </p:cNvPr>
            <p:cNvSpPr/>
            <p:nvPr/>
          </p:nvSpPr>
          <p:spPr>
            <a:xfrm>
              <a:off x="708579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8" name="Freeform: Shape 337">
              <a:extLst>
                <a:ext uri="{FF2B5EF4-FFF2-40B4-BE49-F238E27FC236}">
                  <a16:creationId xmlns:a16="http://schemas.microsoft.com/office/drawing/2014/main" id="{81A266D7-5B19-1869-BCCA-5E11904AFF08}"/>
                </a:ext>
              </a:extLst>
            </p:cNvPr>
            <p:cNvSpPr/>
            <p:nvPr/>
          </p:nvSpPr>
          <p:spPr>
            <a:xfrm>
              <a:off x="714294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9" name="Freeform: Shape 338">
              <a:extLst>
                <a:ext uri="{FF2B5EF4-FFF2-40B4-BE49-F238E27FC236}">
                  <a16:creationId xmlns:a16="http://schemas.microsoft.com/office/drawing/2014/main" id="{6F36F81F-800B-F9D6-8E95-6033E0FC4EAA}"/>
                </a:ext>
              </a:extLst>
            </p:cNvPr>
            <p:cNvSpPr/>
            <p:nvPr/>
          </p:nvSpPr>
          <p:spPr>
            <a:xfrm>
              <a:off x="7257249" y="4150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0" name="Freeform: Shape 339">
              <a:extLst>
                <a:ext uri="{FF2B5EF4-FFF2-40B4-BE49-F238E27FC236}">
                  <a16:creationId xmlns:a16="http://schemas.microsoft.com/office/drawing/2014/main" id="{01A79B04-FF9D-4BD6-5EA5-642B67FB666A}"/>
                </a:ext>
              </a:extLst>
            </p:cNvPr>
            <p:cNvSpPr/>
            <p:nvPr/>
          </p:nvSpPr>
          <p:spPr>
            <a:xfrm>
              <a:off x="7295359" y="4150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1" name="Freeform: Shape 340">
              <a:extLst>
                <a:ext uri="{FF2B5EF4-FFF2-40B4-BE49-F238E27FC236}">
                  <a16:creationId xmlns:a16="http://schemas.microsoft.com/office/drawing/2014/main" id="{B11FD20F-4707-FCF8-974E-D634DD7C6C6E}"/>
                </a:ext>
              </a:extLst>
            </p:cNvPr>
            <p:cNvSpPr/>
            <p:nvPr/>
          </p:nvSpPr>
          <p:spPr>
            <a:xfrm>
              <a:off x="7314409" y="4150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2" name="Freeform: Shape 341">
              <a:extLst>
                <a:ext uri="{FF2B5EF4-FFF2-40B4-BE49-F238E27FC236}">
                  <a16:creationId xmlns:a16="http://schemas.microsoft.com/office/drawing/2014/main" id="{D2A150A3-1BCD-749E-A3B4-056EAD70D787}"/>
                </a:ext>
              </a:extLst>
            </p:cNvPr>
            <p:cNvSpPr/>
            <p:nvPr/>
          </p:nvSpPr>
          <p:spPr>
            <a:xfrm>
              <a:off x="739060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3" name="Freeform: Shape 342">
              <a:extLst>
                <a:ext uri="{FF2B5EF4-FFF2-40B4-BE49-F238E27FC236}">
                  <a16:creationId xmlns:a16="http://schemas.microsoft.com/office/drawing/2014/main" id="{2043C64B-A8E8-0804-DD8B-660B506A2F8A}"/>
                </a:ext>
              </a:extLst>
            </p:cNvPr>
            <p:cNvSpPr/>
            <p:nvPr/>
          </p:nvSpPr>
          <p:spPr>
            <a:xfrm>
              <a:off x="748585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4" name="Freeform: Shape 343">
              <a:extLst>
                <a:ext uri="{FF2B5EF4-FFF2-40B4-BE49-F238E27FC236}">
                  <a16:creationId xmlns:a16="http://schemas.microsoft.com/office/drawing/2014/main" id="{0284D403-D1FA-2C64-D8E3-418703F9B41E}"/>
                </a:ext>
              </a:extLst>
            </p:cNvPr>
            <p:cNvSpPr/>
            <p:nvPr/>
          </p:nvSpPr>
          <p:spPr>
            <a:xfrm>
              <a:off x="750490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5" name="Freeform: Shape 344">
              <a:extLst>
                <a:ext uri="{FF2B5EF4-FFF2-40B4-BE49-F238E27FC236}">
                  <a16:creationId xmlns:a16="http://schemas.microsoft.com/office/drawing/2014/main" id="{867C560E-DD2A-0BF8-53D7-928177BA840B}"/>
                </a:ext>
              </a:extLst>
            </p:cNvPr>
            <p:cNvSpPr/>
            <p:nvPr/>
          </p:nvSpPr>
          <p:spPr>
            <a:xfrm>
              <a:off x="752395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6" name="Freeform: Shape 345">
              <a:extLst>
                <a:ext uri="{FF2B5EF4-FFF2-40B4-BE49-F238E27FC236}">
                  <a16:creationId xmlns:a16="http://schemas.microsoft.com/office/drawing/2014/main" id="{BE0F2C52-7180-6156-BDC7-8E959B847579}"/>
                </a:ext>
              </a:extLst>
            </p:cNvPr>
            <p:cNvSpPr/>
            <p:nvPr/>
          </p:nvSpPr>
          <p:spPr>
            <a:xfrm>
              <a:off x="763825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grpSp>
      <p:sp>
        <p:nvSpPr>
          <p:cNvPr id="347" name="TextBox 346">
            <a:extLst>
              <a:ext uri="{FF2B5EF4-FFF2-40B4-BE49-F238E27FC236}">
                <a16:creationId xmlns:a16="http://schemas.microsoft.com/office/drawing/2014/main" id="{F028B237-639C-109B-5AD3-434D95AC5B9A}"/>
              </a:ext>
            </a:extLst>
          </p:cNvPr>
          <p:cNvSpPr txBox="1"/>
          <p:nvPr/>
        </p:nvSpPr>
        <p:spPr>
          <a:xfrm>
            <a:off x="8708066" y="2116367"/>
            <a:ext cx="478016" cy="215444"/>
          </a:xfrm>
          <a:prstGeom prst="rect">
            <a:avLst/>
          </a:prstGeom>
          <a:noFill/>
        </p:spPr>
        <p:txBody>
          <a:bodyPr wrap="none" rtlCol="0">
            <a:spAutoFit/>
          </a:bodyPr>
          <a:lstStyle/>
          <a:p>
            <a:pPr rtl="0"/>
            <a:r>
              <a:rPr lang="ja-jp" sz="800">
                <a:solidFill>
                  <a:schemeClr val="accent2"/>
                </a:solidFill>
              </a:rPr>
              <a:t>58.8%</a:t>
            </a:r>
            <a:endParaRPr lang="en-GB" sz="800" dirty="0">
              <a:solidFill>
                <a:schemeClr val="accent2"/>
              </a:solidFill>
            </a:endParaRPr>
          </a:p>
        </p:txBody>
      </p:sp>
      <p:sp>
        <p:nvSpPr>
          <p:cNvPr id="348" name="TextBox 347">
            <a:extLst>
              <a:ext uri="{FF2B5EF4-FFF2-40B4-BE49-F238E27FC236}">
                <a16:creationId xmlns:a16="http://schemas.microsoft.com/office/drawing/2014/main" id="{62B3D12A-25A1-5205-370A-FD9F1DDCC126}"/>
              </a:ext>
            </a:extLst>
          </p:cNvPr>
          <p:cNvSpPr txBox="1"/>
          <p:nvPr/>
        </p:nvSpPr>
        <p:spPr>
          <a:xfrm>
            <a:off x="10412820" y="2651048"/>
            <a:ext cx="478016" cy="215444"/>
          </a:xfrm>
          <a:prstGeom prst="rect">
            <a:avLst/>
          </a:prstGeom>
          <a:noFill/>
        </p:spPr>
        <p:txBody>
          <a:bodyPr wrap="none" rtlCol="0">
            <a:spAutoFit/>
          </a:bodyPr>
          <a:lstStyle/>
          <a:p>
            <a:pPr rtl="0"/>
            <a:r>
              <a:rPr lang="ja-jp" sz="800">
                <a:solidFill>
                  <a:schemeClr val="accent2"/>
                </a:solidFill>
              </a:rPr>
              <a:t>29.0%</a:t>
            </a:r>
            <a:endParaRPr lang="en-GB" sz="800" dirty="0">
              <a:solidFill>
                <a:schemeClr val="accent2"/>
              </a:solidFill>
            </a:endParaRPr>
          </a:p>
        </p:txBody>
      </p:sp>
      <p:sp>
        <p:nvSpPr>
          <p:cNvPr id="349" name="TextBox 348">
            <a:extLst>
              <a:ext uri="{FF2B5EF4-FFF2-40B4-BE49-F238E27FC236}">
                <a16:creationId xmlns:a16="http://schemas.microsoft.com/office/drawing/2014/main" id="{43ACDCDE-5983-4EFF-D50E-937DCAF30F98}"/>
              </a:ext>
            </a:extLst>
          </p:cNvPr>
          <p:cNvSpPr txBox="1"/>
          <p:nvPr/>
        </p:nvSpPr>
        <p:spPr>
          <a:xfrm>
            <a:off x="10009930" y="2952112"/>
            <a:ext cx="478016" cy="215444"/>
          </a:xfrm>
          <a:prstGeom prst="rect">
            <a:avLst/>
          </a:prstGeom>
          <a:noFill/>
        </p:spPr>
        <p:txBody>
          <a:bodyPr wrap="none" rtlCol="0">
            <a:spAutoFit/>
          </a:bodyPr>
          <a:lstStyle/>
          <a:p>
            <a:pPr rtl="0"/>
            <a:r>
              <a:rPr lang="ja-jp" sz="800">
                <a:solidFill>
                  <a:schemeClr val="accent1"/>
                </a:solidFill>
              </a:rPr>
              <a:t>21.7%</a:t>
            </a:r>
            <a:endParaRPr lang="en-GB" sz="800" dirty="0">
              <a:solidFill>
                <a:schemeClr val="accent1"/>
              </a:solidFill>
            </a:endParaRPr>
          </a:p>
        </p:txBody>
      </p:sp>
      <p:sp>
        <p:nvSpPr>
          <p:cNvPr id="350" name="TextBox 349">
            <a:extLst>
              <a:ext uri="{FF2B5EF4-FFF2-40B4-BE49-F238E27FC236}">
                <a16:creationId xmlns:a16="http://schemas.microsoft.com/office/drawing/2014/main" id="{A23ABFD6-EFB2-6D8A-9C0D-4C5AAB21B58A}"/>
              </a:ext>
            </a:extLst>
          </p:cNvPr>
          <p:cNvSpPr txBox="1"/>
          <p:nvPr/>
        </p:nvSpPr>
        <p:spPr>
          <a:xfrm>
            <a:off x="8269202" y="2389672"/>
            <a:ext cx="478016" cy="215444"/>
          </a:xfrm>
          <a:prstGeom prst="rect">
            <a:avLst/>
          </a:prstGeom>
          <a:noFill/>
        </p:spPr>
        <p:txBody>
          <a:bodyPr wrap="none" rtlCol="0">
            <a:spAutoFit/>
          </a:bodyPr>
          <a:lstStyle/>
          <a:p>
            <a:pPr rtl="0"/>
            <a:r>
              <a:rPr lang="ja-jp" sz="800">
                <a:solidFill>
                  <a:schemeClr val="accent1"/>
                </a:solidFill>
              </a:rPr>
              <a:t>52.8%</a:t>
            </a:r>
            <a:endParaRPr lang="en-GB" sz="800" dirty="0">
              <a:solidFill>
                <a:schemeClr val="accent1"/>
              </a:solidFill>
            </a:endParaRPr>
          </a:p>
        </p:txBody>
      </p:sp>
      <p:grpSp>
        <p:nvGrpSpPr>
          <p:cNvPr id="351" name="Group 350">
            <a:extLst>
              <a:ext uri="{FF2B5EF4-FFF2-40B4-BE49-F238E27FC236}">
                <a16:creationId xmlns:a16="http://schemas.microsoft.com/office/drawing/2014/main" id="{4B0189D1-5E36-12F8-6347-9C585742819F}"/>
              </a:ext>
            </a:extLst>
          </p:cNvPr>
          <p:cNvGrpSpPr/>
          <p:nvPr/>
        </p:nvGrpSpPr>
        <p:grpSpPr>
          <a:xfrm>
            <a:off x="6943441" y="1477238"/>
            <a:ext cx="4788000" cy="1620000"/>
            <a:chOff x="4514850" y="2466975"/>
            <a:chExt cx="3169710" cy="1919858"/>
          </a:xfrm>
        </p:grpSpPr>
        <p:sp>
          <p:nvSpPr>
            <p:cNvPr id="352" name="Freeform: Shape 351">
              <a:extLst>
                <a:ext uri="{FF2B5EF4-FFF2-40B4-BE49-F238E27FC236}">
                  <a16:creationId xmlns:a16="http://schemas.microsoft.com/office/drawing/2014/main" id="{7CA55F5F-FA98-1747-AB75-8EC581CC9321}"/>
                </a:ext>
              </a:extLst>
            </p:cNvPr>
            <p:cNvSpPr/>
            <p:nvPr/>
          </p:nvSpPr>
          <p:spPr>
            <a:xfrm>
              <a:off x="4514850" y="2502975"/>
              <a:ext cx="3162547" cy="1839634"/>
            </a:xfrm>
            <a:custGeom>
              <a:avLst/>
              <a:gdLst>
                <a:gd name="connsiteX0" fmla="*/ 3162548 w 3162547"/>
                <a:gd name="connsiteY0" fmla="*/ 1839635 h 1839634"/>
                <a:gd name="connsiteX1" fmla="*/ 2823258 w 3162547"/>
                <a:gd name="connsiteY1" fmla="*/ 1839635 h 1839634"/>
                <a:gd name="connsiteX2" fmla="*/ 2823258 w 3162547"/>
                <a:gd name="connsiteY2" fmla="*/ 1746251 h 1839634"/>
                <a:gd name="connsiteX3" fmla="*/ 2452840 w 3162547"/>
                <a:gd name="connsiteY3" fmla="*/ 1746251 h 1839634"/>
                <a:gd name="connsiteX4" fmla="*/ 2452840 w 3162547"/>
                <a:gd name="connsiteY4" fmla="*/ 1705780 h 1839634"/>
                <a:gd name="connsiteX5" fmla="*/ 2281638 w 3162547"/>
                <a:gd name="connsiteY5" fmla="*/ 1705780 h 1839634"/>
                <a:gd name="connsiteX6" fmla="*/ 2281638 w 3162547"/>
                <a:gd name="connsiteY6" fmla="*/ 1693331 h 1839634"/>
                <a:gd name="connsiteX7" fmla="*/ 2259854 w 3162547"/>
                <a:gd name="connsiteY7" fmla="*/ 1693331 h 1839634"/>
                <a:gd name="connsiteX8" fmla="*/ 2259854 w 3162547"/>
                <a:gd name="connsiteY8" fmla="*/ 1674661 h 1839634"/>
                <a:gd name="connsiteX9" fmla="*/ 2085537 w 3162547"/>
                <a:gd name="connsiteY9" fmla="*/ 1674661 h 1839634"/>
                <a:gd name="connsiteX10" fmla="*/ 2085537 w 3162547"/>
                <a:gd name="connsiteY10" fmla="*/ 1643534 h 1839634"/>
                <a:gd name="connsiteX11" fmla="*/ 2026396 w 3162547"/>
                <a:gd name="connsiteY11" fmla="*/ 1643534 h 1839634"/>
                <a:gd name="connsiteX12" fmla="*/ 2026396 w 3162547"/>
                <a:gd name="connsiteY12" fmla="*/ 1624855 h 1839634"/>
                <a:gd name="connsiteX13" fmla="*/ 2010832 w 3162547"/>
                <a:gd name="connsiteY13" fmla="*/ 1624855 h 1839634"/>
                <a:gd name="connsiteX14" fmla="*/ 2010832 w 3162547"/>
                <a:gd name="connsiteY14" fmla="*/ 1571934 h 1839634"/>
                <a:gd name="connsiteX15" fmla="*/ 1957921 w 3162547"/>
                <a:gd name="connsiteY15" fmla="*/ 1571934 h 1839634"/>
                <a:gd name="connsiteX16" fmla="*/ 1957921 w 3162547"/>
                <a:gd name="connsiteY16" fmla="*/ 1556370 h 1839634"/>
                <a:gd name="connsiteX17" fmla="*/ 1883207 w 3162547"/>
                <a:gd name="connsiteY17" fmla="*/ 1556370 h 1839634"/>
                <a:gd name="connsiteX18" fmla="*/ 1883207 w 3162547"/>
                <a:gd name="connsiteY18" fmla="*/ 1543921 h 1839634"/>
                <a:gd name="connsiteX19" fmla="*/ 1870758 w 3162547"/>
                <a:gd name="connsiteY19" fmla="*/ 1543921 h 1839634"/>
                <a:gd name="connsiteX20" fmla="*/ 1870758 w 3162547"/>
                <a:gd name="connsiteY20" fmla="*/ 1525243 h 1839634"/>
                <a:gd name="connsiteX21" fmla="*/ 1811617 w 3162547"/>
                <a:gd name="connsiteY21" fmla="*/ 1525243 h 1839634"/>
                <a:gd name="connsiteX22" fmla="*/ 1811617 w 3162547"/>
                <a:gd name="connsiteY22" fmla="*/ 1481666 h 1839634"/>
                <a:gd name="connsiteX23" fmla="*/ 1761811 w 3162547"/>
                <a:gd name="connsiteY23" fmla="*/ 1481666 h 1839634"/>
                <a:gd name="connsiteX24" fmla="*/ 1761811 w 3162547"/>
                <a:gd name="connsiteY24" fmla="*/ 1447424 h 1839634"/>
                <a:gd name="connsiteX25" fmla="*/ 1730683 w 3162547"/>
                <a:gd name="connsiteY25" fmla="*/ 1447424 h 1839634"/>
                <a:gd name="connsiteX26" fmla="*/ 1730683 w 3162547"/>
                <a:gd name="connsiteY26" fmla="*/ 1419410 h 1839634"/>
                <a:gd name="connsiteX27" fmla="*/ 1699555 w 3162547"/>
                <a:gd name="connsiteY27" fmla="*/ 1419410 h 1839634"/>
                <a:gd name="connsiteX28" fmla="*/ 1699555 w 3162547"/>
                <a:gd name="connsiteY28" fmla="*/ 1400732 h 1839634"/>
                <a:gd name="connsiteX29" fmla="*/ 1649759 w 3162547"/>
                <a:gd name="connsiteY29" fmla="*/ 1400732 h 1839634"/>
                <a:gd name="connsiteX30" fmla="*/ 1649759 w 3162547"/>
                <a:gd name="connsiteY30" fmla="*/ 1382063 h 1839634"/>
                <a:gd name="connsiteX31" fmla="*/ 1590608 w 3162547"/>
                <a:gd name="connsiteY31" fmla="*/ 1382063 h 1839634"/>
                <a:gd name="connsiteX32" fmla="*/ 1590608 w 3162547"/>
                <a:gd name="connsiteY32" fmla="*/ 1366499 h 1839634"/>
                <a:gd name="connsiteX33" fmla="*/ 1550146 w 3162547"/>
                <a:gd name="connsiteY33" fmla="*/ 1366499 h 1839634"/>
                <a:gd name="connsiteX34" fmla="*/ 1550146 w 3162547"/>
                <a:gd name="connsiteY34" fmla="*/ 1347821 h 1839634"/>
                <a:gd name="connsiteX35" fmla="*/ 1475442 w 3162547"/>
                <a:gd name="connsiteY35" fmla="*/ 1347821 h 1839634"/>
                <a:gd name="connsiteX36" fmla="*/ 1475442 w 3162547"/>
                <a:gd name="connsiteY36" fmla="*/ 1316693 h 1839634"/>
                <a:gd name="connsiteX37" fmla="*/ 1447429 w 3162547"/>
                <a:gd name="connsiteY37" fmla="*/ 1316693 h 1839634"/>
                <a:gd name="connsiteX38" fmla="*/ 1447429 w 3162547"/>
                <a:gd name="connsiteY38" fmla="*/ 1291785 h 1839634"/>
                <a:gd name="connsiteX39" fmla="*/ 1428750 w 3162547"/>
                <a:gd name="connsiteY39" fmla="*/ 1291785 h 1839634"/>
                <a:gd name="connsiteX40" fmla="*/ 1428750 w 3162547"/>
                <a:gd name="connsiteY40" fmla="*/ 1266887 h 1839634"/>
                <a:gd name="connsiteX41" fmla="*/ 1378944 w 3162547"/>
                <a:gd name="connsiteY41" fmla="*/ 1266887 h 1839634"/>
                <a:gd name="connsiteX42" fmla="*/ 1378944 w 3162547"/>
                <a:gd name="connsiteY42" fmla="*/ 1235759 h 1839634"/>
                <a:gd name="connsiteX43" fmla="*/ 1363380 w 3162547"/>
                <a:gd name="connsiteY43" fmla="*/ 1235759 h 1839634"/>
                <a:gd name="connsiteX44" fmla="*/ 1363380 w 3162547"/>
                <a:gd name="connsiteY44" fmla="*/ 1213975 h 1839634"/>
                <a:gd name="connsiteX45" fmla="*/ 1332252 w 3162547"/>
                <a:gd name="connsiteY45" fmla="*/ 1213975 h 1839634"/>
                <a:gd name="connsiteX46" fmla="*/ 1332252 w 3162547"/>
                <a:gd name="connsiteY46" fmla="*/ 1192182 h 1839634"/>
                <a:gd name="connsiteX47" fmla="*/ 1288675 w 3162547"/>
                <a:gd name="connsiteY47" fmla="*/ 1192182 h 1839634"/>
                <a:gd name="connsiteX48" fmla="*/ 1288675 w 3162547"/>
                <a:gd name="connsiteY48" fmla="*/ 1151720 h 1839634"/>
                <a:gd name="connsiteX49" fmla="*/ 1245098 w 3162547"/>
                <a:gd name="connsiteY49" fmla="*/ 1151720 h 1839634"/>
                <a:gd name="connsiteX50" fmla="*/ 1245098 w 3162547"/>
                <a:gd name="connsiteY50" fmla="*/ 1129927 h 1839634"/>
                <a:gd name="connsiteX51" fmla="*/ 1223305 w 3162547"/>
                <a:gd name="connsiteY51" fmla="*/ 1129927 h 1839634"/>
                <a:gd name="connsiteX52" fmla="*/ 1223305 w 3162547"/>
                <a:gd name="connsiteY52" fmla="*/ 1108134 h 1839634"/>
                <a:gd name="connsiteX53" fmla="*/ 1195292 w 3162547"/>
                <a:gd name="connsiteY53" fmla="*/ 1108134 h 1839634"/>
                <a:gd name="connsiteX54" fmla="*/ 1195292 w 3162547"/>
                <a:gd name="connsiteY54" fmla="*/ 1064557 h 1839634"/>
                <a:gd name="connsiteX55" fmla="*/ 1182843 w 3162547"/>
                <a:gd name="connsiteY55" fmla="*/ 1064557 h 1839634"/>
                <a:gd name="connsiteX56" fmla="*/ 1182843 w 3162547"/>
                <a:gd name="connsiteY56" fmla="*/ 1030314 h 1839634"/>
                <a:gd name="connsiteX57" fmla="*/ 1120588 w 3162547"/>
                <a:gd name="connsiteY57" fmla="*/ 1030314 h 1839634"/>
                <a:gd name="connsiteX58" fmla="*/ 1120588 w 3162547"/>
                <a:gd name="connsiteY58" fmla="*/ 999196 h 1839634"/>
                <a:gd name="connsiteX59" fmla="*/ 1073896 w 3162547"/>
                <a:gd name="connsiteY59" fmla="*/ 999196 h 1839634"/>
                <a:gd name="connsiteX60" fmla="*/ 1073896 w 3162547"/>
                <a:gd name="connsiteY60" fmla="*/ 968059 h 1839634"/>
                <a:gd name="connsiteX61" fmla="*/ 1055218 w 3162547"/>
                <a:gd name="connsiteY61" fmla="*/ 968059 h 1839634"/>
                <a:gd name="connsiteX62" fmla="*/ 1055218 w 3162547"/>
                <a:gd name="connsiteY62" fmla="*/ 936941 h 1839634"/>
                <a:gd name="connsiteX63" fmla="*/ 1033434 w 3162547"/>
                <a:gd name="connsiteY63" fmla="*/ 936941 h 1839634"/>
                <a:gd name="connsiteX64" fmla="*/ 1033434 w 3162547"/>
                <a:gd name="connsiteY64" fmla="*/ 915147 h 1839634"/>
                <a:gd name="connsiteX65" fmla="*/ 968064 w 3162547"/>
                <a:gd name="connsiteY65" fmla="*/ 915147 h 1839634"/>
                <a:gd name="connsiteX66" fmla="*/ 968064 w 3162547"/>
                <a:gd name="connsiteY66" fmla="*/ 890245 h 1839634"/>
                <a:gd name="connsiteX67" fmla="*/ 958729 w 3162547"/>
                <a:gd name="connsiteY67" fmla="*/ 890245 h 1839634"/>
                <a:gd name="connsiteX68" fmla="*/ 958729 w 3162547"/>
                <a:gd name="connsiteY68" fmla="*/ 862230 h 1839634"/>
                <a:gd name="connsiteX69" fmla="*/ 927598 w 3162547"/>
                <a:gd name="connsiteY69" fmla="*/ 862230 h 1839634"/>
                <a:gd name="connsiteX70" fmla="*/ 927598 w 3162547"/>
                <a:gd name="connsiteY70" fmla="*/ 831103 h 1839634"/>
                <a:gd name="connsiteX71" fmla="*/ 884020 w 3162547"/>
                <a:gd name="connsiteY71" fmla="*/ 831103 h 1839634"/>
                <a:gd name="connsiteX72" fmla="*/ 884020 w 3162547"/>
                <a:gd name="connsiteY72" fmla="*/ 803088 h 1839634"/>
                <a:gd name="connsiteX73" fmla="*/ 852892 w 3162547"/>
                <a:gd name="connsiteY73" fmla="*/ 803088 h 1839634"/>
                <a:gd name="connsiteX74" fmla="*/ 852892 w 3162547"/>
                <a:gd name="connsiteY74" fmla="*/ 781298 h 1839634"/>
                <a:gd name="connsiteX75" fmla="*/ 824877 w 3162547"/>
                <a:gd name="connsiteY75" fmla="*/ 781298 h 1839634"/>
                <a:gd name="connsiteX76" fmla="*/ 824877 w 3162547"/>
                <a:gd name="connsiteY76" fmla="*/ 768848 h 1839634"/>
                <a:gd name="connsiteX77" fmla="*/ 728382 w 3162547"/>
                <a:gd name="connsiteY77" fmla="*/ 768848 h 1839634"/>
                <a:gd name="connsiteX78" fmla="*/ 728382 w 3162547"/>
                <a:gd name="connsiteY78" fmla="*/ 719044 h 1839634"/>
                <a:gd name="connsiteX79" fmla="*/ 694142 w 3162547"/>
                <a:gd name="connsiteY79" fmla="*/ 719044 h 1839634"/>
                <a:gd name="connsiteX80" fmla="*/ 694142 w 3162547"/>
                <a:gd name="connsiteY80" fmla="*/ 687916 h 1839634"/>
                <a:gd name="connsiteX81" fmla="*/ 672353 w 3162547"/>
                <a:gd name="connsiteY81" fmla="*/ 687916 h 1839634"/>
                <a:gd name="connsiteX82" fmla="*/ 672353 w 3162547"/>
                <a:gd name="connsiteY82" fmla="*/ 641226 h 1839634"/>
                <a:gd name="connsiteX83" fmla="*/ 641226 w 3162547"/>
                <a:gd name="connsiteY83" fmla="*/ 641226 h 1839634"/>
                <a:gd name="connsiteX84" fmla="*/ 641226 w 3162547"/>
                <a:gd name="connsiteY84" fmla="*/ 610098 h 1839634"/>
                <a:gd name="connsiteX85" fmla="*/ 603873 w 3162547"/>
                <a:gd name="connsiteY85" fmla="*/ 610098 h 1839634"/>
                <a:gd name="connsiteX86" fmla="*/ 603873 w 3162547"/>
                <a:gd name="connsiteY86" fmla="*/ 550956 h 1839634"/>
                <a:gd name="connsiteX87" fmla="*/ 591422 w 3162547"/>
                <a:gd name="connsiteY87" fmla="*/ 550956 h 1839634"/>
                <a:gd name="connsiteX88" fmla="*/ 591422 w 3162547"/>
                <a:gd name="connsiteY88" fmla="*/ 522941 h 1839634"/>
                <a:gd name="connsiteX89" fmla="*/ 550956 w 3162547"/>
                <a:gd name="connsiteY89" fmla="*/ 522941 h 1839634"/>
                <a:gd name="connsiteX90" fmla="*/ 550956 w 3162547"/>
                <a:gd name="connsiteY90" fmla="*/ 491814 h 1839634"/>
                <a:gd name="connsiteX91" fmla="*/ 535392 w 3162547"/>
                <a:gd name="connsiteY91" fmla="*/ 491814 h 1839634"/>
                <a:gd name="connsiteX92" fmla="*/ 535392 w 3162547"/>
                <a:gd name="connsiteY92" fmla="*/ 457573 h 1839634"/>
                <a:gd name="connsiteX93" fmla="*/ 498039 w 3162547"/>
                <a:gd name="connsiteY93" fmla="*/ 457573 h 1839634"/>
                <a:gd name="connsiteX94" fmla="*/ 498039 w 3162547"/>
                <a:gd name="connsiteY94" fmla="*/ 407770 h 1839634"/>
                <a:gd name="connsiteX95" fmla="*/ 466912 w 3162547"/>
                <a:gd name="connsiteY95" fmla="*/ 407770 h 1839634"/>
                <a:gd name="connsiteX96" fmla="*/ 466912 w 3162547"/>
                <a:gd name="connsiteY96" fmla="*/ 370417 h 1839634"/>
                <a:gd name="connsiteX97" fmla="*/ 445122 w 3162547"/>
                <a:gd name="connsiteY97" fmla="*/ 370417 h 1839634"/>
                <a:gd name="connsiteX98" fmla="*/ 445122 w 3162547"/>
                <a:gd name="connsiteY98" fmla="*/ 336176 h 1839634"/>
                <a:gd name="connsiteX99" fmla="*/ 392206 w 3162547"/>
                <a:gd name="connsiteY99" fmla="*/ 336176 h 1839634"/>
                <a:gd name="connsiteX100" fmla="*/ 392206 w 3162547"/>
                <a:gd name="connsiteY100" fmla="*/ 305049 h 1839634"/>
                <a:gd name="connsiteX101" fmla="*/ 373530 w 3162547"/>
                <a:gd name="connsiteY101" fmla="*/ 305049 h 1839634"/>
                <a:gd name="connsiteX102" fmla="*/ 373530 w 3162547"/>
                <a:gd name="connsiteY102" fmla="*/ 292598 h 1839634"/>
                <a:gd name="connsiteX103" fmla="*/ 348627 w 3162547"/>
                <a:gd name="connsiteY103" fmla="*/ 292598 h 1839634"/>
                <a:gd name="connsiteX104" fmla="*/ 348627 w 3162547"/>
                <a:gd name="connsiteY104" fmla="*/ 255245 h 1839634"/>
                <a:gd name="connsiteX105" fmla="*/ 320612 w 3162547"/>
                <a:gd name="connsiteY105" fmla="*/ 255245 h 1839634"/>
                <a:gd name="connsiteX106" fmla="*/ 320612 w 3162547"/>
                <a:gd name="connsiteY106" fmla="*/ 199216 h 1839634"/>
                <a:gd name="connsiteX107" fmla="*/ 298823 w 3162547"/>
                <a:gd name="connsiteY107" fmla="*/ 199216 h 1839634"/>
                <a:gd name="connsiteX108" fmla="*/ 298823 w 3162547"/>
                <a:gd name="connsiteY108" fmla="*/ 171201 h 1839634"/>
                <a:gd name="connsiteX109" fmla="*/ 208554 w 3162547"/>
                <a:gd name="connsiteY109" fmla="*/ 171201 h 1839634"/>
                <a:gd name="connsiteX110" fmla="*/ 208554 w 3162547"/>
                <a:gd name="connsiteY110" fmla="*/ 102720 h 1839634"/>
                <a:gd name="connsiteX111" fmla="*/ 158750 w 3162547"/>
                <a:gd name="connsiteY111" fmla="*/ 102720 h 1839634"/>
                <a:gd name="connsiteX112" fmla="*/ 158750 w 3162547"/>
                <a:gd name="connsiteY112" fmla="*/ 87156 h 1839634"/>
                <a:gd name="connsiteX113" fmla="*/ 136961 w 3162547"/>
                <a:gd name="connsiteY113" fmla="*/ 87156 h 1839634"/>
                <a:gd name="connsiteX114" fmla="*/ 136961 w 3162547"/>
                <a:gd name="connsiteY114" fmla="*/ 49804 h 1839634"/>
                <a:gd name="connsiteX115" fmla="*/ 87157 w 3162547"/>
                <a:gd name="connsiteY115" fmla="*/ 49804 h 1839634"/>
                <a:gd name="connsiteX116" fmla="*/ 87157 w 3162547"/>
                <a:gd name="connsiteY116" fmla="*/ 21789 h 1839634"/>
                <a:gd name="connsiteX117" fmla="*/ 62255 w 3162547"/>
                <a:gd name="connsiteY117" fmla="*/ 21789 h 1839634"/>
                <a:gd name="connsiteX118" fmla="*/ 62255 w 3162547"/>
                <a:gd name="connsiteY118" fmla="*/ 12451 h 1839634"/>
                <a:gd name="connsiteX119" fmla="*/ 52917 w 3162547"/>
                <a:gd name="connsiteY119" fmla="*/ 12451 h 1839634"/>
                <a:gd name="connsiteX120" fmla="*/ 52917 w 3162547"/>
                <a:gd name="connsiteY120" fmla="*/ 0 h 1839634"/>
                <a:gd name="connsiteX121" fmla="*/ 0 w 3162547"/>
                <a:gd name="connsiteY121" fmla="*/ 0 h 183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162547" h="1839634">
                  <a:moveTo>
                    <a:pt x="3162548" y="1839635"/>
                  </a:moveTo>
                  <a:lnTo>
                    <a:pt x="2823258" y="1839635"/>
                  </a:lnTo>
                  <a:lnTo>
                    <a:pt x="2823258" y="1746251"/>
                  </a:lnTo>
                  <a:lnTo>
                    <a:pt x="2452840" y="1746251"/>
                  </a:lnTo>
                  <a:lnTo>
                    <a:pt x="2452840" y="1705780"/>
                  </a:lnTo>
                  <a:lnTo>
                    <a:pt x="2281638" y="1705780"/>
                  </a:lnTo>
                  <a:lnTo>
                    <a:pt x="2281638" y="1693331"/>
                  </a:lnTo>
                  <a:lnTo>
                    <a:pt x="2259854" y="1693331"/>
                  </a:lnTo>
                  <a:lnTo>
                    <a:pt x="2259854" y="1674661"/>
                  </a:lnTo>
                  <a:lnTo>
                    <a:pt x="2085537" y="1674661"/>
                  </a:lnTo>
                  <a:lnTo>
                    <a:pt x="2085537" y="1643534"/>
                  </a:lnTo>
                  <a:lnTo>
                    <a:pt x="2026396" y="1643534"/>
                  </a:lnTo>
                  <a:lnTo>
                    <a:pt x="2026396" y="1624855"/>
                  </a:lnTo>
                  <a:lnTo>
                    <a:pt x="2010832" y="1624855"/>
                  </a:lnTo>
                  <a:lnTo>
                    <a:pt x="2010832" y="1571934"/>
                  </a:lnTo>
                  <a:lnTo>
                    <a:pt x="1957921" y="1571934"/>
                  </a:lnTo>
                  <a:lnTo>
                    <a:pt x="1957921" y="1556370"/>
                  </a:lnTo>
                  <a:lnTo>
                    <a:pt x="1883207" y="1556370"/>
                  </a:lnTo>
                  <a:lnTo>
                    <a:pt x="1883207" y="1543921"/>
                  </a:lnTo>
                  <a:lnTo>
                    <a:pt x="1870758" y="1543921"/>
                  </a:lnTo>
                  <a:lnTo>
                    <a:pt x="1870758" y="1525243"/>
                  </a:lnTo>
                  <a:lnTo>
                    <a:pt x="1811617" y="1525243"/>
                  </a:lnTo>
                  <a:lnTo>
                    <a:pt x="1811617" y="1481666"/>
                  </a:lnTo>
                  <a:lnTo>
                    <a:pt x="1761811" y="1481666"/>
                  </a:lnTo>
                  <a:lnTo>
                    <a:pt x="1761811" y="1447424"/>
                  </a:lnTo>
                  <a:lnTo>
                    <a:pt x="1730683" y="1447424"/>
                  </a:lnTo>
                  <a:lnTo>
                    <a:pt x="1730683" y="1419410"/>
                  </a:lnTo>
                  <a:lnTo>
                    <a:pt x="1699555" y="1419410"/>
                  </a:lnTo>
                  <a:lnTo>
                    <a:pt x="1699555" y="1400732"/>
                  </a:lnTo>
                  <a:lnTo>
                    <a:pt x="1649759" y="1400732"/>
                  </a:lnTo>
                  <a:lnTo>
                    <a:pt x="1649759" y="1382063"/>
                  </a:lnTo>
                  <a:lnTo>
                    <a:pt x="1590608" y="1382063"/>
                  </a:lnTo>
                  <a:lnTo>
                    <a:pt x="1590608" y="1366499"/>
                  </a:lnTo>
                  <a:lnTo>
                    <a:pt x="1550146" y="1366499"/>
                  </a:lnTo>
                  <a:lnTo>
                    <a:pt x="1550146" y="1347821"/>
                  </a:lnTo>
                  <a:lnTo>
                    <a:pt x="1475442" y="1347821"/>
                  </a:lnTo>
                  <a:lnTo>
                    <a:pt x="1475442" y="1316693"/>
                  </a:lnTo>
                  <a:lnTo>
                    <a:pt x="1447429" y="1316693"/>
                  </a:lnTo>
                  <a:lnTo>
                    <a:pt x="1447429" y="1291785"/>
                  </a:lnTo>
                  <a:lnTo>
                    <a:pt x="1428750" y="1291785"/>
                  </a:lnTo>
                  <a:lnTo>
                    <a:pt x="1428750" y="1266887"/>
                  </a:lnTo>
                  <a:lnTo>
                    <a:pt x="1378944" y="1266887"/>
                  </a:lnTo>
                  <a:lnTo>
                    <a:pt x="1378944" y="1235759"/>
                  </a:lnTo>
                  <a:lnTo>
                    <a:pt x="1363380" y="1235759"/>
                  </a:lnTo>
                  <a:lnTo>
                    <a:pt x="1363380" y="1213975"/>
                  </a:lnTo>
                  <a:lnTo>
                    <a:pt x="1332252" y="1213975"/>
                  </a:lnTo>
                  <a:lnTo>
                    <a:pt x="1332252" y="1192182"/>
                  </a:lnTo>
                  <a:lnTo>
                    <a:pt x="1288675" y="1192182"/>
                  </a:lnTo>
                  <a:lnTo>
                    <a:pt x="1288675" y="1151720"/>
                  </a:lnTo>
                  <a:lnTo>
                    <a:pt x="1245098" y="1151720"/>
                  </a:lnTo>
                  <a:lnTo>
                    <a:pt x="1245098" y="1129927"/>
                  </a:lnTo>
                  <a:lnTo>
                    <a:pt x="1223305" y="1129927"/>
                  </a:lnTo>
                  <a:lnTo>
                    <a:pt x="1223305" y="1108134"/>
                  </a:lnTo>
                  <a:lnTo>
                    <a:pt x="1195292" y="1108134"/>
                  </a:lnTo>
                  <a:lnTo>
                    <a:pt x="1195292" y="1064557"/>
                  </a:lnTo>
                  <a:lnTo>
                    <a:pt x="1182843" y="1064557"/>
                  </a:lnTo>
                  <a:lnTo>
                    <a:pt x="1182843" y="1030314"/>
                  </a:lnTo>
                  <a:lnTo>
                    <a:pt x="1120588" y="1030314"/>
                  </a:lnTo>
                  <a:lnTo>
                    <a:pt x="1120588" y="999196"/>
                  </a:lnTo>
                  <a:lnTo>
                    <a:pt x="1073896" y="999196"/>
                  </a:lnTo>
                  <a:lnTo>
                    <a:pt x="1073896" y="968059"/>
                  </a:lnTo>
                  <a:lnTo>
                    <a:pt x="1055218" y="968059"/>
                  </a:lnTo>
                  <a:lnTo>
                    <a:pt x="1055218" y="936941"/>
                  </a:lnTo>
                  <a:lnTo>
                    <a:pt x="1033434" y="936941"/>
                  </a:lnTo>
                  <a:lnTo>
                    <a:pt x="1033434" y="915147"/>
                  </a:lnTo>
                  <a:lnTo>
                    <a:pt x="968064" y="915147"/>
                  </a:lnTo>
                  <a:lnTo>
                    <a:pt x="968064" y="890245"/>
                  </a:lnTo>
                  <a:lnTo>
                    <a:pt x="958729" y="890245"/>
                  </a:lnTo>
                  <a:lnTo>
                    <a:pt x="958729" y="862230"/>
                  </a:lnTo>
                  <a:lnTo>
                    <a:pt x="927598" y="862230"/>
                  </a:lnTo>
                  <a:lnTo>
                    <a:pt x="927598" y="831103"/>
                  </a:lnTo>
                  <a:lnTo>
                    <a:pt x="884020" y="831103"/>
                  </a:lnTo>
                  <a:lnTo>
                    <a:pt x="884020" y="803088"/>
                  </a:lnTo>
                  <a:lnTo>
                    <a:pt x="852892" y="803088"/>
                  </a:lnTo>
                  <a:lnTo>
                    <a:pt x="852892" y="781298"/>
                  </a:lnTo>
                  <a:lnTo>
                    <a:pt x="824877" y="781298"/>
                  </a:lnTo>
                  <a:lnTo>
                    <a:pt x="824877" y="768848"/>
                  </a:lnTo>
                  <a:lnTo>
                    <a:pt x="728382" y="768848"/>
                  </a:lnTo>
                  <a:lnTo>
                    <a:pt x="728382" y="719044"/>
                  </a:lnTo>
                  <a:lnTo>
                    <a:pt x="694142" y="719044"/>
                  </a:lnTo>
                  <a:lnTo>
                    <a:pt x="694142" y="687916"/>
                  </a:lnTo>
                  <a:lnTo>
                    <a:pt x="672353" y="687916"/>
                  </a:lnTo>
                  <a:lnTo>
                    <a:pt x="672353" y="641226"/>
                  </a:lnTo>
                  <a:lnTo>
                    <a:pt x="641226" y="641226"/>
                  </a:lnTo>
                  <a:lnTo>
                    <a:pt x="641226" y="610098"/>
                  </a:lnTo>
                  <a:lnTo>
                    <a:pt x="603873" y="610098"/>
                  </a:lnTo>
                  <a:lnTo>
                    <a:pt x="603873" y="550956"/>
                  </a:lnTo>
                  <a:lnTo>
                    <a:pt x="591422" y="550956"/>
                  </a:lnTo>
                  <a:lnTo>
                    <a:pt x="591422" y="522941"/>
                  </a:lnTo>
                  <a:lnTo>
                    <a:pt x="550956" y="522941"/>
                  </a:lnTo>
                  <a:lnTo>
                    <a:pt x="550956" y="491814"/>
                  </a:lnTo>
                  <a:lnTo>
                    <a:pt x="535392" y="491814"/>
                  </a:lnTo>
                  <a:lnTo>
                    <a:pt x="535392" y="457573"/>
                  </a:lnTo>
                  <a:lnTo>
                    <a:pt x="498039" y="457573"/>
                  </a:lnTo>
                  <a:lnTo>
                    <a:pt x="498039" y="407770"/>
                  </a:lnTo>
                  <a:lnTo>
                    <a:pt x="466912" y="407770"/>
                  </a:lnTo>
                  <a:lnTo>
                    <a:pt x="466912" y="370417"/>
                  </a:lnTo>
                  <a:lnTo>
                    <a:pt x="445122" y="370417"/>
                  </a:lnTo>
                  <a:lnTo>
                    <a:pt x="445122" y="336176"/>
                  </a:lnTo>
                  <a:lnTo>
                    <a:pt x="392206" y="336176"/>
                  </a:lnTo>
                  <a:lnTo>
                    <a:pt x="392206" y="305049"/>
                  </a:lnTo>
                  <a:lnTo>
                    <a:pt x="373530" y="305049"/>
                  </a:lnTo>
                  <a:lnTo>
                    <a:pt x="373530" y="292598"/>
                  </a:lnTo>
                  <a:lnTo>
                    <a:pt x="348627" y="292598"/>
                  </a:lnTo>
                  <a:lnTo>
                    <a:pt x="348627" y="255245"/>
                  </a:lnTo>
                  <a:lnTo>
                    <a:pt x="320612" y="255245"/>
                  </a:lnTo>
                  <a:lnTo>
                    <a:pt x="320612" y="199216"/>
                  </a:lnTo>
                  <a:lnTo>
                    <a:pt x="298823" y="199216"/>
                  </a:lnTo>
                  <a:lnTo>
                    <a:pt x="298823" y="171201"/>
                  </a:lnTo>
                  <a:lnTo>
                    <a:pt x="208554" y="171201"/>
                  </a:lnTo>
                  <a:lnTo>
                    <a:pt x="208554" y="102720"/>
                  </a:lnTo>
                  <a:lnTo>
                    <a:pt x="158750" y="102720"/>
                  </a:lnTo>
                  <a:lnTo>
                    <a:pt x="158750" y="87156"/>
                  </a:lnTo>
                  <a:lnTo>
                    <a:pt x="136961" y="87156"/>
                  </a:lnTo>
                  <a:lnTo>
                    <a:pt x="136961" y="49804"/>
                  </a:lnTo>
                  <a:lnTo>
                    <a:pt x="87157" y="49804"/>
                  </a:lnTo>
                  <a:lnTo>
                    <a:pt x="87157" y="21789"/>
                  </a:lnTo>
                  <a:lnTo>
                    <a:pt x="62255" y="21789"/>
                  </a:lnTo>
                  <a:lnTo>
                    <a:pt x="62255" y="12451"/>
                  </a:lnTo>
                  <a:lnTo>
                    <a:pt x="52917" y="12451"/>
                  </a:lnTo>
                  <a:lnTo>
                    <a:pt x="52917"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3" name="Freeform: Shape 352">
              <a:extLst>
                <a:ext uri="{FF2B5EF4-FFF2-40B4-BE49-F238E27FC236}">
                  <a16:creationId xmlns:a16="http://schemas.microsoft.com/office/drawing/2014/main" id="{70A736E2-B8B3-00F5-F658-FB0E49CD3B78}"/>
                </a:ext>
              </a:extLst>
            </p:cNvPr>
            <p:cNvSpPr/>
            <p:nvPr/>
          </p:nvSpPr>
          <p:spPr>
            <a:xfrm>
              <a:off x="4531766" y="24669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4" name="Freeform: Shape 353">
              <a:extLst>
                <a:ext uri="{FF2B5EF4-FFF2-40B4-BE49-F238E27FC236}">
                  <a16:creationId xmlns:a16="http://schemas.microsoft.com/office/drawing/2014/main" id="{EC631298-F8CB-B0FC-5129-FA745B086840}"/>
                </a:ext>
              </a:extLst>
            </p:cNvPr>
            <p:cNvSpPr/>
            <p:nvPr/>
          </p:nvSpPr>
          <p:spPr>
            <a:xfrm>
              <a:off x="4569866" y="24860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5" name="Freeform: Shape 354">
              <a:extLst>
                <a:ext uri="{FF2B5EF4-FFF2-40B4-BE49-F238E27FC236}">
                  <a16:creationId xmlns:a16="http://schemas.microsoft.com/office/drawing/2014/main" id="{350F4ED0-883A-0877-39BB-CDB426AB606B}"/>
                </a:ext>
              </a:extLst>
            </p:cNvPr>
            <p:cNvSpPr/>
            <p:nvPr/>
          </p:nvSpPr>
          <p:spPr>
            <a:xfrm>
              <a:off x="4607967" y="25241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6" name="Freeform: Shape 355">
              <a:extLst>
                <a:ext uri="{FF2B5EF4-FFF2-40B4-BE49-F238E27FC236}">
                  <a16:creationId xmlns:a16="http://schemas.microsoft.com/office/drawing/2014/main" id="{C27F6DC6-89B8-AF76-6C26-076FBDFCA75F}"/>
                </a:ext>
              </a:extLst>
            </p:cNvPr>
            <p:cNvSpPr/>
            <p:nvPr/>
          </p:nvSpPr>
          <p:spPr>
            <a:xfrm>
              <a:off x="4741318"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7" name="Freeform: Shape 356">
              <a:extLst>
                <a:ext uri="{FF2B5EF4-FFF2-40B4-BE49-F238E27FC236}">
                  <a16:creationId xmlns:a16="http://schemas.microsoft.com/office/drawing/2014/main" id="{2F868A51-8EA4-73E9-B492-7E8682ADB7C6}"/>
                </a:ext>
              </a:extLst>
            </p:cNvPr>
            <p:cNvSpPr/>
            <p:nvPr/>
          </p:nvSpPr>
          <p:spPr>
            <a:xfrm>
              <a:off x="5312822" y="32289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8" name="Freeform: Shape 357">
              <a:extLst>
                <a:ext uri="{FF2B5EF4-FFF2-40B4-BE49-F238E27FC236}">
                  <a16:creationId xmlns:a16="http://schemas.microsoft.com/office/drawing/2014/main" id="{CE1EDCB9-6192-DE7C-697D-AD56ADF2D030}"/>
                </a:ext>
              </a:extLst>
            </p:cNvPr>
            <p:cNvSpPr/>
            <p:nvPr/>
          </p:nvSpPr>
          <p:spPr>
            <a:xfrm>
              <a:off x="5408072" y="328612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9" name="Freeform: Shape 358">
              <a:extLst>
                <a:ext uri="{FF2B5EF4-FFF2-40B4-BE49-F238E27FC236}">
                  <a16:creationId xmlns:a16="http://schemas.microsoft.com/office/drawing/2014/main" id="{51C25650-43C4-5FCF-1606-56F4BCA38A48}"/>
                </a:ext>
              </a:extLst>
            </p:cNvPr>
            <p:cNvSpPr/>
            <p:nvPr/>
          </p:nvSpPr>
          <p:spPr>
            <a:xfrm>
              <a:off x="6036725"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0" name="Freeform: Shape 359">
              <a:extLst>
                <a:ext uri="{FF2B5EF4-FFF2-40B4-BE49-F238E27FC236}">
                  <a16:creationId xmlns:a16="http://schemas.microsoft.com/office/drawing/2014/main" id="{EFBF23C7-1B8A-F994-6703-36C4FD2BA41D}"/>
                </a:ext>
              </a:extLst>
            </p:cNvPr>
            <p:cNvSpPr/>
            <p:nvPr/>
          </p:nvSpPr>
          <p:spPr>
            <a:xfrm>
              <a:off x="6055775" y="3838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1" name="Freeform: Shape 360">
              <a:extLst>
                <a:ext uri="{FF2B5EF4-FFF2-40B4-BE49-F238E27FC236}">
                  <a16:creationId xmlns:a16="http://schemas.microsoft.com/office/drawing/2014/main" id="{AFC8E9E6-7902-D200-3111-E5855ECD3669}"/>
                </a:ext>
              </a:extLst>
            </p:cNvPr>
            <p:cNvSpPr/>
            <p:nvPr/>
          </p:nvSpPr>
          <p:spPr>
            <a:xfrm>
              <a:off x="6093875"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2" name="Freeform: Shape 361">
              <a:extLst>
                <a:ext uri="{FF2B5EF4-FFF2-40B4-BE49-F238E27FC236}">
                  <a16:creationId xmlns:a16="http://schemas.microsoft.com/office/drawing/2014/main" id="{CABEA4E4-CC92-B3A5-5D1F-0DA62368BF03}"/>
                </a:ext>
              </a:extLst>
            </p:cNvPr>
            <p:cNvSpPr/>
            <p:nvPr/>
          </p:nvSpPr>
          <p:spPr>
            <a:xfrm>
              <a:off x="6189125"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3" name="Freeform: Shape 362">
              <a:extLst>
                <a:ext uri="{FF2B5EF4-FFF2-40B4-BE49-F238E27FC236}">
                  <a16:creationId xmlns:a16="http://schemas.microsoft.com/office/drawing/2014/main" id="{271AFDEC-EB30-7010-01E0-355AB47F111D}"/>
                </a:ext>
              </a:extLst>
            </p:cNvPr>
            <p:cNvSpPr/>
            <p:nvPr/>
          </p:nvSpPr>
          <p:spPr>
            <a:xfrm>
              <a:off x="6284375"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4" name="Freeform: Shape 363">
              <a:extLst>
                <a:ext uri="{FF2B5EF4-FFF2-40B4-BE49-F238E27FC236}">
                  <a16:creationId xmlns:a16="http://schemas.microsoft.com/office/drawing/2014/main" id="{94F53330-7500-EABF-657F-5AC0913DD5BD}"/>
                </a:ext>
              </a:extLst>
            </p:cNvPr>
            <p:cNvSpPr/>
            <p:nvPr/>
          </p:nvSpPr>
          <p:spPr>
            <a:xfrm>
              <a:off x="6417725" y="4029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5" name="Freeform: Shape 364">
              <a:extLst>
                <a:ext uri="{FF2B5EF4-FFF2-40B4-BE49-F238E27FC236}">
                  <a16:creationId xmlns:a16="http://schemas.microsoft.com/office/drawing/2014/main" id="{A8AE539D-B983-6AC4-E0B2-2416FEDBDB8A}"/>
                </a:ext>
              </a:extLst>
            </p:cNvPr>
            <p:cNvSpPr/>
            <p:nvPr/>
          </p:nvSpPr>
          <p:spPr>
            <a:xfrm>
              <a:off x="6455825" y="4029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6" name="Freeform: Shape 365">
              <a:extLst>
                <a:ext uri="{FF2B5EF4-FFF2-40B4-BE49-F238E27FC236}">
                  <a16:creationId xmlns:a16="http://schemas.microsoft.com/office/drawing/2014/main" id="{B92AF6EE-C9E4-4A28-99ED-EA13E66DCA0D}"/>
                </a:ext>
              </a:extLst>
            </p:cNvPr>
            <p:cNvSpPr/>
            <p:nvPr/>
          </p:nvSpPr>
          <p:spPr>
            <a:xfrm>
              <a:off x="6570125"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7" name="Freeform: Shape 366">
              <a:extLst>
                <a:ext uri="{FF2B5EF4-FFF2-40B4-BE49-F238E27FC236}">
                  <a16:creationId xmlns:a16="http://schemas.microsoft.com/office/drawing/2014/main" id="{9CB956DE-DFDE-5E64-BBC8-2160C1FD378B}"/>
                </a:ext>
              </a:extLst>
            </p:cNvPr>
            <p:cNvSpPr/>
            <p:nvPr/>
          </p:nvSpPr>
          <p:spPr>
            <a:xfrm>
              <a:off x="666537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8" name="Freeform: Shape 367">
              <a:extLst>
                <a:ext uri="{FF2B5EF4-FFF2-40B4-BE49-F238E27FC236}">
                  <a16:creationId xmlns:a16="http://schemas.microsoft.com/office/drawing/2014/main" id="{702763E5-883E-E8DE-BAC5-6E7966DACE5B}"/>
                </a:ext>
              </a:extLst>
            </p:cNvPr>
            <p:cNvSpPr/>
            <p:nvPr/>
          </p:nvSpPr>
          <p:spPr>
            <a:xfrm>
              <a:off x="670347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9" name="Freeform: Shape 368">
              <a:extLst>
                <a:ext uri="{FF2B5EF4-FFF2-40B4-BE49-F238E27FC236}">
                  <a16:creationId xmlns:a16="http://schemas.microsoft.com/office/drawing/2014/main" id="{CA19DB95-C9FB-3ECB-98BA-CDB679BE3428}"/>
                </a:ext>
              </a:extLst>
            </p:cNvPr>
            <p:cNvSpPr/>
            <p:nvPr/>
          </p:nvSpPr>
          <p:spPr>
            <a:xfrm>
              <a:off x="674157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0" name="Freeform: Shape 369">
              <a:extLst>
                <a:ext uri="{FF2B5EF4-FFF2-40B4-BE49-F238E27FC236}">
                  <a16:creationId xmlns:a16="http://schemas.microsoft.com/office/drawing/2014/main" id="{75ABDBA4-B493-0BA5-ACC5-308E4017ACB1}"/>
                </a:ext>
              </a:extLst>
            </p:cNvPr>
            <p:cNvSpPr/>
            <p:nvPr/>
          </p:nvSpPr>
          <p:spPr>
            <a:xfrm>
              <a:off x="677968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1" name="Freeform: Shape 370">
              <a:extLst>
                <a:ext uri="{FF2B5EF4-FFF2-40B4-BE49-F238E27FC236}">
                  <a16:creationId xmlns:a16="http://schemas.microsoft.com/office/drawing/2014/main" id="{35E851D5-4A8D-D2AD-753B-F8C7987214CF}"/>
                </a:ext>
              </a:extLst>
            </p:cNvPr>
            <p:cNvSpPr/>
            <p:nvPr/>
          </p:nvSpPr>
          <p:spPr>
            <a:xfrm>
              <a:off x="679873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2" name="Freeform: Shape 371">
              <a:extLst>
                <a:ext uri="{FF2B5EF4-FFF2-40B4-BE49-F238E27FC236}">
                  <a16:creationId xmlns:a16="http://schemas.microsoft.com/office/drawing/2014/main" id="{54460D6F-D73A-B1EC-1039-4228FD3734DD}"/>
                </a:ext>
              </a:extLst>
            </p:cNvPr>
            <p:cNvSpPr/>
            <p:nvPr/>
          </p:nvSpPr>
          <p:spPr>
            <a:xfrm>
              <a:off x="687493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3" name="Freeform: Shape 372">
              <a:extLst>
                <a:ext uri="{FF2B5EF4-FFF2-40B4-BE49-F238E27FC236}">
                  <a16:creationId xmlns:a16="http://schemas.microsoft.com/office/drawing/2014/main" id="{11118CC4-F58A-7F09-293E-D265ABF3B2F9}"/>
                </a:ext>
              </a:extLst>
            </p:cNvPr>
            <p:cNvSpPr/>
            <p:nvPr/>
          </p:nvSpPr>
          <p:spPr>
            <a:xfrm>
              <a:off x="689398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4" name="Freeform: Shape 373">
              <a:extLst>
                <a:ext uri="{FF2B5EF4-FFF2-40B4-BE49-F238E27FC236}">
                  <a16:creationId xmlns:a16="http://schemas.microsoft.com/office/drawing/2014/main" id="{169D5206-6BDB-E717-9117-AC8CFAA80744}"/>
                </a:ext>
              </a:extLst>
            </p:cNvPr>
            <p:cNvSpPr/>
            <p:nvPr/>
          </p:nvSpPr>
          <p:spPr>
            <a:xfrm>
              <a:off x="693208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5" name="Freeform: Shape 374">
              <a:extLst>
                <a:ext uri="{FF2B5EF4-FFF2-40B4-BE49-F238E27FC236}">
                  <a16:creationId xmlns:a16="http://schemas.microsoft.com/office/drawing/2014/main" id="{92036FD6-0D2E-D914-2872-B3F237D25F0B}"/>
                </a:ext>
              </a:extLst>
            </p:cNvPr>
            <p:cNvSpPr/>
            <p:nvPr/>
          </p:nvSpPr>
          <p:spPr>
            <a:xfrm>
              <a:off x="69892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6" name="Freeform: Shape 375">
              <a:extLst>
                <a:ext uri="{FF2B5EF4-FFF2-40B4-BE49-F238E27FC236}">
                  <a16:creationId xmlns:a16="http://schemas.microsoft.com/office/drawing/2014/main" id="{3780DDCF-F9DF-825C-CD33-3AE01B73777D}"/>
                </a:ext>
              </a:extLst>
            </p:cNvPr>
            <p:cNvSpPr/>
            <p:nvPr/>
          </p:nvSpPr>
          <p:spPr>
            <a:xfrm>
              <a:off x="70273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7" name="Freeform: Shape 376">
              <a:extLst>
                <a:ext uri="{FF2B5EF4-FFF2-40B4-BE49-F238E27FC236}">
                  <a16:creationId xmlns:a16="http://schemas.microsoft.com/office/drawing/2014/main" id="{8B14FB02-E13F-8DFC-F9B0-96B55C6C72C5}"/>
                </a:ext>
              </a:extLst>
            </p:cNvPr>
            <p:cNvSpPr/>
            <p:nvPr/>
          </p:nvSpPr>
          <p:spPr>
            <a:xfrm>
              <a:off x="716068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8" name="Freeform: Shape 377">
              <a:extLst>
                <a:ext uri="{FF2B5EF4-FFF2-40B4-BE49-F238E27FC236}">
                  <a16:creationId xmlns:a16="http://schemas.microsoft.com/office/drawing/2014/main" id="{46FEBB2A-9917-6756-86D5-9FD4C7975709}"/>
                </a:ext>
              </a:extLst>
            </p:cNvPr>
            <p:cNvSpPr/>
            <p:nvPr/>
          </p:nvSpPr>
          <p:spPr>
            <a:xfrm>
              <a:off x="719878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9" name="Freeform: Shape 378">
              <a:extLst>
                <a:ext uri="{FF2B5EF4-FFF2-40B4-BE49-F238E27FC236}">
                  <a16:creationId xmlns:a16="http://schemas.microsoft.com/office/drawing/2014/main" id="{1F0868CE-6AF8-E58C-729C-23E3C8166D16}"/>
                </a:ext>
              </a:extLst>
            </p:cNvPr>
            <p:cNvSpPr/>
            <p:nvPr/>
          </p:nvSpPr>
          <p:spPr>
            <a:xfrm>
              <a:off x="72559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80" name="Freeform: Shape 379">
              <a:extLst>
                <a:ext uri="{FF2B5EF4-FFF2-40B4-BE49-F238E27FC236}">
                  <a16:creationId xmlns:a16="http://schemas.microsoft.com/office/drawing/2014/main" id="{6CEB2029-DB93-0D3E-1591-06E00BEAE150}"/>
                </a:ext>
              </a:extLst>
            </p:cNvPr>
            <p:cNvSpPr/>
            <p:nvPr/>
          </p:nvSpPr>
          <p:spPr>
            <a:xfrm>
              <a:off x="72940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81" name="Freeform: Shape 380">
              <a:extLst>
                <a:ext uri="{FF2B5EF4-FFF2-40B4-BE49-F238E27FC236}">
                  <a16:creationId xmlns:a16="http://schemas.microsoft.com/office/drawing/2014/main" id="{A5A34EB0-2071-42ED-F0A8-5DCD82847216}"/>
                </a:ext>
              </a:extLst>
            </p:cNvPr>
            <p:cNvSpPr/>
            <p:nvPr/>
          </p:nvSpPr>
          <p:spPr>
            <a:xfrm>
              <a:off x="7370235" y="4314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82" name="Freeform: Shape 381">
              <a:extLst>
                <a:ext uri="{FF2B5EF4-FFF2-40B4-BE49-F238E27FC236}">
                  <a16:creationId xmlns:a16="http://schemas.microsoft.com/office/drawing/2014/main" id="{8D55DE4E-CBEE-47E0-51B9-8669732563B7}"/>
                </a:ext>
              </a:extLst>
            </p:cNvPr>
            <p:cNvSpPr/>
            <p:nvPr/>
          </p:nvSpPr>
          <p:spPr>
            <a:xfrm>
              <a:off x="7675035" y="4314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383" name="Freeform 21">
            <a:extLst>
              <a:ext uri="{FF2B5EF4-FFF2-40B4-BE49-F238E27FC236}">
                <a16:creationId xmlns:a16="http://schemas.microsoft.com/office/drawing/2014/main" id="{F1AE3A3D-9909-49A1-154E-93BF7E7A575C}"/>
              </a:ext>
            </a:extLst>
          </p:cNvPr>
          <p:cNvSpPr>
            <a:spLocks/>
          </p:cNvSpPr>
          <p:nvPr/>
        </p:nvSpPr>
        <p:spPr bwMode="auto">
          <a:xfrm>
            <a:off x="6958337" y="3969481"/>
            <a:ext cx="5040000" cy="190119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grpSp>
        <p:nvGrpSpPr>
          <p:cNvPr id="384" name="Group 383">
            <a:extLst>
              <a:ext uri="{FF2B5EF4-FFF2-40B4-BE49-F238E27FC236}">
                <a16:creationId xmlns:a16="http://schemas.microsoft.com/office/drawing/2014/main" id="{246CE1FF-9EF9-78FF-077C-6C9DD14FCE71}"/>
              </a:ext>
            </a:extLst>
          </p:cNvPr>
          <p:cNvGrpSpPr/>
          <p:nvPr/>
        </p:nvGrpSpPr>
        <p:grpSpPr>
          <a:xfrm>
            <a:off x="6521122" y="3920404"/>
            <a:ext cx="436582" cy="2033019"/>
            <a:chOff x="1547773" y="1305737"/>
            <a:chExt cx="436582" cy="2778578"/>
          </a:xfrm>
        </p:grpSpPr>
        <p:sp>
          <p:nvSpPr>
            <p:cNvPr id="385" name="TextBox 384">
              <a:extLst>
                <a:ext uri="{FF2B5EF4-FFF2-40B4-BE49-F238E27FC236}">
                  <a16:creationId xmlns:a16="http://schemas.microsoft.com/office/drawing/2014/main" id="{1A13FFCD-DEF4-EFE4-E1A8-0E0087369A55}"/>
                </a:ext>
              </a:extLst>
            </p:cNvPr>
            <p:cNvSpPr txBox="1"/>
            <p:nvPr/>
          </p:nvSpPr>
          <p:spPr>
            <a:xfrm rot="16200000">
              <a:off x="1325550" y="2615579"/>
              <a:ext cx="659889" cy="215444"/>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OS、%</a:t>
              </a:r>
            </a:p>
          </p:txBody>
        </p:sp>
        <p:sp>
          <p:nvSpPr>
            <p:cNvPr id="386" name="TextBox 385">
              <a:extLst>
                <a:ext uri="{FF2B5EF4-FFF2-40B4-BE49-F238E27FC236}">
                  <a16:creationId xmlns:a16="http://schemas.microsoft.com/office/drawing/2014/main" id="{EC039E30-8610-38B1-595E-C23AEBB20CD7}"/>
                </a:ext>
              </a:extLst>
            </p:cNvPr>
            <p:cNvSpPr txBox="1"/>
            <p:nvPr/>
          </p:nvSpPr>
          <p:spPr>
            <a:xfrm>
              <a:off x="1610140" y="1305737"/>
              <a:ext cx="357790"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387" name="Line 6">
              <a:extLst>
                <a:ext uri="{FF2B5EF4-FFF2-40B4-BE49-F238E27FC236}">
                  <a16:creationId xmlns:a16="http://schemas.microsoft.com/office/drawing/2014/main" id="{92A9E197-3F67-B678-CE2A-F5AEEFF00BD1}"/>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88" name="Line 7">
              <a:extLst>
                <a:ext uri="{FF2B5EF4-FFF2-40B4-BE49-F238E27FC236}">
                  <a16:creationId xmlns:a16="http://schemas.microsoft.com/office/drawing/2014/main" id="{280C26F5-0EBD-D452-3D70-EFD78D9CB284}"/>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89" name="Line 8">
              <a:extLst>
                <a:ext uri="{FF2B5EF4-FFF2-40B4-BE49-F238E27FC236}">
                  <a16:creationId xmlns:a16="http://schemas.microsoft.com/office/drawing/2014/main" id="{7E640CEF-E67E-C11E-C7B5-85E5FF2534E4}"/>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0" name="Line 9">
              <a:extLst>
                <a:ext uri="{FF2B5EF4-FFF2-40B4-BE49-F238E27FC236}">
                  <a16:creationId xmlns:a16="http://schemas.microsoft.com/office/drawing/2014/main" id="{24A4E120-A256-0C4A-9388-5BCA4D9620CA}"/>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1" name="Line 10">
              <a:extLst>
                <a:ext uri="{FF2B5EF4-FFF2-40B4-BE49-F238E27FC236}">
                  <a16:creationId xmlns:a16="http://schemas.microsoft.com/office/drawing/2014/main" id="{7B39A7CD-445A-26E5-23FC-DDFCF75A7962}"/>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2" name="Line 11">
              <a:extLst>
                <a:ext uri="{FF2B5EF4-FFF2-40B4-BE49-F238E27FC236}">
                  <a16:creationId xmlns:a16="http://schemas.microsoft.com/office/drawing/2014/main" id="{E2C01862-472C-DB1F-5F46-75CACEC04A84}"/>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3" name="TextBox 392">
              <a:extLst>
                <a:ext uri="{FF2B5EF4-FFF2-40B4-BE49-F238E27FC236}">
                  <a16:creationId xmlns:a16="http://schemas.microsoft.com/office/drawing/2014/main" id="{840FA564-68BB-255A-38E8-5C4D96E0D483}"/>
                </a:ext>
              </a:extLst>
            </p:cNvPr>
            <p:cNvSpPr txBox="1"/>
            <p:nvPr/>
          </p:nvSpPr>
          <p:spPr>
            <a:xfrm>
              <a:off x="1667853" y="1829878"/>
              <a:ext cx="300082"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80</a:t>
              </a:r>
            </a:p>
          </p:txBody>
        </p:sp>
        <p:sp>
          <p:nvSpPr>
            <p:cNvPr id="394" name="TextBox 393">
              <a:extLst>
                <a:ext uri="{FF2B5EF4-FFF2-40B4-BE49-F238E27FC236}">
                  <a16:creationId xmlns:a16="http://schemas.microsoft.com/office/drawing/2014/main" id="{1550A98A-6280-79AD-82E7-ECE258263CF2}"/>
                </a:ext>
              </a:extLst>
            </p:cNvPr>
            <p:cNvSpPr txBox="1"/>
            <p:nvPr/>
          </p:nvSpPr>
          <p:spPr>
            <a:xfrm>
              <a:off x="1667853" y="2328410"/>
              <a:ext cx="300082" cy="228074"/>
            </a:xfrm>
            <a:prstGeom prst="rect">
              <a:avLst/>
            </a:prstGeom>
            <a:noFill/>
          </p:spPr>
          <p:txBody>
            <a:bodyPr wrap="none" rtlCol="0" anchor="ctr" anchorCtr="0">
              <a:spAutoFit/>
            </a:bodyPr>
            <a:lstStyle/>
            <a:p>
              <a:pPr algn="r" rtl="0"/>
              <a:r>
                <a:rPr lang="ja-jp" sz="800" dirty="0">
                  <a:solidFill>
                    <a:srgbClr val="363636"/>
                  </a:solidFill>
                  <a:cs typeface="Arial" panose="020B0604020202020204" pitchFamily="34" charset="0"/>
                </a:rPr>
                <a:t>60</a:t>
              </a:r>
            </a:p>
          </p:txBody>
        </p:sp>
        <p:sp>
          <p:nvSpPr>
            <p:cNvPr id="395" name="TextBox 394">
              <a:extLst>
                <a:ext uri="{FF2B5EF4-FFF2-40B4-BE49-F238E27FC236}">
                  <a16:creationId xmlns:a16="http://schemas.microsoft.com/office/drawing/2014/main" id="{67E425E3-36E9-D8C0-08A2-D40ED1CDCB14}"/>
                </a:ext>
              </a:extLst>
            </p:cNvPr>
            <p:cNvSpPr txBox="1"/>
            <p:nvPr/>
          </p:nvSpPr>
          <p:spPr>
            <a:xfrm>
              <a:off x="1667853" y="2843062"/>
              <a:ext cx="300082"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40</a:t>
              </a:r>
            </a:p>
          </p:txBody>
        </p:sp>
        <p:sp>
          <p:nvSpPr>
            <p:cNvPr id="396" name="TextBox 395">
              <a:extLst>
                <a:ext uri="{FF2B5EF4-FFF2-40B4-BE49-F238E27FC236}">
                  <a16:creationId xmlns:a16="http://schemas.microsoft.com/office/drawing/2014/main" id="{E7F4D559-A86F-D9B1-9D8A-181C07428480}"/>
                </a:ext>
              </a:extLst>
            </p:cNvPr>
            <p:cNvSpPr txBox="1"/>
            <p:nvPr/>
          </p:nvSpPr>
          <p:spPr>
            <a:xfrm>
              <a:off x="1667853" y="3346965"/>
              <a:ext cx="300082"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a:t>
              </a:r>
            </a:p>
          </p:txBody>
        </p:sp>
        <p:sp>
          <p:nvSpPr>
            <p:cNvPr id="397" name="TextBox 396">
              <a:extLst>
                <a:ext uri="{FF2B5EF4-FFF2-40B4-BE49-F238E27FC236}">
                  <a16:creationId xmlns:a16="http://schemas.microsoft.com/office/drawing/2014/main" id="{DBF23146-14B4-2CB8-B2C5-CF80B4A25D85}"/>
                </a:ext>
              </a:extLst>
            </p:cNvPr>
            <p:cNvSpPr txBox="1"/>
            <p:nvPr/>
          </p:nvSpPr>
          <p:spPr>
            <a:xfrm>
              <a:off x="1725561" y="3856241"/>
              <a:ext cx="242374" cy="22807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grpSp>
      <p:grpSp>
        <p:nvGrpSpPr>
          <p:cNvPr id="398" name="Group 397">
            <a:extLst>
              <a:ext uri="{FF2B5EF4-FFF2-40B4-BE49-F238E27FC236}">
                <a16:creationId xmlns:a16="http://schemas.microsoft.com/office/drawing/2014/main" id="{3911BD83-D57A-3B96-CE8B-49B4935355D8}"/>
              </a:ext>
            </a:extLst>
          </p:cNvPr>
          <p:cNvGrpSpPr/>
          <p:nvPr/>
        </p:nvGrpSpPr>
        <p:grpSpPr>
          <a:xfrm>
            <a:off x="6886739" y="5873484"/>
            <a:ext cx="5134620" cy="367389"/>
            <a:chOff x="1524954" y="4939133"/>
            <a:chExt cx="6596028" cy="474314"/>
          </a:xfrm>
        </p:grpSpPr>
        <p:sp>
          <p:nvSpPr>
            <p:cNvPr id="399" name="TextBox 398">
              <a:extLst>
                <a:ext uri="{FF2B5EF4-FFF2-40B4-BE49-F238E27FC236}">
                  <a16:creationId xmlns:a16="http://schemas.microsoft.com/office/drawing/2014/main" id="{008E715C-65E1-E8F2-ED91-E98568EB704A}"/>
                </a:ext>
              </a:extLst>
            </p:cNvPr>
            <p:cNvSpPr txBox="1"/>
            <p:nvPr/>
          </p:nvSpPr>
          <p:spPr>
            <a:xfrm>
              <a:off x="4295895" y="5135300"/>
              <a:ext cx="1038272" cy="278147"/>
            </a:xfrm>
            <a:prstGeom prst="rect">
              <a:avLst/>
            </a:prstGeom>
            <a:noFill/>
          </p:spPr>
          <p:txBody>
            <a:bodyPr wrap="none" rtlCol="0">
              <a:spAutoFit/>
            </a:bodyPr>
            <a:lstStyle/>
            <a:p>
              <a:pPr algn="ctr" rtl="0" fontAlgn="base">
                <a:spcBef>
                  <a:spcPct val="0"/>
                </a:spcBef>
                <a:spcAft>
                  <a:spcPct val="0"/>
                </a:spcAft>
              </a:pPr>
              <a:r>
                <a:rPr lang="ja-jp" sz="800">
                  <a:solidFill>
                    <a:srgbClr val="363636"/>
                  </a:solidFill>
                  <a:cs typeface="Arial" panose="020B0604020202020204" pitchFamily="34" charset="0"/>
                </a:rPr>
                <a:t>期間、月</a:t>
              </a:r>
            </a:p>
          </p:txBody>
        </p:sp>
        <p:sp>
          <p:nvSpPr>
            <p:cNvPr id="400" name="TextBox 399">
              <a:extLst>
                <a:ext uri="{FF2B5EF4-FFF2-40B4-BE49-F238E27FC236}">
                  <a16:creationId xmlns:a16="http://schemas.microsoft.com/office/drawing/2014/main" id="{9D0DC3F6-14ED-AAB0-EF02-8690DFD443E1}"/>
                </a:ext>
              </a:extLst>
            </p:cNvPr>
            <p:cNvSpPr txBox="1"/>
            <p:nvPr/>
          </p:nvSpPr>
          <p:spPr>
            <a:xfrm>
              <a:off x="7879321"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34</a:t>
              </a:r>
            </a:p>
          </p:txBody>
        </p:sp>
        <p:sp>
          <p:nvSpPr>
            <p:cNvPr id="401" name="Line 21">
              <a:extLst>
                <a:ext uri="{FF2B5EF4-FFF2-40B4-BE49-F238E27FC236}">
                  <a16:creationId xmlns:a16="http://schemas.microsoft.com/office/drawing/2014/main" id="{4696B8EB-5160-03E3-DC38-7BAB89D72025}"/>
                </a:ext>
              </a:extLst>
            </p:cNvPr>
            <p:cNvSpPr>
              <a:spLocks noChangeShapeType="1"/>
            </p:cNvSpPr>
            <p:nvPr/>
          </p:nvSpPr>
          <p:spPr bwMode="auto">
            <a:xfrm>
              <a:off x="800015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2" name="Line 21">
              <a:extLst>
                <a:ext uri="{FF2B5EF4-FFF2-40B4-BE49-F238E27FC236}">
                  <a16:creationId xmlns:a16="http://schemas.microsoft.com/office/drawing/2014/main" id="{D726C13F-9FF4-08DA-B591-D5B96138C5B0}"/>
                </a:ext>
              </a:extLst>
            </p:cNvPr>
            <p:cNvSpPr>
              <a:spLocks noChangeShapeType="1"/>
            </p:cNvSpPr>
            <p:nvPr/>
          </p:nvSpPr>
          <p:spPr bwMode="auto">
            <a:xfrm>
              <a:off x="762202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3" name="TextBox 402">
              <a:extLst>
                <a:ext uri="{FF2B5EF4-FFF2-40B4-BE49-F238E27FC236}">
                  <a16:creationId xmlns:a16="http://schemas.microsoft.com/office/drawing/2014/main" id="{9FA62B1F-609A-3436-DECF-468A04F0ABD1}"/>
                </a:ext>
              </a:extLst>
            </p:cNvPr>
            <p:cNvSpPr txBox="1"/>
            <p:nvPr/>
          </p:nvSpPr>
          <p:spPr>
            <a:xfrm>
              <a:off x="7498081"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32</a:t>
              </a:r>
            </a:p>
          </p:txBody>
        </p:sp>
        <p:sp>
          <p:nvSpPr>
            <p:cNvPr id="404" name="Line 21">
              <a:extLst>
                <a:ext uri="{FF2B5EF4-FFF2-40B4-BE49-F238E27FC236}">
                  <a16:creationId xmlns:a16="http://schemas.microsoft.com/office/drawing/2014/main" id="{3D05A086-F88F-496D-0155-04BF4189E206}"/>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5" name="TextBox 404">
              <a:extLst>
                <a:ext uri="{FF2B5EF4-FFF2-40B4-BE49-F238E27FC236}">
                  <a16:creationId xmlns:a16="http://schemas.microsoft.com/office/drawing/2014/main" id="{B05D4CFB-8697-A46F-B6F7-C07477E8FE00}"/>
                </a:ext>
              </a:extLst>
            </p:cNvPr>
            <p:cNvSpPr txBox="1"/>
            <p:nvPr/>
          </p:nvSpPr>
          <p:spPr>
            <a:xfrm>
              <a:off x="7122443"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30</a:t>
              </a:r>
            </a:p>
          </p:txBody>
        </p:sp>
        <p:sp>
          <p:nvSpPr>
            <p:cNvPr id="406" name="Line 21">
              <a:extLst>
                <a:ext uri="{FF2B5EF4-FFF2-40B4-BE49-F238E27FC236}">
                  <a16:creationId xmlns:a16="http://schemas.microsoft.com/office/drawing/2014/main" id="{088D8AB2-3990-3C65-D431-9899AC03F11F}"/>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7" name="TextBox 406">
              <a:extLst>
                <a:ext uri="{FF2B5EF4-FFF2-40B4-BE49-F238E27FC236}">
                  <a16:creationId xmlns:a16="http://schemas.microsoft.com/office/drawing/2014/main" id="{7FBBD674-614C-18EA-1815-9D3D6F95AD35}"/>
                </a:ext>
              </a:extLst>
            </p:cNvPr>
            <p:cNvSpPr txBox="1"/>
            <p:nvPr/>
          </p:nvSpPr>
          <p:spPr>
            <a:xfrm>
              <a:off x="6746806"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28</a:t>
              </a:r>
            </a:p>
          </p:txBody>
        </p:sp>
        <p:sp>
          <p:nvSpPr>
            <p:cNvPr id="408" name="Line 21">
              <a:extLst>
                <a:ext uri="{FF2B5EF4-FFF2-40B4-BE49-F238E27FC236}">
                  <a16:creationId xmlns:a16="http://schemas.microsoft.com/office/drawing/2014/main" id="{D303788C-BA41-0EAC-3A0C-DC4D7ADA5A62}"/>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9" name="TextBox 408">
              <a:extLst>
                <a:ext uri="{FF2B5EF4-FFF2-40B4-BE49-F238E27FC236}">
                  <a16:creationId xmlns:a16="http://schemas.microsoft.com/office/drawing/2014/main" id="{8648BA9F-9E9D-ADA1-968B-E23874A2A7E4}"/>
                </a:ext>
              </a:extLst>
            </p:cNvPr>
            <p:cNvSpPr txBox="1"/>
            <p:nvPr/>
          </p:nvSpPr>
          <p:spPr>
            <a:xfrm>
              <a:off x="6371170"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26</a:t>
              </a:r>
            </a:p>
          </p:txBody>
        </p:sp>
        <p:sp>
          <p:nvSpPr>
            <p:cNvPr id="410" name="Line 21">
              <a:extLst>
                <a:ext uri="{FF2B5EF4-FFF2-40B4-BE49-F238E27FC236}">
                  <a16:creationId xmlns:a16="http://schemas.microsoft.com/office/drawing/2014/main" id="{81961CAD-F3F8-0B62-B1E5-FCC025CC6A00}"/>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1" name="TextBox 410">
              <a:extLst>
                <a:ext uri="{FF2B5EF4-FFF2-40B4-BE49-F238E27FC236}">
                  <a16:creationId xmlns:a16="http://schemas.microsoft.com/office/drawing/2014/main" id="{694CE6CD-5A92-E35C-CED4-A086B6700F00}"/>
                </a:ext>
              </a:extLst>
            </p:cNvPr>
            <p:cNvSpPr txBox="1"/>
            <p:nvPr/>
          </p:nvSpPr>
          <p:spPr>
            <a:xfrm>
              <a:off x="5995532"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24</a:t>
              </a:r>
            </a:p>
          </p:txBody>
        </p:sp>
        <p:sp>
          <p:nvSpPr>
            <p:cNvPr id="412" name="Line 21">
              <a:extLst>
                <a:ext uri="{FF2B5EF4-FFF2-40B4-BE49-F238E27FC236}">
                  <a16:creationId xmlns:a16="http://schemas.microsoft.com/office/drawing/2014/main" id="{9437D913-E80D-8D6C-587B-EDF2C347B7B9}"/>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3" name="TextBox 412">
              <a:extLst>
                <a:ext uri="{FF2B5EF4-FFF2-40B4-BE49-F238E27FC236}">
                  <a16:creationId xmlns:a16="http://schemas.microsoft.com/office/drawing/2014/main" id="{5BFDE142-DA5E-7F8F-C55D-4433242EA98B}"/>
                </a:ext>
              </a:extLst>
            </p:cNvPr>
            <p:cNvSpPr txBox="1"/>
            <p:nvPr/>
          </p:nvSpPr>
          <p:spPr>
            <a:xfrm>
              <a:off x="5619895"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22</a:t>
              </a:r>
            </a:p>
          </p:txBody>
        </p:sp>
        <p:sp>
          <p:nvSpPr>
            <p:cNvPr id="414" name="Line 21">
              <a:extLst>
                <a:ext uri="{FF2B5EF4-FFF2-40B4-BE49-F238E27FC236}">
                  <a16:creationId xmlns:a16="http://schemas.microsoft.com/office/drawing/2014/main" id="{5D8395DA-9919-99EA-0351-31C880BEB498}"/>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5" name="TextBox 414">
              <a:extLst>
                <a:ext uri="{FF2B5EF4-FFF2-40B4-BE49-F238E27FC236}">
                  <a16:creationId xmlns:a16="http://schemas.microsoft.com/office/drawing/2014/main" id="{77EFB22A-535A-089B-554A-5F6DAF97965C}"/>
                </a:ext>
              </a:extLst>
            </p:cNvPr>
            <p:cNvSpPr txBox="1"/>
            <p:nvPr/>
          </p:nvSpPr>
          <p:spPr>
            <a:xfrm>
              <a:off x="5244257"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20</a:t>
              </a:r>
            </a:p>
          </p:txBody>
        </p:sp>
        <p:sp>
          <p:nvSpPr>
            <p:cNvPr id="416" name="Line 21">
              <a:extLst>
                <a:ext uri="{FF2B5EF4-FFF2-40B4-BE49-F238E27FC236}">
                  <a16:creationId xmlns:a16="http://schemas.microsoft.com/office/drawing/2014/main" id="{12890B5E-FB8E-4596-C4E7-4B5A14B7D45D}"/>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7" name="TextBox 416">
              <a:extLst>
                <a:ext uri="{FF2B5EF4-FFF2-40B4-BE49-F238E27FC236}">
                  <a16:creationId xmlns:a16="http://schemas.microsoft.com/office/drawing/2014/main" id="{E8188CEE-BE85-2846-82ED-2DBBDE078281}"/>
                </a:ext>
              </a:extLst>
            </p:cNvPr>
            <p:cNvSpPr txBox="1"/>
            <p:nvPr/>
          </p:nvSpPr>
          <p:spPr>
            <a:xfrm>
              <a:off x="4868621"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18</a:t>
              </a:r>
            </a:p>
          </p:txBody>
        </p:sp>
        <p:sp>
          <p:nvSpPr>
            <p:cNvPr id="418" name="Line 21">
              <a:extLst>
                <a:ext uri="{FF2B5EF4-FFF2-40B4-BE49-F238E27FC236}">
                  <a16:creationId xmlns:a16="http://schemas.microsoft.com/office/drawing/2014/main" id="{06F0EEE8-9A60-126A-6E8B-CA9B64149CB1}"/>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9" name="TextBox 418">
              <a:extLst>
                <a:ext uri="{FF2B5EF4-FFF2-40B4-BE49-F238E27FC236}">
                  <a16:creationId xmlns:a16="http://schemas.microsoft.com/office/drawing/2014/main" id="{704BCA14-C41D-AF5F-15FB-0AA423CCD358}"/>
                </a:ext>
              </a:extLst>
            </p:cNvPr>
            <p:cNvSpPr txBox="1"/>
            <p:nvPr/>
          </p:nvSpPr>
          <p:spPr>
            <a:xfrm>
              <a:off x="4492984"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16</a:t>
              </a:r>
            </a:p>
          </p:txBody>
        </p:sp>
        <p:sp>
          <p:nvSpPr>
            <p:cNvPr id="420" name="Line 21">
              <a:extLst>
                <a:ext uri="{FF2B5EF4-FFF2-40B4-BE49-F238E27FC236}">
                  <a16:creationId xmlns:a16="http://schemas.microsoft.com/office/drawing/2014/main" id="{A24EA778-AB12-E950-2155-CD1BA0228313}"/>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1" name="TextBox 420">
              <a:extLst>
                <a:ext uri="{FF2B5EF4-FFF2-40B4-BE49-F238E27FC236}">
                  <a16:creationId xmlns:a16="http://schemas.microsoft.com/office/drawing/2014/main" id="{A97D3255-9719-2C90-C413-307A1E4CFC10}"/>
                </a:ext>
              </a:extLst>
            </p:cNvPr>
            <p:cNvSpPr txBox="1"/>
            <p:nvPr/>
          </p:nvSpPr>
          <p:spPr>
            <a:xfrm>
              <a:off x="4117346"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14</a:t>
              </a:r>
            </a:p>
          </p:txBody>
        </p:sp>
        <p:sp>
          <p:nvSpPr>
            <p:cNvPr id="422" name="Line 21">
              <a:extLst>
                <a:ext uri="{FF2B5EF4-FFF2-40B4-BE49-F238E27FC236}">
                  <a16:creationId xmlns:a16="http://schemas.microsoft.com/office/drawing/2014/main" id="{839C382C-E58D-77EF-8D45-0CF356F73290}"/>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3" name="TextBox 422">
              <a:extLst>
                <a:ext uri="{FF2B5EF4-FFF2-40B4-BE49-F238E27FC236}">
                  <a16:creationId xmlns:a16="http://schemas.microsoft.com/office/drawing/2014/main" id="{2A6CB0E4-7350-CD43-46FF-22D799D40E20}"/>
                </a:ext>
              </a:extLst>
            </p:cNvPr>
            <p:cNvSpPr txBox="1"/>
            <p:nvPr/>
          </p:nvSpPr>
          <p:spPr>
            <a:xfrm>
              <a:off x="3741710"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12</a:t>
              </a:r>
            </a:p>
          </p:txBody>
        </p:sp>
        <p:sp>
          <p:nvSpPr>
            <p:cNvPr id="424" name="Line 21">
              <a:extLst>
                <a:ext uri="{FF2B5EF4-FFF2-40B4-BE49-F238E27FC236}">
                  <a16:creationId xmlns:a16="http://schemas.microsoft.com/office/drawing/2014/main" id="{9F8A03E3-97A1-35FB-B427-F8DDB93A1D62}"/>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5" name="TextBox 424">
              <a:extLst>
                <a:ext uri="{FF2B5EF4-FFF2-40B4-BE49-F238E27FC236}">
                  <a16:creationId xmlns:a16="http://schemas.microsoft.com/office/drawing/2014/main" id="{5B86E295-4457-D140-64BB-7E76073B54FC}"/>
                </a:ext>
              </a:extLst>
            </p:cNvPr>
            <p:cNvSpPr txBox="1"/>
            <p:nvPr/>
          </p:nvSpPr>
          <p:spPr>
            <a:xfrm>
              <a:off x="3366073" y="5011133"/>
              <a:ext cx="241661"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10</a:t>
              </a:r>
            </a:p>
          </p:txBody>
        </p:sp>
        <p:sp>
          <p:nvSpPr>
            <p:cNvPr id="426" name="Line 21">
              <a:extLst>
                <a:ext uri="{FF2B5EF4-FFF2-40B4-BE49-F238E27FC236}">
                  <a16:creationId xmlns:a16="http://schemas.microsoft.com/office/drawing/2014/main" id="{C6C596A9-C712-A9CC-C0E0-E4CE0D5574F8}"/>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7" name="TextBox 426">
              <a:extLst>
                <a:ext uri="{FF2B5EF4-FFF2-40B4-BE49-F238E27FC236}">
                  <a16:creationId xmlns:a16="http://schemas.microsoft.com/office/drawing/2014/main" id="{C1AFECBB-8745-BB51-E4E2-1B990F1F7063}"/>
                </a:ext>
              </a:extLst>
            </p:cNvPr>
            <p:cNvSpPr txBox="1"/>
            <p:nvPr/>
          </p:nvSpPr>
          <p:spPr>
            <a:xfrm>
              <a:off x="3027502"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8</a:t>
              </a:r>
            </a:p>
          </p:txBody>
        </p:sp>
        <p:sp>
          <p:nvSpPr>
            <p:cNvPr id="428" name="Line 21">
              <a:extLst>
                <a:ext uri="{FF2B5EF4-FFF2-40B4-BE49-F238E27FC236}">
                  <a16:creationId xmlns:a16="http://schemas.microsoft.com/office/drawing/2014/main" id="{A32E1112-B35E-AF2C-979F-0A908FEB0E37}"/>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9" name="TextBox 428">
              <a:extLst>
                <a:ext uri="{FF2B5EF4-FFF2-40B4-BE49-F238E27FC236}">
                  <a16:creationId xmlns:a16="http://schemas.microsoft.com/office/drawing/2014/main" id="{74EA7772-A911-8150-DA8E-92E517D43163}"/>
                </a:ext>
              </a:extLst>
            </p:cNvPr>
            <p:cNvSpPr txBox="1"/>
            <p:nvPr/>
          </p:nvSpPr>
          <p:spPr>
            <a:xfrm>
              <a:off x="2651865"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6</a:t>
              </a:r>
            </a:p>
          </p:txBody>
        </p:sp>
        <p:sp>
          <p:nvSpPr>
            <p:cNvPr id="430" name="Line 21">
              <a:extLst>
                <a:ext uri="{FF2B5EF4-FFF2-40B4-BE49-F238E27FC236}">
                  <a16:creationId xmlns:a16="http://schemas.microsoft.com/office/drawing/2014/main" id="{A11D9883-9932-8F50-1B8D-02482DD9EF3A}"/>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31" name="TextBox 430">
              <a:extLst>
                <a:ext uri="{FF2B5EF4-FFF2-40B4-BE49-F238E27FC236}">
                  <a16:creationId xmlns:a16="http://schemas.microsoft.com/office/drawing/2014/main" id="{C35311D1-0893-F291-0D8E-E4C5B08629D4}"/>
                </a:ext>
              </a:extLst>
            </p:cNvPr>
            <p:cNvSpPr txBox="1"/>
            <p:nvPr/>
          </p:nvSpPr>
          <p:spPr>
            <a:xfrm>
              <a:off x="2276228"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4</a:t>
              </a:r>
            </a:p>
          </p:txBody>
        </p:sp>
        <p:sp>
          <p:nvSpPr>
            <p:cNvPr id="432" name="Line 21">
              <a:extLst>
                <a:ext uri="{FF2B5EF4-FFF2-40B4-BE49-F238E27FC236}">
                  <a16:creationId xmlns:a16="http://schemas.microsoft.com/office/drawing/2014/main" id="{F7BD1FBE-8523-4224-6F06-936596605448}"/>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33" name="TextBox 432">
              <a:extLst>
                <a:ext uri="{FF2B5EF4-FFF2-40B4-BE49-F238E27FC236}">
                  <a16:creationId xmlns:a16="http://schemas.microsoft.com/office/drawing/2014/main" id="{C2CBE82B-EA10-D29F-6DAB-FA389741A999}"/>
                </a:ext>
              </a:extLst>
            </p:cNvPr>
            <p:cNvSpPr txBox="1"/>
            <p:nvPr/>
          </p:nvSpPr>
          <p:spPr>
            <a:xfrm>
              <a:off x="1900591"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2</a:t>
              </a:r>
            </a:p>
          </p:txBody>
        </p:sp>
        <p:sp>
          <p:nvSpPr>
            <p:cNvPr id="434" name="Line 21">
              <a:extLst>
                <a:ext uri="{FF2B5EF4-FFF2-40B4-BE49-F238E27FC236}">
                  <a16:creationId xmlns:a16="http://schemas.microsoft.com/office/drawing/2014/main" id="{9E3AE242-1CCF-83D5-C1CE-F24FAF67DDCA}"/>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35" name="TextBox 434">
              <a:extLst>
                <a:ext uri="{FF2B5EF4-FFF2-40B4-BE49-F238E27FC236}">
                  <a16:creationId xmlns:a16="http://schemas.microsoft.com/office/drawing/2014/main" id="{157C6489-7B6F-3A87-6175-28D900B49189}"/>
                </a:ext>
              </a:extLst>
            </p:cNvPr>
            <p:cNvSpPr txBox="1"/>
            <p:nvPr/>
          </p:nvSpPr>
          <p:spPr>
            <a:xfrm>
              <a:off x="1524954" y="5011133"/>
              <a:ext cx="167528" cy="195814"/>
            </a:xfrm>
            <a:prstGeom prst="rect">
              <a:avLst/>
            </a:prstGeom>
            <a:noFill/>
          </p:spPr>
          <p:txBody>
            <a:bodyPr wrap="none" lIns="36000" tIns="36000" rIns="36000" bIns="36000" rtlCol="0" anchor="t" anchorCtr="0">
              <a:spAutoFit/>
            </a:bodyPr>
            <a:lstStyle/>
            <a:p>
              <a:pPr algn="ctr" rtl="0"/>
              <a:r>
                <a:rPr lang="ja-jp" sz="800">
                  <a:solidFill>
                    <a:srgbClr val="363636"/>
                  </a:solidFill>
                  <a:cs typeface="Arial" panose="020B0604020202020204" pitchFamily="34" charset="0"/>
                </a:rPr>
                <a:t>0</a:t>
              </a:r>
            </a:p>
          </p:txBody>
        </p:sp>
      </p:grpSp>
      <p:grpSp>
        <p:nvGrpSpPr>
          <p:cNvPr id="436" name="Group 435">
            <a:extLst>
              <a:ext uri="{FF2B5EF4-FFF2-40B4-BE49-F238E27FC236}">
                <a16:creationId xmlns:a16="http://schemas.microsoft.com/office/drawing/2014/main" id="{28A4C91D-5AF8-A394-C29C-00B73DA825B9}"/>
              </a:ext>
            </a:extLst>
          </p:cNvPr>
          <p:cNvGrpSpPr/>
          <p:nvPr/>
        </p:nvGrpSpPr>
        <p:grpSpPr>
          <a:xfrm>
            <a:off x="6862428" y="6137674"/>
            <a:ext cx="5134619" cy="195814"/>
            <a:chOff x="920922" y="5983339"/>
            <a:chExt cx="5134619" cy="252805"/>
          </a:xfrm>
        </p:grpSpPr>
        <p:sp>
          <p:nvSpPr>
            <p:cNvPr id="437" name="TextBox 436">
              <a:extLst>
                <a:ext uri="{FF2B5EF4-FFF2-40B4-BE49-F238E27FC236}">
                  <a16:creationId xmlns:a16="http://schemas.microsoft.com/office/drawing/2014/main" id="{EFF3F767-097E-67E2-04B7-FE4CD886C36B}"/>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0</a:t>
              </a:r>
            </a:p>
          </p:txBody>
        </p:sp>
        <p:sp>
          <p:nvSpPr>
            <p:cNvPr id="438" name="TextBox 437">
              <a:extLst>
                <a:ext uri="{FF2B5EF4-FFF2-40B4-BE49-F238E27FC236}">
                  <a16:creationId xmlns:a16="http://schemas.microsoft.com/office/drawing/2014/main" id="{5DC19D37-6693-8422-D962-5AA19128FD89}"/>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0</a:t>
              </a:r>
            </a:p>
          </p:txBody>
        </p:sp>
        <p:sp>
          <p:nvSpPr>
            <p:cNvPr id="439" name="TextBox 438">
              <a:extLst>
                <a:ext uri="{FF2B5EF4-FFF2-40B4-BE49-F238E27FC236}">
                  <a16:creationId xmlns:a16="http://schemas.microsoft.com/office/drawing/2014/main" id="{C0AD484F-DC12-93A6-9F48-8BD24F2E720B}"/>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a:t>
              </a:r>
            </a:p>
          </p:txBody>
        </p:sp>
        <p:sp>
          <p:nvSpPr>
            <p:cNvPr id="440" name="TextBox 439">
              <a:extLst>
                <a:ext uri="{FF2B5EF4-FFF2-40B4-BE49-F238E27FC236}">
                  <a16:creationId xmlns:a16="http://schemas.microsoft.com/office/drawing/2014/main" id="{5ADDDF22-1728-1898-74E1-7DEB8DE30B0A}"/>
                </a:ext>
              </a:extLst>
            </p:cNvPr>
            <p:cNvSpPr txBox="1"/>
            <p:nvPr/>
          </p:nvSpPr>
          <p:spPr>
            <a:xfrm>
              <a:off x="5043534"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a:t>
              </a:r>
            </a:p>
          </p:txBody>
        </p:sp>
        <p:sp>
          <p:nvSpPr>
            <p:cNvPr id="441" name="TextBox 440">
              <a:extLst>
                <a:ext uri="{FF2B5EF4-FFF2-40B4-BE49-F238E27FC236}">
                  <a16:creationId xmlns:a16="http://schemas.microsoft.com/office/drawing/2014/main" id="{47EA4617-ADAD-1C17-C42B-211C6537BA6E}"/>
                </a:ext>
              </a:extLst>
            </p:cNvPr>
            <p:cNvSpPr txBox="1"/>
            <p:nvPr/>
          </p:nvSpPr>
          <p:spPr>
            <a:xfrm>
              <a:off x="4751123"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a:t>
              </a:r>
            </a:p>
          </p:txBody>
        </p:sp>
        <p:sp>
          <p:nvSpPr>
            <p:cNvPr id="442" name="TextBox 441">
              <a:extLst>
                <a:ext uri="{FF2B5EF4-FFF2-40B4-BE49-F238E27FC236}">
                  <a16:creationId xmlns:a16="http://schemas.microsoft.com/office/drawing/2014/main" id="{87AB259C-0B95-132E-1F2E-929962BB2A66}"/>
                </a:ext>
              </a:extLst>
            </p:cNvPr>
            <p:cNvSpPr txBox="1"/>
            <p:nvPr/>
          </p:nvSpPr>
          <p:spPr>
            <a:xfrm>
              <a:off x="4458711"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4</a:t>
              </a:r>
            </a:p>
          </p:txBody>
        </p:sp>
        <p:sp>
          <p:nvSpPr>
            <p:cNvPr id="443" name="TextBox 442">
              <a:extLst>
                <a:ext uri="{FF2B5EF4-FFF2-40B4-BE49-F238E27FC236}">
                  <a16:creationId xmlns:a16="http://schemas.microsoft.com/office/drawing/2014/main" id="{0E99C139-86D6-A251-9D68-367F7FDF9FA9}"/>
                </a:ext>
              </a:extLst>
            </p:cNvPr>
            <p:cNvSpPr txBox="1"/>
            <p:nvPr/>
          </p:nvSpPr>
          <p:spPr>
            <a:xfrm>
              <a:off x="4166300"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5</a:t>
              </a:r>
            </a:p>
          </p:txBody>
        </p:sp>
        <p:sp>
          <p:nvSpPr>
            <p:cNvPr id="444" name="TextBox 443">
              <a:extLst>
                <a:ext uri="{FF2B5EF4-FFF2-40B4-BE49-F238E27FC236}">
                  <a16:creationId xmlns:a16="http://schemas.microsoft.com/office/drawing/2014/main" id="{93E897BC-AE2D-F29A-46DC-6297330F564D}"/>
                </a:ext>
              </a:extLst>
            </p:cNvPr>
            <p:cNvSpPr txBox="1"/>
            <p:nvPr/>
          </p:nvSpPr>
          <p:spPr>
            <a:xfrm>
              <a:off x="3873889"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8</a:t>
              </a:r>
            </a:p>
          </p:txBody>
        </p:sp>
        <p:sp>
          <p:nvSpPr>
            <p:cNvPr id="445" name="TextBox 444">
              <a:extLst>
                <a:ext uri="{FF2B5EF4-FFF2-40B4-BE49-F238E27FC236}">
                  <a16:creationId xmlns:a16="http://schemas.microsoft.com/office/drawing/2014/main" id="{2BDA2FBF-42D6-35AE-1C60-36F62EC01520}"/>
                </a:ext>
              </a:extLst>
            </p:cNvPr>
            <p:cNvSpPr txBox="1"/>
            <p:nvPr/>
          </p:nvSpPr>
          <p:spPr>
            <a:xfrm>
              <a:off x="3581478"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8</a:t>
              </a:r>
            </a:p>
          </p:txBody>
        </p:sp>
        <p:sp>
          <p:nvSpPr>
            <p:cNvPr id="446" name="TextBox 445">
              <a:extLst>
                <a:ext uri="{FF2B5EF4-FFF2-40B4-BE49-F238E27FC236}">
                  <a16:creationId xmlns:a16="http://schemas.microsoft.com/office/drawing/2014/main" id="{F1472DE1-9A53-938C-BA52-2A76C59A6554}"/>
                </a:ext>
              </a:extLst>
            </p:cNvPr>
            <p:cNvSpPr txBox="1"/>
            <p:nvPr/>
          </p:nvSpPr>
          <p:spPr>
            <a:xfrm>
              <a:off x="3289067"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9</a:t>
              </a:r>
            </a:p>
          </p:txBody>
        </p:sp>
        <p:sp>
          <p:nvSpPr>
            <p:cNvPr id="447" name="TextBox 446">
              <a:extLst>
                <a:ext uri="{FF2B5EF4-FFF2-40B4-BE49-F238E27FC236}">
                  <a16:creationId xmlns:a16="http://schemas.microsoft.com/office/drawing/2014/main" id="{2F78B11A-FE7F-2E76-DE40-856B037D68F7}"/>
                </a:ext>
              </a:extLst>
            </p:cNvPr>
            <p:cNvSpPr txBox="1"/>
            <p:nvPr/>
          </p:nvSpPr>
          <p:spPr>
            <a:xfrm>
              <a:off x="2967801"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12</a:t>
              </a:r>
            </a:p>
          </p:txBody>
        </p:sp>
        <p:sp>
          <p:nvSpPr>
            <p:cNvPr id="448" name="TextBox 447">
              <a:extLst>
                <a:ext uri="{FF2B5EF4-FFF2-40B4-BE49-F238E27FC236}">
                  <a16:creationId xmlns:a16="http://schemas.microsoft.com/office/drawing/2014/main" id="{7644F197-257F-FEDC-F684-995E0389E3A7}"/>
                </a:ext>
              </a:extLst>
            </p:cNvPr>
            <p:cNvSpPr txBox="1"/>
            <p:nvPr/>
          </p:nvSpPr>
          <p:spPr>
            <a:xfrm>
              <a:off x="2675389"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21</a:t>
              </a:r>
            </a:p>
          </p:txBody>
        </p:sp>
        <p:sp>
          <p:nvSpPr>
            <p:cNvPr id="449" name="TextBox 448">
              <a:extLst>
                <a:ext uri="{FF2B5EF4-FFF2-40B4-BE49-F238E27FC236}">
                  <a16:creationId xmlns:a16="http://schemas.microsoft.com/office/drawing/2014/main" id="{97B6C461-50D3-91E2-A977-ADC4DAB65600}"/>
                </a:ext>
              </a:extLst>
            </p:cNvPr>
            <p:cNvSpPr txBox="1"/>
            <p:nvPr/>
          </p:nvSpPr>
          <p:spPr>
            <a:xfrm>
              <a:off x="2382978"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27</a:t>
              </a:r>
            </a:p>
          </p:txBody>
        </p:sp>
        <p:sp>
          <p:nvSpPr>
            <p:cNvPr id="450" name="TextBox 449">
              <a:extLst>
                <a:ext uri="{FF2B5EF4-FFF2-40B4-BE49-F238E27FC236}">
                  <a16:creationId xmlns:a16="http://schemas.microsoft.com/office/drawing/2014/main" id="{F36B50E9-47F3-B758-A757-60701BEC6961}"/>
                </a:ext>
              </a:extLst>
            </p:cNvPr>
            <p:cNvSpPr txBox="1"/>
            <p:nvPr/>
          </p:nvSpPr>
          <p:spPr>
            <a:xfrm>
              <a:off x="2090567"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29</a:t>
              </a:r>
            </a:p>
          </p:txBody>
        </p:sp>
        <p:sp>
          <p:nvSpPr>
            <p:cNvPr id="451" name="TextBox 450">
              <a:extLst>
                <a:ext uri="{FF2B5EF4-FFF2-40B4-BE49-F238E27FC236}">
                  <a16:creationId xmlns:a16="http://schemas.microsoft.com/office/drawing/2014/main" id="{A7568411-66FC-CCA1-7858-AECF3148AB78}"/>
                </a:ext>
              </a:extLst>
            </p:cNvPr>
            <p:cNvSpPr txBox="1"/>
            <p:nvPr/>
          </p:nvSpPr>
          <p:spPr>
            <a:xfrm>
              <a:off x="1798156"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33</a:t>
              </a:r>
            </a:p>
          </p:txBody>
        </p:sp>
        <p:sp>
          <p:nvSpPr>
            <p:cNvPr id="452" name="TextBox 451">
              <a:extLst>
                <a:ext uri="{FF2B5EF4-FFF2-40B4-BE49-F238E27FC236}">
                  <a16:creationId xmlns:a16="http://schemas.microsoft.com/office/drawing/2014/main" id="{9E2B084A-D1F7-FBB0-FE51-7C07F0013C55}"/>
                </a:ext>
              </a:extLst>
            </p:cNvPr>
            <p:cNvSpPr txBox="1"/>
            <p:nvPr/>
          </p:nvSpPr>
          <p:spPr>
            <a:xfrm>
              <a:off x="1505745"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42</a:t>
              </a:r>
            </a:p>
          </p:txBody>
        </p:sp>
        <p:sp>
          <p:nvSpPr>
            <p:cNvPr id="453" name="TextBox 452">
              <a:extLst>
                <a:ext uri="{FF2B5EF4-FFF2-40B4-BE49-F238E27FC236}">
                  <a16:creationId xmlns:a16="http://schemas.microsoft.com/office/drawing/2014/main" id="{982544C4-F883-1031-0D65-AEC65CCE1596}"/>
                </a:ext>
              </a:extLst>
            </p:cNvPr>
            <p:cNvSpPr txBox="1"/>
            <p:nvPr/>
          </p:nvSpPr>
          <p:spPr>
            <a:xfrm>
              <a:off x="1213333"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52</a:t>
              </a:r>
            </a:p>
          </p:txBody>
        </p:sp>
        <p:sp>
          <p:nvSpPr>
            <p:cNvPr id="454" name="TextBox 453">
              <a:extLst>
                <a:ext uri="{FF2B5EF4-FFF2-40B4-BE49-F238E27FC236}">
                  <a16:creationId xmlns:a16="http://schemas.microsoft.com/office/drawing/2014/main" id="{50CB568B-8BCE-EEA1-F798-3020AD877819}"/>
                </a:ext>
              </a:extLst>
            </p:cNvPr>
            <p:cNvSpPr txBox="1"/>
            <p:nvPr/>
          </p:nvSpPr>
          <p:spPr>
            <a:xfrm>
              <a:off x="920922"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2"/>
                  </a:solidFill>
                  <a:cs typeface="Arial" panose="020B0604020202020204" pitchFamily="34" charset="0"/>
                </a:rPr>
                <a:t>65</a:t>
              </a:r>
            </a:p>
          </p:txBody>
        </p:sp>
      </p:grpSp>
      <p:grpSp>
        <p:nvGrpSpPr>
          <p:cNvPr id="455" name="Group 454">
            <a:extLst>
              <a:ext uri="{FF2B5EF4-FFF2-40B4-BE49-F238E27FC236}">
                <a16:creationId xmlns:a16="http://schemas.microsoft.com/office/drawing/2014/main" id="{2A9751DB-7F12-C824-3A90-C67D81930980}"/>
              </a:ext>
            </a:extLst>
          </p:cNvPr>
          <p:cNvGrpSpPr/>
          <p:nvPr/>
        </p:nvGrpSpPr>
        <p:grpSpPr>
          <a:xfrm>
            <a:off x="6862428" y="6292663"/>
            <a:ext cx="5134619" cy="195814"/>
            <a:chOff x="920922" y="5983339"/>
            <a:chExt cx="5134619" cy="252805"/>
          </a:xfrm>
        </p:grpSpPr>
        <p:sp>
          <p:nvSpPr>
            <p:cNvPr id="456" name="TextBox 455">
              <a:extLst>
                <a:ext uri="{FF2B5EF4-FFF2-40B4-BE49-F238E27FC236}">
                  <a16:creationId xmlns:a16="http://schemas.microsoft.com/office/drawing/2014/main" id="{2770CBB2-A104-3A9B-0FA5-C569030F3880}"/>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0</a:t>
              </a:r>
            </a:p>
          </p:txBody>
        </p:sp>
        <p:sp>
          <p:nvSpPr>
            <p:cNvPr id="457" name="TextBox 456">
              <a:extLst>
                <a:ext uri="{FF2B5EF4-FFF2-40B4-BE49-F238E27FC236}">
                  <a16:creationId xmlns:a16="http://schemas.microsoft.com/office/drawing/2014/main" id="{73CF980F-BB13-A54A-33ED-0A6C78E103C1}"/>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0</a:t>
              </a:r>
            </a:p>
          </p:txBody>
        </p:sp>
        <p:sp>
          <p:nvSpPr>
            <p:cNvPr id="458" name="TextBox 457">
              <a:extLst>
                <a:ext uri="{FF2B5EF4-FFF2-40B4-BE49-F238E27FC236}">
                  <a16:creationId xmlns:a16="http://schemas.microsoft.com/office/drawing/2014/main" id="{526DC27A-0748-E5C3-5D2F-64394372AFC6}"/>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a:t>
              </a:r>
            </a:p>
          </p:txBody>
        </p:sp>
        <p:sp>
          <p:nvSpPr>
            <p:cNvPr id="459" name="TextBox 458">
              <a:extLst>
                <a:ext uri="{FF2B5EF4-FFF2-40B4-BE49-F238E27FC236}">
                  <a16:creationId xmlns:a16="http://schemas.microsoft.com/office/drawing/2014/main" id="{EC123343-5C9E-E3F0-592D-5F13CEE465E5}"/>
                </a:ext>
              </a:extLst>
            </p:cNvPr>
            <p:cNvSpPr txBox="1"/>
            <p:nvPr/>
          </p:nvSpPr>
          <p:spPr>
            <a:xfrm>
              <a:off x="5043535"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3</a:t>
              </a:r>
            </a:p>
          </p:txBody>
        </p:sp>
        <p:sp>
          <p:nvSpPr>
            <p:cNvPr id="460" name="TextBox 459">
              <a:extLst>
                <a:ext uri="{FF2B5EF4-FFF2-40B4-BE49-F238E27FC236}">
                  <a16:creationId xmlns:a16="http://schemas.microsoft.com/office/drawing/2014/main" id="{0BD66064-B618-0DC8-3523-183B7B26CCF4}"/>
                </a:ext>
              </a:extLst>
            </p:cNvPr>
            <p:cNvSpPr txBox="1"/>
            <p:nvPr/>
          </p:nvSpPr>
          <p:spPr>
            <a:xfrm>
              <a:off x="4751123"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3</a:t>
              </a:r>
            </a:p>
          </p:txBody>
        </p:sp>
        <p:sp>
          <p:nvSpPr>
            <p:cNvPr id="461" name="TextBox 460">
              <a:extLst>
                <a:ext uri="{FF2B5EF4-FFF2-40B4-BE49-F238E27FC236}">
                  <a16:creationId xmlns:a16="http://schemas.microsoft.com/office/drawing/2014/main" id="{3CC0CD1E-2E8B-7188-4176-2D0792BDA478}"/>
                </a:ext>
              </a:extLst>
            </p:cNvPr>
            <p:cNvSpPr txBox="1"/>
            <p:nvPr/>
          </p:nvSpPr>
          <p:spPr>
            <a:xfrm>
              <a:off x="4458711"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4</a:t>
              </a:r>
            </a:p>
          </p:txBody>
        </p:sp>
        <p:sp>
          <p:nvSpPr>
            <p:cNvPr id="462" name="TextBox 461">
              <a:extLst>
                <a:ext uri="{FF2B5EF4-FFF2-40B4-BE49-F238E27FC236}">
                  <a16:creationId xmlns:a16="http://schemas.microsoft.com/office/drawing/2014/main" id="{FA0BC762-CC97-A091-E945-176462591291}"/>
                </a:ext>
              </a:extLst>
            </p:cNvPr>
            <p:cNvSpPr txBox="1"/>
            <p:nvPr/>
          </p:nvSpPr>
          <p:spPr>
            <a:xfrm>
              <a:off x="4166300" y="5983339"/>
              <a:ext cx="130411"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9</a:t>
              </a:r>
            </a:p>
          </p:txBody>
        </p:sp>
        <p:sp>
          <p:nvSpPr>
            <p:cNvPr id="463" name="TextBox 462">
              <a:extLst>
                <a:ext uri="{FF2B5EF4-FFF2-40B4-BE49-F238E27FC236}">
                  <a16:creationId xmlns:a16="http://schemas.microsoft.com/office/drawing/2014/main" id="{B78C8752-DA95-8AC5-6FB4-2ADAC79E4ABD}"/>
                </a:ext>
              </a:extLst>
            </p:cNvPr>
            <p:cNvSpPr txBox="1"/>
            <p:nvPr/>
          </p:nvSpPr>
          <p:spPr>
            <a:xfrm>
              <a:off x="3845035"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13</a:t>
              </a:r>
            </a:p>
          </p:txBody>
        </p:sp>
        <p:sp>
          <p:nvSpPr>
            <p:cNvPr id="464" name="TextBox 463">
              <a:extLst>
                <a:ext uri="{FF2B5EF4-FFF2-40B4-BE49-F238E27FC236}">
                  <a16:creationId xmlns:a16="http://schemas.microsoft.com/office/drawing/2014/main" id="{8CAC578B-4BB0-73AE-E0FE-BCED02A61515}"/>
                </a:ext>
              </a:extLst>
            </p:cNvPr>
            <p:cNvSpPr txBox="1"/>
            <p:nvPr/>
          </p:nvSpPr>
          <p:spPr>
            <a:xfrm>
              <a:off x="3552623"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15</a:t>
              </a:r>
            </a:p>
          </p:txBody>
        </p:sp>
        <p:sp>
          <p:nvSpPr>
            <p:cNvPr id="465" name="TextBox 464">
              <a:extLst>
                <a:ext uri="{FF2B5EF4-FFF2-40B4-BE49-F238E27FC236}">
                  <a16:creationId xmlns:a16="http://schemas.microsoft.com/office/drawing/2014/main" id="{F1346FDD-52FD-491E-7A65-3529A3A3DD2E}"/>
                </a:ext>
              </a:extLst>
            </p:cNvPr>
            <p:cNvSpPr txBox="1"/>
            <p:nvPr/>
          </p:nvSpPr>
          <p:spPr>
            <a:xfrm>
              <a:off x="3260212"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19</a:t>
              </a:r>
            </a:p>
          </p:txBody>
        </p:sp>
        <p:sp>
          <p:nvSpPr>
            <p:cNvPr id="466" name="TextBox 465">
              <a:extLst>
                <a:ext uri="{FF2B5EF4-FFF2-40B4-BE49-F238E27FC236}">
                  <a16:creationId xmlns:a16="http://schemas.microsoft.com/office/drawing/2014/main" id="{7A0B510C-7F2E-4710-A620-582C8BA4AE31}"/>
                </a:ext>
              </a:extLst>
            </p:cNvPr>
            <p:cNvSpPr txBox="1"/>
            <p:nvPr/>
          </p:nvSpPr>
          <p:spPr>
            <a:xfrm>
              <a:off x="2967802"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20</a:t>
              </a:r>
            </a:p>
          </p:txBody>
        </p:sp>
        <p:sp>
          <p:nvSpPr>
            <p:cNvPr id="467" name="TextBox 466">
              <a:extLst>
                <a:ext uri="{FF2B5EF4-FFF2-40B4-BE49-F238E27FC236}">
                  <a16:creationId xmlns:a16="http://schemas.microsoft.com/office/drawing/2014/main" id="{7A7B1C85-73E6-16F6-54EF-C99EB36B897A}"/>
                </a:ext>
              </a:extLst>
            </p:cNvPr>
            <p:cNvSpPr txBox="1"/>
            <p:nvPr/>
          </p:nvSpPr>
          <p:spPr>
            <a:xfrm>
              <a:off x="2675389"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27</a:t>
              </a:r>
            </a:p>
          </p:txBody>
        </p:sp>
        <p:sp>
          <p:nvSpPr>
            <p:cNvPr id="468" name="TextBox 467">
              <a:extLst>
                <a:ext uri="{FF2B5EF4-FFF2-40B4-BE49-F238E27FC236}">
                  <a16:creationId xmlns:a16="http://schemas.microsoft.com/office/drawing/2014/main" id="{E12A0FDA-61B6-1044-0E11-29AF1BC66FA1}"/>
                </a:ext>
              </a:extLst>
            </p:cNvPr>
            <p:cNvSpPr txBox="1"/>
            <p:nvPr/>
          </p:nvSpPr>
          <p:spPr>
            <a:xfrm>
              <a:off x="2382978"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32</a:t>
              </a:r>
            </a:p>
          </p:txBody>
        </p:sp>
        <p:sp>
          <p:nvSpPr>
            <p:cNvPr id="469" name="TextBox 468">
              <a:extLst>
                <a:ext uri="{FF2B5EF4-FFF2-40B4-BE49-F238E27FC236}">
                  <a16:creationId xmlns:a16="http://schemas.microsoft.com/office/drawing/2014/main" id="{735F4135-C681-03E6-D0C5-4AB43891E32F}"/>
                </a:ext>
              </a:extLst>
            </p:cNvPr>
            <p:cNvSpPr txBox="1"/>
            <p:nvPr/>
          </p:nvSpPr>
          <p:spPr>
            <a:xfrm>
              <a:off x="2090567"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36</a:t>
              </a:r>
            </a:p>
          </p:txBody>
        </p:sp>
        <p:sp>
          <p:nvSpPr>
            <p:cNvPr id="470" name="TextBox 469">
              <a:extLst>
                <a:ext uri="{FF2B5EF4-FFF2-40B4-BE49-F238E27FC236}">
                  <a16:creationId xmlns:a16="http://schemas.microsoft.com/office/drawing/2014/main" id="{A1FDE5F5-350E-41FE-8C38-0EBEDC9EA73B}"/>
                </a:ext>
              </a:extLst>
            </p:cNvPr>
            <p:cNvSpPr txBox="1"/>
            <p:nvPr/>
          </p:nvSpPr>
          <p:spPr>
            <a:xfrm>
              <a:off x="1798156"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44</a:t>
              </a:r>
            </a:p>
          </p:txBody>
        </p:sp>
        <p:sp>
          <p:nvSpPr>
            <p:cNvPr id="471" name="TextBox 470">
              <a:extLst>
                <a:ext uri="{FF2B5EF4-FFF2-40B4-BE49-F238E27FC236}">
                  <a16:creationId xmlns:a16="http://schemas.microsoft.com/office/drawing/2014/main" id="{D3DF5271-10FA-D1E3-93FF-545EF86F2078}"/>
                </a:ext>
              </a:extLst>
            </p:cNvPr>
            <p:cNvSpPr txBox="1"/>
            <p:nvPr/>
          </p:nvSpPr>
          <p:spPr>
            <a:xfrm>
              <a:off x="1505745"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53</a:t>
              </a:r>
            </a:p>
          </p:txBody>
        </p:sp>
        <p:sp>
          <p:nvSpPr>
            <p:cNvPr id="472" name="TextBox 471">
              <a:extLst>
                <a:ext uri="{FF2B5EF4-FFF2-40B4-BE49-F238E27FC236}">
                  <a16:creationId xmlns:a16="http://schemas.microsoft.com/office/drawing/2014/main" id="{C9F8FAD0-23BC-6197-FA97-C5721CE192D2}"/>
                </a:ext>
              </a:extLst>
            </p:cNvPr>
            <p:cNvSpPr txBox="1"/>
            <p:nvPr/>
          </p:nvSpPr>
          <p:spPr>
            <a:xfrm>
              <a:off x="1213333"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67</a:t>
              </a:r>
            </a:p>
          </p:txBody>
        </p:sp>
        <p:sp>
          <p:nvSpPr>
            <p:cNvPr id="473" name="TextBox 472">
              <a:extLst>
                <a:ext uri="{FF2B5EF4-FFF2-40B4-BE49-F238E27FC236}">
                  <a16:creationId xmlns:a16="http://schemas.microsoft.com/office/drawing/2014/main" id="{D46036C0-A379-607E-C630-CD24025F4862}"/>
                </a:ext>
              </a:extLst>
            </p:cNvPr>
            <p:cNvSpPr txBox="1"/>
            <p:nvPr/>
          </p:nvSpPr>
          <p:spPr>
            <a:xfrm>
              <a:off x="920922" y="5983339"/>
              <a:ext cx="188119" cy="252805"/>
            </a:xfrm>
            <a:prstGeom prst="rect">
              <a:avLst/>
            </a:prstGeom>
            <a:noFill/>
          </p:spPr>
          <p:txBody>
            <a:bodyPr wrap="none" lIns="36000" tIns="36000" rIns="36000" bIns="36000" rtlCol="0" anchor="t" anchorCtr="0">
              <a:spAutoFit/>
            </a:bodyPr>
            <a:lstStyle/>
            <a:p>
              <a:pPr algn="ctr" rtl="0"/>
              <a:r>
                <a:rPr lang="ja-jp" sz="800">
                  <a:solidFill>
                    <a:schemeClr val="accent1"/>
                  </a:solidFill>
                  <a:cs typeface="Arial" panose="020B0604020202020204" pitchFamily="34" charset="0"/>
                </a:rPr>
                <a:t>71</a:t>
              </a:r>
            </a:p>
          </p:txBody>
        </p:sp>
      </p:grpSp>
      <p:cxnSp>
        <p:nvCxnSpPr>
          <p:cNvPr id="474" name="Straight Connector 473">
            <a:extLst>
              <a:ext uri="{FF2B5EF4-FFF2-40B4-BE49-F238E27FC236}">
                <a16:creationId xmlns:a16="http://schemas.microsoft.com/office/drawing/2014/main" id="{4E6A8B1C-4E3E-439A-E705-7621A76ADDF9}"/>
              </a:ext>
            </a:extLst>
          </p:cNvPr>
          <p:cNvCxnSpPr>
            <a:cxnSpLocks/>
          </p:cNvCxnSpPr>
          <p:nvPr/>
        </p:nvCxnSpPr>
        <p:spPr>
          <a:xfrm>
            <a:off x="8704098" y="5121442"/>
            <a:ext cx="0" cy="745816"/>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475" name="Straight Connector 474">
            <a:extLst>
              <a:ext uri="{FF2B5EF4-FFF2-40B4-BE49-F238E27FC236}">
                <a16:creationId xmlns:a16="http://schemas.microsoft.com/office/drawing/2014/main" id="{F7859F22-7B25-3CC2-6A99-982BAE98AF61}"/>
              </a:ext>
            </a:extLst>
          </p:cNvPr>
          <p:cNvCxnSpPr>
            <a:cxnSpLocks/>
          </p:cNvCxnSpPr>
          <p:nvPr/>
        </p:nvCxnSpPr>
        <p:spPr>
          <a:xfrm>
            <a:off x="10467208" y="5582653"/>
            <a:ext cx="0" cy="297066"/>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476" name="TextBox 475">
            <a:extLst>
              <a:ext uri="{FF2B5EF4-FFF2-40B4-BE49-F238E27FC236}">
                <a16:creationId xmlns:a16="http://schemas.microsoft.com/office/drawing/2014/main" id="{975CB41A-90A3-67FA-496A-C8066F15EA8D}"/>
              </a:ext>
            </a:extLst>
          </p:cNvPr>
          <p:cNvSpPr txBox="1"/>
          <p:nvPr/>
        </p:nvSpPr>
        <p:spPr>
          <a:xfrm>
            <a:off x="8617963" y="4889140"/>
            <a:ext cx="478016" cy="215444"/>
          </a:xfrm>
          <a:prstGeom prst="rect">
            <a:avLst/>
          </a:prstGeom>
          <a:noFill/>
        </p:spPr>
        <p:txBody>
          <a:bodyPr wrap="none" rtlCol="0">
            <a:spAutoFit/>
          </a:bodyPr>
          <a:lstStyle/>
          <a:p>
            <a:pPr rtl="0"/>
            <a:r>
              <a:rPr lang="ja-jp" sz="800">
                <a:solidFill>
                  <a:schemeClr val="accent1"/>
                </a:solidFill>
              </a:rPr>
              <a:t>40.6%</a:t>
            </a:r>
            <a:endParaRPr lang="en-GB" sz="800" dirty="0">
              <a:solidFill>
                <a:schemeClr val="accent1"/>
              </a:solidFill>
            </a:endParaRPr>
          </a:p>
        </p:txBody>
      </p:sp>
      <p:sp>
        <p:nvSpPr>
          <p:cNvPr id="477" name="TextBox 476">
            <a:extLst>
              <a:ext uri="{FF2B5EF4-FFF2-40B4-BE49-F238E27FC236}">
                <a16:creationId xmlns:a16="http://schemas.microsoft.com/office/drawing/2014/main" id="{D9D7A18F-278F-95E7-96CD-1DAE4BB003F8}"/>
              </a:ext>
            </a:extLst>
          </p:cNvPr>
          <p:cNvSpPr txBox="1"/>
          <p:nvPr/>
        </p:nvSpPr>
        <p:spPr>
          <a:xfrm>
            <a:off x="10376725" y="5280181"/>
            <a:ext cx="478016" cy="215444"/>
          </a:xfrm>
          <a:prstGeom prst="rect">
            <a:avLst/>
          </a:prstGeom>
          <a:noFill/>
        </p:spPr>
        <p:txBody>
          <a:bodyPr wrap="none" rtlCol="0">
            <a:spAutoFit/>
          </a:bodyPr>
          <a:lstStyle/>
          <a:p>
            <a:pPr rtl="0"/>
            <a:r>
              <a:rPr lang="ja-jp" sz="800">
                <a:solidFill>
                  <a:schemeClr val="accent1"/>
                </a:solidFill>
              </a:rPr>
              <a:t>14.8%</a:t>
            </a:r>
            <a:endParaRPr lang="en-GB" sz="800" dirty="0">
              <a:solidFill>
                <a:schemeClr val="accent1"/>
              </a:solidFill>
            </a:endParaRPr>
          </a:p>
        </p:txBody>
      </p:sp>
      <p:sp>
        <p:nvSpPr>
          <p:cNvPr id="478" name="TextBox 477">
            <a:extLst>
              <a:ext uri="{FF2B5EF4-FFF2-40B4-BE49-F238E27FC236}">
                <a16:creationId xmlns:a16="http://schemas.microsoft.com/office/drawing/2014/main" id="{F0A1BD68-D70E-580B-0D50-D2BC9525210D}"/>
              </a:ext>
            </a:extLst>
          </p:cNvPr>
          <p:cNvSpPr txBox="1"/>
          <p:nvPr/>
        </p:nvSpPr>
        <p:spPr>
          <a:xfrm>
            <a:off x="9971196" y="5605497"/>
            <a:ext cx="478016" cy="215444"/>
          </a:xfrm>
          <a:prstGeom prst="rect">
            <a:avLst/>
          </a:prstGeom>
          <a:noFill/>
        </p:spPr>
        <p:txBody>
          <a:bodyPr wrap="none" rtlCol="0">
            <a:spAutoFit/>
          </a:bodyPr>
          <a:lstStyle/>
          <a:p>
            <a:pPr rtl="0"/>
            <a:r>
              <a:rPr lang="ja-jp" sz="800">
                <a:solidFill>
                  <a:schemeClr val="accent2"/>
                </a:solidFill>
              </a:rPr>
              <a:t>13.7%</a:t>
            </a:r>
            <a:endParaRPr lang="en-GB" sz="800" dirty="0">
              <a:solidFill>
                <a:schemeClr val="accent2"/>
              </a:solidFill>
            </a:endParaRPr>
          </a:p>
        </p:txBody>
      </p:sp>
      <p:sp>
        <p:nvSpPr>
          <p:cNvPr id="479" name="TextBox 478">
            <a:extLst>
              <a:ext uri="{FF2B5EF4-FFF2-40B4-BE49-F238E27FC236}">
                <a16:creationId xmlns:a16="http://schemas.microsoft.com/office/drawing/2014/main" id="{401246B9-2661-34C3-C540-6EDC0E11B312}"/>
              </a:ext>
            </a:extLst>
          </p:cNvPr>
          <p:cNvSpPr txBox="1"/>
          <p:nvPr/>
        </p:nvSpPr>
        <p:spPr>
          <a:xfrm>
            <a:off x="8187073" y="5189414"/>
            <a:ext cx="478016" cy="215444"/>
          </a:xfrm>
          <a:prstGeom prst="rect">
            <a:avLst/>
          </a:prstGeom>
          <a:noFill/>
        </p:spPr>
        <p:txBody>
          <a:bodyPr wrap="none" rtlCol="0">
            <a:spAutoFit/>
          </a:bodyPr>
          <a:lstStyle/>
          <a:p>
            <a:pPr rtl="0"/>
            <a:r>
              <a:rPr lang="ja-jp" sz="800">
                <a:solidFill>
                  <a:schemeClr val="accent2"/>
                </a:solidFill>
              </a:rPr>
              <a:t>35.8%</a:t>
            </a:r>
            <a:endParaRPr lang="en-GB" sz="800" dirty="0">
              <a:solidFill>
                <a:schemeClr val="accent2"/>
              </a:solidFill>
            </a:endParaRPr>
          </a:p>
        </p:txBody>
      </p:sp>
      <p:sp>
        <p:nvSpPr>
          <p:cNvPr id="480" name="TextBox 479">
            <a:extLst>
              <a:ext uri="{FF2B5EF4-FFF2-40B4-BE49-F238E27FC236}">
                <a16:creationId xmlns:a16="http://schemas.microsoft.com/office/drawing/2014/main" id="{7A86B5C2-91B7-81C0-6FBB-346DE528E3C0}"/>
              </a:ext>
            </a:extLst>
          </p:cNvPr>
          <p:cNvSpPr txBox="1"/>
          <p:nvPr/>
        </p:nvSpPr>
        <p:spPr>
          <a:xfrm>
            <a:off x="223686" y="5422687"/>
            <a:ext cx="865943" cy="612155"/>
          </a:xfrm>
          <a:prstGeom prst="rect">
            <a:avLst/>
          </a:prstGeom>
          <a:noFill/>
        </p:spPr>
        <p:txBody>
          <a:bodyPr wrap="none" rtlCol="0">
            <a:spAutoFit/>
          </a:bodyPr>
          <a:lstStyle/>
          <a:p>
            <a:pPr rtl="0">
              <a:lnSpc>
                <a:spcPct val="150000"/>
              </a:lnSpc>
            </a:pPr>
            <a:r>
              <a:rPr lang="ja-jp" sz="1200">
                <a:solidFill>
                  <a:schemeClr val="accent2"/>
                </a:solidFill>
              </a:rPr>
              <a:t>Dato-DXd</a:t>
            </a:r>
            <a:endParaRPr lang="en-US" sz="1200" dirty="0">
              <a:solidFill>
                <a:schemeClr val="accent2"/>
              </a:solidFill>
            </a:endParaRPr>
          </a:p>
          <a:p>
            <a:pPr rtl="0">
              <a:lnSpc>
                <a:spcPct val="150000"/>
              </a:lnSpc>
            </a:pPr>
            <a:r>
              <a:rPr lang="ja-jp" sz="1200">
                <a:solidFill>
                  <a:schemeClr val="accent1"/>
                </a:solidFill>
              </a:rPr>
              <a:t>ドセタキセル</a:t>
            </a:r>
            <a:endParaRPr lang="en-GB" sz="1200" dirty="0">
              <a:solidFill>
                <a:schemeClr val="accent1"/>
              </a:solidFill>
            </a:endParaRPr>
          </a:p>
        </p:txBody>
      </p:sp>
      <p:cxnSp>
        <p:nvCxnSpPr>
          <p:cNvPr id="481" name="Straight Connector 480">
            <a:extLst>
              <a:ext uri="{FF2B5EF4-FFF2-40B4-BE49-F238E27FC236}">
                <a16:creationId xmlns:a16="http://schemas.microsoft.com/office/drawing/2014/main" id="{1F9DCF49-1C9B-CAA6-2B05-125B8220239F}"/>
              </a:ext>
            </a:extLst>
          </p:cNvPr>
          <p:cNvCxnSpPr>
            <a:cxnSpLocks/>
          </p:cNvCxnSpPr>
          <p:nvPr/>
        </p:nvCxnSpPr>
        <p:spPr>
          <a:xfrm>
            <a:off x="10886" y="5624705"/>
            <a:ext cx="27666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82" name="Straight Connector 481">
            <a:extLst>
              <a:ext uri="{FF2B5EF4-FFF2-40B4-BE49-F238E27FC236}">
                <a16:creationId xmlns:a16="http://schemas.microsoft.com/office/drawing/2014/main" id="{6B18CDE0-65D9-4C0B-DF89-D4AE9924859F}"/>
              </a:ext>
            </a:extLst>
          </p:cNvPr>
          <p:cNvCxnSpPr>
            <a:cxnSpLocks/>
          </p:cNvCxnSpPr>
          <p:nvPr/>
        </p:nvCxnSpPr>
        <p:spPr>
          <a:xfrm>
            <a:off x="1381227" y="4929907"/>
            <a:ext cx="340242" cy="0"/>
          </a:xfrm>
          <a:prstGeom prst="line">
            <a:avLst/>
          </a:prstGeom>
          <a:ln w="19050">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483" name="Straight Connector 482">
            <a:extLst>
              <a:ext uri="{FF2B5EF4-FFF2-40B4-BE49-F238E27FC236}">
                <a16:creationId xmlns:a16="http://schemas.microsoft.com/office/drawing/2014/main" id="{17C2AC6B-E5F4-8008-FF75-F0003CB57ACB}"/>
              </a:ext>
            </a:extLst>
          </p:cNvPr>
          <p:cNvCxnSpPr>
            <a:cxnSpLocks/>
          </p:cNvCxnSpPr>
          <p:nvPr/>
        </p:nvCxnSpPr>
        <p:spPr>
          <a:xfrm>
            <a:off x="6113572" y="3871267"/>
            <a:ext cx="21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84" name="TextBox 483">
            <a:extLst>
              <a:ext uri="{FF2B5EF4-FFF2-40B4-BE49-F238E27FC236}">
                <a16:creationId xmlns:a16="http://schemas.microsoft.com/office/drawing/2014/main" id="{93502A65-D1EA-89BC-4A68-71732D180D03}"/>
              </a:ext>
            </a:extLst>
          </p:cNvPr>
          <p:cNvSpPr txBox="1"/>
          <p:nvPr/>
        </p:nvSpPr>
        <p:spPr>
          <a:xfrm>
            <a:off x="6322579" y="6142134"/>
            <a:ext cx="643125" cy="338554"/>
          </a:xfrm>
          <a:prstGeom prst="rect">
            <a:avLst/>
          </a:prstGeom>
          <a:noFill/>
        </p:spPr>
        <p:txBody>
          <a:bodyPr wrap="none" rtlCol="0">
            <a:spAutoFit/>
          </a:bodyPr>
          <a:lstStyle/>
          <a:p>
            <a:pPr rtl="0"/>
            <a:r>
              <a:rPr lang="ja-jp" sz="800">
                <a:solidFill>
                  <a:schemeClr val="accent2"/>
                </a:solidFill>
              </a:rPr>
              <a:t>Dato-DXd</a:t>
            </a:r>
          </a:p>
          <a:p>
            <a:pPr rtl="0"/>
            <a:r>
              <a:rPr lang="ja-jp" sz="800">
                <a:solidFill>
                  <a:schemeClr val="accent1"/>
                </a:solidFill>
              </a:rPr>
              <a:t>ドセタキセル</a:t>
            </a:r>
            <a:endParaRPr lang="en-GB" sz="800" dirty="0">
              <a:solidFill>
                <a:schemeClr val="accent1"/>
              </a:solidFill>
            </a:endParaRPr>
          </a:p>
        </p:txBody>
      </p:sp>
      <p:cxnSp>
        <p:nvCxnSpPr>
          <p:cNvPr id="485" name="Straight Connector 484">
            <a:extLst>
              <a:ext uri="{FF2B5EF4-FFF2-40B4-BE49-F238E27FC236}">
                <a16:creationId xmlns:a16="http://schemas.microsoft.com/office/drawing/2014/main" id="{02B86A9F-3A1F-8DE5-1543-4797BF811472}"/>
              </a:ext>
            </a:extLst>
          </p:cNvPr>
          <p:cNvCxnSpPr>
            <a:cxnSpLocks/>
          </p:cNvCxnSpPr>
          <p:nvPr/>
        </p:nvCxnSpPr>
        <p:spPr>
          <a:xfrm>
            <a:off x="6146691" y="6256742"/>
            <a:ext cx="21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86" name="Straight Connector 485">
            <a:extLst>
              <a:ext uri="{FF2B5EF4-FFF2-40B4-BE49-F238E27FC236}">
                <a16:creationId xmlns:a16="http://schemas.microsoft.com/office/drawing/2014/main" id="{956C3A13-76ED-C74A-0DDA-867B04A0FC45}"/>
              </a:ext>
            </a:extLst>
          </p:cNvPr>
          <p:cNvCxnSpPr>
            <a:cxnSpLocks/>
          </p:cNvCxnSpPr>
          <p:nvPr/>
        </p:nvCxnSpPr>
        <p:spPr>
          <a:xfrm>
            <a:off x="6146691" y="6377172"/>
            <a:ext cx="21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87" name="Group 486">
            <a:extLst>
              <a:ext uri="{FF2B5EF4-FFF2-40B4-BE49-F238E27FC236}">
                <a16:creationId xmlns:a16="http://schemas.microsoft.com/office/drawing/2014/main" id="{212E2750-3750-F2DF-058D-95E829A880A9}"/>
              </a:ext>
            </a:extLst>
          </p:cNvPr>
          <p:cNvGrpSpPr/>
          <p:nvPr/>
        </p:nvGrpSpPr>
        <p:grpSpPr>
          <a:xfrm>
            <a:off x="6964418" y="3971925"/>
            <a:ext cx="4464000" cy="1656000"/>
            <a:chOff x="4610100" y="2447925"/>
            <a:chExt cx="2968190" cy="1957958"/>
          </a:xfrm>
        </p:grpSpPr>
        <p:sp>
          <p:nvSpPr>
            <p:cNvPr id="488" name="Freeform: Shape 487">
              <a:extLst>
                <a:ext uri="{FF2B5EF4-FFF2-40B4-BE49-F238E27FC236}">
                  <a16:creationId xmlns:a16="http://schemas.microsoft.com/office/drawing/2014/main" id="{AD4071F5-939C-03ED-AD5B-380516C9BC38}"/>
                </a:ext>
              </a:extLst>
            </p:cNvPr>
            <p:cNvSpPr/>
            <p:nvPr/>
          </p:nvSpPr>
          <p:spPr>
            <a:xfrm>
              <a:off x="4610100" y="2490882"/>
              <a:ext cx="2968190" cy="1876177"/>
            </a:xfrm>
            <a:custGeom>
              <a:avLst/>
              <a:gdLst>
                <a:gd name="connsiteX0" fmla="*/ 2968190 w 2968190"/>
                <a:gd name="connsiteY0" fmla="*/ 1876178 h 1876177"/>
                <a:gd name="connsiteX1" fmla="*/ 2245024 w 2968190"/>
                <a:gd name="connsiteY1" fmla="*/ 1876178 h 1876177"/>
                <a:gd name="connsiteX2" fmla="*/ 2245024 w 2968190"/>
                <a:gd name="connsiteY2" fmla="*/ 1794854 h 1876177"/>
                <a:gd name="connsiteX3" fmla="*/ 2201456 w 2968190"/>
                <a:gd name="connsiteY3" fmla="*/ 1794854 h 1876177"/>
                <a:gd name="connsiteX4" fmla="*/ 2201456 w 2968190"/>
                <a:gd name="connsiteY4" fmla="*/ 1742580 h 1876177"/>
                <a:gd name="connsiteX5" fmla="*/ 2053333 w 2968190"/>
                <a:gd name="connsiteY5" fmla="*/ 1742580 h 1876177"/>
                <a:gd name="connsiteX6" fmla="*/ 2053333 w 2968190"/>
                <a:gd name="connsiteY6" fmla="*/ 1693203 h 1876177"/>
                <a:gd name="connsiteX7" fmla="*/ 1733864 w 2968190"/>
                <a:gd name="connsiteY7" fmla="*/ 1693203 h 1876177"/>
                <a:gd name="connsiteX8" fmla="*/ 1733864 w 2968190"/>
                <a:gd name="connsiteY8" fmla="*/ 1658351 h 1876177"/>
                <a:gd name="connsiteX9" fmla="*/ 1629308 w 2968190"/>
                <a:gd name="connsiteY9" fmla="*/ 1658351 h 1876177"/>
                <a:gd name="connsiteX10" fmla="*/ 1629308 w 2968190"/>
                <a:gd name="connsiteY10" fmla="*/ 1623499 h 1876177"/>
                <a:gd name="connsiteX11" fmla="*/ 1562510 w 2968190"/>
                <a:gd name="connsiteY11" fmla="*/ 1623499 h 1876177"/>
                <a:gd name="connsiteX12" fmla="*/ 1562510 w 2968190"/>
                <a:gd name="connsiteY12" fmla="*/ 1585742 h 1876177"/>
                <a:gd name="connsiteX13" fmla="*/ 1547994 w 2968190"/>
                <a:gd name="connsiteY13" fmla="*/ 1585742 h 1876177"/>
                <a:gd name="connsiteX14" fmla="*/ 1547994 w 2968190"/>
                <a:gd name="connsiteY14" fmla="*/ 1559605 h 1876177"/>
                <a:gd name="connsiteX15" fmla="*/ 1507331 w 2968190"/>
                <a:gd name="connsiteY15" fmla="*/ 1559605 h 1876177"/>
                <a:gd name="connsiteX16" fmla="*/ 1507331 w 2968190"/>
                <a:gd name="connsiteY16" fmla="*/ 1524753 h 1876177"/>
                <a:gd name="connsiteX17" fmla="*/ 1306935 w 2968190"/>
                <a:gd name="connsiteY17" fmla="*/ 1524753 h 1876177"/>
                <a:gd name="connsiteX18" fmla="*/ 1306935 w 2968190"/>
                <a:gd name="connsiteY18" fmla="*/ 1469575 h 1876177"/>
                <a:gd name="connsiteX19" fmla="*/ 1289504 w 2968190"/>
                <a:gd name="connsiteY19" fmla="*/ 1469575 h 1876177"/>
                <a:gd name="connsiteX20" fmla="*/ 1289504 w 2968190"/>
                <a:gd name="connsiteY20" fmla="*/ 1428913 h 1876177"/>
                <a:gd name="connsiteX21" fmla="*/ 1234326 w 2968190"/>
                <a:gd name="connsiteY21" fmla="*/ 1428913 h 1876177"/>
                <a:gd name="connsiteX22" fmla="*/ 1234326 w 2968190"/>
                <a:gd name="connsiteY22" fmla="*/ 1359209 h 1876177"/>
                <a:gd name="connsiteX23" fmla="*/ 1196569 w 2968190"/>
                <a:gd name="connsiteY23" fmla="*/ 1359209 h 1876177"/>
                <a:gd name="connsiteX24" fmla="*/ 1196569 w 2968190"/>
                <a:gd name="connsiteY24" fmla="*/ 1327262 h 1876177"/>
                <a:gd name="connsiteX25" fmla="*/ 1155906 w 2968190"/>
                <a:gd name="connsiteY25" fmla="*/ 1327262 h 1876177"/>
                <a:gd name="connsiteX26" fmla="*/ 1155906 w 2968190"/>
                <a:gd name="connsiteY26" fmla="*/ 1301125 h 1876177"/>
                <a:gd name="connsiteX27" fmla="*/ 1138485 w 2968190"/>
                <a:gd name="connsiteY27" fmla="*/ 1301125 h 1876177"/>
                <a:gd name="connsiteX28" fmla="*/ 1138485 w 2968190"/>
                <a:gd name="connsiteY28" fmla="*/ 1257558 h 1876177"/>
                <a:gd name="connsiteX29" fmla="*/ 1065876 w 2968190"/>
                <a:gd name="connsiteY29" fmla="*/ 1257558 h 1876177"/>
                <a:gd name="connsiteX30" fmla="*/ 1065876 w 2968190"/>
                <a:gd name="connsiteY30" fmla="*/ 1228516 h 1876177"/>
                <a:gd name="connsiteX31" fmla="*/ 1028119 w 2968190"/>
                <a:gd name="connsiteY31" fmla="*/ 1228516 h 1876177"/>
                <a:gd name="connsiteX32" fmla="*/ 1028119 w 2968190"/>
                <a:gd name="connsiteY32" fmla="*/ 1187854 h 1876177"/>
                <a:gd name="connsiteX33" fmla="*/ 972941 w 2968190"/>
                <a:gd name="connsiteY33" fmla="*/ 1187854 h 1876177"/>
                <a:gd name="connsiteX34" fmla="*/ 972941 w 2968190"/>
                <a:gd name="connsiteY34" fmla="*/ 1132676 h 1876177"/>
                <a:gd name="connsiteX35" fmla="*/ 940991 w 2968190"/>
                <a:gd name="connsiteY35" fmla="*/ 1132676 h 1876177"/>
                <a:gd name="connsiteX36" fmla="*/ 940991 w 2968190"/>
                <a:gd name="connsiteY36" fmla="*/ 1100729 h 1876177"/>
                <a:gd name="connsiteX37" fmla="*/ 903236 w 2968190"/>
                <a:gd name="connsiteY37" fmla="*/ 1100729 h 1876177"/>
                <a:gd name="connsiteX38" fmla="*/ 903236 w 2968190"/>
                <a:gd name="connsiteY38" fmla="*/ 1062972 h 1876177"/>
                <a:gd name="connsiteX39" fmla="*/ 862575 w 2968190"/>
                <a:gd name="connsiteY39" fmla="*/ 1062972 h 1876177"/>
                <a:gd name="connsiteX40" fmla="*/ 862575 w 2968190"/>
                <a:gd name="connsiteY40" fmla="*/ 1033930 h 1876177"/>
                <a:gd name="connsiteX41" fmla="*/ 810298 w 2968190"/>
                <a:gd name="connsiteY41" fmla="*/ 1033930 h 1876177"/>
                <a:gd name="connsiteX42" fmla="*/ 810298 w 2968190"/>
                <a:gd name="connsiteY42" fmla="*/ 999078 h 1876177"/>
                <a:gd name="connsiteX43" fmla="*/ 772542 w 2968190"/>
                <a:gd name="connsiteY43" fmla="*/ 999078 h 1876177"/>
                <a:gd name="connsiteX44" fmla="*/ 772542 w 2968190"/>
                <a:gd name="connsiteY44" fmla="*/ 938089 h 1876177"/>
                <a:gd name="connsiteX45" fmla="*/ 749308 w 2968190"/>
                <a:gd name="connsiteY45" fmla="*/ 938089 h 1876177"/>
                <a:gd name="connsiteX46" fmla="*/ 749308 w 2968190"/>
                <a:gd name="connsiteY46" fmla="*/ 897427 h 1876177"/>
                <a:gd name="connsiteX47" fmla="*/ 723169 w 2968190"/>
                <a:gd name="connsiteY47" fmla="*/ 897427 h 1876177"/>
                <a:gd name="connsiteX48" fmla="*/ 723169 w 2968190"/>
                <a:gd name="connsiteY48" fmla="*/ 833532 h 1876177"/>
                <a:gd name="connsiteX49" fmla="*/ 688317 w 2968190"/>
                <a:gd name="connsiteY49" fmla="*/ 833532 h 1876177"/>
                <a:gd name="connsiteX50" fmla="*/ 688317 w 2968190"/>
                <a:gd name="connsiteY50" fmla="*/ 807394 h 1876177"/>
                <a:gd name="connsiteX51" fmla="*/ 670892 w 2968190"/>
                <a:gd name="connsiteY51" fmla="*/ 807394 h 1876177"/>
                <a:gd name="connsiteX52" fmla="*/ 670892 w 2968190"/>
                <a:gd name="connsiteY52" fmla="*/ 766734 h 1876177"/>
                <a:gd name="connsiteX53" fmla="*/ 612806 w 2968190"/>
                <a:gd name="connsiteY53" fmla="*/ 766734 h 1876177"/>
                <a:gd name="connsiteX54" fmla="*/ 612806 w 2968190"/>
                <a:gd name="connsiteY54" fmla="*/ 734787 h 1876177"/>
                <a:gd name="connsiteX55" fmla="*/ 560529 w 2968190"/>
                <a:gd name="connsiteY55" fmla="*/ 734787 h 1876177"/>
                <a:gd name="connsiteX56" fmla="*/ 560529 w 2968190"/>
                <a:gd name="connsiteY56" fmla="*/ 633136 h 1876177"/>
                <a:gd name="connsiteX57" fmla="*/ 479208 w 2968190"/>
                <a:gd name="connsiteY57" fmla="*/ 633136 h 1876177"/>
                <a:gd name="connsiteX58" fmla="*/ 479208 w 2968190"/>
                <a:gd name="connsiteY58" fmla="*/ 604093 h 1876177"/>
                <a:gd name="connsiteX59" fmla="*/ 453070 w 2968190"/>
                <a:gd name="connsiteY59" fmla="*/ 604093 h 1876177"/>
                <a:gd name="connsiteX60" fmla="*/ 453070 w 2968190"/>
                <a:gd name="connsiteY60" fmla="*/ 560529 h 1876177"/>
                <a:gd name="connsiteX61" fmla="*/ 415314 w 2968190"/>
                <a:gd name="connsiteY61" fmla="*/ 560529 h 1876177"/>
                <a:gd name="connsiteX62" fmla="*/ 415314 w 2968190"/>
                <a:gd name="connsiteY62" fmla="*/ 505348 h 1876177"/>
                <a:gd name="connsiteX63" fmla="*/ 400793 w 2968190"/>
                <a:gd name="connsiteY63" fmla="*/ 505348 h 1876177"/>
                <a:gd name="connsiteX64" fmla="*/ 400793 w 2968190"/>
                <a:gd name="connsiteY64" fmla="*/ 485017 h 1876177"/>
                <a:gd name="connsiteX65" fmla="*/ 392079 w 2968190"/>
                <a:gd name="connsiteY65" fmla="*/ 485017 h 1876177"/>
                <a:gd name="connsiteX66" fmla="*/ 392079 w 2968190"/>
                <a:gd name="connsiteY66" fmla="*/ 467591 h 1876177"/>
                <a:gd name="connsiteX67" fmla="*/ 383367 w 2968190"/>
                <a:gd name="connsiteY67" fmla="*/ 467591 h 1876177"/>
                <a:gd name="connsiteX68" fmla="*/ 383367 w 2968190"/>
                <a:gd name="connsiteY68" fmla="*/ 444357 h 1876177"/>
                <a:gd name="connsiteX69" fmla="*/ 365941 w 2968190"/>
                <a:gd name="connsiteY69" fmla="*/ 444357 h 1876177"/>
                <a:gd name="connsiteX70" fmla="*/ 365941 w 2968190"/>
                <a:gd name="connsiteY70" fmla="*/ 389175 h 1876177"/>
                <a:gd name="connsiteX71" fmla="*/ 351420 w 2968190"/>
                <a:gd name="connsiteY71" fmla="*/ 389175 h 1876177"/>
                <a:gd name="connsiteX72" fmla="*/ 351420 w 2968190"/>
                <a:gd name="connsiteY72" fmla="*/ 368845 h 1876177"/>
                <a:gd name="connsiteX73" fmla="*/ 333994 w 2968190"/>
                <a:gd name="connsiteY73" fmla="*/ 368845 h 1876177"/>
                <a:gd name="connsiteX74" fmla="*/ 333994 w 2968190"/>
                <a:gd name="connsiteY74" fmla="*/ 345611 h 1876177"/>
                <a:gd name="connsiteX75" fmla="*/ 319472 w 2968190"/>
                <a:gd name="connsiteY75" fmla="*/ 345611 h 1876177"/>
                <a:gd name="connsiteX76" fmla="*/ 319472 w 2968190"/>
                <a:gd name="connsiteY76" fmla="*/ 310760 h 1876177"/>
                <a:gd name="connsiteX77" fmla="*/ 299142 w 2968190"/>
                <a:gd name="connsiteY77" fmla="*/ 310760 h 1876177"/>
                <a:gd name="connsiteX78" fmla="*/ 299142 w 2968190"/>
                <a:gd name="connsiteY78" fmla="*/ 249769 h 1876177"/>
                <a:gd name="connsiteX79" fmla="*/ 278812 w 2968190"/>
                <a:gd name="connsiteY79" fmla="*/ 249769 h 1876177"/>
                <a:gd name="connsiteX80" fmla="*/ 278812 w 2968190"/>
                <a:gd name="connsiteY80" fmla="*/ 229439 h 1876177"/>
                <a:gd name="connsiteX81" fmla="*/ 249769 w 2968190"/>
                <a:gd name="connsiteY81" fmla="*/ 229439 h 1876177"/>
                <a:gd name="connsiteX82" fmla="*/ 249769 w 2968190"/>
                <a:gd name="connsiteY82" fmla="*/ 153928 h 1876177"/>
                <a:gd name="connsiteX83" fmla="*/ 238153 w 2968190"/>
                <a:gd name="connsiteY83" fmla="*/ 153928 h 1876177"/>
                <a:gd name="connsiteX84" fmla="*/ 238153 w 2968190"/>
                <a:gd name="connsiteY84" fmla="*/ 113267 h 1876177"/>
                <a:gd name="connsiteX85" fmla="*/ 209109 w 2968190"/>
                <a:gd name="connsiteY85" fmla="*/ 113267 h 1876177"/>
                <a:gd name="connsiteX86" fmla="*/ 209109 w 2968190"/>
                <a:gd name="connsiteY86" fmla="*/ 60990 h 1876177"/>
                <a:gd name="connsiteX87" fmla="*/ 168449 w 2968190"/>
                <a:gd name="connsiteY87" fmla="*/ 60990 h 1876177"/>
                <a:gd name="connsiteX88" fmla="*/ 168449 w 2968190"/>
                <a:gd name="connsiteY88" fmla="*/ 29043 h 1876177"/>
                <a:gd name="connsiteX89" fmla="*/ 148119 w 2968190"/>
                <a:gd name="connsiteY89" fmla="*/ 29043 h 1876177"/>
                <a:gd name="connsiteX90" fmla="*/ 148119 w 2968190"/>
                <a:gd name="connsiteY90" fmla="*/ 0 h 1876177"/>
                <a:gd name="connsiteX91" fmla="*/ 0 w 2968190"/>
                <a:gd name="connsiteY91" fmla="*/ 0 h 187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968190" h="1876177">
                  <a:moveTo>
                    <a:pt x="2968190" y="1876178"/>
                  </a:moveTo>
                  <a:lnTo>
                    <a:pt x="2245024" y="1876178"/>
                  </a:lnTo>
                  <a:lnTo>
                    <a:pt x="2245024" y="1794854"/>
                  </a:lnTo>
                  <a:lnTo>
                    <a:pt x="2201456" y="1794854"/>
                  </a:lnTo>
                  <a:lnTo>
                    <a:pt x="2201456" y="1742580"/>
                  </a:lnTo>
                  <a:lnTo>
                    <a:pt x="2053333" y="1742580"/>
                  </a:lnTo>
                  <a:lnTo>
                    <a:pt x="2053333" y="1693203"/>
                  </a:lnTo>
                  <a:lnTo>
                    <a:pt x="1733864" y="1693203"/>
                  </a:lnTo>
                  <a:lnTo>
                    <a:pt x="1733864" y="1658351"/>
                  </a:lnTo>
                  <a:lnTo>
                    <a:pt x="1629308" y="1658351"/>
                  </a:lnTo>
                  <a:lnTo>
                    <a:pt x="1629308" y="1623499"/>
                  </a:lnTo>
                  <a:lnTo>
                    <a:pt x="1562510" y="1623499"/>
                  </a:lnTo>
                  <a:lnTo>
                    <a:pt x="1562510" y="1585742"/>
                  </a:lnTo>
                  <a:lnTo>
                    <a:pt x="1547994" y="1585742"/>
                  </a:lnTo>
                  <a:lnTo>
                    <a:pt x="1547994" y="1559605"/>
                  </a:lnTo>
                  <a:lnTo>
                    <a:pt x="1507331" y="1559605"/>
                  </a:lnTo>
                  <a:lnTo>
                    <a:pt x="1507331" y="1524753"/>
                  </a:lnTo>
                  <a:lnTo>
                    <a:pt x="1306935" y="1524753"/>
                  </a:lnTo>
                  <a:lnTo>
                    <a:pt x="1306935" y="1469575"/>
                  </a:lnTo>
                  <a:lnTo>
                    <a:pt x="1289504" y="1469575"/>
                  </a:lnTo>
                  <a:lnTo>
                    <a:pt x="1289504" y="1428913"/>
                  </a:lnTo>
                  <a:lnTo>
                    <a:pt x="1234326" y="1428913"/>
                  </a:lnTo>
                  <a:lnTo>
                    <a:pt x="1234326" y="1359209"/>
                  </a:lnTo>
                  <a:lnTo>
                    <a:pt x="1196569" y="1359209"/>
                  </a:lnTo>
                  <a:lnTo>
                    <a:pt x="1196569" y="1327262"/>
                  </a:lnTo>
                  <a:lnTo>
                    <a:pt x="1155906" y="1327262"/>
                  </a:lnTo>
                  <a:lnTo>
                    <a:pt x="1155906" y="1301125"/>
                  </a:lnTo>
                  <a:lnTo>
                    <a:pt x="1138485" y="1301125"/>
                  </a:lnTo>
                  <a:lnTo>
                    <a:pt x="1138485" y="1257558"/>
                  </a:lnTo>
                  <a:lnTo>
                    <a:pt x="1065876" y="1257558"/>
                  </a:lnTo>
                  <a:lnTo>
                    <a:pt x="1065876" y="1228516"/>
                  </a:lnTo>
                  <a:lnTo>
                    <a:pt x="1028119" y="1228516"/>
                  </a:lnTo>
                  <a:lnTo>
                    <a:pt x="1028119" y="1187854"/>
                  </a:lnTo>
                  <a:lnTo>
                    <a:pt x="972941" y="1187854"/>
                  </a:lnTo>
                  <a:lnTo>
                    <a:pt x="972941" y="1132676"/>
                  </a:lnTo>
                  <a:lnTo>
                    <a:pt x="940991" y="1132676"/>
                  </a:lnTo>
                  <a:lnTo>
                    <a:pt x="940991" y="1100729"/>
                  </a:lnTo>
                  <a:lnTo>
                    <a:pt x="903236" y="1100729"/>
                  </a:lnTo>
                  <a:lnTo>
                    <a:pt x="903236" y="1062972"/>
                  </a:lnTo>
                  <a:lnTo>
                    <a:pt x="862575" y="1062972"/>
                  </a:lnTo>
                  <a:lnTo>
                    <a:pt x="862575" y="1033930"/>
                  </a:lnTo>
                  <a:lnTo>
                    <a:pt x="810298" y="1033930"/>
                  </a:lnTo>
                  <a:lnTo>
                    <a:pt x="810298" y="999078"/>
                  </a:lnTo>
                  <a:lnTo>
                    <a:pt x="772542" y="999078"/>
                  </a:lnTo>
                  <a:lnTo>
                    <a:pt x="772542" y="938089"/>
                  </a:lnTo>
                  <a:lnTo>
                    <a:pt x="749308" y="938089"/>
                  </a:lnTo>
                  <a:lnTo>
                    <a:pt x="749308" y="897427"/>
                  </a:lnTo>
                  <a:lnTo>
                    <a:pt x="723169" y="897427"/>
                  </a:lnTo>
                  <a:lnTo>
                    <a:pt x="723169" y="833532"/>
                  </a:lnTo>
                  <a:lnTo>
                    <a:pt x="688317" y="833532"/>
                  </a:lnTo>
                  <a:lnTo>
                    <a:pt x="688317" y="807394"/>
                  </a:lnTo>
                  <a:lnTo>
                    <a:pt x="670892" y="807394"/>
                  </a:lnTo>
                  <a:lnTo>
                    <a:pt x="670892" y="766734"/>
                  </a:lnTo>
                  <a:lnTo>
                    <a:pt x="612806" y="766734"/>
                  </a:lnTo>
                  <a:lnTo>
                    <a:pt x="612806" y="734787"/>
                  </a:lnTo>
                  <a:lnTo>
                    <a:pt x="560529" y="734787"/>
                  </a:lnTo>
                  <a:lnTo>
                    <a:pt x="560529" y="633136"/>
                  </a:lnTo>
                  <a:lnTo>
                    <a:pt x="479208" y="633136"/>
                  </a:lnTo>
                  <a:lnTo>
                    <a:pt x="479208" y="604093"/>
                  </a:lnTo>
                  <a:lnTo>
                    <a:pt x="453070" y="604093"/>
                  </a:lnTo>
                  <a:lnTo>
                    <a:pt x="453070" y="560529"/>
                  </a:lnTo>
                  <a:lnTo>
                    <a:pt x="415314" y="560529"/>
                  </a:lnTo>
                  <a:lnTo>
                    <a:pt x="415314" y="505348"/>
                  </a:lnTo>
                  <a:lnTo>
                    <a:pt x="400793" y="505348"/>
                  </a:lnTo>
                  <a:lnTo>
                    <a:pt x="400793" y="485017"/>
                  </a:lnTo>
                  <a:lnTo>
                    <a:pt x="392079" y="485017"/>
                  </a:lnTo>
                  <a:lnTo>
                    <a:pt x="392079" y="467591"/>
                  </a:lnTo>
                  <a:lnTo>
                    <a:pt x="383367" y="467591"/>
                  </a:lnTo>
                  <a:lnTo>
                    <a:pt x="383367" y="444357"/>
                  </a:lnTo>
                  <a:lnTo>
                    <a:pt x="365941" y="444357"/>
                  </a:lnTo>
                  <a:lnTo>
                    <a:pt x="365941" y="389175"/>
                  </a:lnTo>
                  <a:lnTo>
                    <a:pt x="351420" y="389175"/>
                  </a:lnTo>
                  <a:lnTo>
                    <a:pt x="351420" y="368845"/>
                  </a:lnTo>
                  <a:lnTo>
                    <a:pt x="333994" y="368845"/>
                  </a:lnTo>
                  <a:lnTo>
                    <a:pt x="333994" y="345611"/>
                  </a:lnTo>
                  <a:lnTo>
                    <a:pt x="319472" y="345611"/>
                  </a:lnTo>
                  <a:lnTo>
                    <a:pt x="319472" y="310760"/>
                  </a:lnTo>
                  <a:lnTo>
                    <a:pt x="299142" y="310760"/>
                  </a:lnTo>
                  <a:lnTo>
                    <a:pt x="299142" y="249769"/>
                  </a:lnTo>
                  <a:lnTo>
                    <a:pt x="278812" y="249769"/>
                  </a:lnTo>
                  <a:lnTo>
                    <a:pt x="278812" y="229439"/>
                  </a:lnTo>
                  <a:lnTo>
                    <a:pt x="249769" y="229439"/>
                  </a:lnTo>
                  <a:lnTo>
                    <a:pt x="249769" y="153928"/>
                  </a:lnTo>
                  <a:lnTo>
                    <a:pt x="238153" y="153928"/>
                  </a:lnTo>
                  <a:lnTo>
                    <a:pt x="238153" y="113267"/>
                  </a:lnTo>
                  <a:lnTo>
                    <a:pt x="209109" y="113267"/>
                  </a:lnTo>
                  <a:lnTo>
                    <a:pt x="209109" y="60990"/>
                  </a:lnTo>
                  <a:lnTo>
                    <a:pt x="168449" y="60990"/>
                  </a:lnTo>
                  <a:lnTo>
                    <a:pt x="168449" y="29043"/>
                  </a:lnTo>
                  <a:lnTo>
                    <a:pt x="148119" y="29043"/>
                  </a:lnTo>
                  <a:lnTo>
                    <a:pt x="148119"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89" name="Freeform: Shape 488">
              <a:extLst>
                <a:ext uri="{FF2B5EF4-FFF2-40B4-BE49-F238E27FC236}">
                  <a16:creationId xmlns:a16="http://schemas.microsoft.com/office/drawing/2014/main" id="{AFE86A8D-F31F-F11E-8985-9B79A5F2041D}"/>
                </a:ext>
              </a:extLst>
            </p:cNvPr>
            <p:cNvSpPr/>
            <p:nvPr/>
          </p:nvSpPr>
          <p:spPr>
            <a:xfrm>
              <a:off x="4700133" y="24479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0" name="Freeform: Shape 489">
              <a:extLst>
                <a:ext uri="{FF2B5EF4-FFF2-40B4-BE49-F238E27FC236}">
                  <a16:creationId xmlns:a16="http://schemas.microsoft.com/office/drawing/2014/main" id="{6F0FA61E-FABB-72B0-ECCB-F21BF1C3D7DA}"/>
                </a:ext>
              </a:extLst>
            </p:cNvPr>
            <p:cNvSpPr/>
            <p:nvPr/>
          </p:nvSpPr>
          <p:spPr>
            <a:xfrm>
              <a:off x="5138286" y="30956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1" name="Freeform: Shape 490">
              <a:extLst>
                <a:ext uri="{FF2B5EF4-FFF2-40B4-BE49-F238E27FC236}">
                  <a16:creationId xmlns:a16="http://schemas.microsoft.com/office/drawing/2014/main" id="{FCD21E3C-C8E2-F8C5-7954-CC3C0F74BC45}"/>
                </a:ext>
              </a:extLst>
            </p:cNvPr>
            <p:cNvSpPr/>
            <p:nvPr/>
          </p:nvSpPr>
          <p:spPr>
            <a:xfrm>
              <a:off x="5785989" y="3781425"/>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2" name="Freeform: Shape 491">
              <a:extLst>
                <a:ext uri="{FF2B5EF4-FFF2-40B4-BE49-F238E27FC236}">
                  <a16:creationId xmlns:a16="http://schemas.microsoft.com/office/drawing/2014/main" id="{27368683-4C96-F5EA-64F0-E2B33E710E73}"/>
                </a:ext>
              </a:extLst>
            </p:cNvPr>
            <p:cNvSpPr/>
            <p:nvPr/>
          </p:nvSpPr>
          <p:spPr>
            <a:xfrm>
              <a:off x="6471789"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3" name="Freeform: Shape 492">
              <a:extLst>
                <a:ext uri="{FF2B5EF4-FFF2-40B4-BE49-F238E27FC236}">
                  <a16:creationId xmlns:a16="http://schemas.microsoft.com/office/drawing/2014/main" id="{88C0A2EF-B098-8EBB-937C-50E5A26D9B6D}"/>
                </a:ext>
              </a:extLst>
            </p:cNvPr>
            <p:cNvSpPr/>
            <p:nvPr/>
          </p:nvSpPr>
          <p:spPr>
            <a:xfrm>
              <a:off x="6547999"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4" name="Freeform: Shape 493">
              <a:extLst>
                <a:ext uri="{FF2B5EF4-FFF2-40B4-BE49-F238E27FC236}">
                  <a16:creationId xmlns:a16="http://schemas.microsoft.com/office/drawing/2014/main" id="{B9B02811-E693-0FF7-68C1-6CDFD6A1982D}"/>
                </a:ext>
              </a:extLst>
            </p:cNvPr>
            <p:cNvSpPr/>
            <p:nvPr/>
          </p:nvSpPr>
          <p:spPr>
            <a:xfrm>
              <a:off x="666229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5" name="Freeform: Shape 494">
              <a:extLst>
                <a:ext uri="{FF2B5EF4-FFF2-40B4-BE49-F238E27FC236}">
                  <a16:creationId xmlns:a16="http://schemas.microsoft.com/office/drawing/2014/main" id="{3E9A10D5-F5F8-059F-A5CC-5C7F02F8B90E}"/>
                </a:ext>
              </a:extLst>
            </p:cNvPr>
            <p:cNvSpPr/>
            <p:nvPr/>
          </p:nvSpPr>
          <p:spPr>
            <a:xfrm>
              <a:off x="670039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6" name="Freeform: Shape 495">
              <a:extLst>
                <a:ext uri="{FF2B5EF4-FFF2-40B4-BE49-F238E27FC236}">
                  <a16:creationId xmlns:a16="http://schemas.microsoft.com/office/drawing/2014/main" id="{93EE840F-FDEA-E45C-F779-0A7980448F9C}"/>
                </a:ext>
              </a:extLst>
            </p:cNvPr>
            <p:cNvSpPr/>
            <p:nvPr/>
          </p:nvSpPr>
          <p:spPr>
            <a:xfrm>
              <a:off x="675754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7" name="Freeform: Shape 496">
              <a:extLst>
                <a:ext uri="{FF2B5EF4-FFF2-40B4-BE49-F238E27FC236}">
                  <a16:creationId xmlns:a16="http://schemas.microsoft.com/office/drawing/2014/main" id="{6467B912-06C5-255F-2734-2F0AB1DDF87A}"/>
                </a:ext>
              </a:extLst>
            </p:cNvPr>
            <p:cNvSpPr/>
            <p:nvPr/>
          </p:nvSpPr>
          <p:spPr>
            <a:xfrm>
              <a:off x="681469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8" name="Freeform: Shape 497">
              <a:extLst>
                <a:ext uri="{FF2B5EF4-FFF2-40B4-BE49-F238E27FC236}">
                  <a16:creationId xmlns:a16="http://schemas.microsoft.com/office/drawing/2014/main" id="{6B13ACB9-912C-8D75-FDA1-380B91A3CB1E}"/>
                </a:ext>
              </a:extLst>
            </p:cNvPr>
            <p:cNvSpPr/>
            <p:nvPr/>
          </p:nvSpPr>
          <p:spPr>
            <a:xfrm>
              <a:off x="69099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9" name="Freeform: Shape 498">
              <a:extLst>
                <a:ext uri="{FF2B5EF4-FFF2-40B4-BE49-F238E27FC236}">
                  <a16:creationId xmlns:a16="http://schemas.microsoft.com/office/drawing/2014/main" id="{82EBD92B-48DA-5F40-6263-BF95FB32F9CF}"/>
                </a:ext>
              </a:extLst>
            </p:cNvPr>
            <p:cNvSpPr/>
            <p:nvPr/>
          </p:nvSpPr>
          <p:spPr>
            <a:xfrm>
              <a:off x="700519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0" name="Freeform: Shape 499">
              <a:extLst>
                <a:ext uri="{FF2B5EF4-FFF2-40B4-BE49-F238E27FC236}">
                  <a16:creationId xmlns:a16="http://schemas.microsoft.com/office/drawing/2014/main" id="{99240B00-409D-3DD6-CA5F-7C6B7848361B}"/>
                </a:ext>
              </a:extLst>
            </p:cNvPr>
            <p:cNvSpPr/>
            <p:nvPr/>
          </p:nvSpPr>
          <p:spPr>
            <a:xfrm>
              <a:off x="74433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1" name="Freeform: Shape 500">
              <a:extLst>
                <a:ext uri="{FF2B5EF4-FFF2-40B4-BE49-F238E27FC236}">
                  <a16:creationId xmlns:a16="http://schemas.microsoft.com/office/drawing/2014/main" id="{579B32D2-0ABF-920D-8369-98C59E62D99E}"/>
                </a:ext>
              </a:extLst>
            </p:cNvPr>
            <p:cNvSpPr/>
            <p:nvPr/>
          </p:nvSpPr>
          <p:spPr>
            <a:xfrm>
              <a:off x="75576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grpSp>
        <p:nvGrpSpPr>
          <p:cNvPr id="502" name="Group 501">
            <a:extLst>
              <a:ext uri="{FF2B5EF4-FFF2-40B4-BE49-F238E27FC236}">
                <a16:creationId xmlns:a16="http://schemas.microsoft.com/office/drawing/2014/main" id="{DBDDE5AD-94F3-2B15-23EF-A53DE11B8350}"/>
              </a:ext>
            </a:extLst>
          </p:cNvPr>
          <p:cNvGrpSpPr/>
          <p:nvPr/>
        </p:nvGrpSpPr>
        <p:grpSpPr>
          <a:xfrm>
            <a:off x="6959653" y="4003620"/>
            <a:ext cx="4464000" cy="1764000"/>
            <a:chOff x="4605337" y="2395537"/>
            <a:chExt cx="2984001" cy="2069182"/>
          </a:xfrm>
        </p:grpSpPr>
        <p:sp>
          <p:nvSpPr>
            <p:cNvPr id="503" name="Freeform: Shape 502">
              <a:extLst>
                <a:ext uri="{FF2B5EF4-FFF2-40B4-BE49-F238E27FC236}">
                  <a16:creationId xmlns:a16="http://schemas.microsoft.com/office/drawing/2014/main" id="{57B778F1-CC98-DD6F-99AB-FC7143F53A26}"/>
                </a:ext>
              </a:extLst>
            </p:cNvPr>
            <p:cNvSpPr/>
            <p:nvPr/>
          </p:nvSpPr>
          <p:spPr>
            <a:xfrm>
              <a:off x="4605337" y="2395537"/>
              <a:ext cx="2982706" cy="2038816"/>
            </a:xfrm>
            <a:custGeom>
              <a:avLst/>
              <a:gdLst>
                <a:gd name="connsiteX0" fmla="*/ 2982706 w 2982706"/>
                <a:gd name="connsiteY0" fmla="*/ 2038817 h 2038816"/>
                <a:gd name="connsiteX1" fmla="*/ 2387327 w 2982706"/>
                <a:gd name="connsiteY1" fmla="*/ 2038817 h 2038816"/>
                <a:gd name="connsiteX2" fmla="*/ 2387327 w 2982706"/>
                <a:gd name="connsiteY2" fmla="*/ 1977828 h 2038816"/>
                <a:gd name="connsiteX3" fmla="*/ 2352475 w 2982706"/>
                <a:gd name="connsiteY3" fmla="*/ 1977828 h 2038816"/>
                <a:gd name="connsiteX4" fmla="*/ 2352475 w 2982706"/>
                <a:gd name="connsiteY4" fmla="*/ 1911029 h 2038816"/>
                <a:gd name="connsiteX5" fmla="*/ 1757096 w 2982706"/>
                <a:gd name="connsiteY5" fmla="*/ 1911029 h 2038816"/>
                <a:gd name="connsiteX6" fmla="*/ 1757096 w 2982706"/>
                <a:gd name="connsiteY6" fmla="*/ 1850031 h 2038816"/>
                <a:gd name="connsiteX7" fmla="*/ 1524752 w 2982706"/>
                <a:gd name="connsiteY7" fmla="*/ 1850031 h 2038816"/>
                <a:gd name="connsiteX8" fmla="*/ 1524752 w 2982706"/>
                <a:gd name="connsiteY8" fmla="*/ 1818084 h 2038816"/>
                <a:gd name="connsiteX9" fmla="*/ 1498616 w 2982706"/>
                <a:gd name="connsiteY9" fmla="*/ 1818084 h 2038816"/>
                <a:gd name="connsiteX10" fmla="*/ 1498616 w 2982706"/>
                <a:gd name="connsiteY10" fmla="*/ 1786138 h 2038816"/>
                <a:gd name="connsiteX11" fmla="*/ 1402775 w 2982706"/>
                <a:gd name="connsiteY11" fmla="*/ 1786138 h 2038816"/>
                <a:gd name="connsiteX12" fmla="*/ 1402775 w 2982706"/>
                <a:gd name="connsiteY12" fmla="*/ 1742580 h 2038816"/>
                <a:gd name="connsiteX13" fmla="*/ 1335977 w 2982706"/>
                <a:gd name="connsiteY13" fmla="*/ 1742580 h 2038816"/>
                <a:gd name="connsiteX14" fmla="*/ 1335977 w 2982706"/>
                <a:gd name="connsiteY14" fmla="*/ 1707728 h 2038816"/>
                <a:gd name="connsiteX15" fmla="*/ 1298220 w 2982706"/>
                <a:gd name="connsiteY15" fmla="*/ 1707728 h 2038816"/>
                <a:gd name="connsiteX16" fmla="*/ 1298220 w 2982706"/>
                <a:gd name="connsiteY16" fmla="*/ 1658350 h 2038816"/>
                <a:gd name="connsiteX17" fmla="*/ 1274988 w 2982706"/>
                <a:gd name="connsiteY17" fmla="*/ 1658350 h 2038816"/>
                <a:gd name="connsiteX18" fmla="*/ 1274988 w 2982706"/>
                <a:gd name="connsiteY18" fmla="*/ 1603172 h 2038816"/>
                <a:gd name="connsiteX19" fmla="*/ 1263367 w 2982706"/>
                <a:gd name="connsiteY19" fmla="*/ 1603172 h 2038816"/>
                <a:gd name="connsiteX20" fmla="*/ 1263367 w 2982706"/>
                <a:gd name="connsiteY20" fmla="*/ 1539278 h 2038816"/>
                <a:gd name="connsiteX21" fmla="*/ 1237231 w 2982706"/>
                <a:gd name="connsiteY21" fmla="*/ 1539278 h 2038816"/>
                <a:gd name="connsiteX22" fmla="*/ 1237231 w 2982706"/>
                <a:gd name="connsiteY22" fmla="*/ 1481185 h 2038816"/>
                <a:gd name="connsiteX23" fmla="*/ 1211094 w 2982706"/>
                <a:gd name="connsiteY23" fmla="*/ 1481185 h 2038816"/>
                <a:gd name="connsiteX24" fmla="*/ 1211094 w 2982706"/>
                <a:gd name="connsiteY24" fmla="*/ 1437627 h 2038816"/>
                <a:gd name="connsiteX25" fmla="*/ 1167527 w 2982706"/>
                <a:gd name="connsiteY25" fmla="*/ 1437627 h 2038816"/>
                <a:gd name="connsiteX26" fmla="*/ 1167527 w 2982706"/>
                <a:gd name="connsiteY26" fmla="*/ 1408586 h 2038816"/>
                <a:gd name="connsiteX27" fmla="*/ 1083297 w 2982706"/>
                <a:gd name="connsiteY27" fmla="*/ 1408586 h 2038816"/>
                <a:gd name="connsiteX28" fmla="*/ 1083297 w 2982706"/>
                <a:gd name="connsiteY28" fmla="*/ 1327261 h 2038816"/>
                <a:gd name="connsiteX29" fmla="*/ 1054256 w 2982706"/>
                <a:gd name="connsiteY29" fmla="*/ 1327261 h 2038816"/>
                <a:gd name="connsiteX30" fmla="*/ 1054256 w 2982706"/>
                <a:gd name="connsiteY30" fmla="*/ 1306935 h 2038816"/>
                <a:gd name="connsiteX31" fmla="*/ 1039739 w 2982706"/>
                <a:gd name="connsiteY31" fmla="*/ 1306935 h 2038816"/>
                <a:gd name="connsiteX32" fmla="*/ 1039739 w 2982706"/>
                <a:gd name="connsiteY32" fmla="*/ 1269178 h 2038816"/>
                <a:gd name="connsiteX33" fmla="*/ 987457 w 2982706"/>
                <a:gd name="connsiteY33" fmla="*/ 1269178 h 2038816"/>
                <a:gd name="connsiteX34" fmla="*/ 987457 w 2982706"/>
                <a:gd name="connsiteY34" fmla="*/ 1231421 h 2038816"/>
                <a:gd name="connsiteX35" fmla="*/ 967130 w 2982706"/>
                <a:gd name="connsiteY35" fmla="*/ 1231421 h 2038816"/>
                <a:gd name="connsiteX36" fmla="*/ 967130 w 2982706"/>
                <a:gd name="connsiteY36" fmla="*/ 1193664 h 2038816"/>
                <a:gd name="connsiteX37" fmla="*/ 842245 w 2982706"/>
                <a:gd name="connsiteY37" fmla="*/ 1193664 h 2038816"/>
                <a:gd name="connsiteX38" fmla="*/ 842245 w 2982706"/>
                <a:gd name="connsiteY38" fmla="*/ 1158812 h 2038816"/>
                <a:gd name="connsiteX39" fmla="*/ 760925 w 2982706"/>
                <a:gd name="connsiteY39" fmla="*/ 1158812 h 2038816"/>
                <a:gd name="connsiteX40" fmla="*/ 760925 w 2982706"/>
                <a:gd name="connsiteY40" fmla="*/ 1121054 h 2038816"/>
                <a:gd name="connsiteX41" fmla="*/ 743500 w 2982706"/>
                <a:gd name="connsiteY41" fmla="*/ 1121054 h 2038816"/>
                <a:gd name="connsiteX42" fmla="*/ 743500 w 2982706"/>
                <a:gd name="connsiteY42" fmla="*/ 1086203 h 2038816"/>
                <a:gd name="connsiteX43" fmla="*/ 682509 w 2982706"/>
                <a:gd name="connsiteY43" fmla="*/ 1086203 h 2038816"/>
                <a:gd name="connsiteX44" fmla="*/ 682509 w 2982706"/>
                <a:gd name="connsiteY44" fmla="*/ 1013603 h 2038816"/>
                <a:gd name="connsiteX45" fmla="*/ 540199 w 2982706"/>
                <a:gd name="connsiteY45" fmla="*/ 1013603 h 2038816"/>
                <a:gd name="connsiteX46" fmla="*/ 540199 w 2982706"/>
                <a:gd name="connsiteY46" fmla="*/ 935183 h 2038816"/>
                <a:gd name="connsiteX47" fmla="*/ 528581 w 2982706"/>
                <a:gd name="connsiteY47" fmla="*/ 935183 h 2038816"/>
                <a:gd name="connsiteX48" fmla="*/ 528581 w 2982706"/>
                <a:gd name="connsiteY48" fmla="*/ 897427 h 2038816"/>
                <a:gd name="connsiteX49" fmla="*/ 511155 w 2982706"/>
                <a:gd name="connsiteY49" fmla="*/ 897427 h 2038816"/>
                <a:gd name="connsiteX50" fmla="*/ 511155 w 2982706"/>
                <a:gd name="connsiteY50" fmla="*/ 795777 h 2038816"/>
                <a:gd name="connsiteX51" fmla="*/ 441452 w 2982706"/>
                <a:gd name="connsiteY51" fmla="*/ 795777 h 2038816"/>
                <a:gd name="connsiteX52" fmla="*/ 441452 w 2982706"/>
                <a:gd name="connsiteY52" fmla="*/ 740595 h 2038816"/>
                <a:gd name="connsiteX53" fmla="*/ 424027 w 2982706"/>
                <a:gd name="connsiteY53" fmla="*/ 740595 h 2038816"/>
                <a:gd name="connsiteX54" fmla="*/ 424027 w 2982706"/>
                <a:gd name="connsiteY54" fmla="*/ 702839 h 2038816"/>
                <a:gd name="connsiteX55" fmla="*/ 383367 w 2982706"/>
                <a:gd name="connsiteY55" fmla="*/ 702839 h 2038816"/>
                <a:gd name="connsiteX56" fmla="*/ 383367 w 2982706"/>
                <a:gd name="connsiteY56" fmla="*/ 633136 h 2038816"/>
                <a:gd name="connsiteX57" fmla="*/ 354324 w 2982706"/>
                <a:gd name="connsiteY57" fmla="*/ 633136 h 2038816"/>
                <a:gd name="connsiteX58" fmla="*/ 354324 w 2982706"/>
                <a:gd name="connsiteY58" fmla="*/ 560529 h 2038816"/>
                <a:gd name="connsiteX59" fmla="*/ 336898 w 2982706"/>
                <a:gd name="connsiteY59" fmla="*/ 560529 h 2038816"/>
                <a:gd name="connsiteX60" fmla="*/ 336898 w 2982706"/>
                <a:gd name="connsiteY60" fmla="*/ 514060 h 2038816"/>
                <a:gd name="connsiteX61" fmla="*/ 310760 w 2982706"/>
                <a:gd name="connsiteY61" fmla="*/ 514060 h 2038816"/>
                <a:gd name="connsiteX62" fmla="*/ 310760 w 2982706"/>
                <a:gd name="connsiteY62" fmla="*/ 476304 h 2038816"/>
                <a:gd name="connsiteX63" fmla="*/ 296238 w 2982706"/>
                <a:gd name="connsiteY63" fmla="*/ 476304 h 2038816"/>
                <a:gd name="connsiteX64" fmla="*/ 296238 w 2982706"/>
                <a:gd name="connsiteY64" fmla="*/ 435644 h 2038816"/>
                <a:gd name="connsiteX65" fmla="*/ 258482 w 2982706"/>
                <a:gd name="connsiteY65" fmla="*/ 435644 h 2038816"/>
                <a:gd name="connsiteX66" fmla="*/ 258482 w 2982706"/>
                <a:gd name="connsiteY66" fmla="*/ 400793 h 2038816"/>
                <a:gd name="connsiteX67" fmla="*/ 194587 w 2982706"/>
                <a:gd name="connsiteY67" fmla="*/ 400793 h 2038816"/>
                <a:gd name="connsiteX68" fmla="*/ 194587 w 2982706"/>
                <a:gd name="connsiteY68" fmla="*/ 241057 h 2038816"/>
                <a:gd name="connsiteX69" fmla="*/ 185875 w 2982706"/>
                <a:gd name="connsiteY69" fmla="*/ 241057 h 2038816"/>
                <a:gd name="connsiteX70" fmla="*/ 185875 w 2982706"/>
                <a:gd name="connsiteY70" fmla="*/ 168449 h 2038816"/>
                <a:gd name="connsiteX71" fmla="*/ 162640 w 2982706"/>
                <a:gd name="connsiteY71" fmla="*/ 168449 h 2038816"/>
                <a:gd name="connsiteX72" fmla="*/ 162640 w 2982706"/>
                <a:gd name="connsiteY72" fmla="*/ 127789 h 2038816"/>
                <a:gd name="connsiteX73" fmla="*/ 136502 w 2982706"/>
                <a:gd name="connsiteY73" fmla="*/ 127789 h 2038816"/>
                <a:gd name="connsiteX74" fmla="*/ 136502 w 2982706"/>
                <a:gd name="connsiteY74" fmla="*/ 101651 h 2038816"/>
                <a:gd name="connsiteX75" fmla="*/ 110363 w 2982706"/>
                <a:gd name="connsiteY75" fmla="*/ 101651 h 2038816"/>
                <a:gd name="connsiteX76" fmla="*/ 110363 w 2982706"/>
                <a:gd name="connsiteY76" fmla="*/ 66799 h 2038816"/>
                <a:gd name="connsiteX77" fmla="*/ 81320 w 2982706"/>
                <a:gd name="connsiteY77" fmla="*/ 66799 h 2038816"/>
                <a:gd name="connsiteX78" fmla="*/ 81320 w 2982706"/>
                <a:gd name="connsiteY78" fmla="*/ 0 h 2038816"/>
                <a:gd name="connsiteX79" fmla="*/ 0 w 2982706"/>
                <a:gd name="connsiteY79" fmla="*/ 0 h 2038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982706" h="2038816">
                  <a:moveTo>
                    <a:pt x="2982706" y="2038817"/>
                  </a:moveTo>
                  <a:lnTo>
                    <a:pt x="2387327" y="2038817"/>
                  </a:lnTo>
                  <a:lnTo>
                    <a:pt x="2387327" y="1977828"/>
                  </a:lnTo>
                  <a:lnTo>
                    <a:pt x="2352475" y="1977828"/>
                  </a:lnTo>
                  <a:lnTo>
                    <a:pt x="2352475" y="1911029"/>
                  </a:lnTo>
                  <a:lnTo>
                    <a:pt x="1757096" y="1911029"/>
                  </a:lnTo>
                  <a:lnTo>
                    <a:pt x="1757096" y="1850031"/>
                  </a:lnTo>
                  <a:lnTo>
                    <a:pt x="1524752" y="1850031"/>
                  </a:lnTo>
                  <a:lnTo>
                    <a:pt x="1524752" y="1818084"/>
                  </a:lnTo>
                  <a:lnTo>
                    <a:pt x="1498616" y="1818084"/>
                  </a:lnTo>
                  <a:lnTo>
                    <a:pt x="1498616" y="1786138"/>
                  </a:lnTo>
                  <a:lnTo>
                    <a:pt x="1402775" y="1786138"/>
                  </a:lnTo>
                  <a:lnTo>
                    <a:pt x="1402775" y="1742580"/>
                  </a:lnTo>
                  <a:lnTo>
                    <a:pt x="1335977" y="1742580"/>
                  </a:lnTo>
                  <a:lnTo>
                    <a:pt x="1335977" y="1707728"/>
                  </a:lnTo>
                  <a:lnTo>
                    <a:pt x="1298220" y="1707728"/>
                  </a:lnTo>
                  <a:lnTo>
                    <a:pt x="1298220" y="1658350"/>
                  </a:lnTo>
                  <a:lnTo>
                    <a:pt x="1274988" y="1658350"/>
                  </a:lnTo>
                  <a:lnTo>
                    <a:pt x="1274988" y="1603172"/>
                  </a:lnTo>
                  <a:lnTo>
                    <a:pt x="1263367" y="1603172"/>
                  </a:lnTo>
                  <a:lnTo>
                    <a:pt x="1263367" y="1539278"/>
                  </a:lnTo>
                  <a:lnTo>
                    <a:pt x="1237231" y="1539278"/>
                  </a:lnTo>
                  <a:lnTo>
                    <a:pt x="1237231" y="1481185"/>
                  </a:lnTo>
                  <a:lnTo>
                    <a:pt x="1211094" y="1481185"/>
                  </a:lnTo>
                  <a:lnTo>
                    <a:pt x="1211094" y="1437627"/>
                  </a:lnTo>
                  <a:lnTo>
                    <a:pt x="1167527" y="1437627"/>
                  </a:lnTo>
                  <a:lnTo>
                    <a:pt x="1167527" y="1408586"/>
                  </a:lnTo>
                  <a:lnTo>
                    <a:pt x="1083297" y="1408586"/>
                  </a:lnTo>
                  <a:lnTo>
                    <a:pt x="1083297" y="1327261"/>
                  </a:lnTo>
                  <a:lnTo>
                    <a:pt x="1054256" y="1327261"/>
                  </a:lnTo>
                  <a:lnTo>
                    <a:pt x="1054256" y="1306935"/>
                  </a:lnTo>
                  <a:lnTo>
                    <a:pt x="1039739" y="1306935"/>
                  </a:lnTo>
                  <a:lnTo>
                    <a:pt x="1039739" y="1269178"/>
                  </a:lnTo>
                  <a:lnTo>
                    <a:pt x="987457" y="1269178"/>
                  </a:lnTo>
                  <a:lnTo>
                    <a:pt x="987457" y="1231421"/>
                  </a:lnTo>
                  <a:lnTo>
                    <a:pt x="967130" y="1231421"/>
                  </a:lnTo>
                  <a:lnTo>
                    <a:pt x="967130" y="1193664"/>
                  </a:lnTo>
                  <a:lnTo>
                    <a:pt x="842245" y="1193664"/>
                  </a:lnTo>
                  <a:lnTo>
                    <a:pt x="842245" y="1158812"/>
                  </a:lnTo>
                  <a:lnTo>
                    <a:pt x="760925" y="1158812"/>
                  </a:lnTo>
                  <a:lnTo>
                    <a:pt x="760925" y="1121054"/>
                  </a:lnTo>
                  <a:lnTo>
                    <a:pt x="743500" y="1121054"/>
                  </a:lnTo>
                  <a:lnTo>
                    <a:pt x="743500" y="1086203"/>
                  </a:lnTo>
                  <a:lnTo>
                    <a:pt x="682509" y="1086203"/>
                  </a:lnTo>
                  <a:lnTo>
                    <a:pt x="682509" y="1013603"/>
                  </a:lnTo>
                  <a:lnTo>
                    <a:pt x="540199" y="1013603"/>
                  </a:lnTo>
                  <a:lnTo>
                    <a:pt x="540199" y="935183"/>
                  </a:lnTo>
                  <a:lnTo>
                    <a:pt x="528581" y="935183"/>
                  </a:lnTo>
                  <a:lnTo>
                    <a:pt x="528581" y="897427"/>
                  </a:lnTo>
                  <a:lnTo>
                    <a:pt x="511155" y="897427"/>
                  </a:lnTo>
                  <a:lnTo>
                    <a:pt x="511155" y="795777"/>
                  </a:lnTo>
                  <a:lnTo>
                    <a:pt x="441452" y="795777"/>
                  </a:lnTo>
                  <a:lnTo>
                    <a:pt x="441452" y="740595"/>
                  </a:lnTo>
                  <a:lnTo>
                    <a:pt x="424027" y="740595"/>
                  </a:lnTo>
                  <a:lnTo>
                    <a:pt x="424027" y="702839"/>
                  </a:lnTo>
                  <a:lnTo>
                    <a:pt x="383367" y="702839"/>
                  </a:lnTo>
                  <a:lnTo>
                    <a:pt x="383367" y="633136"/>
                  </a:lnTo>
                  <a:lnTo>
                    <a:pt x="354324" y="633136"/>
                  </a:lnTo>
                  <a:lnTo>
                    <a:pt x="354324" y="560529"/>
                  </a:lnTo>
                  <a:lnTo>
                    <a:pt x="336898" y="560529"/>
                  </a:lnTo>
                  <a:lnTo>
                    <a:pt x="336898" y="514060"/>
                  </a:lnTo>
                  <a:lnTo>
                    <a:pt x="310760" y="514060"/>
                  </a:lnTo>
                  <a:lnTo>
                    <a:pt x="310760" y="476304"/>
                  </a:lnTo>
                  <a:lnTo>
                    <a:pt x="296238" y="476304"/>
                  </a:lnTo>
                  <a:lnTo>
                    <a:pt x="296238" y="435644"/>
                  </a:lnTo>
                  <a:lnTo>
                    <a:pt x="258482" y="435644"/>
                  </a:lnTo>
                  <a:lnTo>
                    <a:pt x="258482" y="400793"/>
                  </a:lnTo>
                  <a:lnTo>
                    <a:pt x="194587" y="400793"/>
                  </a:lnTo>
                  <a:lnTo>
                    <a:pt x="194587" y="241057"/>
                  </a:lnTo>
                  <a:lnTo>
                    <a:pt x="185875" y="241057"/>
                  </a:lnTo>
                  <a:lnTo>
                    <a:pt x="185875" y="168449"/>
                  </a:lnTo>
                  <a:lnTo>
                    <a:pt x="162640" y="168449"/>
                  </a:lnTo>
                  <a:lnTo>
                    <a:pt x="162640" y="127789"/>
                  </a:lnTo>
                  <a:lnTo>
                    <a:pt x="136502" y="127789"/>
                  </a:lnTo>
                  <a:lnTo>
                    <a:pt x="136502" y="101651"/>
                  </a:lnTo>
                  <a:lnTo>
                    <a:pt x="110363" y="101651"/>
                  </a:lnTo>
                  <a:lnTo>
                    <a:pt x="110363" y="66799"/>
                  </a:lnTo>
                  <a:lnTo>
                    <a:pt x="81320" y="66799"/>
                  </a:lnTo>
                  <a:lnTo>
                    <a:pt x="81320" y="0"/>
                  </a:ln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4" name="Freeform: Shape 503">
              <a:extLst>
                <a:ext uri="{FF2B5EF4-FFF2-40B4-BE49-F238E27FC236}">
                  <a16:creationId xmlns:a16="http://schemas.microsoft.com/office/drawing/2014/main" id="{5714CD7E-A9CD-D3FE-F475-762D8DE5C75B}"/>
                </a:ext>
              </a:extLst>
            </p:cNvPr>
            <p:cNvSpPr/>
            <p:nvPr/>
          </p:nvSpPr>
          <p:spPr>
            <a:xfrm>
              <a:off x="5726734" y="377022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5" name="Freeform: Shape 504">
              <a:extLst>
                <a:ext uri="{FF2B5EF4-FFF2-40B4-BE49-F238E27FC236}">
                  <a16:creationId xmlns:a16="http://schemas.microsoft.com/office/drawing/2014/main" id="{11B4FDA7-9984-C0A2-475D-4D48F2F4476F}"/>
                </a:ext>
              </a:extLst>
            </p:cNvPr>
            <p:cNvSpPr/>
            <p:nvPr/>
          </p:nvSpPr>
          <p:spPr>
            <a:xfrm>
              <a:off x="5712903" y="37640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6" name="Freeform: Shape 505">
              <a:extLst>
                <a:ext uri="{FF2B5EF4-FFF2-40B4-BE49-F238E27FC236}">
                  <a16:creationId xmlns:a16="http://schemas.microsoft.com/office/drawing/2014/main" id="{0906EB7D-B2E7-239C-35FA-4CED1BC1D35F}"/>
                </a:ext>
              </a:extLst>
            </p:cNvPr>
            <p:cNvSpPr/>
            <p:nvPr/>
          </p:nvSpPr>
          <p:spPr>
            <a:xfrm>
              <a:off x="66463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7" name="Freeform: Shape 506">
              <a:extLst>
                <a:ext uri="{FF2B5EF4-FFF2-40B4-BE49-F238E27FC236}">
                  <a16:creationId xmlns:a16="http://schemas.microsoft.com/office/drawing/2014/main" id="{1FF8719C-5EBF-0F2F-BB7F-085BAA05804B}"/>
                </a:ext>
              </a:extLst>
            </p:cNvPr>
            <p:cNvSpPr/>
            <p:nvPr/>
          </p:nvSpPr>
          <p:spPr>
            <a:xfrm>
              <a:off x="66844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8" name="Freeform: Shape 507">
              <a:extLst>
                <a:ext uri="{FF2B5EF4-FFF2-40B4-BE49-F238E27FC236}">
                  <a16:creationId xmlns:a16="http://schemas.microsoft.com/office/drawing/2014/main" id="{5050C394-7759-18ED-873E-8FA1BE408EBA}"/>
                </a:ext>
              </a:extLst>
            </p:cNvPr>
            <p:cNvSpPr/>
            <p:nvPr/>
          </p:nvSpPr>
          <p:spPr>
            <a:xfrm>
              <a:off x="67225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9" name="Freeform: Shape 508">
              <a:extLst>
                <a:ext uri="{FF2B5EF4-FFF2-40B4-BE49-F238E27FC236}">
                  <a16:creationId xmlns:a16="http://schemas.microsoft.com/office/drawing/2014/main" id="{47B4A70C-7D6A-C320-6DFB-7729B0579F14}"/>
                </a:ext>
              </a:extLst>
            </p:cNvPr>
            <p:cNvSpPr/>
            <p:nvPr/>
          </p:nvSpPr>
          <p:spPr>
            <a:xfrm>
              <a:off x="68368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10" name="Freeform: Shape 509">
              <a:extLst>
                <a:ext uri="{FF2B5EF4-FFF2-40B4-BE49-F238E27FC236}">
                  <a16:creationId xmlns:a16="http://schemas.microsoft.com/office/drawing/2014/main" id="{B97CBC35-B7A4-1742-42A4-4A507F9E0A3C}"/>
                </a:ext>
              </a:extLst>
            </p:cNvPr>
            <p:cNvSpPr/>
            <p:nvPr/>
          </p:nvSpPr>
          <p:spPr>
            <a:xfrm>
              <a:off x="7179763" y="43927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11" name="Freeform: Shape 510">
              <a:extLst>
                <a:ext uri="{FF2B5EF4-FFF2-40B4-BE49-F238E27FC236}">
                  <a16:creationId xmlns:a16="http://schemas.microsoft.com/office/drawing/2014/main" id="{1A50C92A-BF6A-04AB-3B72-5AD7D95D9D6D}"/>
                </a:ext>
              </a:extLst>
            </p:cNvPr>
            <p:cNvSpPr/>
            <p:nvPr/>
          </p:nvSpPr>
          <p:spPr>
            <a:xfrm>
              <a:off x="7579813" y="43927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sp>
        <p:nvSpPr>
          <p:cNvPr id="515" name="TextBox 514">
            <a:extLst>
              <a:ext uri="{FF2B5EF4-FFF2-40B4-BE49-F238E27FC236}">
                <a16:creationId xmlns:a16="http://schemas.microsoft.com/office/drawing/2014/main" id="{5D6526F0-4DEB-20B0-1D7B-A403182723B2}"/>
              </a:ext>
            </a:extLst>
          </p:cNvPr>
          <p:cNvSpPr txBox="1"/>
          <p:nvPr/>
        </p:nvSpPr>
        <p:spPr>
          <a:xfrm>
            <a:off x="6304139" y="6026556"/>
            <a:ext cx="647934" cy="215444"/>
          </a:xfrm>
          <a:prstGeom prst="rect">
            <a:avLst/>
          </a:prstGeom>
          <a:noFill/>
        </p:spPr>
        <p:txBody>
          <a:bodyPr wrap="none" rtlCol="0">
            <a:spAutoFit/>
          </a:bodyPr>
          <a:lstStyle/>
          <a:p>
            <a:pPr algn="r" rtl="0"/>
            <a:r>
              <a:rPr lang="ja-jp" sz="800" dirty="0">
                <a:solidFill>
                  <a:srgbClr val="000000"/>
                </a:solidFill>
              </a:rPr>
              <a:t>リスクに晒されていた患者数</a:t>
            </a:r>
          </a:p>
        </p:txBody>
      </p:sp>
    </p:spTree>
    <p:extLst>
      <p:ext uri="{BB962C8B-B14F-4D97-AF65-F5344CB8AC3E}">
        <p14:creationId xmlns:p14="http://schemas.microsoft.com/office/powerpoint/2010/main" val="35604041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OA08.03：非小細胞肺癌患者におけるダトポタマブ テルクステカンとドセタキセルの比較：TROPION-Lung01の最終全生存率 - Sands J、他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4600"/>
              </a:spcBef>
            </a:pPr>
            <a:r>
              <a:rPr lang="ja-jp" b="1"/>
              <a:t>結論</a:t>
            </a:r>
          </a:p>
          <a:p>
            <a:pPr lvl="1" rtl="0"/>
            <a:r>
              <a:rPr lang="ja-jp"/>
              <a:t>治療歴のある進行NSCLC患者において、データポタマブ デルクステカンはPFSの有意な改善を示したが、OSの改善には至らず、安全性プロファイルは管理可能であった。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Sands J、他J Thorac Oncol 2024年、19（補遺）：抄録番号 OA08.03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067551664"/>
              </p:ext>
            </p:extLst>
          </p:nvPr>
        </p:nvGraphicFramePr>
        <p:xfrm>
          <a:off x="663285" y="1628335"/>
          <a:ext cx="5920992" cy="2926080"/>
        </p:xfrm>
        <a:graphic>
          <a:graphicData uri="http://schemas.openxmlformats.org/drawingml/2006/table">
            <a:tbl>
              <a:tblPr firstRow="1" bandRow="1">
                <a:tableStyleId>{69012ECD-51FC-41F1-AA8D-1B2483CD663E}</a:tableStyleId>
              </a:tblPr>
              <a:tblGrid>
                <a:gridCol w="3240362">
                  <a:extLst>
                    <a:ext uri="{9D8B030D-6E8A-4147-A177-3AD203B41FA5}">
                      <a16:colId xmlns:a16="http://schemas.microsoft.com/office/drawing/2014/main" val="1987913234"/>
                    </a:ext>
                  </a:extLst>
                </a:gridCol>
                <a:gridCol w="1340315">
                  <a:extLst>
                    <a:ext uri="{9D8B030D-6E8A-4147-A177-3AD203B41FA5}">
                      <a16:colId xmlns:a16="http://schemas.microsoft.com/office/drawing/2014/main" val="2996158103"/>
                    </a:ext>
                  </a:extLst>
                </a:gridCol>
                <a:gridCol w="1340315">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NSQ集団における</a:t>
                      </a:r>
                      <a:br>
                        <a:rPr lang="en-US" sz="1200" b="1" noProof="0" dirty="0">
                          <a:solidFill>
                            <a:schemeClr val="tx2"/>
                          </a:solidFill>
                        </a:rPr>
                      </a:br>
                      <a:r>
                        <a:rPr lang="ja-jp" sz="1200" b="1" noProof="0">
                          <a:solidFill>
                            <a:schemeClr val="tx2"/>
                          </a:solidFill>
                        </a:rPr>
                        <a:t>その後の抗がん剤治療</a:t>
                      </a:r>
                    </a:p>
                  </a:txBody>
                  <a:tcPr marL="90000" anchor="b"/>
                </a:tc>
                <a:tc>
                  <a:txBody>
                    <a:bodyPr/>
                    <a:lstStyle/>
                    <a:p>
                      <a:pPr algn="ctr" rtl="0"/>
                      <a:r>
                        <a:rPr lang="ja-jp" sz="1200" b="1" noProof="0">
                          <a:solidFill>
                            <a:schemeClr val="tx2"/>
                          </a:solidFill>
                        </a:rPr>
                        <a:t>Dato-DXd</a:t>
                      </a:r>
                    </a:p>
                    <a:p>
                      <a:pPr algn="ctr" rtl="0"/>
                      <a:r>
                        <a:rPr lang="ja-jp" sz="1200" b="1" noProof="0">
                          <a:solidFill>
                            <a:schemeClr val="tx2"/>
                          </a:solidFill>
                        </a:rPr>
                        <a:t>(n=234)</a:t>
                      </a:r>
                    </a:p>
                  </a:txBody>
                  <a:tcPr anchor="b"/>
                </a:tc>
                <a:tc>
                  <a:txBody>
                    <a:bodyPr/>
                    <a:lstStyle/>
                    <a:p>
                      <a:pPr algn="ctr" rtl="0"/>
                      <a:r>
                        <a:rPr lang="ja-jp" sz="1200" b="1" noProof="0">
                          <a:solidFill>
                            <a:schemeClr val="tx2"/>
                          </a:solidFill>
                        </a:rPr>
                        <a:t>ドセタキセル</a:t>
                      </a:r>
                    </a:p>
                    <a:p>
                      <a:pPr algn="ctr" rtl="0"/>
                      <a:r>
                        <a:rPr lang="ja-jp" sz="1200" b="1" noProof="0">
                          <a:solidFill>
                            <a:schemeClr val="tx2"/>
                          </a:solidFill>
                        </a:rPr>
                        <a:t>(n=234)</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治療後の抗がん剤治療の有無、n（%）</a:t>
                      </a:r>
                    </a:p>
                  </a:txBody>
                  <a:tcPr marL="90000"/>
                </a:tc>
                <a:tc>
                  <a:txBody>
                    <a:bodyPr/>
                    <a:lstStyle/>
                    <a:p>
                      <a:pPr algn="ctr" rtl="0"/>
                      <a:r>
                        <a:rPr lang="ja-jp" sz="1200" noProof="0"/>
                        <a:t>125 (53.4)</a:t>
                      </a:r>
                    </a:p>
                  </a:txBody>
                  <a:tcPr marL="90000"/>
                </a:tc>
                <a:tc>
                  <a:txBody>
                    <a:bodyPr/>
                    <a:lstStyle/>
                    <a:p>
                      <a:pPr algn="ctr" rtl="0"/>
                      <a:r>
                        <a:rPr lang="ja-jp" sz="1200" noProof="0"/>
                        <a:t>132 (56.4)</a:t>
                      </a:r>
                    </a:p>
                  </a:txBody>
                  <a:tcPr marL="90000"/>
                </a:tc>
                <a:extLst>
                  <a:ext uri="{0D108BD9-81ED-4DB2-BD59-A6C34878D82A}">
                    <a16:rowId xmlns:a16="http://schemas.microsoft.com/office/drawing/2014/main" val="3093402527"/>
                  </a:ext>
                </a:extLst>
              </a:tr>
              <a:tr h="0">
                <a:tc>
                  <a:txBody>
                    <a:bodyPr/>
                    <a:lstStyle/>
                    <a:p>
                      <a:pPr marL="88900" indent="0" rtl="0"/>
                      <a:r>
                        <a:rPr lang="ja-jp" sz="1200" b="0">
                          <a:latin typeface="+mn-lt"/>
                        </a:rPr>
                        <a:t>mOS、月数(95%CI)</a:t>
                      </a:r>
                    </a:p>
                  </a:txBody>
                  <a:tcPr marL="90000"/>
                </a:tc>
                <a:tc>
                  <a:txBody>
                    <a:bodyPr/>
                    <a:lstStyle/>
                    <a:p>
                      <a:pPr algn="ctr" rtl="0"/>
                      <a:r>
                        <a:rPr lang="ja-jp" sz="1200" noProof="0"/>
                        <a:t>14.6 (12.4、16.0)</a:t>
                      </a:r>
                    </a:p>
                  </a:txBody>
                  <a:tcPr marL="90000"/>
                </a:tc>
                <a:tc>
                  <a:txBody>
                    <a:bodyPr/>
                    <a:lstStyle/>
                    <a:p>
                      <a:pPr algn="ctr" rtl="0"/>
                      <a:r>
                        <a:rPr lang="ja-jp" sz="1200" noProof="0"/>
                        <a:t>12.3 (10.7、14.0)</a:t>
                      </a:r>
                    </a:p>
                  </a:txBody>
                  <a:tcPr marL="90000"/>
                </a:tc>
                <a:extLst>
                  <a:ext uri="{0D108BD9-81ED-4DB2-BD59-A6C34878D82A}">
                    <a16:rowId xmlns:a16="http://schemas.microsoft.com/office/drawing/2014/main" val="938311612"/>
                  </a:ext>
                </a:extLst>
              </a:tr>
              <a:tr h="0">
                <a:tc>
                  <a:txBody>
                    <a:bodyPr/>
                    <a:lstStyle/>
                    <a:p>
                      <a:pPr marL="88900" indent="0" rtl="0"/>
                      <a:r>
                        <a:rPr lang="ja-jp" sz="1200" b="0" noProof="0">
                          <a:latin typeface="+mn-lt"/>
                        </a:rPr>
                        <a:t>HR</a:t>
                      </a:r>
                    </a:p>
                  </a:txBody>
                  <a:tcPr marL="90000"/>
                </a:tc>
                <a:tc gridSpan="2">
                  <a:txBody>
                    <a:bodyPr/>
                    <a:lstStyle/>
                    <a:p>
                      <a:pPr algn="ctr" rtl="0"/>
                      <a:r>
                        <a:rPr lang="ja-jp" sz="1200" noProof="0"/>
                        <a:t>0.84 (0.68、1.05)</a:t>
                      </a:r>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3113293845"/>
                  </a:ext>
                </a:extLst>
              </a:tr>
              <a:tr h="0">
                <a:tc gridSpan="3">
                  <a:txBody>
                    <a:bodyPr/>
                    <a:lstStyle/>
                    <a:p>
                      <a:pPr rtl="0"/>
                      <a:r>
                        <a:rPr lang="ja-jp" sz="1200" b="0" noProof="0">
                          <a:latin typeface="+mn-lt"/>
                        </a:rPr>
                        <a:t>感度解析、Dato-DXd群のドセタキセル</a:t>
                      </a:r>
                    </a:p>
                  </a:txBody>
                  <a:tcPr marL="90000"/>
                </a:tc>
                <a:tc hMerge="1">
                  <a:txBody>
                    <a:bodyPr/>
                    <a:lstStyle/>
                    <a:p>
                      <a:pPr algn="ctr" rtl="0"/>
                      <a:endParaRPr lang="en-US" sz="1200" noProof="0" dirty="0"/>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919345016"/>
                  </a:ext>
                </a:extLst>
              </a:tr>
              <a:tr h="0">
                <a:tc>
                  <a:txBody>
                    <a:bodyPr/>
                    <a:lstStyle/>
                    <a:p>
                      <a:pPr marL="88900" indent="0" rtl="0"/>
                      <a:r>
                        <a:rPr lang="ja-jp" sz="1200" b="0">
                          <a:latin typeface="+mn-lt"/>
                        </a:rPr>
                        <a:t>mOS、月数(95%CI)</a:t>
                      </a:r>
                    </a:p>
                  </a:txBody>
                  <a:tcPr marL="90000"/>
                </a:tc>
                <a:tc>
                  <a:txBody>
                    <a:bodyPr/>
                    <a:lstStyle/>
                    <a:p>
                      <a:pPr algn="ctr" rtl="0"/>
                      <a:r>
                        <a:rPr lang="ja-jp" sz="1200" noProof="0"/>
                        <a:t>14.8 (12.1、16.9)</a:t>
                      </a:r>
                    </a:p>
                  </a:txBody>
                  <a:tcPr marL="90000"/>
                </a:tc>
                <a:tc>
                  <a:txBody>
                    <a:bodyPr/>
                    <a:lstStyle/>
                    <a:p>
                      <a:pPr algn="ctr" rtl="0"/>
                      <a:r>
                        <a:rPr lang="ja-jp" sz="1200" noProof="0"/>
                        <a:t>12.3 (10.7、14.0)</a:t>
                      </a:r>
                    </a:p>
                  </a:txBody>
                  <a:tcPr marL="90000"/>
                </a:tc>
                <a:extLst>
                  <a:ext uri="{0D108BD9-81ED-4DB2-BD59-A6C34878D82A}">
                    <a16:rowId xmlns:a16="http://schemas.microsoft.com/office/drawing/2014/main" val="347887180"/>
                  </a:ext>
                </a:extLst>
              </a:tr>
              <a:tr h="0">
                <a:tc>
                  <a:txBody>
                    <a:bodyPr/>
                    <a:lstStyle/>
                    <a:p>
                      <a:pPr marL="88900" indent="0" rtl="0"/>
                      <a:r>
                        <a:rPr lang="ja-jp" sz="1200" b="0" noProof="0">
                          <a:latin typeface="+mn-lt"/>
                        </a:rPr>
                        <a:t>HR</a:t>
                      </a:r>
                    </a:p>
                  </a:txBody>
                  <a:tcPr marL="90000"/>
                </a:tc>
                <a:tc gridSpan="2">
                  <a:txBody>
                    <a:bodyPr/>
                    <a:lstStyle/>
                    <a:p>
                      <a:pPr algn="ctr" rtl="0"/>
                      <a:r>
                        <a:rPr lang="ja-jp" sz="1200" noProof="0"/>
                        <a:t>0.84 (0.66、1.07)</a:t>
                      </a:r>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1479514032"/>
                  </a:ext>
                </a:extLst>
              </a:tr>
              <a:tr h="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感度解析、両群における治療後のすべての抗がん剤治療</a:t>
                      </a:r>
                    </a:p>
                  </a:txBody>
                  <a:tcPr marL="90000"/>
                </a:tc>
                <a:tc hMerge="1">
                  <a:txBody>
                    <a:bodyPr/>
                    <a:lstStyle/>
                    <a:p>
                      <a:pPr algn="ctr" rtl="0"/>
                      <a:endParaRPr lang="en-US" sz="1200" noProof="0" dirty="0"/>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97792970"/>
                  </a:ext>
                </a:extLst>
              </a:tr>
              <a:tr h="0">
                <a:tc>
                  <a:txBody>
                    <a:bodyPr/>
                    <a:lstStyle/>
                    <a:p>
                      <a:pPr marL="88900" indent="0" rtl="0"/>
                      <a:r>
                        <a:rPr lang="ja-jp" sz="1200" b="0">
                          <a:latin typeface="+mn-lt"/>
                        </a:rPr>
                        <a:t>mOS、月数(95%CI)</a:t>
                      </a:r>
                    </a:p>
                  </a:txBody>
                  <a:tcPr marL="90000"/>
                </a:tc>
                <a:tc>
                  <a:txBody>
                    <a:bodyPr/>
                    <a:lstStyle/>
                    <a:p>
                      <a:pPr algn="ctr" rtl="0"/>
                      <a:r>
                        <a:rPr lang="ja-jp" sz="1200" noProof="0"/>
                        <a:t>12.1 (7.5、17.3)</a:t>
                      </a:r>
                    </a:p>
                  </a:txBody>
                  <a:tcPr marL="90000"/>
                </a:tc>
                <a:tc>
                  <a:txBody>
                    <a:bodyPr/>
                    <a:lstStyle/>
                    <a:p>
                      <a:pPr algn="ctr" rtl="0"/>
                      <a:r>
                        <a:rPr lang="ja-jp" sz="1200" noProof="0"/>
                        <a:t>9.6 (7.5、13.0)</a:t>
                      </a:r>
                    </a:p>
                  </a:txBody>
                  <a:tcPr marL="90000"/>
                </a:tc>
                <a:extLst>
                  <a:ext uri="{0D108BD9-81ED-4DB2-BD59-A6C34878D82A}">
                    <a16:rowId xmlns:a16="http://schemas.microsoft.com/office/drawing/2014/main" val="3297105367"/>
                  </a:ext>
                </a:extLst>
              </a:tr>
              <a:tr h="0">
                <a:tc>
                  <a:txBody>
                    <a:bodyPr/>
                    <a:lstStyle/>
                    <a:p>
                      <a:pPr marL="88900" indent="0" rtl="0"/>
                      <a:r>
                        <a:rPr lang="ja-jp" sz="1200" b="0" noProof="0">
                          <a:latin typeface="+mn-lt"/>
                        </a:rPr>
                        <a:t>HR</a:t>
                      </a:r>
                    </a:p>
                  </a:txBody>
                  <a:tcPr marL="90000"/>
                </a:tc>
                <a:tc gridSpan="2">
                  <a:txBody>
                    <a:bodyPr/>
                    <a:lstStyle/>
                    <a:p>
                      <a:pPr algn="ctr" rtl="0"/>
                      <a:r>
                        <a:rPr lang="ja-jp" sz="1200" noProof="0"/>
                        <a:t>0.79 (0.54、1.15)</a:t>
                      </a:r>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3234352090"/>
                  </a:ext>
                </a:extLst>
              </a:tr>
            </a:tbl>
          </a:graphicData>
        </a:graphic>
      </p:graphicFrame>
      <p:graphicFrame>
        <p:nvGraphicFramePr>
          <p:cNvPr id="3" name="Table 3">
            <a:extLst>
              <a:ext uri="{FF2B5EF4-FFF2-40B4-BE49-F238E27FC236}">
                <a16:creationId xmlns:a16="http://schemas.microsoft.com/office/drawing/2014/main" id="{66118643-48A4-B861-8F69-8C5879B790FD}"/>
              </a:ext>
            </a:extLst>
          </p:cNvPr>
          <p:cNvGraphicFramePr>
            <a:graphicFrameLocks noGrp="1"/>
          </p:cNvGraphicFramePr>
          <p:nvPr>
            <p:extLst>
              <p:ext uri="{D42A27DB-BD31-4B8C-83A1-F6EECF244321}">
                <p14:modId xmlns:p14="http://schemas.microsoft.com/office/powerpoint/2010/main" val="2109120355"/>
              </p:ext>
            </p:extLst>
          </p:nvPr>
        </p:nvGraphicFramePr>
        <p:xfrm>
          <a:off x="6942762" y="1628335"/>
          <a:ext cx="4381308" cy="2377440"/>
        </p:xfrm>
        <a:graphic>
          <a:graphicData uri="http://schemas.openxmlformats.org/drawingml/2006/table">
            <a:tbl>
              <a:tblPr firstRow="1" bandRow="1">
                <a:tableStyleId>{69012ECD-51FC-41F1-AA8D-1B2483CD663E}</a:tableStyleId>
              </a:tblPr>
              <a:tblGrid>
                <a:gridCol w="1700678">
                  <a:extLst>
                    <a:ext uri="{9D8B030D-6E8A-4147-A177-3AD203B41FA5}">
                      <a16:colId xmlns:a16="http://schemas.microsoft.com/office/drawing/2014/main" val="1987913234"/>
                    </a:ext>
                  </a:extLst>
                </a:gridCol>
                <a:gridCol w="1340315">
                  <a:extLst>
                    <a:ext uri="{9D8B030D-6E8A-4147-A177-3AD203B41FA5}">
                      <a16:colId xmlns:a16="http://schemas.microsoft.com/office/drawing/2014/main" val="2996158103"/>
                    </a:ext>
                  </a:extLst>
                </a:gridCol>
                <a:gridCol w="1340315">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TRAE、n (%)</a:t>
                      </a:r>
                    </a:p>
                  </a:txBody>
                  <a:tcPr marL="90000" anchor="b"/>
                </a:tc>
                <a:tc>
                  <a:txBody>
                    <a:bodyPr/>
                    <a:lstStyle/>
                    <a:p>
                      <a:pPr algn="ctr" rtl="0"/>
                      <a:r>
                        <a:rPr lang="ja-jp" sz="1200" b="1" noProof="0">
                          <a:solidFill>
                            <a:schemeClr val="tx2"/>
                          </a:solidFill>
                        </a:rPr>
                        <a:t>Dato-DXd</a:t>
                      </a:r>
                    </a:p>
                    <a:p>
                      <a:pPr algn="ctr" rtl="0"/>
                      <a:r>
                        <a:rPr lang="ja-jp" sz="1200" b="1" noProof="0">
                          <a:solidFill>
                            <a:schemeClr val="tx2"/>
                          </a:solidFill>
                        </a:rPr>
                        <a:t>(n=297)</a:t>
                      </a:r>
                    </a:p>
                  </a:txBody>
                  <a:tcPr anchor="b"/>
                </a:tc>
                <a:tc>
                  <a:txBody>
                    <a:bodyPr/>
                    <a:lstStyle/>
                    <a:p>
                      <a:pPr algn="ctr" rtl="0"/>
                      <a:r>
                        <a:rPr lang="ja-jp" sz="1200" b="1" noProof="0">
                          <a:solidFill>
                            <a:schemeClr val="tx2"/>
                          </a:solidFill>
                        </a:rPr>
                        <a:t>ドセタキセル</a:t>
                      </a:r>
                    </a:p>
                    <a:p>
                      <a:pPr algn="ctr" rtl="0"/>
                      <a:r>
                        <a:rPr lang="ja-jp" sz="1200" b="1" noProof="0">
                          <a:solidFill>
                            <a:schemeClr val="tx2"/>
                          </a:solidFill>
                        </a:rPr>
                        <a:t>(n=290)</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a:tc>
                <a:tc>
                  <a:txBody>
                    <a:bodyPr/>
                    <a:lstStyle/>
                    <a:p>
                      <a:pPr algn="ctr" rtl="0"/>
                      <a:r>
                        <a:rPr lang="ja-jp" sz="1200" noProof="0"/>
                        <a:t>260 (88)</a:t>
                      </a:r>
                    </a:p>
                  </a:txBody>
                  <a:tcPr marL="90000"/>
                </a:tc>
                <a:tc>
                  <a:txBody>
                    <a:bodyPr/>
                    <a:lstStyle/>
                    <a:p>
                      <a:pPr algn="ctr" rtl="0"/>
                      <a:r>
                        <a:rPr lang="ja-jp" sz="1200" noProof="0"/>
                        <a:t>252 (87)</a:t>
                      </a:r>
                    </a:p>
                  </a:txBody>
                  <a:tcPr marL="90000"/>
                </a:tc>
                <a:extLst>
                  <a:ext uri="{0D108BD9-81ED-4DB2-BD59-A6C34878D82A}">
                    <a16:rowId xmlns:a16="http://schemas.microsoft.com/office/drawing/2014/main" val="3093402527"/>
                  </a:ext>
                </a:extLst>
              </a:tr>
              <a:tr h="0">
                <a:tc>
                  <a:txBody>
                    <a:bodyPr/>
                    <a:lstStyle/>
                    <a:p>
                      <a:pPr marL="88900" indent="0" rtl="0"/>
                      <a:r>
                        <a:rPr lang="ja-jp" sz="1200" b="0">
                          <a:latin typeface="+mn-lt"/>
                        </a:rPr>
                        <a:t>グレード3以上</a:t>
                      </a:r>
                    </a:p>
                  </a:txBody>
                  <a:tcPr marL="90000"/>
                </a:tc>
                <a:tc>
                  <a:txBody>
                    <a:bodyPr/>
                    <a:lstStyle/>
                    <a:p>
                      <a:pPr algn="ctr" rtl="0"/>
                      <a:r>
                        <a:rPr lang="ja-jp" sz="1200" noProof="0"/>
                        <a:t>76 (26)</a:t>
                      </a:r>
                    </a:p>
                  </a:txBody>
                  <a:tcPr marL="90000"/>
                </a:tc>
                <a:tc>
                  <a:txBody>
                    <a:bodyPr/>
                    <a:lstStyle/>
                    <a:p>
                      <a:pPr algn="ctr" rtl="0"/>
                      <a:r>
                        <a:rPr lang="ja-jp" sz="1200" noProof="0"/>
                        <a:t>122 (42)</a:t>
                      </a:r>
                    </a:p>
                  </a:txBody>
                  <a:tcPr marL="90000"/>
                </a:tc>
                <a:extLst>
                  <a:ext uri="{0D108BD9-81ED-4DB2-BD59-A6C34878D82A}">
                    <a16:rowId xmlns:a16="http://schemas.microsoft.com/office/drawing/2014/main" val="347887180"/>
                  </a:ext>
                </a:extLst>
              </a:tr>
              <a:tr h="0">
                <a:tc>
                  <a:txBody>
                    <a:bodyPr/>
                    <a:lstStyle/>
                    <a:p>
                      <a:pPr marL="0" indent="0" rtl="0"/>
                      <a:r>
                        <a:rPr lang="ja-jp" sz="1200" b="0">
                          <a:latin typeface="+mn-lt"/>
                        </a:rPr>
                        <a:t>用量の減量に至った</a:t>
                      </a:r>
                    </a:p>
                  </a:txBody>
                  <a:tcPr marL="90000"/>
                </a:tc>
                <a:tc>
                  <a:txBody>
                    <a:bodyPr/>
                    <a:lstStyle/>
                    <a:p>
                      <a:pPr algn="ctr" rtl="0"/>
                      <a:r>
                        <a:rPr lang="ja-jp" sz="1200" noProof="0"/>
                        <a:t>60 (20)</a:t>
                      </a:r>
                    </a:p>
                  </a:txBody>
                  <a:tcPr marL="90000"/>
                </a:tc>
                <a:tc>
                  <a:txBody>
                    <a:bodyPr/>
                    <a:lstStyle/>
                    <a:p>
                      <a:pPr algn="ctr" rtl="0"/>
                      <a:r>
                        <a:rPr lang="ja-jp" sz="1200" noProof="0"/>
                        <a:t>86 (30)</a:t>
                      </a:r>
                    </a:p>
                  </a:txBody>
                  <a:tcPr marL="90000"/>
                </a:tc>
                <a:extLst>
                  <a:ext uri="{0D108BD9-81ED-4DB2-BD59-A6C34878D82A}">
                    <a16:rowId xmlns:a16="http://schemas.microsoft.com/office/drawing/2014/main" val="3297105367"/>
                  </a:ext>
                </a:extLst>
              </a:tr>
              <a:tr h="0">
                <a:tc>
                  <a:txBody>
                    <a:bodyPr/>
                    <a:lstStyle/>
                    <a:p>
                      <a:pPr marL="0" indent="0" rtl="0"/>
                      <a:r>
                        <a:rPr lang="ja-jp" sz="1200" b="0">
                          <a:latin typeface="+mn-lt"/>
                        </a:rPr>
                        <a:t>中止に至った</a:t>
                      </a:r>
                    </a:p>
                  </a:txBody>
                  <a:tcPr marL="90000"/>
                </a:tc>
                <a:tc>
                  <a:txBody>
                    <a:bodyPr/>
                    <a:lstStyle/>
                    <a:p>
                      <a:pPr algn="ctr" rtl="0"/>
                      <a:r>
                        <a:rPr lang="ja-jp" sz="1200" noProof="0"/>
                        <a:t>24 (8)</a:t>
                      </a:r>
                    </a:p>
                  </a:txBody>
                  <a:tcPr marL="90000"/>
                </a:tc>
                <a:tc>
                  <a:txBody>
                    <a:bodyPr/>
                    <a:lstStyle/>
                    <a:p>
                      <a:pPr algn="ctr" rtl="0"/>
                      <a:r>
                        <a:rPr lang="ja-jp" sz="1200" noProof="0"/>
                        <a:t>35 (12)</a:t>
                      </a:r>
                    </a:p>
                  </a:txBody>
                  <a:tcPr marL="90000"/>
                </a:tc>
                <a:extLst>
                  <a:ext uri="{0D108BD9-81ED-4DB2-BD59-A6C34878D82A}">
                    <a16:rowId xmlns:a16="http://schemas.microsoft.com/office/drawing/2014/main" val="3962730524"/>
                  </a:ext>
                </a:extLst>
              </a:tr>
              <a:tr h="0">
                <a:tc>
                  <a:txBody>
                    <a:bodyPr/>
                    <a:lstStyle/>
                    <a:p>
                      <a:pPr marL="0" indent="0" rtl="0"/>
                      <a:r>
                        <a:rPr lang="ja-jp" sz="1200" b="0">
                          <a:latin typeface="+mn-lt"/>
                        </a:rPr>
                        <a:t>死亡に致った</a:t>
                      </a:r>
                    </a:p>
                  </a:txBody>
                  <a:tcPr marL="90000"/>
                </a:tc>
                <a:tc>
                  <a:txBody>
                    <a:bodyPr/>
                    <a:lstStyle/>
                    <a:p>
                      <a:pPr algn="ctr" rtl="0"/>
                      <a:r>
                        <a:rPr lang="ja-jp" sz="1200" noProof="0"/>
                        <a:t>3 (1)</a:t>
                      </a:r>
                    </a:p>
                  </a:txBody>
                  <a:tcPr marL="90000"/>
                </a:tc>
                <a:tc>
                  <a:txBody>
                    <a:bodyPr/>
                    <a:lstStyle/>
                    <a:p>
                      <a:pPr algn="ctr" rtl="0"/>
                      <a:r>
                        <a:rPr lang="ja-jp" sz="1200" noProof="0"/>
                        <a:t>2 (&lt;1)</a:t>
                      </a:r>
                    </a:p>
                  </a:txBody>
                  <a:tcPr marL="90000"/>
                </a:tc>
                <a:extLst>
                  <a:ext uri="{0D108BD9-81ED-4DB2-BD59-A6C34878D82A}">
                    <a16:rowId xmlns:a16="http://schemas.microsoft.com/office/drawing/2014/main" val="1515887314"/>
                  </a:ext>
                </a:extLst>
              </a:tr>
              <a:tr h="0">
                <a:tc>
                  <a:txBody>
                    <a:bodyPr/>
                    <a:lstStyle/>
                    <a:p>
                      <a:pPr marL="0" indent="0" rtl="0"/>
                      <a:r>
                        <a:rPr lang="ja-jp" sz="1200" b="0">
                          <a:latin typeface="+mn-lt"/>
                        </a:rPr>
                        <a:t>重篤</a:t>
                      </a:r>
                    </a:p>
                  </a:txBody>
                  <a:tcPr marL="90000"/>
                </a:tc>
                <a:tc>
                  <a:txBody>
                    <a:bodyPr/>
                    <a:lstStyle/>
                    <a:p>
                      <a:pPr algn="ctr" rtl="0"/>
                      <a:r>
                        <a:rPr lang="ja-jp" sz="1200" noProof="0"/>
                        <a:t>33 (11)</a:t>
                      </a:r>
                    </a:p>
                  </a:txBody>
                  <a:tcPr marL="90000"/>
                </a:tc>
                <a:tc>
                  <a:txBody>
                    <a:bodyPr/>
                    <a:lstStyle/>
                    <a:p>
                      <a:pPr algn="ctr" rtl="0"/>
                      <a:r>
                        <a:rPr lang="ja-jp" sz="1200" noProof="0"/>
                        <a:t>37 (13)</a:t>
                      </a:r>
                    </a:p>
                  </a:txBody>
                  <a:tcPr marL="90000"/>
                </a:tc>
                <a:extLst>
                  <a:ext uri="{0D108BD9-81ED-4DB2-BD59-A6C34878D82A}">
                    <a16:rowId xmlns:a16="http://schemas.microsoft.com/office/drawing/2014/main" val="1507631272"/>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グレード3以上</a:t>
                      </a:r>
                    </a:p>
                  </a:txBody>
                  <a:tcPr marL="90000"/>
                </a:tc>
                <a:tc>
                  <a:txBody>
                    <a:bodyPr/>
                    <a:lstStyle/>
                    <a:p>
                      <a:pPr algn="ctr" rtl="0"/>
                      <a:r>
                        <a:rPr lang="ja-jp" sz="1200" noProof="0"/>
                        <a:t>28 (9)</a:t>
                      </a:r>
                    </a:p>
                  </a:txBody>
                  <a:tcPr marL="90000"/>
                </a:tc>
                <a:tc>
                  <a:txBody>
                    <a:bodyPr/>
                    <a:lstStyle/>
                    <a:p>
                      <a:pPr algn="ctr" rtl="0"/>
                      <a:r>
                        <a:rPr lang="ja-jp" sz="1200" noProof="0"/>
                        <a:t>34 (12)</a:t>
                      </a:r>
                    </a:p>
                  </a:txBody>
                  <a:tcPr marL="90000"/>
                </a:tc>
                <a:extLst>
                  <a:ext uri="{0D108BD9-81ED-4DB2-BD59-A6C34878D82A}">
                    <a16:rowId xmlns:a16="http://schemas.microsoft.com/office/drawing/2014/main" val="2154354092"/>
                  </a:ext>
                </a:extLst>
              </a:tr>
            </a:tbl>
          </a:graphicData>
        </a:graphic>
      </p:graphicFrame>
    </p:spTree>
    <p:extLst>
      <p:ext uri="{BB962C8B-B14F-4D97-AF65-F5344CB8AC3E}">
        <p14:creationId xmlns:p14="http://schemas.microsoft.com/office/powerpoint/2010/main" val="28950656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OA08.05：治療歴のある進行非扁平上皮NSCLCにおけるツサミタマブ・ラブタシンとドセタキセルの比較：第Ⅲ相CARMEN-LC03試験の結果 - Besse B、他</a:t>
            </a:r>
          </a:p>
        </p:txBody>
      </p:sp>
      <p:sp>
        <p:nvSpPr>
          <p:cNvPr id="20" name="Text Placeholder 19">
            <a:extLst>
              <a:ext uri="{FF2B5EF4-FFF2-40B4-BE49-F238E27FC236}">
                <a16:creationId xmlns:a16="http://schemas.microsoft.com/office/drawing/2014/main" id="{69599E70-75C0-7F43-E82A-0828AB5E3176}"/>
              </a:ext>
            </a:extLst>
          </p:cNvPr>
          <p:cNvSpPr>
            <a:spLocks noGrp="1"/>
          </p:cNvSpPr>
          <p:nvPr>
            <p:ph type="body" sz="quarter" idx="10"/>
          </p:nvPr>
        </p:nvSpPr>
        <p:spPr/>
        <p:txBody>
          <a:bodyPr rtlCol="0"/>
          <a:lstStyle/>
          <a:p>
            <a:pPr rtl="0"/>
            <a:r>
              <a:rPr lang="en-gb" baseline="30000" dirty="0"/>
              <a:t>*</a:t>
            </a:r>
            <a:r>
              <a:rPr lang="en-gb" dirty="0"/>
              <a:t>IHCで評価した腫瘍細胞の50%以上に2+以上の強度が認められる</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非扁平上皮NSCLC患者を対象とした第Ⅲ相CARMEN-LC03試験において、ツサミタマブ・ラブタシンをドセタキセルと比較し、有効性と安全性を評価すること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a:t>Besse B、他J Thorac Oncol 2024年；19（補遺）：抄録番号 OA08.05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二重主要評価項目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PFS（IRC）、OS</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ORR、DoR、HRQoL、安全性</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33663" y="2893566"/>
            <a:ext cx="662147" cy="545574"/>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1517" y="4162057"/>
            <a:ext cx="706439" cy="545575"/>
          </a:xfrm>
          <a:prstGeom prst="bentConnector2">
            <a:avLst/>
          </a:prstGeom>
          <a:noFill/>
          <a:ln w="38100">
            <a:solidFill>
              <a:schemeClr val="bg1"/>
            </a:solidFill>
            <a:miter lim="800000"/>
            <a:headEnd/>
            <a:tailEnd type="triangle" w="med" len="med"/>
          </a:ln>
        </p:spPr>
      </p:cxn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153068" y="3238593"/>
            <a:ext cx="5617181"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Arial"/>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latin typeface="Arial"/>
                <a:sym typeface="Calibri"/>
              </a:rPr>
              <a:t>ECOG PS (0対1)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latin typeface="Arial"/>
                <a:sym typeface="Calibri"/>
              </a:rPr>
              <a:t>地域（アジア対西ヨーロッパ＋オーストラリア＋北米対世界のその他の地域)</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Arial"/>
                <a:sym typeface="Calibri"/>
              </a:rPr>
              <a:t>ICIの治療歴（逐次対化学療法との併用）</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756607" y="3789526"/>
            <a:ext cx="443544"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040142" y="2645429"/>
            <a:ext cx="3716465"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非扁平上皮NSCLC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プラチナ製剤ベースの化学療法およびICIの治療歴</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CEACAM5の発現</a:t>
            </a:r>
            <a:r>
              <a:rPr lang="en-gb" sz="1600" b="0" i="0" u="none" strike="noStrike" kern="0" cap="none" spc="0" normalizeH="0" baseline="30000" noProof="0">
                <a:ln>
                  <a:noFill/>
                </a:ln>
                <a:solidFill>
                  <a:srgbClr val="FFFFFF"/>
                </a:solidFill>
                <a:effectLst/>
                <a:uLnTx/>
                <a:uFillTx/>
                <a:latin typeface="Arial" panose="020B0604020202020204"/>
                <a:ea typeface="SimSun" pitchFamily="2" charset="-122"/>
                <a:sym typeface="Calibri"/>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ECOG PS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(n=550)</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377697"/>
            <a:ext cx="2921992"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ドセタキセル</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75 mg/m</a:t>
            </a:r>
            <a:r>
              <a:rPr lang="ja-jp"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a:t>
            </a: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(n=225)</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3" y="2424910"/>
            <a:ext cx="2923717"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ツサミタマブ・ラブタシン 100mg/m</a:t>
            </a:r>
            <a:r>
              <a:rPr lang="ja-jp"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2</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2週間毎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(n=225)</a:t>
            </a:r>
          </a:p>
        </p:txBody>
      </p:sp>
    </p:spTree>
    <p:extLst>
      <p:ext uri="{BB962C8B-B14F-4D97-AF65-F5344CB8AC3E}">
        <p14:creationId xmlns:p14="http://schemas.microsoft.com/office/powerpoint/2010/main" val="13512767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OA08.05：治療歴のある進行非扁平上皮NSCLCにおけるツサミタマブ・ラブタシンとドセタキセルの比較：第Ⅲ相CARMEN-LC03試験の結果 - Besse B、他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Besse B、他J Thorac Oncol 2024年；19（補遺）：抄録番号 OA08.05</a:t>
            </a:r>
          </a:p>
        </p:txBody>
      </p:sp>
      <p:sp>
        <p:nvSpPr>
          <p:cNvPr id="3" name="TextBox 2">
            <a:extLst>
              <a:ext uri="{FF2B5EF4-FFF2-40B4-BE49-F238E27FC236}">
                <a16:creationId xmlns:a16="http://schemas.microsoft.com/office/drawing/2014/main" id="{18F0E848-2FC2-F6A5-85BF-217B728D80A7}"/>
              </a:ext>
            </a:extLst>
          </p:cNvPr>
          <p:cNvSpPr txBox="1"/>
          <p:nvPr/>
        </p:nvSpPr>
        <p:spPr>
          <a:xfrm>
            <a:off x="7288334" y="1523765"/>
            <a:ext cx="4263655"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全生存率</a:t>
            </a:r>
          </a:p>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kern="0">
                <a:solidFill>
                  <a:srgbClr val="363636"/>
                </a:solidFill>
                <a:latin typeface="Arial" panose="020B0604020202020204" pitchFamily="34" charset="0"/>
                <a:ea typeface="+mj-ea"/>
                <a:cs typeface="Arial" panose="020B0604020202020204" pitchFamily="34" charset="0"/>
                <a:sym typeface="Helvetica"/>
              </a:rPr>
              <a:t>（最初の中間解析）</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6" name="TextBox 5">
            <a:extLst>
              <a:ext uri="{FF2B5EF4-FFF2-40B4-BE49-F238E27FC236}">
                <a16:creationId xmlns:a16="http://schemas.microsoft.com/office/drawing/2014/main" id="{F0E64997-5C64-8255-758A-8458AA68B378}"/>
              </a:ext>
            </a:extLst>
          </p:cNvPr>
          <p:cNvSpPr txBox="1"/>
          <p:nvPr/>
        </p:nvSpPr>
        <p:spPr>
          <a:xfrm>
            <a:off x="1495649" y="1523765"/>
            <a:ext cx="4263655"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無増悪生存期間</a:t>
            </a:r>
          </a:p>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kern="0">
                <a:solidFill>
                  <a:srgbClr val="363636"/>
                </a:solidFill>
                <a:latin typeface="Arial" panose="020B0604020202020204" pitchFamily="34" charset="0"/>
                <a:ea typeface="+mj-ea"/>
                <a:cs typeface="Arial" panose="020B0604020202020204" pitchFamily="34" charset="0"/>
                <a:sym typeface="Helvetica"/>
              </a:rPr>
              <a:t>(最終事前解析）</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8" name="Table 7">
            <a:extLst>
              <a:ext uri="{FF2B5EF4-FFF2-40B4-BE49-F238E27FC236}">
                <a16:creationId xmlns:a16="http://schemas.microsoft.com/office/drawing/2014/main" id="{071F1594-26E4-B41F-66B0-1C0CE7917839}"/>
              </a:ext>
            </a:extLst>
          </p:cNvPr>
          <p:cNvGraphicFramePr>
            <a:graphicFrameLocks noGrp="1"/>
          </p:cNvGraphicFramePr>
          <p:nvPr>
            <p:extLst>
              <p:ext uri="{D42A27DB-BD31-4B8C-83A1-F6EECF244321}">
                <p14:modId xmlns:p14="http://schemas.microsoft.com/office/powerpoint/2010/main" val="3621277543"/>
              </p:ext>
            </p:extLst>
          </p:nvPr>
        </p:nvGraphicFramePr>
        <p:xfrm>
          <a:off x="1182697" y="2142410"/>
          <a:ext cx="4614241" cy="895268"/>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548808">
                  <a:extLst>
                    <a:ext uri="{9D8B030D-6E8A-4147-A177-3AD203B41FA5}">
                      <a16:colId xmlns:a16="http://schemas.microsoft.com/office/drawing/2014/main" val="3971410762"/>
                    </a:ext>
                  </a:extLst>
                </a:gridCol>
                <a:gridCol w="1548808">
                  <a:extLst>
                    <a:ext uri="{9D8B030D-6E8A-4147-A177-3AD203B41FA5}">
                      <a16:colId xmlns:a16="http://schemas.microsoft.com/office/drawing/2014/main" val="2519347554"/>
                    </a:ext>
                  </a:extLst>
                </a:gridCol>
              </a:tblGrid>
              <a:tr h="246754">
                <a:tc>
                  <a:txBody>
                    <a:bodyPr/>
                    <a:lstStyle/>
                    <a:p>
                      <a:pPr algn="l" rtl="0"/>
                      <a:endParaRPr lang="en-GB" sz="1200" dirty="0">
                        <a:solidFill>
                          <a:srgbClr val="363636"/>
                        </a:solidFill>
                      </a:endParaRPr>
                    </a:p>
                  </a:txBody>
                  <a:tcPr marL="36000" marR="36000" marT="18000" marB="18000" anchor="ctr"/>
                </a:tc>
                <a:tc>
                  <a:txBody>
                    <a:bodyPr/>
                    <a:lstStyle/>
                    <a:p>
                      <a:pPr algn="ctr" rtl="0"/>
                      <a:r>
                        <a:rPr lang="ja-jp" sz="1200">
                          <a:solidFill>
                            <a:schemeClr val="tx2"/>
                          </a:solidFill>
                        </a:rPr>
                        <a:t>ツサミタマブ</a:t>
                      </a:r>
                      <a:br>
                        <a:rPr lang="en-GB" sz="1200" dirty="0">
                          <a:solidFill>
                            <a:schemeClr val="tx2"/>
                          </a:solidFill>
                        </a:rPr>
                      </a:br>
                      <a:r>
                        <a:rPr lang="ja-jp" sz="1200">
                          <a:solidFill>
                            <a:schemeClr val="tx2"/>
                          </a:solidFill>
                        </a:rPr>
                        <a:t>(n=194)</a:t>
                      </a:r>
                    </a:p>
                  </a:txBody>
                  <a:tcPr marL="36000" marR="36000" marT="18000" marB="18000" anchor="ctr"/>
                </a:tc>
                <a:tc>
                  <a:txBody>
                    <a:bodyPr/>
                    <a:lstStyle/>
                    <a:p>
                      <a:pPr algn="ctr" rtl="0"/>
                      <a:r>
                        <a:rPr lang="ja-jp" sz="1200">
                          <a:solidFill>
                            <a:schemeClr val="tx2"/>
                          </a:solidFill>
                        </a:rPr>
                        <a:t>ドセタキセル</a:t>
                      </a:r>
                      <a:br>
                        <a:rPr lang="en-GB" sz="1200" dirty="0">
                          <a:solidFill>
                            <a:schemeClr val="tx2"/>
                          </a:solidFill>
                        </a:rPr>
                      </a:br>
                      <a:r>
                        <a:rPr lang="ja-jp" sz="1200">
                          <a:solidFill>
                            <a:schemeClr val="tx2"/>
                          </a:solidFill>
                        </a:rPr>
                        <a:t>(n=195)</a:t>
                      </a:r>
                    </a:p>
                  </a:txBody>
                  <a:tcPr marL="36000" marR="36000" marT="18000" marB="18000" anchor="ctr"/>
                </a:tc>
                <a:extLst>
                  <a:ext uri="{0D108BD9-81ED-4DB2-BD59-A6C34878D82A}">
                    <a16:rowId xmlns:a16="http://schemas.microsoft.com/office/drawing/2014/main" val="4244728842"/>
                  </a:ext>
                </a:extLst>
              </a:tr>
              <a:tr h="246754">
                <a:tc>
                  <a:txBody>
                    <a:bodyPr/>
                    <a:lstStyle/>
                    <a:p>
                      <a:pPr algn="l" rtl="0"/>
                      <a:r>
                        <a:rPr lang="ja-jp" sz="1200">
                          <a:solidFill>
                            <a:srgbClr val="363636"/>
                          </a:solidFill>
                        </a:rPr>
                        <a:t>mPFS、月数 (95%CI)</a:t>
                      </a:r>
                    </a:p>
                  </a:txBody>
                  <a:tcPr marL="36000" marR="36000" marT="18000" marB="18000" anchor="ctr"/>
                </a:tc>
                <a:tc>
                  <a:txBody>
                    <a:bodyPr/>
                    <a:lstStyle/>
                    <a:p>
                      <a:pPr algn="ctr" rtl="0"/>
                      <a:r>
                        <a:rPr lang="ja-jp" sz="1200">
                          <a:solidFill>
                            <a:srgbClr val="363636"/>
                          </a:solidFill>
                        </a:rPr>
                        <a:t>5.4 (3.7、7.0)</a:t>
                      </a:r>
                      <a:endParaRPr lang="en-GB" sz="1200" dirty="0">
                        <a:solidFill>
                          <a:srgbClr val="363636"/>
                        </a:solidFill>
                      </a:endParaRP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5.9 (5.5、7.4)</a:t>
                      </a:r>
                    </a:p>
                  </a:txBody>
                  <a:tcPr marL="36000" marR="36000" marT="18000" marB="18000" anchor="ctr"/>
                </a:tc>
                <a:extLst>
                  <a:ext uri="{0D108BD9-81ED-4DB2-BD59-A6C34878D82A}">
                    <a16:rowId xmlns:a16="http://schemas.microsoft.com/office/drawing/2014/main" val="137895593"/>
                  </a:ext>
                </a:extLst>
              </a:tr>
              <a:tr h="246754">
                <a:tc>
                  <a:txBody>
                    <a:bodyPr/>
                    <a:lstStyle/>
                    <a:p>
                      <a:pPr algn="l" rtl="0"/>
                      <a:r>
                        <a:rPr lang="ja-jp" sz="1200">
                          <a:solidFill>
                            <a:srgbClr val="363636"/>
                          </a:solidFill>
                        </a:rPr>
                        <a:t>HR（95％CI）；p値</a:t>
                      </a:r>
                    </a:p>
                  </a:txBody>
                  <a:tcPr marL="36000" marR="36000" marT="18000" marB="18000" anchor="ctr"/>
                </a:tc>
                <a:tc gridSpan="2">
                  <a:txBody>
                    <a:bodyPr/>
                    <a:lstStyle/>
                    <a:p>
                      <a:pPr algn="ctr" rtl="0"/>
                      <a:r>
                        <a:rPr lang="ja-jp" sz="1200">
                          <a:solidFill>
                            <a:srgbClr val="363636"/>
                          </a:solidFill>
                        </a:rPr>
                        <a:t>1.14 (0.86、1.51)；0.8204</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9" name="TextBox 8">
            <a:extLst>
              <a:ext uri="{FF2B5EF4-FFF2-40B4-BE49-F238E27FC236}">
                <a16:creationId xmlns:a16="http://schemas.microsoft.com/office/drawing/2014/main" id="{6BB8D1B7-7422-21D4-C050-E4C3346FFE59}"/>
              </a:ext>
            </a:extLst>
          </p:cNvPr>
          <p:cNvSpPr txBox="1"/>
          <p:nvPr/>
        </p:nvSpPr>
        <p:spPr>
          <a:xfrm>
            <a:off x="156177" y="5412765"/>
            <a:ext cx="2023311" cy="276999"/>
          </a:xfrm>
          <a:prstGeom prst="rect">
            <a:avLst/>
          </a:prstGeom>
          <a:noFill/>
        </p:spPr>
        <p:txBody>
          <a:bodyPr wrap="none" rtlCol="0">
            <a:spAutoFit/>
          </a:bodyPr>
          <a:lstStyle/>
          <a:p>
            <a:pPr algn="r" rtl="0"/>
            <a:r>
              <a:rPr lang="ja-jp" sz="1200" dirty="0">
                <a:solidFill>
                  <a:schemeClr val="tx1"/>
                </a:solidFill>
              </a:rPr>
              <a:t>リスクに晒されていた患者数</a:t>
            </a:r>
            <a:endParaRPr lang="en-GB" sz="1200" dirty="0">
              <a:solidFill>
                <a:schemeClr val="tx1"/>
              </a:solidFill>
            </a:endParaRPr>
          </a:p>
        </p:txBody>
      </p:sp>
      <p:sp>
        <p:nvSpPr>
          <p:cNvPr id="10" name="Freeform 21">
            <a:extLst>
              <a:ext uri="{FF2B5EF4-FFF2-40B4-BE49-F238E27FC236}">
                <a16:creationId xmlns:a16="http://schemas.microsoft.com/office/drawing/2014/main" id="{654C01AE-2147-522F-B4F6-760DC149507F}"/>
              </a:ext>
            </a:extLst>
          </p:cNvPr>
          <p:cNvSpPr>
            <a:spLocks/>
          </p:cNvSpPr>
          <p:nvPr/>
        </p:nvSpPr>
        <p:spPr bwMode="auto">
          <a:xfrm>
            <a:off x="1112280" y="3184677"/>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11" name="Group 10">
            <a:extLst>
              <a:ext uri="{FF2B5EF4-FFF2-40B4-BE49-F238E27FC236}">
                <a16:creationId xmlns:a16="http://schemas.microsoft.com/office/drawing/2014/main" id="{942C82E0-5D36-7E38-98D7-3CF4344828BD}"/>
              </a:ext>
            </a:extLst>
          </p:cNvPr>
          <p:cNvGrpSpPr/>
          <p:nvPr/>
        </p:nvGrpSpPr>
        <p:grpSpPr>
          <a:xfrm>
            <a:off x="492718" y="3053093"/>
            <a:ext cx="614606" cy="2212262"/>
            <a:chOff x="4724332" y="1303112"/>
            <a:chExt cx="591987" cy="2897337"/>
          </a:xfrm>
        </p:grpSpPr>
        <p:sp>
          <p:nvSpPr>
            <p:cNvPr id="12" name="Line 6">
              <a:extLst>
                <a:ext uri="{FF2B5EF4-FFF2-40B4-BE49-F238E27FC236}">
                  <a16:creationId xmlns:a16="http://schemas.microsoft.com/office/drawing/2014/main" id="{A3ED3249-122B-DA06-83C0-5ED65CF87853}"/>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3" name="Line 7">
              <a:extLst>
                <a:ext uri="{FF2B5EF4-FFF2-40B4-BE49-F238E27FC236}">
                  <a16:creationId xmlns:a16="http://schemas.microsoft.com/office/drawing/2014/main" id="{C6727577-4C37-0FED-137D-8C6BD008BF8B}"/>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4" name="Line 8">
              <a:extLst>
                <a:ext uri="{FF2B5EF4-FFF2-40B4-BE49-F238E27FC236}">
                  <a16:creationId xmlns:a16="http://schemas.microsoft.com/office/drawing/2014/main" id="{1139DD23-E2F0-F783-9FBB-EE6F21CCD78E}"/>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5" name="Line 9">
              <a:extLst>
                <a:ext uri="{FF2B5EF4-FFF2-40B4-BE49-F238E27FC236}">
                  <a16:creationId xmlns:a16="http://schemas.microsoft.com/office/drawing/2014/main" id="{952208C1-47B6-C516-B8B5-456145127234}"/>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10">
              <a:extLst>
                <a:ext uri="{FF2B5EF4-FFF2-40B4-BE49-F238E27FC236}">
                  <a16:creationId xmlns:a16="http://schemas.microsoft.com/office/drawing/2014/main" id="{A5B23CE8-0ACE-E787-C3C7-DDCBA2341659}"/>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11">
              <a:extLst>
                <a:ext uri="{FF2B5EF4-FFF2-40B4-BE49-F238E27FC236}">
                  <a16:creationId xmlns:a16="http://schemas.microsoft.com/office/drawing/2014/main" id="{75823BEF-E9CB-DCC6-C0E5-3FFF27323024}"/>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TextBox 17">
              <a:extLst>
                <a:ext uri="{FF2B5EF4-FFF2-40B4-BE49-F238E27FC236}">
                  <a16:creationId xmlns:a16="http://schemas.microsoft.com/office/drawing/2014/main" id="{8C14BDC2-98D1-8479-8CEE-829D73918D87}"/>
                </a:ext>
              </a:extLst>
            </p:cNvPr>
            <p:cNvSpPr txBox="1"/>
            <p:nvPr/>
          </p:nvSpPr>
          <p:spPr>
            <a:xfrm rot="16200000">
              <a:off x="4055551" y="2646661"/>
              <a:ext cx="1604368" cy="266805"/>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PFS確率</a:t>
              </a:r>
            </a:p>
          </p:txBody>
        </p:sp>
        <p:sp>
          <p:nvSpPr>
            <p:cNvPr id="19" name="TextBox 18">
              <a:extLst>
                <a:ext uri="{FF2B5EF4-FFF2-40B4-BE49-F238E27FC236}">
                  <a16:creationId xmlns:a16="http://schemas.microsoft.com/office/drawing/2014/main" id="{C581E473-FC1A-CA9A-F7FF-789324A14C68}"/>
                </a:ext>
              </a:extLst>
            </p:cNvPr>
            <p:cNvSpPr txBox="1"/>
            <p:nvPr/>
          </p:nvSpPr>
          <p:spPr>
            <a:xfrm>
              <a:off x="4894437" y="1303112"/>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a:t>
              </a:r>
            </a:p>
          </p:txBody>
        </p:sp>
        <p:sp>
          <p:nvSpPr>
            <p:cNvPr id="20" name="TextBox 19">
              <a:extLst>
                <a:ext uri="{FF2B5EF4-FFF2-40B4-BE49-F238E27FC236}">
                  <a16:creationId xmlns:a16="http://schemas.microsoft.com/office/drawing/2014/main" id="{5109CDF2-014F-E4F1-A650-B29814EAAF41}"/>
                </a:ext>
              </a:extLst>
            </p:cNvPr>
            <p:cNvSpPr txBox="1"/>
            <p:nvPr/>
          </p:nvSpPr>
          <p:spPr>
            <a:xfrm>
              <a:off x="4894443" y="1827249"/>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0.8</a:t>
              </a:r>
            </a:p>
          </p:txBody>
        </p:sp>
        <p:sp>
          <p:nvSpPr>
            <p:cNvPr id="21" name="TextBox 20">
              <a:extLst>
                <a:ext uri="{FF2B5EF4-FFF2-40B4-BE49-F238E27FC236}">
                  <a16:creationId xmlns:a16="http://schemas.microsoft.com/office/drawing/2014/main" id="{88E5C764-899F-0C66-468D-89AC2A3D197A}"/>
                </a:ext>
              </a:extLst>
            </p:cNvPr>
            <p:cNvSpPr txBox="1"/>
            <p:nvPr/>
          </p:nvSpPr>
          <p:spPr>
            <a:xfrm>
              <a:off x="4894443" y="2325779"/>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0.6</a:t>
              </a:r>
            </a:p>
          </p:txBody>
        </p:sp>
        <p:sp>
          <p:nvSpPr>
            <p:cNvPr id="22" name="TextBox 21">
              <a:extLst>
                <a:ext uri="{FF2B5EF4-FFF2-40B4-BE49-F238E27FC236}">
                  <a16:creationId xmlns:a16="http://schemas.microsoft.com/office/drawing/2014/main" id="{2B7CEE51-89C9-D67C-B6EC-B5A3D627F266}"/>
                </a:ext>
              </a:extLst>
            </p:cNvPr>
            <p:cNvSpPr txBox="1"/>
            <p:nvPr/>
          </p:nvSpPr>
          <p:spPr>
            <a:xfrm>
              <a:off x="4894443" y="2840431"/>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0.4</a:t>
              </a:r>
            </a:p>
          </p:txBody>
        </p:sp>
        <p:sp>
          <p:nvSpPr>
            <p:cNvPr id="23" name="TextBox 22">
              <a:extLst>
                <a:ext uri="{FF2B5EF4-FFF2-40B4-BE49-F238E27FC236}">
                  <a16:creationId xmlns:a16="http://schemas.microsoft.com/office/drawing/2014/main" id="{34574E8C-0B4A-0C46-F5E4-E53D67BC635C}"/>
                </a:ext>
              </a:extLst>
            </p:cNvPr>
            <p:cNvSpPr txBox="1"/>
            <p:nvPr/>
          </p:nvSpPr>
          <p:spPr>
            <a:xfrm>
              <a:off x="4894443" y="3344337"/>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0.2</a:t>
              </a:r>
            </a:p>
          </p:txBody>
        </p:sp>
        <p:sp>
          <p:nvSpPr>
            <p:cNvPr id="24" name="TextBox 23">
              <a:extLst>
                <a:ext uri="{FF2B5EF4-FFF2-40B4-BE49-F238E27FC236}">
                  <a16:creationId xmlns:a16="http://schemas.microsoft.com/office/drawing/2014/main" id="{6D837EA4-359A-1156-53EB-77E7F2F0E81A}"/>
                </a:ext>
              </a:extLst>
            </p:cNvPr>
            <p:cNvSpPr txBox="1"/>
            <p:nvPr/>
          </p:nvSpPr>
          <p:spPr>
            <a:xfrm>
              <a:off x="5022692" y="3853610"/>
              <a:ext cx="269625"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25" name="TextBox 24">
            <a:extLst>
              <a:ext uri="{FF2B5EF4-FFF2-40B4-BE49-F238E27FC236}">
                <a16:creationId xmlns:a16="http://schemas.microsoft.com/office/drawing/2014/main" id="{47ACF1A6-0307-862A-4C4D-6BAF7403762B}"/>
              </a:ext>
            </a:extLst>
          </p:cNvPr>
          <p:cNvSpPr txBox="1"/>
          <p:nvPr/>
        </p:nvSpPr>
        <p:spPr>
          <a:xfrm>
            <a:off x="3185935" y="5444062"/>
            <a:ext cx="1116010"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latin typeface="Arial" panose="020B0604020202020204" pitchFamily="34" charset="0"/>
                <a:cs typeface="Arial" panose="020B0604020202020204" pitchFamily="34" charset="0"/>
              </a:rPr>
              <a:t>期間、月</a:t>
            </a:r>
          </a:p>
        </p:txBody>
      </p:sp>
      <p:sp>
        <p:nvSpPr>
          <p:cNvPr id="27" name="TextBox 26">
            <a:extLst>
              <a:ext uri="{FF2B5EF4-FFF2-40B4-BE49-F238E27FC236}">
                <a16:creationId xmlns:a16="http://schemas.microsoft.com/office/drawing/2014/main" id="{4F52820F-B53D-F977-2F5F-A8B05337481D}"/>
              </a:ext>
            </a:extLst>
          </p:cNvPr>
          <p:cNvSpPr txBox="1"/>
          <p:nvPr/>
        </p:nvSpPr>
        <p:spPr>
          <a:xfrm>
            <a:off x="261035" y="5737663"/>
            <a:ext cx="899606" cy="627992"/>
          </a:xfrm>
          <a:prstGeom prst="rect">
            <a:avLst/>
          </a:prstGeom>
          <a:noFill/>
        </p:spPr>
        <p:txBody>
          <a:bodyPr wrap="none" rtlCol="0">
            <a:spAutoFit/>
          </a:bodyPr>
          <a:lstStyle/>
          <a:p>
            <a:pPr algn="r" rtl="0">
              <a:lnSpc>
                <a:spcPct val="120000"/>
              </a:lnSpc>
            </a:pPr>
            <a:r>
              <a:rPr lang="ja-jp" sz="1000" dirty="0">
                <a:solidFill>
                  <a:schemeClr val="accent1"/>
                </a:solidFill>
              </a:rPr>
              <a:t>ツサミタマブ・</a:t>
            </a:r>
            <a:br>
              <a:rPr lang="en-GB" altLang="ja-JP" sz="1000" dirty="0">
                <a:solidFill>
                  <a:schemeClr val="accent1"/>
                </a:solidFill>
              </a:rPr>
            </a:br>
            <a:r>
              <a:rPr lang="ja-jp" sz="1000" dirty="0">
                <a:solidFill>
                  <a:schemeClr val="accent1"/>
                </a:solidFill>
              </a:rPr>
              <a:t>ラブタシン</a:t>
            </a:r>
            <a:endParaRPr lang="en-GB" sz="1000" dirty="0">
              <a:solidFill>
                <a:schemeClr val="accent1"/>
              </a:solidFill>
            </a:endParaRPr>
          </a:p>
          <a:p>
            <a:pPr algn="r" rtl="0">
              <a:lnSpc>
                <a:spcPct val="120000"/>
              </a:lnSpc>
            </a:pPr>
            <a:r>
              <a:rPr lang="ja-jp" sz="1000" dirty="0">
                <a:solidFill>
                  <a:schemeClr val="accent2"/>
                </a:solidFill>
              </a:rPr>
              <a:t>ドセタキセル</a:t>
            </a:r>
          </a:p>
        </p:txBody>
      </p:sp>
      <p:cxnSp>
        <p:nvCxnSpPr>
          <p:cNvPr id="30" name="Straight Connector 29">
            <a:extLst>
              <a:ext uri="{FF2B5EF4-FFF2-40B4-BE49-F238E27FC236}">
                <a16:creationId xmlns:a16="http://schemas.microsoft.com/office/drawing/2014/main" id="{34057E6D-26AD-D044-9854-C6A61A598458}"/>
              </a:ext>
            </a:extLst>
          </p:cNvPr>
          <p:cNvCxnSpPr>
            <a:cxnSpLocks/>
          </p:cNvCxnSpPr>
          <p:nvPr/>
        </p:nvCxnSpPr>
        <p:spPr>
          <a:xfrm>
            <a:off x="19188" y="5874291"/>
            <a:ext cx="32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CDFD6A-EF41-6F8F-05A4-BF7895CEB797}"/>
              </a:ext>
            </a:extLst>
          </p:cNvPr>
          <p:cNvCxnSpPr>
            <a:cxnSpLocks/>
          </p:cNvCxnSpPr>
          <p:nvPr/>
        </p:nvCxnSpPr>
        <p:spPr>
          <a:xfrm>
            <a:off x="19188" y="6218517"/>
            <a:ext cx="32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D335089F-8FD0-0F9D-9F2E-99849E63BF51}"/>
              </a:ext>
            </a:extLst>
          </p:cNvPr>
          <p:cNvSpPr txBox="1"/>
          <p:nvPr/>
        </p:nvSpPr>
        <p:spPr>
          <a:xfrm>
            <a:off x="6291948" y="5480104"/>
            <a:ext cx="877163" cy="276999"/>
          </a:xfrm>
          <a:prstGeom prst="rect">
            <a:avLst/>
          </a:prstGeom>
          <a:noFill/>
        </p:spPr>
        <p:txBody>
          <a:bodyPr wrap="none" rtlCol="0">
            <a:spAutoFit/>
          </a:bodyPr>
          <a:lstStyle/>
          <a:p>
            <a:pPr algn="r" rtl="0"/>
            <a:r>
              <a:rPr lang="ja-jp" sz="1200"/>
              <a:t>リスクに晒されていた患者数</a:t>
            </a:r>
            <a:endParaRPr lang="en-GB" sz="1200" dirty="0"/>
          </a:p>
        </p:txBody>
      </p:sp>
      <p:sp>
        <p:nvSpPr>
          <p:cNvPr id="33" name="Freeform 21">
            <a:extLst>
              <a:ext uri="{FF2B5EF4-FFF2-40B4-BE49-F238E27FC236}">
                <a16:creationId xmlns:a16="http://schemas.microsoft.com/office/drawing/2014/main" id="{DA8E0B18-7DF7-0048-873E-63BF1440F045}"/>
              </a:ext>
            </a:extLst>
          </p:cNvPr>
          <p:cNvSpPr>
            <a:spLocks/>
          </p:cNvSpPr>
          <p:nvPr/>
        </p:nvSpPr>
        <p:spPr bwMode="auto">
          <a:xfrm>
            <a:off x="6845858" y="3230751"/>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34" name="Group 33">
            <a:extLst>
              <a:ext uri="{FF2B5EF4-FFF2-40B4-BE49-F238E27FC236}">
                <a16:creationId xmlns:a16="http://schemas.microsoft.com/office/drawing/2014/main" id="{9DC12FAC-85F3-DDE8-502A-F2451B14D486}"/>
              </a:ext>
            </a:extLst>
          </p:cNvPr>
          <p:cNvGrpSpPr/>
          <p:nvPr/>
        </p:nvGrpSpPr>
        <p:grpSpPr>
          <a:xfrm>
            <a:off x="6226295" y="3099167"/>
            <a:ext cx="614607" cy="2212262"/>
            <a:chOff x="4724331" y="1303112"/>
            <a:chExt cx="591988" cy="2897337"/>
          </a:xfrm>
        </p:grpSpPr>
        <p:sp>
          <p:nvSpPr>
            <p:cNvPr id="35" name="Line 6">
              <a:extLst>
                <a:ext uri="{FF2B5EF4-FFF2-40B4-BE49-F238E27FC236}">
                  <a16:creationId xmlns:a16="http://schemas.microsoft.com/office/drawing/2014/main" id="{8821AA42-D72C-9168-86A3-33C90D702402}"/>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6" name="Line 7">
              <a:extLst>
                <a:ext uri="{FF2B5EF4-FFF2-40B4-BE49-F238E27FC236}">
                  <a16:creationId xmlns:a16="http://schemas.microsoft.com/office/drawing/2014/main" id="{2BD3D8BA-59E1-3816-C82A-EA3C1F904184}"/>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7" name="Line 8">
              <a:extLst>
                <a:ext uri="{FF2B5EF4-FFF2-40B4-BE49-F238E27FC236}">
                  <a16:creationId xmlns:a16="http://schemas.microsoft.com/office/drawing/2014/main" id="{E48B10FD-1EFC-8954-D804-D7EFF3C6DF58}"/>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8" name="Line 9">
              <a:extLst>
                <a:ext uri="{FF2B5EF4-FFF2-40B4-BE49-F238E27FC236}">
                  <a16:creationId xmlns:a16="http://schemas.microsoft.com/office/drawing/2014/main" id="{6DC90D83-C969-E670-7876-7784BA8B255B}"/>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9" name="Line 10">
              <a:extLst>
                <a:ext uri="{FF2B5EF4-FFF2-40B4-BE49-F238E27FC236}">
                  <a16:creationId xmlns:a16="http://schemas.microsoft.com/office/drawing/2014/main" id="{C605527B-1BE0-ED5A-1B67-D6E5C663EC9D}"/>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0" name="Line 11">
              <a:extLst>
                <a:ext uri="{FF2B5EF4-FFF2-40B4-BE49-F238E27FC236}">
                  <a16:creationId xmlns:a16="http://schemas.microsoft.com/office/drawing/2014/main" id="{F305FE13-F69D-154C-C435-D6C79F86B4BC}"/>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1" name="TextBox 40">
              <a:extLst>
                <a:ext uri="{FF2B5EF4-FFF2-40B4-BE49-F238E27FC236}">
                  <a16:creationId xmlns:a16="http://schemas.microsoft.com/office/drawing/2014/main" id="{709E8C7A-2980-05BA-7BFA-4D7F9F57C141}"/>
                </a:ext>
              </a:extLst>
            </p:cNvPr>
            <p:cNvSpPr txBox="1"/>
            <p:nvPr/>
          </p:nvSpPr>
          <p:spPr>
            <a:xfrm rot="16200000">
              <a:off x="4105936" y="2646661"/>
              <a:ext cx="1503596" cy="266805"/>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OS確率</a:t>
              </a:r>
            </a:p>
          </p:txBody>
        </p:sp>
        <p:sp>
          <p:nvSpPr>
            <p:cNvPr id="42" name="TextBox 41">
              <a:extLst>
                <a:ext uri="{FF2B5EF4-FFF2-40B4-BE49-F238E27FC236}">
                  <a16:creationId xmlns:a16="http://schemas.microsoft.com/office/drawing/2014/main" id="{7128DF2C-E33C-762A-7589-D6AD76A21798}"/>
                </a:ext>
              </a:extLst>
            </p:cNvPr>
            <p:cNvSpPr txBox="1"/>
            <p:nvPr/>
          </p:nvSpPr>
          <p:spPr>
            <a:xfrm>
              <a:off x="4894437" y="1303112"/>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a:t>
              </a:r>
            </a:p>
          </p:txBody>
        </p:sp>
        <p:sp>
          <p:nvSpPr>
            <p:cNvPr id="43" name="TextBox 42">
              <a:extLst>
                <a:ext uri="{FF2B5EF4-FFF2-40B4-BE49-F238E27FC236}">
                  <a16:creationId xmlns:a16="http://schemas.microsoft.com/office/drawing/2014/main" id="{9826C1A7-02B3-F808-19E9-D7635B1250DB}"/>
                </a:ext>
              </a:extLst>
            </p:cNvPr>
            <p:cNvSpPr txBox="1"/>
            <p:nvPr/>
          </p:nvSpPr>
          <p:spPr>
            <a:xfrm>
              <a:off x="4894443" y="1827249"/>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0.8</a:t>
              </a:r>
            </a:p>
          </p:txBody>
        </p:sp>
        <p:sp>
          <p:nvSpPr>
            <p:cNvPr id="44" name="TextBox 43">
              <a:extLst>
                <a:ext uri="{FF2B5EF4-FFF2-40B4-BE49-F238E27FC236}">
                  <a16:creationId xmlns:a16="http://schemas.microsoft.com/office/drawing/2014/main" id="{06A72257-6FB1-ECE9-63FE-8E9DE479619E}"/>
                </a:ext>
              </a:extLst>
            </p:cNvPr>
            <p:cNvSpPr txBox="1"/>
            <p:nvPr/>
          </p:nvSpPr>
          <p:spPr>
            <a:xfrm>
              <a:off x="4894443" y="2325779"/>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0.6</a:t>
              </a:r>
            </a:p>
          </p:txBody>
        </p:sp>
        <p:sp>
          <p:nvSpPr>
            <p:cNvPr id="45" name="TextBox 44">
              <a:extLst>
                <a:ext uri="{FF2B5EF4-FFF2-40B4-BE49-F238E27FC236}">
                  <a16:creationId xmlns:a16="http://schemas.microsoft.com/office/drawing/2014/main" id="{4DC55909-A2E3-6EB7-ED7A-241F254BE3BF}"/>
                </a:ext>
              </a:extLst>
            </p:cNvPr>
            <p:cNvSpPr txBox="1"/>
            <p:nvPr/>
          </p:nvSpPr>
          <p:spPr>
            <a:xfrm>
              <a:off x="4894443" y="2840431"/>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0.4</a:t>
              </a:r>
            </a:p>
          </p:txBody>
        </p:sp>
        <p:sp>
          <p:nvSpPr>
            <p:cNvPr id="46" name="TextBox 45">
              <a:extLst>
                <a:ext uri="{FF2B5EF4-FFF2-40B4-BE49-F238E27FC236}">
                  <a16:creationId xmlns:a16="http://schemas.microsoft.com/office/drawing/2014/main" id="{C92CF4DE-56C1-3E6D-FD5B-6D775BADDB4D}"/>
                </a:ext>
              </a:extLst>
            </p:cNvPr>
            <p:cNvSpPr txBox="1"/>
            <p:nvPr/>
          </p:nvSpPr>
          <p:spPr>
            <a:xfrm>
              <a:off x="4894443" y="3344337"/>
              <a:ext cx="397866"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0.2</a:t>
              </a:r>
            </a:p>
          </p:txBody>
        </p:sp>
        <p:sp>
          <p:nvSpPr>
            <p:cNvPr id="47" name="TextBox 46">
              <a:extLst>
                <a:ext uri="{FF2B5EF4-FFF2-40B4-BE49-F238E27FC236}">
                  <a16:creationId xmlns:a16="http://schemas.microsoft.com/office/drawing/2014/main" id="{34889046-1B44-0A9E-5254-8E53324EDC29}"/>
                </a:ext>
              </a:extLst>
            </p:cNvPr>
            <p:cNvSpPr txBox="1"/>
            <p:nvPr/>
          </p:nvSpPr>
          <p:spPr>
            <a:xfrm>
              <a:off x="5022692" y="3853610"/>
              <a:ext cx="269625" cy="34683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48" name="TextBox 47">
            <a:extLst>
              <a:ext uri="{FF2B5EF4-FFF2-40B4-BE49-F238E27FC236}">
                <a16:creationId xmlns:a16="http://schemas.microsoft.com/office/drawing/2014/main" id="{6348397B-F324-BB7E-F20A-555103D45B9F}"/>
              </a:ext>
            </a:extLst>
          </p:cNvPr>
          <p:cNvSpPr txBox="1"/>
          <p:nvPr/>
        </p:nvSpPr>
        <p:spPr>
          <a:xfrm>
            <a:off x="8919513" y="5500769"/>
            <a:ext cx="1116010"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latin typeface="Arial" panose="020B0604020202020204" pitchFamily="34" charset="0"/>
                <a:cs typeface="Arial" panose="020B0604020202020204" pitchFamily="34" charset="0"/>
              </a:rPr>
              <a:t>期間、月</a:t>
            </a:r>
          </a:p>
        </p:txBody>
      </p:sp>
      <p:grpSp>
        <p:nvGrpSpPr>
          <p:cNvPr id="52" name="Group 51">
            <a:extLst>
              <a:ext uri="{FF2B5EF4-FFF2-40B4-BE49-F238E27FC236}">
                <a16:creationId xmlns:a16="http://schemas.microsoft.com/office/drawing/2014/main" id="{AFBF1083-55B9-FBFD-3CD9-C6D753812083}"/>
              </a:ext>
            </a:extLst>
          </p:cNvPr>
          <p:cNvGrpSpPr/>
          <p:nvPr/>
        </p:nvGrpSpPr>
        <p:grpSpPr>
          <a:xfrm>
            <a:off x="1152274" y="5199680"/>
            <a:ext cx="5148000" cy="329369"/>
            <a:chOff x="1529887" y="4939133"/>
            <a:chExt cx="5834697" cy="329369"/>
          </a:xfrm>
        </p:grpSpPr>
        <p:sp>
          <p:nvSpPr>
            <p:cNvPr id="53" name="Line 21">
              <a:extLst>
                <a:ext uri="{FF2B5EF4-FFF2-40B4-BE49-F238E27FC236}">
                  <a16:creationId xmlns:a16="http://schemas.microsoft.com/office/drawing/2014/main" id="{C3C38770-E491-4A15-E130-199BC3041E41}"/>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8A26EDB2-9E72-434D-564C-781FDD05C993}"/>
                </a:ext>
              </a:extLst>
            </p:cNvPr>
            <p:cNvSpPr txBox="1"/>
            <p:nvPr/>
          </p:nvSpPr>
          <p:spPr>
            <a:xfrm>
              <a:off x="7121963"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30</a:t>
              </a:r>
            </a:p>
          </p:txBody>
        </p:sp>
        <p:sp>
          <p:nvSpPr>
            <p:cNvPr id="55" name="Line 21">
              <a:extLst>
                <a:ext uri="{FF2B5EF4-FFF2-40B4-BE49-F238E27FC236}">
                  <a16:creationId xmlns:a16="http://schemas.microsoft.com/office/drawing/2014/main" id="{B5CE0417-99CA-439F-B083-C1BA5CB1B5C6}"/>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6" name="TextBox 55">
              <a:extLst>
                <a:ext uri="{FF2B5EF4-FFF2-40B4-BE49-F238E27FC236}">
                  <a16:creationId xmlns:a16="http://schemas.microsoft.com/office/drawing/2014/main" id="{9C09F8D8-49FD-83C7-A760-14BEC0859086}"/>
                </a:ext>
              </a:extLst>
            </p:cNvPr>
            <p:cNvSpPr txBox="1"/>
            <p:nvPr/>
          </p:nvSpPr>
          <p:spPr>
            <a:xfrm>
              <a:off x="6746326"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28</a:t>
              </a:r>
            </a:p>
          </p:txBody>
        </p:sp>
        <p:sp>
          <p:nvSpPr>
            <p:cNvPr id="57" name="Line 21">
              <a:extLst>
                <a:ext uri="{FF2B5EF4-FFF2-40B4-BE49-F238E27FC236}">
                  <a16:creationId xmlns:a16="http://schemas.microsoft.com/office/drawing/2014/main" id="{01777ED2-B53B-A044-C895-C71C5877C0CC}"/>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8" name="TextBox 57">
              <a:extLst>
                <a:ext uri="{FF2B5EF4-FFF2-40B4-BE49-F238E27FC236}">
                  <a16:creationId xmlns:a16="http://schemas.microsoft.com/office/drawing/2014/main" id="{BDF2D2F9-CF3D-FFF1-D106-F601AD652531}"/>
                </a:ext>
              </a:extLst>
            </p:cNvPr>
            <p:cNvSpPr txBox="1"/>
            <p:nvPr/>
          </p:nvSpPr>
          <p:spPr>
            <a:xfrm>
              <a:off x="6370689"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26</a:t>
              </a:r>
            </a:p>
          </p:txBody>
        </p:sp>
        <p:sp>
          <p:nvSpPr>
            <p:cNvPr id="59" name="Line 21">
              <a:extLst>
                <a:ext uri="{FF2B5EF4-FFF2-40B4-BE49-F238E27FC236}">
                  <a16:creationId xmlns:a16="http://schemas.microsoft.com/office/drawing/2014/main" id="{0CADD64F-F4B9-D461-9F55-4B2A6D34BFAA}"/>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0" name="TextBox 59">
              <a:extLst>
                <a:ext uri="{FF2B5EF4-FFF2-40B4-BE49-F238E27FC236}">
                  <a16:creationId xmlns:a16="http://schemas.microsoft.com/office/drawing/2014/main" id="{85792044-87BB-163A-AD4F-2A6F6119E6FA}"/>
                </a:ext>
              </a:extLst>
            </p:cNvPr>
            <p:cNvSpPr txBox="1"/>
            <p:nvPr/>
          </p:nvSpPr>
          <p:spPr>
            <a:xfrm>
              <a:off x="5995052"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24</a:t>
              </a:r>
            </a:p>
          </p:txBody>
        </p:sp>
        <p:sp>
          <p:nvSpPr>
            <p:cNvPr id="61" name="Line 21">
              <a:extLst>
                <a:ext uri="{FF2B5EF4-FFF2-40B4-BE49-F238E27FC236}">
                  <a16:creationId xmlns:a16="http://schemas.microsoft.com/office/drawing/2014/main" id="{7B7C3492-11EA-43B1-0F12-94EE7334A052}"/>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2" name="TextBox 61">
              <a:extLst>
                <a:ext uri="{FF2B5EF4-FFF2-40B4-BE49-F238E27FC236}">
                  <a16:creationId xmlns:a16="http://schemas.microsoft.com/office/drawing/2014/main" id="{092FD32D-A268-B23A-962D-68558E459A26}"/>
                </a:ext>
              </a:extLst>
            </p:cNvPr>
            <p:cNvSpPr txBox="1"/>
            <p:nvPr/>
          </p:nvSpPr>
          <p:spPr>
            <a:xfrm>
              <a:off x="5619415"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22</a:t>
              </a:r>
            </a:p>
          </p:txBody>
        </p:sp>
        <p:sp>
          <p:nvSpPr>
            <p:cNvPr id="63" name="Line 21">
              <a:extLst>
                <a:ext uri="{FF2B5EF4-FFF2-40B4-BE49-F238E27FC236}">
                  <a16:creationId xmlns:a16="http://schemas.microsoft.com/office/drawing/2014/main" id="{DEF125EB-2AB7-E6B0-191C-39E94BC0EACF}"/>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0" name="TextBox 639">
              <a:extLst>
                <a:ext uri="{FF2B5EF4-FFF2-40B4-BE49-F238E27FC236}">
                  <a16:creationId xmlns:a16="http://schemas.microsoft.com/office/drawing/2014/main" id="{002C2702-B31F-CBF5-96A0-B632D858B70E}"/>
                </a:ext>
              </a:extLst>
            </p:cNvPr>
            <p:cNvSpPr txBox="1"/>
            <p:nvPr/>
          </p:nvSpPr>
          <p:spPr>
            <a:xfrm>
              <a:off x="5243778"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20</a:t>
              </a:r>
            </a:p>
          </p:txBody>
        </p:sp>
        <p:sp>
          <p:nvSpPr>
            <p:cNvPr id="641" name="Line 21">
              <a:extLst>
                <a:ext uri="{FF2B5EF4-FFF2-40B4-BE49-F238E27FC236}">
                  <a16:creationId xmlns:a16="http://schemas.microsoft.com/office/drawing/2014/main" id="{28D01B7C-3075-096A-818D-7B09B3B44040}"/>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2" name="TextBox 641">
              <a:extLst>
                <a:ext uri="{FF2B5EF4-FFF2-40B4-BE49-F238E27FC236}">
                  <a16:creationId xmlns:a16="http://schemas.microsoft.com/office/drawing/2014/main" id="{B534F0AE-C8AC-8F60-A68E-96F7611ABBB0}"/>
                </a:ext>
              </a:extLst>
            </p:cNvPr>
            <p:cNvSpPr txBox="1"/>
            <p:nvPr/>
          </p:nvSpPr>
          <p:spPr>
            <a:xfrm>
              <a:off x="4868141"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643" name="Line 21">
              <a:extLst>
                <a:ext uri="{FF2B5EF4-FFF2-40B4-BE49-F238E27FC236}">
                  <a16:creationId xmlns:a16="http://schemas.microsoft.com/office/drawing/2014/main" id="{99B8CCE2-686F-96BC-6E0D-168F21836AC8}"/>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4" name="TextBox 643">
              <a:extLst>
                <a:ext uri="{FF2B5EF4-FFF2-40B4-BE49-F238E27FC236}">
                  <a16:creationId xmlns:a16="http://schemas.microsoft.com/office/drawing/2014/main" id="{21A43AAE-EA98-2522-D3D8-99009EC6FB3A}"/>
                </a:ext>
              </a:extLst>
            </p:cNvPr>
            <p:cNvSpPr txBox="1"/>
            <p:nvPr/>
          </p:nvSpPr>
          <p:spPr>
            <a:xfrm>
              <a:off x="4492504"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16</a:t>
              </a:r>
            </a:p>
          </p:txBody>
        </p:sp>
        <p:sp>
          <p:nvSpPr>
            <p:cNvPr id="645" name="Line 21">
              <a:extLst>
                <a:ext uri="{FF2B5EF4-FFF2-40B4-BE49-F238E27FC236}">
                  <a16:creationId xmlns:a16="http://schemas.microsoft.com/office/drawing/2014/main" id="{E9010FEE-DF49-7251-09E8-82ED06BCEEE1}"/>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6" name="TextBox 645">
              <a:extLst>
                <a:ext uri="{FF2B5EF4-FFF2-40B4-BE49-F238E27FC236}">
                  <a16:creationId xmlns:a16="http://schemas.microsoft.com/office/drawing/2014/main" id="{9DBC4C3B-2163-AB09-1BA8-70BFFD899EC0}"/>
                </a:ext>
              </a:extLst>
            </p:cNvPr>
            <p:cNvSpPr txBox="1"/>
            <p:nvPr/>
          </p:nvSpPr>
          <p:spPr>
            <a:xfrm>
              <a:off x="4116867"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14</a:t>
              </a:r>
            </a:p>
          </p:txBody>
        </p:sp>
        <p:sp>
          <p:nvSpPr>
            <p:cNvPr id="647" name="Line 21">
              <a:extLst>
                <a:ext uri="{FF2B5EF4-FFF2-40B4-BE49-F238E27FC236}">
                  <a16:creationId xmlns:a16="http://schemas.microsoft.com/office/drawing/2014/main" id="{046892E7-8589-A672-A130-39BF1ECDCA1C}"/>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8" name="TextBox 647">
              <a:extLst>
                <a:ext uri="{FF2B5EF4-FFF2-40B4-BE49-F238E27FC236}">
                  <a16:creationId xmlns:a16="http://schemas.microsoft.com/office/drawing/2014/main" id="{2EB63AFF-A0D5-F469-E103-21EEC16CE09D}"/>
                </a:ext>
              </a:extLst>
            </p:cNvPr>
            <p:cNvSpPr txBox="1"/>
            <p:nvPr/>
          </p:nvSpPr>
          <p:spPr>
            <a:xfrm>
              <a:off x="3741230"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649" name="Line 21">
              <a:extLst>
                <a:ext uri="{FF2B5EF4-FFF2-40B4-BE49-F238E27FC236}">
                  <a16:creationId xmlns:a16="http://schemas.microsoft.com/office/drawing/2014/main" id="{C7DD587A-D9B0-1FBC-A45C-987D57271D36}"/>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0" name="TextBox 649">
              <a:extLst>
                <a:ext uri="{FF2B5EF4-FFF2-40B4-BE49-F238E27FC236}">
                  <a16:creationId xmlns:a16="http://schemas.microsoft.com/office/drawing/2014/main" id="{4DB5AF58-9FEB-5224-3EDF-6F2BA53FE5FC}"/>
                </a:ext>
              </a:extLst>
            </p:cNvPr>
            <p:cNvSpPr txBox="1"/>
            <p:nvPr/>
          </p:nvSpPr>
          <p:spPr>
            <a:xfrm>
              <a:off x="3365593" y="5011133"/>
              <a:ext cx="242621"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10</a:t>
              </a:r>
            </a:p>
          </p:txBody>
        </p:sp>
        <p:sp>
          <p:nvSpPr>
            <p:cNvPr id="651" name="Line 21">
              <a:extLst>
                <a:ext uri="{FF2B5EF4-FFF2-40B4-BE49-F238E27FC236}">
                  <a16:creationId xmlns:a16="http://schemas.microsoft.com/office/drawing/2014/main" id="{05346283-9415-44BA-714D-D4704C617F42}"/>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2" name="TextBox 651">
              <a:extLst>
                <a:ext uri="{FF2B5EF4-FFF2-40B4-BE49-F238E27FC236}">
                  <a16:creationId xmlns:a16="http://schemas.microsoft.com/office/drawing/2014/main" id="{DDE67BDA-71B0-1047-E3D0-3B6D4C4B4BD6}"/>
                </a:ext>
              </a:extLst>
            </p:cNvPr>
            <p:cNvSpPr txBox="1"/>
            <p:nvPr/>
          </p:nvSpPr>
          <p:spPr>
            <a:xfrm>
              <a:off x="3032435" y="5011133"/>
              <a:ext cx="15766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8</a:t>
              </a:r>
            </a:p>
          </p:txBody>
        </p:sp>
        <p:sp>
          <p:nvSpPr>
            <p:cNvPr id="653" name="Line 21">
              <a:extLst>
                <a:ext uri="{FF2B5EF4-FFF2-40B4-BE49-F238E27FC236}">
                  <a16:creationId xmlns:a16="http://schemas.microsoft.com/office/drawing/2014/main" id="{EFFA962F-7FB6-05B6-719E-4B420C0290CA}"/>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4" name="TextBox 653">
              <a:extLst>
                <a:ext uri="{FF2B5EF4-FFF2-40B4-BE49-F238E27FC236}">
                  <a16:creationId xmlns:a16="http://schemas.microsoft.com/office/drawing/2014/main" id="{E505BDB8-6E80-FA60-25CF-58FC48A6B126}"/>
                </a:ext>
              </a:extLst>
            </p:cNvPr>
            <p:cNvSpPr txBox="1"/>
            <p:nvPr/>
          </p:nvSpPr>
          <p:spPr>
            <a:xfrm>
              <a:off x="2656798" y="5011133"/>
              <a:ext cx="15766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655" name="Line 21">
              <a:extLst>
                <a:ext uri="{FF2B5EF4-FFF2-40B4-BE49-F238E27FC236}">
                  <a16:creationId xmlns:a16="http://schemas.microsoft.com/office/drawing/2014/main" id="{BE3CC1E8-E698-D85F-FB7D-B4B4AD8426F1}"/>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6" name="TextBox 655">
              <a:extLst>
                <a:ext uri="{FF2B5EF4-FFF2-40B4-BE49-F238E27FC236}">
                  <a16:creationId xmlns:a16="http://schemas.microsoft.com/office/drawing/2014/main" id="{35CE93BE-1B21-1A17-D4D4-25591F8F7097}"/>
                </a:ext>
              </a:extLst>
            </p:cNvPr>
            <p:cNvSpPr txBox="1"/>
            <p:nvPr/>
          </p:nvSpPr>
          <p:spPr>
            <a:xfrm>
              <a:off x="2281161" y="5011133"/>
              <a:ext cx="15766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4</a:t>
              </a:r>
            </a:p>
          </p:txBody>
        </p:sp>
        <p:sp>
          <p:nvSpPr>
            <p:cNvPr id="657" name="Line 21">
              <a:extLst>
                <a:ext uri="{FF2B5EF4-FFF2-40B4-BE49-F238E27FC236}">
                  <a16:creationId xmlns:a16="http://schemas.microsoft.com/office/drawing/2014/main" id="{DCBBB0B5-68A9-6A40-5F1E-CF2ED98B34CF}"/>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8" name="TextBox 657">
              <a:extLst>
                <a:ext uri="{FF2B5EF4-FFF2-40B4-BE49-F238E27FC236}">
                  <a16:creationId xmlns:a16="http://schemas.microsoft.com/office/drawing/2014/main" id="{2460D34D-C064-8FEE-BC90-9ABA98B36AB6}"/>
                </a:ext>
              </a:extLst>
            </p:cNvPr>
            <p:cNvSpPr txBox="1"/>
            <p:nvPr/>
          </p:nvSpPr>
          <p:spPr>
            <a:xfrm>
              <a:off x="1905524" y="5011133"/>
              <a:ext cx="15766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a:t>
              </a:r>
            </a:p>
          </p:txBody>
        </p:sp>
        <p:sp>
          <p:nvSpPr>
            <p:cNvPr id="659" name="Line 21">
              <a:extLst>
                <a:ext uri="{FF2B5EF4-FFF2-40B4-BE49-F238E27FC236}">
                  <a16:creationId xmlns:a16="http://schemas.microsoft.com/office/drawing/2014/main" id="{ACB09CCF-F37A-6FBC-8A7E-41C2B577DE6E}"/>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60" name="TextBox 659">
              <a:extLst>
                <a:ext uri="{FF2B5EF4-FFF2-40B4-BE49-F238E27FC236}">
                  <a16:creationId xmlns:a16="http://schemas.microsoft.com/office/drawing/2014/main" id="{621047F1-2F1D-A325-0B81-F604B01A301E}"/>
                </a:ext>
              </a:extLst>
            </p:cNvPr>
            <p:cNvSpPr txBox="1"/>
            <p:nvPr/>
          </p:nvSpPr>
          <p:spPr>
            <a:xfrm>
              <a:off x="1529887" y="5011133"/>
              <a:ext cx="15766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0</a:t>
              </a:r>
            </a:p>
          </p:txBody>
        </p:sp>
      </p:grpSp>
      <p:grpSp>
        <p:nvGrpSpPr>
          <p:cNvPr id="665" name="Group 664">
            <a:extLst>
              <a:ext uri="{FF2B5EF4-FFF2-40B4-BE49-F238E27FC236}">
                <a16:creationId xmlns:a16="http://schemas.microsoft.com/office/drawing/2014/main" id="{9E39F671-2ACD-515F-CB28-E93C82290597}"/>
              </a:ext>
            </a:extLst>
          </p:cNvPr>
          <p:cNvGrpSpPr/>
          <p:nvPr/>
        </p:nvGrpSpPr>
        <p:grpSpPr>
          <a:xfrm>
            <a:off x="6869281" y="5248177"/>
            <a:ext cx="5153186" cy="329369"/>
            <a:chOff x="1470272" y="5471106"/>
            <a:chExt cx="5862236" cy="329369"/>
          </a:xfrm>
        </p:grpSpPr>
        <p:sp>
          <p:nvSpPr>
            <p:cNvPr id="666" name="Line 21">
              <a:extLst>
                <a:ext uri="{FF2B5EF4-FFF2-40B4-BE49-F238E27FC236}">
                  <a16:creationId xmlns:a16="http://schemas.microsoft.com/office/drawing/2014/main" id="{90263B08-172E-588D-6CED-557DF67DD2CE}"/>
                </a:ext>
              </a:extLst>
            </p:cNvPr>
            <p:cNvSpPr>
              <a:spLocks noChangeShapeType="1"/>
            </p:cNvSpPr>
            <p:nvPr/>
          </p:nvSpPr>
          <p:spPr bwMode="auto">
            <a:xfrm>
              <a:off x="719761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67" name="TextBox 666">
              <a:extLst>
                <a:ext uri="{FF2B5EF4-FFF2-40B4-BE49-F238E27FC236}">
                  <a16:creationId xmlns:a16="http://schemas.microsoft.com/office/drawing/2014/main" id="{13E486CA-EB32-BAA3-1588-7743EBE4B314}"/>
                </a:ext>
              </a:extLst>
            </p:cNvPr>
            <p:cNvSpPr txBox="1"/>
            <p:nvPr/>
          </p:nvSpPr>
          <p:spPr>
            <a:xfrm>
              <a:off x="7056503"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45</a:t>
              </a:r>
            </a:p>
          </p:txBody>
        </p:sp>
        <p:sp>
          <p:nvSpPr>
            <p:cNvPr id="668" name="Line 21">
              <a:extLst>
                <a:ext uri="{FF2B5EF4-FFF2-40B4-BE49-F238E27FC236}">
                  <a16:creationId xmlns:a16="http://schemas.microsoft.com/office/drawing/2014/main" id="{72879A82-0942-A663-A456-88359E9F27BD}"/>
                </a:ext>
              </a:extLst>
            </p:cNvPr>
            <p:cNvSpPr>
              <a:spLocks noChangeShapeType="1"/>
            </p:cNvSpPr>
            <p:nvPr/>
          </p:nvSpPr>
          <p:spPr bwMode="auto">
            <a:xfrm>
              <a:off x="682197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69" name="TextBox 668">
              <a:extLst>
                <a:ext uri="{FF2B5EF4-FFF2-40B4-BE49-F238E27FC236}">
                  <a16:creationId xmlns:a16="http://schemas.microsoft.com/office/drawing/2014/main" id="{5B39DC4F-DC1A-9A24-02C2-01EB09867ECD}"/>
                </a:ext>
              </a:extLst>
            </p:cNvPr>
            <p:cNvSpPr txBox="1"/>
            <p:nvPr/>
          </p:nvSpPr>
          <p:spPr>
            <a:xfrm>
              <a:off x="6680865"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42</a:t>
              </a:r>
            </a:p>
          </p:txBody>
        </p:sp>
        <p:sp>
          <p:nvSpPr>
            <p:cNvPr id="670" name="Line 21">
              <a:extLst>
                <a:ext uri="{FF2B5EF4-FFF2-40B4-BE49-F238E27FC236}">
                  <a16:creationId xmlns:a16="http://schemas.microsoft.com/office/drawing/2014/main" id="{E46140F1-334E-9A5C-AB73-4C817E744FFE}"/>
                </a:ext>
              </a:extLst>
            </p:cNvPr>
            <p:cNvSpPr>
              <a:spLocks noChangeShapeType="1"/>
            </p:cNvSpPr>
            <p:nvPr/>
          </p:nvSpPr>
          <p:spPr bwMode="auto">
            <a:xfrm>
              <a:off x="644634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1" name="TextBox 670">
              <a:extLst>
                <a:ext uri="{FF2B5EF4-FFF2-40B4-BE49-F238E27FC236}">
                  <a16:creationId xmlns:a16="http://schemas.microsoft.com/office/drawing/2014/main" id="{09850CCD-7CDA-BADF-E154-A08E10EDCFFA}"/>
                </a:ext>
              </a:extLst>
            </p:cNvPr>
            <p:cNvSpPr txBox="1"/>
            <p:nvPr/>
          </p:nvSpPr>
          <p:spPr>
            <a:xfrm>
              <a:off x="6305228"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39</a:t>
              </a:r>
            </a:p>
          </p:txBody>
        </p:sp>
        <p:sp>
          <p:nvSpPr>
            <p:cNvPr id="672" name="Line 21">
              <a:extLst>
                <a:ext uri="{FF2B5EF4-FFF2-40B4-BE49-F238E27FC236}">
                  <a16:creationId xmlns:a16="http://schemas.microsoft.com/office/drawing/2014/main" id="{F480E6EE-EE9B-7AC0-165F-55B88BDE8C7D}"/>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3" name="TextBox 672">
              <a:extLst>
                <a:ext uri="{FF2B5EF4-FFF2-40B4-BE49-F238E27FC236}">
                  <a16:creationId xmlns:a16="http://schemas.microsoft.com/office/drawing/2014/main" id="{D331C3DA-15F0-B1F6-ED2E-5C45D1B5A813}"/>
                </a:ext>
              </a:extLst>
            </p:cNvPr>
            <p:cNvSpPr txBox="1"/>
            <p:nvPr/>
          </p:nvSpPr>
          <p:spPr>
            <a:xfrm>
              <a:off x="5929591"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36</a:t>
              </a:r>
            </a:p>
          </p:txBody>
        </p:sp>
        <p:sp>
          <p:nvSpPr>
            <p:cNvPr id="674" name="Line 21">
              <a:extLst>
                <a:ext uri="{FF2B5EF4-FFF2-40B4-BE49-F238E27FC236}">
                  <a16:creationId xmlns:a16="http://schemas.microsoft.com/office/drawing/2014/main" id="{685DE1E0-E11B-E232-203F-E6A772900B3A}"/>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5" name="TextBox 674">
              <a:extLst>
                <a:ext uri="{FF2B5EF4-FFF2-40B4-BE49-F238E27FC236}">
                  <a16:creationId xmlns:a16="http://schemas.microsoft.com/office/drawing/2014/main" id="{540B3993-DCC4-78A7-340F-23129EE82543}"/>
                </a:ext>
              </a:extLst>
            </p:cNvPr>
            <p:cNvSpPr txBox="1"/>
            <p:nvPr/>
          </p:nvSpPr>
          <p:spPr>
            <a:xfrm>
              <a:off x="5553954"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33</a:t>
              </a:r>
            </a:p>
          </p:txBody>
        </p:sp>
        <p:sp>
          <p:nvSpPr>
            <p:cNvPr id="677" name="Line 21">
              <a:extLst>
                <a:ext uri="{FF2B5EF4-FFF2-40B4-BE49-F238E27FC236}">
                  <a16:creationId xmlns:a16="http://schemas.microsoft.com/office/drawing/2014/main" id="{5147EF5A-5123-F6B3-E8ED-890B4457BF02}"/>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8" name="TextBox 677">
              <a:extLst>
                <a:ext uri="{FF2B5EF4-FFF2-40B4-BE49-F238E27FC236}">
                  <a16:creationId xmlns:a16="http://schemas.microsoft.com/office/drawing/2014/main" id="{D35F2705-27CA-98CD-17DA-655EE6C94336}"/>
                </a:ext>
              </a:extLst>
            </p:cNvPr>
            <p:cNvSpPr txBox="1"/>
            <p:nvPr/>
          </p:nvSpPr>
          <p:spPr>
            <a:xfrm>
              <a:off x="5178317"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30</a:t>
              </a:r>
            </a:p>
          </p:txBody>
        </p:sp>
        <p:sp>
          <p:nvSpPr>
            <p:cNvPr id="679" name="Line 21">
              <a:extLst>
                <a:ext uri="{FF2B5EF4-FFF2-40B4-BE49-F238E27FC236}">
                  <a16:creationId xmlns:a16="http://schemas.microsoft.com/office/drawing/2014/main" id="{5B4C95E3-9607-EDC5-AC43-7752556987AF}"/>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0" name="TextBox 679">
              <a:extLst>
                <a:ext uri="{FF2B5EF4-FFF2-40B4-BE49-F238E27FC236}">
                  <a16:creationId xmlns:a16="http://schemas.microsoft.com/office/drawing/2014/main" id="{DBE4DD2F-2DA3-3FFE-09AB-E7CBD49BA6C7}"/>
                </a:ext>
              </a:extLst>
            </p:cNvPr>
            <p:cNvSpPr txBox="1"/>
            <p:nvPr/>
          </p:nvSpPr>
          <p:spPr>
            <a:xfrm>
              <a:off x="4802680"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27</a:t>
              </a:r>
            </a:p>
          </p:txBody>
        </p:sp>
        <p:sp>
          <p:nvSpPr>
            <p:cNvPr id="681" name="Line 21">
              <a:extLst>
                <a:ext uri="{FF2B5EF4-FFF2-40B4-BE49-F238E27FC236}">
                  <a16:creationId xmlns:a16="http://schemas.microsoft.com/office/drawing/2014/main" id="{458838E6-64C4-EF9C-AA2D-E51D449FA867}"/>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2" name="TextBox 681">
              <a:extLst>
                <a:ext uri="{FF2B5EF4-FFF2-40B4-BE49-F238E27FC236}">
                  <a16:creationId xmlns:a16="http://schemas.microsoft.com/office/drawing/2014/main" id="{F074F5A4-CBA6-A8F2-C482-D719BBEC928E}"/>
                </a:ext>
              </a:extLst>
            </p:cNvPr>
            <p:cNvSpPr txBox="1"/>
            <p:nvPr/>
          </p:nvSpPr>
          <p:spPr>
            <a:xfrm>
              <a:off x="4427043"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24</a:t>
              </a:r>
            </a:p>
          </p:txBody>
        </p:sp>
        <p:sp>
          <p:nvSpPr>
            <p:cNvPr id="683" name="Line 21">
              <a:extLst>
                <a:ext uri="{FF2B5EF4-FFF2-40B4-BE49-F238E27FC236}">
                  <a16:creationId xmlns:a16="http://schemas.microsoft.com/office/drawing/2014/main" id="{784686BA-AD6E-6030-0FF7-4995812E6BA9}"/>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4" name="TextBox 683">
              <a:extLst>
                <a:ext uri="{FF2B5EF4-FFF2-40B4-BE49-F238E27FC236}">
                  <a16:creationId xmlns:a16="http://schemas.microsoft.com/office/drawing/2014/main" id="{809F2A3E-5C7E-2860-52FD-4F5E4F9B0E80}"/>
                </a:ext>
              </a:extLst>
            </p:cNvPr>
            <p:cNvSpPr txBox="1"/>
            <p:nvPr/>
          </p:nvSpPr>
          <p:spPr>
            <a:xfrm>
              <a:off x="4051407"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21</a:t>
              </a:r>
            </a:p>
          </p:txBody>
        </p:sp>
        <p:sp>
          <p:nvSpPr>
            <p:cNvPr id="685" name="Line 21">
              <a:extLst>
                <a:ext uri="{FF2B5EF4-FFF2-40B4-BE49-F238E27FC236}">
                  <a16:creationId xmlns:a16="http://schemas.microsoft.com/office/drawing/2014/main" id="{90FA960B-4CC8-99DE-3A32-040C7ADBA95B}"/>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6" name="TextBox 685">
              <a:extLst>
                <a:ext uri="{FF2B5EF4-FFF2-40B4-BE49-F238E27FC236}">
                  <a16:creationId xmlns:a16="http://schemas.microsoft.com/office/drawing/2014/main" id="{D6389B87-E3FA-0379-C28B-23719B5857D3}"/>
                </a:ext>
              </a:extLst>
            </p:cNvPr>
            <p:cNvSpPr txBox="1"/>
            <p:nvPr/>
          </p:nvSpPr>
          <p:spPr>
            <a:xfrm>
              <a:off x="3675769"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687" name="Line 21">
              <a:extLst>
                <a:ext uri="{FF2B5EF4-FFF2-40B4-BE49-F238E27FC236}">
                  <a16:creationId xmlns:a16="http://schemas.microsoft.com/office/drawing/2014/main" id="{3E1C311E-7CE0-1692-263B-3FA90AC24C63}"/>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8" name="TextBox 687">
              <a:extLst>
                <a:ext uri="{FF2B5EF4-FFF2-40B4-BE49-F238E27FC236}">
                  <a16:creationId xmlns:a16="http://schemas.microsoft.com/office/drawing/2014/main" id="{23FDC3D2-3031-741B-2A9E-2C9439D13D8B}"/>
                </a:ext>
              </a:extLst>
            </p:cNvPr>
            <p:cNvSpPr txBox="1"/>
            <p:nvPr/>
          </p:nvSpPr>
          <p:spPr>
            <a:xfrm>
              <a:off x="3300132"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15</a:t>
              </a:r>
            </a:p>
          </p:txBody>
        </p:sp>
        <p:sp>
          <p:nvSpPr>
            <p:cNvPr id="689" name="Line 21">
              <a:extLst>
                <a:ext uri="{FF2B5EF4-FFF2-40B4-BE49-F238E27FC236}">
                  <a16:creationId xmlns:a16="http://schemas.microsoft.com/office/drawing/2014/main" id="{5770160A-7DEC-F6E6-C6BE-D4F7149432A4}"/>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0" name="TextBox 689">
              <a:extLst>
                <a:ext uri="{FF2B5EF4-FFF2-40B4-BE49-F238E27FC236}">
                  <a16:creationId xmlns:a16="http://schemas.microsoft.com/office/drawing/2014/main" id="{475AD24C-3B43-7DDB-8F68-133BDFF313E1}"/>
                </a:ext>
              </a:extLst>
            </p:cNvPr>
            <p:cNvSpPr txBox="1"/>
            <p:nvPr/>
          </p:nvSpPr>
          <p:spPr>
            <a:xfrm>
              <a:off x="2924495" y="5543106"/>
              <a:ext cx="276005"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691" name="Line 21">
              <a:extLst>
                <a:ext uri="{FF2B5EF4-FFF2-40B4-BE49-F238E27FC236}">
                  <a16:creationId xmlns:a16="http://schemas.microsoft.com/office/drawing/2014/main" id="{E081C1A8-2934-FC1A-EAA6-EFCBA51D53F1}"/>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2" name="TextBox 691">
              <a:extLst>
                <a:ext uri="{FF2B5EF4-FFF2-40B4-BE49-F238E27FC236}">
                  <a16:creationId xmlns:a16="http://schemas.microsoft.com/office/drawing/2014/main" id="{EB69481A-EB55-5F92-22AE-222F108210BF}"/>
                </a:ext>
              </a:extLst>
            </p:cNvPr>
            <p:cNvSpPr txBox="1"/>
            <p:nvPr/>
          </p:nvSpPr>
          <p:spPr>
            <a:xfrm>
              <a:off x="2597183" y="5543106"/>
              <a:ext cx="17935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9</a:t>
              </a:r>
            </a:p>
          </p:txBody>
        </p:sp>
        <p:sp>
          <p:nvSpPr>
            <p:cNvPr id="693" name="Line 21">
              <a:extLst>
                <a:ext uri="{FF2B5EF4-FFF2-40B4-BE49-F238E27FC236}">
                  <a16:creationId xmlns:a16="http://schemas.microsoft.com/office/drawing/2014/main" id="{0D25ECE7-9942-1E5F-04C9-3CFA0FF07FA1}"/>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4" name="TextBox 693">
              <a:extLst>
                <a:ext uri="{FF2B5EF4-FFF2-40B4-BE49-F238E27FC236}">
                  <a16:creationId xmlns:a16="http://schemas.microsoft.com/office/drawing/2014/main" id="{4CB5306A-1BEB-91E2-7330-7F9DD72CA9AB}"/>
                </a:ext>
              </a:extLst>
            </p:cNvPr>
            <p:cNvSpPr txBox="1"/>
            <p:nvPr/>
          </p:nvSpPr>
          <p:spPr>
            <a:xfrm>
              <a:off x="2221546" y="5543106"/>
              <a:ext cx="17935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695" name="Line 21">
              <a:extLst>
                <a:ext uri="{FF2B5EF4-FFF2-40B4-BE49-F238E27FC236}">
                  <a16:creationId xmlns:a16="http://schemas.microsoft.com/office/drawing/2014/main" id="{1141A1A8-8E46-6D8E-14E7-EBD8BB4D31E2}"/>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6" name="TextBox 695">
              <a:extLst>
                <a:ext uri="{FF2B5EF4-FFF2-40B4-BE49-F238E27FC236}">
                  <a16:creationId xmlns:a16="http://schemas.microsoft.com/office/drawing/2014/main" id="{CFD98B75-1A5F-B0A5-3BE7-A72D2C704AA7}"/>
                </a:ext>
              </a:extLst>
            </p:cNvPr>
            <p:cNvSpPr txBox="1"/>
            <p:nvPr/>
          </p:nvSpPr>
          <p:spPr>
            <a:xfrm>
              <a:off x="1845909" y="5543106"/>
              <a:ext cx="17935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a:t>
              </a:r>
            </a:p>
          </p:txBody>
        </p:sp>
        <p:sp>
          <p:nvSpPr>
            <p:cNvPr id="697" name="Line 21">
              <a:extLst>
                <a:ext uri="{FF2B5EF4-FFF2-40B4-BE49-F238E27FC236}">
                  <a16:creationId xmlns:a16="http://schemas.microsoft.com/office/drawing/2014/main" id="{385E9FF4-71F9-2EF9-70E8-840FAAF43179}"/>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8" name="TextBox 697">
              <a:extLst>
                <a:ext uri="{FF2B5EF4-FFF2-40B4-BE49-F238E27FC236}">
                  <a16:creationId xmlns:a16="http://schemas.microsoft.com/office/drawing/2014/main" id="{A173570A-2A6F-2B47-F707-736505AB55CA}"/>
                </a:ext>
              </a:extLst>
            </p:cNvPr>
            <p:cNvSpPr txBox="1"/>
            <p:nvPr/>
          </p:nvSpPr>
          <p:spPr>
            <a:xfrm>
              <a:off x="1470272" y="5543106"/>
              <a:ext cx="17935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0</a:t>
              </a:r>
            </a:p>
          </p:txBody>
        </p:sp>
      </p:grpSp>
      <p:grpSp>
        <p:nvGrpSpPr>
          <p:cNvPr id="699" name="Group 698">
            <a:extLst>
              <a:ext uri="{FF2B5EF4-FFF2-40B4-BE49-F238E27FC236}">
                <a16:creationId xmlns:a16="http://schemas.microsoft.com/office/drawing/2014/main" id="{78333510-8A4D-4E13-D7D7-5527DBA0746C}"/>
              </a:ext>
            </a:extLst>
          </p:cNvPr>
          <p:cNvGrpSpPr/>
          <p:nvPr/>
        </p:nvGrpSpPr>
        <p:grpSpPr>
          <a:xfrm>
            <a:off x="1058037" y="5732422"/>
            <a:ext cx="5214035" cy="257369"/>
            <a:chOff x="853763" y="6073411"/>
            <a:chExt cx="5214035" cy="257369"/>
          </a:xfrm>
        </p:grpSpPr>
        <p:sp>
          <p:nvSpPr>
            <p:cNvPr id="700" name="TextBox 699">
              <a:extLst>
                <a:ext uri="{FF2B5EF4-FFF2-40B4-BE49-F238E27FC236}">
                  <a16:creationId xmlns:a16="http://schemas.microsoft.com/office/drawing/2014/main" id="{A992F16E-1A51-59B9-2402-72976B04C184}"/>
                </a:ext>
              </a:extLst>
            </p:cNvPr>
            <p:cNvSpPr txBox="1"/>
            <p:nvPr/>
          </p:nvSpPr>
          <p:spPr>
            <a:xfrm>
              <a:off x="5910136"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sp>
          <p:nvSpPr>
            <p:cNvPr id="701" name="TextBox 700">
              <a:extLst>
                <a:ext uri="{FF2B5EF4-FFF2-40B4-BE49-F238E27FC236}">
                  <a16:creationId xmlns:a16="http://schemas.microsoft.com/office/drawing/2014/main" id="{636A039B-DA15-69FD-7331-3ED2E751D871}"/>
                </a:ext>
              </a:extLst>
            </p:cNvPr>
            <p:cNvSpPr txBox="1"/>
            <p:nvPr/>
          </p:nvSpPr>
          <p:spPr>
            <a:xfrm>
              <a:off x="5578708"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a:t>
              </a:r>
            </a:p>
          </p:txBody>
        </p:sp>
        <p:sp>
          <p:nvSpPr>
            <p:cNvPr id="702" name="TextBox 701">
              <a:extLst>
                <a:ext uri="{FF2B5EF4-FFF2-40B4-BE49-F238E27FC236}">
                  <a16:creationId xmlns:a16="http://schemas.microsoft.com/office/drawing/2014/main" id="{97541554-CCDB-5F25-B255-C2B377CD0A75}"/>
                </a:ext>
              </a:extLst>
            </p:cNvPr>
            <p:cNvSpPr txBox="1"/>
            <p:nvPr/>
          </p:nvSpPr>
          <p:spPr>
            <a:xfrm>
              <a:off x="5247280"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a:t>
              </a:r>
            </a:p>
          </p:txBody>
        </p:sp>
        <p:sp>
          <p:nvSpPr>
            <p:cNvPr id="703" name="TextBox 702">
              <a:extLst>
                <a:ext uri="{FF2B5EF4-FFF2-40B4-BE49-F238E27FC236}">
                  <a16:creationId xmlns:a16="http://schemas.microsoft.com/office/drawing/2014/main" id="{F8A531D7-AC7C-492A-39BF-43123EB3B34E}"/>
                </a:ext>
              </a:extLst>
            </p:cNvPr>
            <p:cNvSpPr txBox="1"/>
            <p:nvPr/>
          </p:nvSpPr>
          <p:spPr>
            <a:xfrm>
              <a:off x="4915853"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a:t>
              </a:r>
            </a:p>
          </p:txBody>
        </p:sp>
        <p:sp>
          <p:nvSpPr>
            <p:cNvPr id="704" name="TextBox 703">
              <a:extLst>
                <a:ext uri="{FF2B5EF4-FFF2-40B4-BE49-F238E27FC236}">
                  <a16:creationId xmlns:a16="http://schemas.microsoft.com/office/drawing/2014/main" id="{A85738C4-5377-DCC8-7CFD-6B059334A91C}"/>
                </a:ext>
              </a:extLst>
            </p:cNvPr>
            <p:cNvSpPr txBox="1"/>
            <p:nvPr/>
          </p:nvSpPr>
          <p:spPr>
            <a:xfrm>
              <a:off x="4584425"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6</a:t>
              </a:r>
            </a:p>
          </p:txBody>
        </p:sp>
        <p:sp>
          <p:nvSpPr>
            <p:cNvPr id="705" name="TextBox 704">
              <a:extLst>
                <a:ext uri="{FF2B5EF4-FFF2-40B4-BE49-F238E27FC236}">
                  <a16:creationId xmlns:a16="http://schemas.microsoft.com/office/drawing/2014/main" id="{A219CAF6-439C-45A8-2600-528012746C5A}"/>
                </a:ext>
              </a:extLst>
            </p:cNvPr>
            <p:cNvSpPr txBox="1"/>
            <p:nvPr/>
          </p:nvSpPr>
          <p:spPr>
            <a:xfrm>
              <a:off x="4252998"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8</a:t>
              </a:r>
            </a:p>
          </p:txBody>
        </p:sp>
        <p:sp>
          <p:nvSpPr>
            <p:cNvPr id="706" name="TextBox 705">
              <a:extLst>
                <a:ext uri="{FF2B5EF4-FFF2-40B4-BE49-F238E27FC236}">
                  <a16:creationId xmlns:a16="http://schemas.microsoft.com/office/drawing/2014/main" id="{7212E60E-2362-E6D6-23BB-6526EC9D196F}"/>
                </a:ext>
              </a:extLst>
            </p:cNvPr>
            <p:cNvSpPr txBox="1"/>
            <p:nvPr/>
          </p:nvSpPr>
          <p:spPr>
            <a:xfrm>
              <a:off x="3921570"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8</a:t>
              </a:r>
            </a:p>
          </p:txBody>
        </p:sp>
        <p:sp>
          <p:nvSpPr>
            <p:cNvPr id="707" name="TextBox 706">
              <a:extLst>
                <a:ext uri="{FF2B5EF4-FFF2-40B4-BE49-F238E27FC236}">
                  <a16:creationId xmlns:a16="http://schemas.microsoft.com/office/drawing/2014/main" id="{D0D31E2E-EF91-2F56-87FE-F9869DEADFE6}"/>
                </a:ext>
              </a:extLst>
            </p:cNvPr>
            <p:cNvSpPr txBox="1"/>
            <p:nvPr/>
          </p:nvSpPr>
          <p:spPr>
            <a:xfrm>
              <a:off x="3547664"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12</a:t>
              </a:r>
            </a:p>
          </p:txBody>
        </p:sp>
        <p:sp>
          <p:nvSpPr>
            <p:cNvPr id="708" name="TextBox 707">
              <a:extLst>
                <a:ext uri="{FF2B5EF4-FFF2-40B4-BE49-F238E27FC236}">
                  <a16:creationId xmlns:a16="http://schemas.microsoft.com/office/drawing/2014/main" id="{449C196E-52DC-B532-BEBA-C3B248B18F9E}"/>
                </a:ext>
              </a:extLst>
            </p:cNvPr>
            <p:cNvSpPr txBox="1"/>
            <p:nvPr/>
          </p:nvSpPr>
          <p:spPr>
            <a:xfrm>
              <a:off x="3216236"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15</a:t>
              </a:r>
            </a:p>
          </p:txBody>
        </p:sp>
        <p:sp>
          <p:nvSpPr>
            <p:cNvPr id="709" name="TextBox 708">
              <a:extLst>
                <a:ext uri="{FF2B5EF4-FFF2-40B4-BE49-F238E27FC236}">
                  <a16:creationId xmlns:a16="http://schemas.microsoft.com/office/drawing/2014/main" id="{06A93467-8BBD-7CC4-6EC4-2F992519987E}"/>
                </a:ext>
              </a:extLst>
            </p:cNvPr>
            <p:cNvSpPr txBox="1"/>
            <p:nvPr/>
          </p:nvSpPr>
          <p:spPr>
            <a:xfrm>
              <a:off x="2884809"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18</a:t>
              </a:r>
            </a:p>
          </p:txBody>
        </p:sp>
        <p:sp>
          <p:nvSpPr>
            <p:cNvPr id="710" name="TextBox 709">
              <a:extLst>
                <a:ext uri="{FF2B5EF4-FFF2-40B4-BE49-F238E27FC236}">
                  <a16:creationId xmlns:a16="http://schemas.microsoft.com/office/drawing/2014/main" id="{1B417C32-4FB1-905F-91A5-22CED72740BD}"/>
                </a:ext>
              </a:extLst>
            </p:cNvPr>
            <p:cNvSpPr txBox="1"/>
            <p:nvPr/>
          </p:nvSpPr>
          <p:spPr>
            <a:xfrm>
              <a:off x="2553381"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24</a:t>
              </a:r>
            </a:p>
          </p:txBody>
        </p:sp>
        <p:sp>
          <p:nvSpPr>
            <p:cNvPr id="711" name="TextBox 710">
              <a:extLst>
                <a:ext uri="{FF2B5EF4-FFF2-40B4-BE49-F238E27FC236}">
                  <a16:creationId xmlns:a16="http://schemas.microsoft.com/office/drawing/2014/main" id="{E540C596-A8E2-828E-1804-5C2872968B9A}"/>
                </a:ext>
              </a:extLst>
            </p:cNvPr>
            <p:cNvSpPr txBox="1"/>
            <p:nvPr/>
          </p:nvSpPr>
          <p:spPr>
            <a:xfrm>
              <a:off x="2221953"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31</a:t>
              </a:r>
            </a:p>
          </p:txBody>
        </p:sp>
        <p:sp>
          <p:nvSpPr>
            <p:cNvPr id="712" name="TextBox 711">
              <a:extLst>
                <a:ext uri="{FF2B5EF4-FFF2-40B4-BE49-F238E27FC236}">
                  <a16:creationId xmlns:a16="http://schemas.microsoft.com/office/drawing/2014/main" id="{A7A285B0-1BAA-D5B7-32A9-5E950F5EA55E}"/>
                </a:ext>
              </a:extLst>
            </p:cNvPr>
            <p:cNvSpPr txBox="1"/>
            <p:nvPr/>
          </p:nvSpPr>
          <p:spPr>
            <a:xfrm>
              <a:off x="1890526"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50</a:t>
              </a:r>
            </a:p>
          </p:txBody>
        </p:sp>
        <p:sp>
          <p:nvSpPr>
            <p:cNvPr id="713" name="TextBox 712">
              <a:extLst>
                <a:ext uri="{FF2B5EF4-FFF2-40B4-BE49-F238E27FC236}">
                  <a16:creationId xmlns:a16="http://schemas.microsoft.com/office/drawing/2014/main" id="{D1CCAC0D-3DBF-579D-C155-034E23CA2B3B}"/>
                </a:ext>
              </a:extLst>
            </p:cNvPr>
            <p:cNvSpPr txBox="1"/>
            <p:nvPr/>
          </p:nvSpPr>
          <p:spPr>
            <a:xfrm>
              <a:off x="1559098"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68</a:t>
              </a:r>
            </a:p>
          </p:txBody>
        </p:sp>
        <p:sp>
          <p:nvSpPr>
            <p:cNvPr id="714" name="TextBox 713">
              <a:extLst>
                <a:ext uri="{FF2B5EF4-FFF2-40B4-BE49-F238E27FC236}">
                  <a16:creationId xmlns:a16="http://schemas.microsoft.com/office/drawing/2014/main" id="{679B6FEB-2405-9469-93BE-43FDC5AF4BBC}"/>
                </a:ext>
              </a:extLst>
            </p:cNvPr>
            <p:cNvSpPr txBox="1"/>
            <p:nvPr/>
          </p:nvSpPr>
          <p:spPr>
            <a:xfrm>
              <a:off x="1185192" y="6073411"/>
              <a:ext cx="327581" cy="257369"/>
            </a:xfrm>
            <a:prstGeom prst="rect">
              <a:avLst/>
            </a:prstGeom>
            <a:noFill/>
          </p:spPr>
          <p:txBody>
            <a:bodyPr wrap="none" lIns="36000" tIns="36000" rIns="36000" bIns="36000" rtlCol="0" anchor="t" anchorCtr="0">
              <a:spAutoFit/>
            </a:bodyPr>
            <a:lstStyle/>
            <a:p>
              <a:pPr algn="ctr" rtl="0"/>
              <a:r>
                <a:rPr lang="ja-jp" sz="1200" dirty="0">
                  <a:solidFill>
                    <a:schemeClr val="accent1"/>
                  </a:solidFill>
                  <a:latin typeface="Arial" panose="020B0604020202020204" pitchFamily="34" charset="0"/>
                  <a:cs typeface="Arial" panose="020B0604020202020204" pitchFamily="34" charset="0"/>
                </a:rPr>
                <a:t>112</a:t>
              </a:r>
            </a:p>
          </p:txBody>
        </p:sp>
        <p:sp>
          <p:nvSpPr>
            <p:cNvPr id="715" name="TextBox 714">
              <a:extLst>
                <a:ext uri="{FF2B5EF4-FFF2-40B4-BE49-F238E27FC236}">
                  <a16:creationId xmlns:a16="http://schemas.microsoft.com/office/drawing/2014/main" id="{849430AF-431F-C815-1F85-6320745DF23F}"/>
                </a:ext>
              </a:extLst>
            </p:cNvPr>
            <p:cNvSpPr txBox="1"/>
            <p:nvPr/>
          </p:nvSpPr>
          <p:spPr>
            <a:xfrm>
              <a:off x="853763" y="6073411"/>
              <a:ext cx="327581" cy="257369"/>
            </a:xfrm>
            <a:prstGeom prst="rect">
              <a:avLst/>
            </a:prstGeom>
            <a:noFill/>
          </p:spPr>
          <p:txBody>
            <a:bodyPr wrap="none" lIns="36000" tIns="36000" rIns="36000" bIns="36000" rtlCol="0" anchor="t" anchorCtr="0">
              <a:spAutoFit/>
            </a:bodyPr>
            <a:lstStyle/>
            <a:p>
              <a:pPr algn="ctr" rtl="0"/>
              <a:r>
                <a:rPr lang="ja-jp" sz="1200" dirty="0">
                  <a:solidFill>
                    <a:schemeClr val="accent1"/>
                  </a:solidFill>
                  <a:latin typeface="Arial" panose="020B0604020202020204" pitchFamily="34" charset="0"/>
                  <a:cs typeface="Arial" panose="020B0604020202020204" pitchFamily="34" charset="0"/>
                </a:rPr>
                <a:t>194</a:t>
              </a:r>
            </a:p>
          </p:txBody>
        </p:sp>
      </p:grpSp>
      <p:grpSp>
        <p:nvGrpSpPr>
          <p:cNvPr id="716" name="Group 715">
            <a:extLst>
              <a:ext uri="{FF2B5EF4-FFF2-40B4-BE49-F238E27FC236}">
                <a16:creationId xmlns:a16="http://schemas.microsoft.com/office/drawing/2014/main" id="{4C06437A-865F-F1A1-C6C3-532CEDAA6D0F}"/>
              </a:ext>
            </a:extLst>
          </p:cNvPr>
          <p:cNvGrpSpPr/>
          <p:nvPr/>
        </p:nvGrpSpPr>
        <p:grpSpPr>
          <a:xfrm>
            <a:off x="1058037" y="6103576"/>
            <a:ext cx="5214035" cy="257369"/>
            <a:chOff x="853763" y="6073411"/>
            <a:chExt cx="5214035" cy="257369"/>
          </a:xfrm>
        </p:grpSpPr>
        <p:sp>
          <p:nvSpPr>
            <p:cNvPr id="717" name="TextBox 716">
              <a:extLst>
                <a:ext uri="{FF2B5EF4-FFF2-40B4-BE49-F238E27FC236}">
                  <a16:creationId xmlns:a16="http://schemas.microsoft.com/office/drawing/2014/main" id="{4D6EAAA7-A7DD-ED26-C06C-EBF7D4108528}"/>
                </a:ext>
              </a:extLst>
            </p:cNvPr>
            <p:cNvSpPr txBox="1"/>
            <p:nvPr/>
          </p:nvSpPr>
          <p:spPr>
            <a:xfrm>
              <a:off x="5910136"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718" name="TextBox 717">
              <a:extLst>
                <a:ext uri="{FF2B5EF4-FFF2-40B4-BE49-F238E27FC236}">
                  <a16:creationId xmlns:a16="http://schemas.microsoft.com/office/drawing/2014/main" id="{1D9F90E5-91F5-75E0-CEC4-F79675AEA539}"/>
                </a:ext>
              </a:extLst>
            </p:cNvPr>
            <p:cNvSpPr txBox="1"/>
            <p:nvPr/>
          </p:nvSpPr>
          <p:spPr>
            <a:xfrm>
              <a:off x="5578708"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719" name="TextBox 718">
              <a:extLst>
                <a:ext uri="{FF2B5EF4-FFF2-40B4-BE49-F238E27FC236}">
                  <a16:creationId xmlns:a16="http://schemas.microsoft.com/office/drawing/2014/main" id="{E4DAB62A-B867-A10B-AECC-9AA17C6C56CF}"/>
                </a:ext>
              </a:extLst>
            </p:cNvPr>
            <p:cNvSpPr txBox="1"/>
            <p:nvPr/>
          </p:nvSpPr>
          <p:spPr>
            <a:xfrm>
              <a:off x="5247280"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720" name="TextBox 719">
              <a:extLst>
                <a:ext uri="{FF2B5EF4-FFF2-40B4-BE49-F238E27FC236}">
                  <a16:creationId xmlns:a16="http://schemas.microsoft.com/office/drawing/2014/main" id="{784EEA1C-A05F-5845-C7BA-8BE2A6B7D91A}"/>
                </a:ext>
              </a:extLst>
            </p:cNvPr>
            <p:cNvSpPr txBox="1"/>
            <p:nvPr/>
          </p:nvSpPr>
          <p:spPr>
            <a:xfrm>
              <a:off x="4915853"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721" name="TextBox 720">
              <a:extLst>
                <a:ext uri="{FF2B5EF4-FFF2-40B4-BE49-F238E27FC236}">
                  <a16:creationId xmlns:a16="http://schemas.microsoft.com/office/drawing/2014/main" id="{0DE123BE-6B40-CA68-B19D-1D26E459920A}"/>
                </a:ext>
              </a:extLst>
            </p:cNvPr>
            <p:cNvSpPr txBox="1"/>
            <p:nvPr/>
          </p:nvSpPr>
          <p:spPr>
            <a:xfrm>
              <a:off x="4584425"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722" name="TextBox 721">
              <a:extLst>
                <a:ext uri="{FF2B5EF4-FFF2-40B4-BE49-F238E27FC236}">
                  <a16:creationId xmlns:a16="http://schemas.microsoft.com/office/drawing/2014/main" id="{BFD86774-B6E1-D799-E819-17DF30CD32BD}"/>
                </a:ext>
              </a:extLst>
            </p:cNvPr>
            <p:cNvSpPr txBox="1"/>
            <p:nvPr/>
          </p:nvSpPr>
          <p:spPr>
            <a:xfrm>
              <a:off x="4252998"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a:t>
              </a:r>
            </a:p>
          </p:txBody>
        </p:sp>
        <p:sp>
          <p:nvSpPr>
            <p:cNvPr id="723" name="TextBox 722">
              <a:extLst>
                <a:ext uri="{FF2B5EF4-FFF2-40B4-BE49-F238E27FC236}">
                  <a16:creationId xmlns:a16="http://schemas.microsoft.com/office/drawing/2014/main" id="{CDC92B5A-270B-19C6-9B09-9C7948487252}"/>
                </a:ext>
              </a:extLst>
            </p:cNvPr>
            <p:cNvSpPr txBox="1"/>
            <p:nvPr/>
          </p:nvSpPr>
          <p:spPr>
            <a:xfrm>
              <a:off x="3921570" y="6073411"/>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a:t>
              </a:r>
            </a:p>
          </p:txBody>
        </p:sp>
        <p:sp>
          <p:nvSpPr>
            <p:cNvPr id="724" name="TextBox 723">
              <a:extLst>
                <a:ext uri="{FF2B5EF4-FFF2-40B4-BE49-F238E27FC236}">
                  <a16:creationId xmlns:a16="http://schemas.microsoft.com/office/drawing/2014/main" id="{FD2F1068-A79D-82FA-A8E5-138A699C0C38}"/>
                </a:ext>
              </a:extLst>
            </p:cNvPr>
            <p:cNvSpPr txBox="1"/>
            <p:nvPr/>
          </p:nvSpPr>
          <p:spPr>
            <a:xfrm>
              <a:off x="3590144" y="6073411"/>
              <a:ext cx="157663"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a:t>
              </a:r>
            </a:p>
          </p:txBody>
        </p:sp>
        <p:sp>
          <p:nvSpPr>
            <p:cNvPr id="725" name="TextBox 724">
              <a:extLst>
                <a:ext uri="{FF2B5EF4-FFF2-40B4-BE49-F238E27FC236}">
                  <a16:creationId xmlns:a16="http://schemas.microsoft.com/office/drawing/2014/main" id="{98513039-DC76-162E-DE77-73C174398DEE}"/>
                </a:ext>
              </a:extLst>
            </p:cNvPr>
            <p:cNvSpPr txBox="1"/>
            <p:nvPr/>
          </p:nvSpPr>
          <p:spPr>
            <a:xfrm>
              <a:off x="3258715" y="6073411"/>
              <a:ext cx="157663"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4</a:t>
              </a:r>
            </a:p>
          </p:txBody>
        </p:sp>
        <p:sp>
          <p:nvSpPr>
            <p:cNvPr id="726" name="TextBox 725">
              <a:extLst>
                <a:ext uri="{FF2B5EF4-FFF2-40B4-BE49-F238E27FC236}">
                  <a16:creationId xmlns:a16="http://schemas.microsoft.com/office/drawing/2014/main" id="{883825D0-FD39-12AF-AFF9-ED561A96270D}"/>
                </a:ext>
              </a:extLst>
            </p:cNvPr>
            <p:cNvSpPr txBox="1"/>
            <p:nvPr/>
          </p:nvSpPr>
          <p:spPr>
            <a:xfrm>
              <a:off x="2927289" y="6073411"/>
              <a:ext cx="157663"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8</a:t>
              </a:r>
            </a:p>
          </p:txBody>
        </p:sp>
        <p:sp>
          <p:nvSpPr>
            <p:cNvPr id="727" name="TextBox 726">
              <a:extLst>
                <a:ext uri="{FF2B5EF4-FFF2-40B4-BE49-F238E27FC236}">
                  <a16:creationId xmlns:a16="http://schemas.microsoft.com/office/drawing/2014/main" id="{9FD1E486-536D-6ADD-41DB-AF06719BFACF}"/>
                </a:ext>
              </a:extLst>
            </p:cNvPr>
            <p:cNvSpPr txBox="1"/>
            <p:nvPr/>
          </p:nvSpPr>
          <p:spPr>
            <a:xfrm>
              <a:off x="2553381"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13</a:t>
              </a:r>
            </a:p>
          </p:txBody>
        </p:sp>
        <p:sp>
          <p:nvSpPr>
            <p:cNvPr id="728" name="TextBox 727">
              <a:extLst>
                <a:ext uri="{FF2B5EF4-FFF2-40B4-BE49-F238E27FC236}">
                  <a16:creationId xmlns:a16="http://schemas.microsoft.com/office/drawing/2014/main" id="{66A75EFD-7E13-3951-1F73-EF9EDA878E99}"/>
                </a:ext>
              </a:extLst>
            </p:cNvPr>
            <p:cNvSpPr txBox="1"/>
            <p:nvPr/>
          </p:nvSpPr>
          <p:spPr>
            <a:xfrm>
              <a:off x="2221953"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26</a:t>
              </a:r>
            </a:p>
          </p:txBody>
        </p:sp>
        <p:sp>
          <p:nvSpPr>
            <p:cNvPr id="729" name="TextBox 728">
              <a:extLst>
                <a:ext uri="{FF2B5EF4-FFF2-40B4-BE49-F238E27FC236}">
                  <a16:creationId xmlns:a16="http://schemas.microsoft.com/office/drawing/2014/main" id="{5097320F-90DC-9A08-A056-E36192565DE4}"/>
                </a:ext>
              </a:extLst>
            </p:cNvPr>
            <p:cNvSpPr txBox="1"/>
            <p:nvPr/>
          </p:nvSpPr>
          <p:spPr>
            <a:xfrm>
              <a:off x="1890526"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47</a:t>
              </a:r>
            </a:p>
          </p:txBody>
        </p:sp>
        <p:sp>
          <p:nvSpPr>
            <p:cNvPr id="730" name="TextBox 729">
              <a:extLst>
                <a:ext uri="{FF2B5EF4-FFF2-40B4-BE49-F238E27FC236}">
                  <a16:creationId xmlns:a16="http://schemas.microsoft.com/office/drawing/2014/main" id="{52747FA5-A7AC-8EE5-2BB6-75D2FB10CE43}"/>
                </a:ext>
              </a:extLst>
            </p:cNvPr>
            <p:cNvSpPr txBox="1"/>
            <p:nvPr/>
          </p:nvSpPr>
          <p:spPr>
            <a:xfrm>
              <a:off x="1559098" y="6073411"/>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67</a:t>
              </a:r>
            </a:p>
          </p:txBody>
        </p:sp>
        <p:sp>
          <p:nvSpPr>
            <p:cNvPr id="731" name="TextBox 730">
              <a:extLst>
                <a:ext uri="{FF2B5EF4-FFF2-40B4-BE49-F238E27FC236}">
                  <a16:creationId xmlns:a16="http://schemas.microsoft.com/office/drawing/2014/main" id="{19700481-DB87-D9FA-078B-0BDE8C6CB20B}"/>
                </a:ext>
              </a:extLst>
            </p:cNvPr>
            <p:cNvSpPr txBox="1"/>
            <p:nvPr/>
          </p:nvSpPr>
          <p:spPr>
            <a:xfrm>
              <a:off x="1185191" y="6073411"/>
              <a:ext cx="327581" cy="257369"/>
            </a:xfrm>
            <a:prstGeom prst="rect">
              <a:avLst/>
            </a:prstGeom>
            <a:noFill/>
          </p:spPr>
          <p:txBody>
            <a:bodyPr wrap="none" lIns="36000" tIns="36000" rIns="36000" bIns="36000" rtlCol="0" anchor="t" anchorCtr="0">
              <a:spAutoFit/>
            </a:bodyPr>
            <a:lstStyle/>
            <a:p>
              <a:pPr algn="ctr" rtl="0"/>
              <a:r>
                <a:rPr lang="ja-jp" sz="1200" dirty="0">
                  <a:solidFill>
                    <a:schemeClr val="accent2"/>
                  </a:solidFill>
                  <a:latin typeface="Arial" panose="020B0604020202020204" pitchFamily="34" charset="0"/>
                  <a:cs typeface="Arial" panose="020B0604020202020204" pitchFamily="34" charset="0"/>
                </a:rPr>
                <a:t>122</a:t>
              </a:r>
            </a:p>
          </p:txBody>
        </p:sp>
        <p:sp>
          <p:nvSpPr>
            <p:cNvPr id="732" name="TextBox 731">
              <a:extLst>
                <a:ext uri="{FF2B5EF4-FFF2-40B4-BE49-F238E27FC236}">
                  <a16:creationId xmlns:a16="http://schemas.microsoft.com/office/drawing/2014/main" id="{871428E7-08C1-7FA3-6F3A-A5CBEE049C83}"/>
                </a:ext>
              </a:extLst>
            </p:cNvPr>
            <p:cNvSpPr txBox="1"/>
            <p:nvPr/>
          </p:nvSpPr>
          <p:spPr>
            <a:xfrm>
              <a:off x="853763" y="6073411"/>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195</a:t>
              </a:r>
            </a:p>
          </p:txBody>
        </p:sp>
      </p:grpSp>
      <p:grpSp>
        <p:nvGrpSpPr>
          <p:cNvPr id="733" name="Group 732">
            <a:extLst>
              <a:ext uri="{FF2B5EF4-FFF2-40B4-BE49-F238E27FC236}">
                <a16:creationId xmlns:a16="http://schemas.microsoft.com/office/drawing/2014/main" id="{7313796A-7C01-4EB4-5DD1-2D19FF78255B}"/>
              </a:ext>
            </a:extLst>
          </p:cNvPr>
          <p:cNvGrpSpPr/>
          <p:nvPr/>
        </p:nvGrpSpPr>
        <p:grpSpPr>
          <a:xfrm>
            <a:off x="6784322" y="5732422"/>
            <a:ext cx="4865462" cy="257369"/>
            <a:chOff x="6815201" y="6068746"/>
            <a:chExt cx="4865462" cy="257369"/>
          </a:xfrm>
        </p:grpSpPr>
        <p:sp>
          <p:nvSpPr>
            <p:cNvPr id="734" name="TextBox 733">
              <a:extLst>
                <a:ext uri="{FF2B5EF4-FFF2-40B4-BE49-F238E27FC236}">
                  <a16:creationId xmlns:a16="http://schemas.microsoft.com/office/drawing/2014/main" id="{B44431D0-4CF3-D739-C505-FCE45E0D89CC}"/>
                </a:ext>
              </a:extLst>
            </p:cNvPr>
            <p:cNvSpPr txBox="1"/>
            <p:nvPr/>
          </p:nvSpPr>
          <p:spPr>
            <a:xfrm>
              <a:off x="11523001"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sp>
          <p:nvSpPr>
            <p:cNvPr id="735" name="TextBox 734">
              <a:extLst>
                <a:ext uri="{FF2B5EF4-FFF2-40B4-BE49-F238E27FC236}">
                  <a16:creationId xmlns:a16="http://schemas.microsoft.com/office/drawing/2014/main" id="{E8186272-6A17-F908-ABB7-CA1830E26A38}"/>
                </a:ext>
              </a:extLst>
            </p:cNvPr>
            <p:cNvSpPr txBox="1"/>
            <p:nvPr/>
          </p:nvSpPr>
          <p:spPr>
            <a:xfrm>
              <a:off x="11192798"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a:t>
              </a:r>
            </a:p>
          </p:txBody>
        </p:sp>
        <p:sp>
          <p:nvSpPr>
            <p:cNvPr id="736" name="TextBox 735">
              <a:extLst>
                <a:ext uri="{FF2B5EF4-FFF2-40B4-BE49-F238E27FC236}">
                  <a16:creationId xmlns:a16="http://schemas.microsoft.com/office/drawing/2014/main" id="{818E5B0F-156B-239B-7192-91527F4DFAF9}"/>
                </a:ext>
              </a:extLst>
            </p:cNvPr>
            <p:cNvSpPr txBox="1"/>
            <p:nvPr/>
          </p:nvSpPr>
          <p:spPr>
            <a:xfrm>
              <a:off x="10862595"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a:t>
              </a:r>
            </a:p>
          </p:txBody>
        </p:sp>
        <p:sp>
          <p:nvSpPr>
            <p:cNvPr id="737" name="TextBox 736">
              <a:extLst>
                <a:ext uri="{FF2B5EF4-FFF2-40B4-BE49-F238E27FC236}">
                  <a16:creationId xmlns:a16="http://schemas.microsoft.com/office/drawing/2014/main" id="{B62599C6-43C8-840E-23BF-5461A1615D10}"/>
                </a:ext>
              </a:extLst>
            </p:cNvPr>
            <p:cNvSpPr txBox="1"/>
            <p:nvPr/>
          </p:nvSpPr>
          <p:spPr>
            <a:xfrm>
              <a:off x="10532392"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7</a:t>
              </a:r>
            </a:p>
          </p:txBody>
        </p:sp>
        <p:sp>
          <p:nvSpPr>
            <p:cNvPr id="738" name="TextBox 737">
              <a:extLst>
                <a:ext uri="{FF2B5EF4-FFF2-40B4-BE49-F238E27FC236}">
                  <a16:creationId xmlns:a16="http://schemas.microsoft.com/office/drawing/2014/main" id="{82F4BB3B-B1E1-0780-7614-FCD9DEAACC85}"/>
                </a:ext>
              </a:extLst>
            </p:cNvPr>
            <p:cNvSpPr txBox="1"/>
            <p:nvPr/>
          </p:nvSpPr>
          <p:spPr>
            <a:xfrm>
              <a:off x="10159710"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13</a:t>
              </a:r>
            </a:p>
          </p:txBody>
        </p:sp>
        <p:sp>
          <p:nvSpPr>
            <p:cNvPr id="739" name="TextBox 738">
              <a:extLst>
                <a:ext uri="{FF2B5EF4-FFF2-40B4-BE49-F238E27FC236}">
                  <a16:creationId xmlns:a16="http://schemas.microsoft.com/office/drawing/2014/main" id="{6955C6DF-94F3-3434-299F-C902B465BDCE}"/>
                </a:ext>
              </a:extLst>
            </p:cNvPr>
            <p:cNvSpPr txBox="1"/>
            <p:nvPr/>
          </p:nvSpPr>
          <p:spPr>
            <a:xfrm>
              <a:off x="9829507"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22</a:t>
              </a:r>
            </a:p>
          </p:txBody>
        </p:sp>
        <p:sp>
          <p:nvSpPr>
            <p:cNvPr id="740" name="TextBox 739">
              <a:extLst>
                <a:ext uri="{FF2B5EF4-FFF2-40B4-BE49-F238E27FC236}">
                  <a16:creationId xmlns:a16="http://schemas.microsoft.com/office/drawing/2014/main" id="{B115837F-BBF1-9A0D-8CBD-F4D172F33279}"/>
                </a:ext>
              </a:extLst>
            </p:cNvPr>
            <p:cNvSpPr txBox="1"/>
            <p:nvPr/>
          </p:nvSpPr>
          <p:spPr>
            <a:xfrm>
              <a:off x="9499304"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28</a:t>
              </a:r>
            </a:p>
          </p:txBody>
        </p:sp>
        <p:sp>
          <p:nvSpPr>
            <p:cNvPr id="741" name="TextBox 740">
              <a:extLst>
                <a:ext uri="{FF2B5EF4-FFF2-40B4-BE49-F238E27FC236}">
                  <a16:creationId xmlns:a16="http://schemas.microsoft.com/office/drawing/2014/main" id="{6115683E-1542-EA4B-096E-1D7E85DA0CFD}"/>
                </a:ext>
              </a:extLst>
            </p:cNvPr>
            <p:cNvSpPr txBox="1"/>
            <p:nvPr/>
          </p:nvSpPr>
          <p:spPr>
            <a:xfrm>
              <a:off x="9169102"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33</a:t>
              </a:r>
            </a:p>
          </p:txBody>
        </p:sp>
        <p:sp>
          <p:nvSpPr>
            <p:cNvPr id="742" name="TextBox 741">
              <a:extLst>
                <a:ext uri="{FF2B5EF4-FFF2-40B4-BE49-F238E27FC236}">
                  <a16:creationId xmlns:a16="http://schemas.microsoft.com/office/drawing/2014/main" id="{6B86D2EB-0561-EF8D-DEE0-694C9A16E280}"/>
                </a:ext>
              </a:extLst>
            </p:cNvPr>
            <p:cNvSpPr txBox="1"/>
            <p:nvPr/>
          </p:nvSpPr>
          <p:spPr>
            <a:xfrm>
              <a:off x="8838898" y="6068746"/>
              <a:ext cx="24262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38</a:t>
              </a:r>
            </a:p>
          </p:txBody>
        </p:sp>
        <p:sp>
          <p:nvSpPr>
            <p:cNvPr id="743" name="TextBox 742">
              <a:extLst>
                <a:ext uri="{FF2B5EF4-FFF2-40B4-BE49-F238E27FC236}">
                  <a16:creationId xmlns:a16="http://schemas.microsoft.com/office/drawing/2014/main" id="{EFD426A2-06F5-C8BB-4E6E-FC88D9E5071C}"/>
                </a:ext>
              </a:extLst>
            </p:cNvPr>
            <p:cNvSpPr txBox="1"/>
            <p:nvPr/>
          </p:nvSpPr>
          <p:spPr>
            <a:xfrm>
              <a:off x="8508696"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49</a:t>
              </a:r>
            </a:p>
          </p:txBody>
        </p:sp>
        <p:sp>
          <p:nvSpPr>
            <p:cNvPr id="744" name="TextBox 743">
              <a:extLst>
                <a:ext uri="{FF2B5EF4-FFF2-40B4-BE49-F238E27FC236}">
                  <a16:creationId xmlns:a16="http://schemas.microsoft.com/office/drawing/2014/main" id="{95999944-D0E9-59B1-418E-3E7F50376433}"/>
                </a:ext>
              </a:extLst>
            </p:cNvPr>
            <p:cNvSpPr txBox="1"/>
            <p:nvPr/>
          </p:nvSpPr>
          <p:spPr>
            <a:xfrm>
              <a:off x="8178493"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73</a:t>
              </a:r>
            </a:p>
          </p:txBody>
        </p:sp>
        <p:sp>
          <p:nvSpPr>
            <p:cNvPr id="745" name="TextBox 744">
              <a:extLst>
                <a:ext uri="{FF2B5EF4-FFF2-40B4-BE49-F238E27FC236}">
                  <a16:creationId xmlns:a16="http://schemas.microsoft.com/office/drawing/2014/main" id="{BF0807EC-1CF5-D38C-3681-E08167204BE9}"/>
                </a:ext>
              </a:extLst>
            </p:cNvPr>
            <p:cNvSpPr txBox="1"/>
            <p:nvPr/>
          </p:nvSpPr>
          <p:spPr>
            <a:xfrm>
              <a:off x="7848290"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95</a:t>
              </a:r>
            </a:p>
          </p:txBody>
        </p:sp>
        <p:sp>
          <p:nvSpPr>
            <p:cNvPr id="746" name="TextBox 745">
              <a:extLst>
                <a:ext uri="{FF2B5EF4-FFF2-40B4-BE49-F238E27FC236}">
                  <a16:creationId xmlns:a16="http://schemas.microsoft.com/office/drawing/2014/main" id="{E3F4DD75-6D9C-D41E-B1E1-0B1758A20298}"/>
                </a:ext>
              </a:extLst>
            </p:cNvPr>
            <p:cNvSpPr txBox="1"/>
            <p:nvPr/>
          </p:nvSpPr>
          <p:spPr>
            <a:xfrm>
              <a:off x="7475607" y="6068746"/>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124</a:t>
              </a:r>
            </a:p>
          </p:txBody>
        </p:sp>
        <p:sp>
          <p:nvSpPr>
            <p:cNvPr id="747" name="TextBox 746">
              <a:extLst>
                <a:ext uri="{FF2B5EF4-FFF2-40B4-BE49-F238E27FC236}">
                  <a16:creationId xmlns:a16="http://schemas.microsoft.com/office/drawing/2014/main" id="{9CAB134A-9A79-9C92-BF27-B4C0921215B7}"/>
                </a:ext>
              </a:extLst>
            </p:cNvPr>
            <p:cNvSpPr txBox="1"/>
            <p:nvPr/>
          </p:nvSpPr>
          <p:spPr>
            <a:xfrm>
              <a:off x="7145404" y="6068746"/>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165</a:t>
              </a:r>
            </a:p>
          </p:txBody>
        </p:sp>
        <p:sp>
          <p:nvSpPr>
            <p:cNvPr id="748" name="TextBox 747">
              <a:extLst>
                <a:ext uri="{FF2B5EF4-FFF2-40B4-BE49-F238E27FC236}">
                  <a16:creationId xmlns:a16="http://schemas.microsoft.com/office/drawing/2014/main" id="{31DDC82A-8474-5606-0F09-212119517F3F}"/>
                </a:ext>
              </a:extLst>
            </p:cNvPr>
            <p:cNvSpPr txBox="1"/>
            <p:nvPr/>
          </p:nvSpPr>
          <p:spPr>
            <a:xfrm>
              <a:off x="6815201" y="6068746"/>
              <a:ext cx="327581" cy="257369"/>
            </a:xfrm>
            <a:prstGeom prst="rect">
              <a:avLst/>
            </a:prstGeom>
            <a:noFill/>
          </p:spPr>
          <p:txBody>
            <a:bodyPr wrap="none" lIns="36000" tIns="36000" rIns="36000" bIns="36000" rtlCol="0" anchor="t" anchorCtr="0">
              <a:spAutoFit/>
            </a:bodyPr>
            <a:lstStyle/>
            <a:p>
              <a:pPr algn="ctr" rtl="0"/>
              <a:r>
                <a:rPr lang="ja-jp" sz="1200" dirty="0">
                  <a:solidFill>
                    <a:schemeClr val="accent1"/>
                  </a:solidFill>
                  <a:latin typeface="Arial" panose="020B0604020202020204" pitchFamily="34" charset="0"/>
                  <a:cs typeface="Arial" panose="020B0604020202020204" pitchFamily="34" charset="0"/>
                </a:rPr>
                <a:t>194</a:t>
              </a:r>
            </a:p>
          </p:txBody>
        </p:sp>
      </p:grpSp>
      <p:grpSp>
        <p:nvGrpSpPr>
          <p:cNvPr id="749" name="Group 748">
            <a:extLst>
              <a:ext uri="{FF2B5EF4-FFF2-40B4-BE49-F238E27FC236}">
                <a16:creationId xmlns:a16="http://schemas.microsoft.com/office/drawing/2014/main" id="{6670C22D-8F24-3435-8FF3-E8A36A869ABC}"/>
              </a:ext>
            </a:extLst>
          </p:cNvPr>
          <p:cNvGrpSpPr/>
          <p:nvPr/>
        </p:nvGrpSpPr>
        <p:grpSpPr>
          <a:xfrm>
            <a:off x="6784322" y="6103576"/>
            <a:ext cx="4865462" cy="257369"/>
            <a:chOff x="6815201" y="6068746"/>
            <a:chExt cx="4865462" cy="257369"/>
          </a:xfrm>
        </p:grpSpPr>
        <p:sp>
          <p:nvSpPr>
            <p:cNvPr id="750" name="TextBox 749">
              <a:extLst>
                <a:ext uri="{FF2B5EF4-FFF2-40B4-BE49-F238E27FC236}">
                  <a16:creationId xmlns:a16="http://schemas.microsoft.com/office/drawing/2014/main" id="{7979FDB4-06AD-4017-A83C-BBE7051D4DAE}"/>
                </a:ext>
              </a:extLst>
            </p:cNvPr>
            <p:cNvSpPr txBox="1"/>
            <p:nvPr/>
          </p:nvSpPr>
          <p:spPr>
            <a:xfrm>
              <a:off x="11523001"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751" name="TextBox 750">
              <a:extLst>
                <a:ext uri="{FF2B5EF4-FFF2-40B4-BE49-F238E27FC236}">
                  <a16:creationId xmlns:a16="http://schemas.microsoft.com/office/drawing/2014/main" id="{CB01BD0E-7F43-6C4B-91B7-D889C2EE9B42}"/>
                </a:ext>
              </a:extLst>
            </p:cNvPr>
            <p:cNvSpPr txBox="1"/>
            <p:nvPr/>
          </p:nvSpPr>
          <p:spPr>
            <a:xfrm>
              <a:off x="11192798"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a:t>
              </a:r>
            </a:p>
          </p:txBody>
        </p:sp>
        <p:sp>
          <p:nvSpPr>
            <p:cNvPr id="752" name="TextBox 751">
              <a:extLst>
                <a:ext uri="{FF2B5EF4-FFF2-40B4-BE49-F238E27FC236}">
                  <a16:creationId xmlns:a16="http://schemas.microsoft.com/office/drawing/2014/main" id="{9C55A174-4697-47B9-4ABD-615EC65BF98F}"/>
                </a:ext>
              </a:extLst>
            </p:cNvPr>
            <p:cNvSpPr txBox="1"/>
            <p:nvPr/>
          </p:nvSpPr>
          <p:spPr>
            <a:xfrm>
              <a:off x="10862595"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a:t>
              </a:r>
            </a:p>
          </p:txBody>
        </p:sp>
        <p:sp>
          <p:nvSpPr>
            <p:cNvPr id="753" name="TextBox 752">
              <a:extLst>
                <a:ext uri="{FF2B5EF4-FFF2-40B4-BE49-F238E27FC236}">
                  <a16:creationId xmlns:a16="http://schemas.microsoft.com/office/drawing/2014/main" id="{DC29ABB6-5844-D9E2-C0E0-2F8C9826BAC5}"/>
                </a:ext>
              </a:extLst>
            </p:cNvPr>
            <p:cNvSpPr txBox="1"/>
            <p:nvPr/>
          </p:nvSpPr>
          <p:spPr>
            <a:xfrm>
              <a:off x="10532392" y="6068746"/>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4</a:t>
              </a:r>
            </a:p>
          </p:txBody>
        </p:sp>
        <p:sp>
          <p:nvSpPr>
            <p:cNvPr id="754" name="TextBox 753">
              <a:extLst>
                <a:ext uri="{FF2B5EF4-FFF2-40B4-BE49-F238E27FC236}">
                  <a16:creationId xmlns:a16="http://schemas.microsoft.com/office/drawing/2014/main" id="{969E0FDD-B550-9884-19FD-DB6178D99C4A}"/>
                </a:ext>
              </a:extLst>
            </p:cNvPr>
            <p:cNvSpPr txBox="1"/>
            <p:nvPr/>
          </p:nvSpPr>
          <p:spPr>
            <a:xfrm>
              <a:off x="10202189" y="6068746"/>
              <a:ext cx="157663"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5</a:t>
              </a:r>
            </a:p>
          </p:txBody>
        </p:sp>
        <p:sp>
          <p:nvSpPr>
            <p:cNvPr id="755" name="TextBox 754">
              <a:extLst>
                <a:ext uri="{FF2B5EF4-FFF2-40B4-BE49-F238E27FC236}">
                  <a16:creationId xmlns:a16="http://schemas.microsoft.com/office/drawing/2014/main" id="{CF98D65A-FAF2-DE2A-92B2-21D400EB08E1}"/>
                </a:ext>
              </a:extLst>
            </p:cNvPr>
            <p:cNvSpPr txBox="1"/>
            <p:nvPr/>
          </p:nvSpPr>
          <p:spPr>
            <a:xfrm>
              <a:off x="9829507"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10</a:t>
              </a:r>
            </a:p>
          </p:txBody>
        </p:sp>
        <p:sp>
          <p:nvSpPr>
            <p:cNvPr id="756" name="TextBox 755">
              <a:extLst>
                <a:ext uri="{FF2B5EF4-FFF2-40B4-BE49-F238E27FC236}">
                  <a16:creationId xmlns:a16="http://schemas.microsoft.com/office/drawing/2014/main" id="{E7F46CD3-8A97-4A1E-ACDA-DA81E008F8E4}"/>
                </a:ext>
              </a:extLst>
            </p:cNvPr>
            <p:cNvSpPr txBox="1"/>
            <p:nvPr/>
          </p:nvSpPr>
          <p:spPr>
            <a:xfrm>
              <a:off x="9499304"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15</a:t>
              </a:r>
            </a:p>
          </p:txBody>
        </p:sp>
        <p:sp>
          <p:nvSpPr>
            <p:cNvPr id="757" name="TextBox 756">
              <a:extLst>
                <a:ext uri="{FF2B5EF4-FFF2-40B4-BE49-F238E27FC236}">
                  <a16:creationId xmlns:a16="http://schemas.microsoft.com/office/drawing/2014/main" id="{D690B472-1412-089A-BEE2-D10D412BC877}"/>
                </a:ext>
              </a:extLst>
            </p:cNvPr>
            <p:cNvSpPr txBox="1"/>
            <p:nvPr/>
          </p:nvSpPr>
          <p:spPr>
            <a:xfrm>
              <a:off x="9169102"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25</a:t>
              </a:r>
            </a:p>
          </p:txBody>
        </p:sp>
        <p:sp>
          <p:nvSpPr>
            <p:cNvPr id="758" name="TextBox 757">
              <a:extLst>
                <a:ext uri="{FF2B5EF4-FFF2-40B4-BE49-F238E27FC236}">
                  <a16:creationId xmlns:a16="http://schemas.microsoft.com/office/drawing/2014/main" id="{6287A2B1-863E-0B30-9BD3-69342E632AF1}"/>
                </a:ext>
              </a:extLst>
            </p:cNvPr>
            <p:cNvSpPr txBox="1"/>
            <p:nvPr/>
          </p:nvSpPr>
          <p:spPr>
            <a:xfrm>
              <a:off x="8838899"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32</a:t>
              </a:r>
            </a:p>
          </p:txBody>
        </p:sp>
        <p:sp>
          <p:nvSpPr>
            <p:cNvPr id="759" name="TextBox 758">
              <a:extLst>
                <a:ext uri="{FF2B5EF4-FFF2-40B4-BE49-F238E27FC236}">
                  <a16:creationId xmlns:a16="http://schemas.microsoft.com/office/drawing/2014/main" id="{A6DFEEF9-C12F-DA23-E057-A1CD537D13DC}"/>
                </a:ext>
              </a:extLst>
            </p:cNvPr>
            <p:cNvSpPr txBox="1"/>
            <p:nvPr/>
          </p:nvSpPr>
          <p:spPr>
            <a:xfrm>
              <a:off x="8508696"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46</a:t>
              </a:r>
            </a:p>
          </p:txBody>
        </p:sp>
        <p:sp>
          <p:nvSpPr>
            <p:cNvPr id="760" name="TextBox 759">
              <a:extLst>
                <a:ext uri="{FF2B5EF4-FFF2-40B4-BE49-F238E27FC236}">
                  <a16:creationId xmlns:a16="http://schemas.microsoft.com/office/drawing/2014/main" id="{1EE0BFEB-40AA-6761-78DF-0F47E99905A6}"/>
                </a:ext>
              </a:extLst>
            </p:cNvPr>
            <p:cNvSpPr txBox="1"/>
            <p:nvPr/>
          </p:nvSpPr>
          <p:spPr>
            <a:xfrm>
              <a:off x="8178493"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59</a:t>
              </a:r>
            </a:p>
          </p:txBody>
        </p:sp>
        <p:sp>
          <p:nvSpPr>
            <p:cNvPr id="761" name="TextBox 760">
              <a:extLst>
                <a:ext uri="{FF2B5EF4-FFF2-40B4-BE49-F238E27FC236}">
                  <a16:creationId xmlns:a16="http://schemas.microsoft.com/office/drawing/2014/main" id="{D1ADB8DA-B208-BB5F-AC67-0731266B8DF3}"/>
                </a:ext>
              </a:extLst>
            </p:cNvPr>
            <p:cNvSpPr txBox="1"/>
            <p:nvPr/>
          </p:nvSpPr>
          <p:spPr>
            <a:xfrm>
              <a:off x="7848290" y="6068746"/>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78</a:t>
              </a:r>
            </a:p>
          </p:txBody>
        </p:sp>
        <p:sp>
          <p:nvSpPr>
            <p:cNvPr id="762" name="TextBox 761">
              <a:extLst>
                <a:ext uri="{FF2B5EF4-FFF2-40B4-BE49-F238E27FC236}">
                  <a16:creationId xmlns:a16="http://schemas.microsoft.com/office/drawing/2014/main" id="{0564926D-B2E6-0A29-2103-EB6837338A1C}"/>
                </a:ext>
              </a:extLst>
            </p:cNvPr>
            <p:cNvSpPr txBox="1"/>
            <p:nvPr/>
          </p:nvSpPr>
          <p:spPr>
            <a:xfrm>
              <a:off x="7475608" y="6068746"/>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118</a:t>
              </a:r>
            </a:p>
          </p:txBody>
        </p:sp>
        <p:sp>
          <p:nvSpPr>
            <p:cNvPr id="763" name="TextBox 762">
              <a:extLst>
                <a:ext uri="{FF2B5EF4-FFF2-40B4-BE49-F238E27FC236}">
                  <a16:creationId xmlns:a16="http://schemas.microsoft.com/office/drawing/2014/main" id="{A3916767-298E-84A2-350A-ECE263A86D4C}"/>
                </a:ext>
              </a:extLst>
            </p:cNvPr>
            <p:cNvSpPr txBox="1"/>
            <p:nvPr/>
          </p:nvSpPr>
          <p:spPr>
            <a:xfrm>
              <a:off x="7145404" y="6068746"/>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158</a:t>
              </a:r>
            </a:p>
          </p:txBody>
        </p:sp>
        <p:sp>
          <p:nvSpPr>
            <p:cNvPr id="764" name="TextBox 763">
              <a:extLst>
                <a:ext uri="{FF2B5EF4-FFF2-40B4-BE49-F238E27FC236}">
                  <a16:creationId xmlns:a16="http://schemas.microsoft.com/office/drawing/2014/main" id="{0719CEEE-DED7-939A-99B5-41EABAAE8996}"/>
                </a:ext>
              </a:extLst>
            </p:cNvPr>
            <p:cNvSpPr txBox="1"/>
            <p:nvPr/>
          </p:nvSpPr>
          <p:spPr>
            <a:xfrm>
              <a:off x="6815201" y="6068746"/>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195</a:t>
              </a:r>
            </a:p>
          </p:txBody>
        </p:sp>
      </p:grpSp>
      <p:sp>
        <p:nvSpPr>
          <p:cNvPr id="765" name="Freeform: Shape 764">
            <a:extLst>
              <a:ext uri="{FF2B5EF4-FFF2-40B4-BE49-F238E27FC236}">
                <a16:creationId xmlns:a16="http://schemas.microsoft.com/office/drawing/2014/main" id="{D3663746-1A05-5E6C-BE5B-2949DC60C0E4}"/>
              </a:ext>
            </a:extLst>
          </p:cNvPr>
          <p:cNvSpPr/>
          <p:nvPr/>
        </p:nvSpPr>
        <p:spPr>
          <a:xfrm>
            <a:off x="1203501" y="3171361"/>
            <a:ext cx="4860000" cy="1872000"/>
          </a:xfrm>
          <a:custGeom>
            <a:avLst/>
            <a:gdLst>
              <a:gd name="connsiteX0" fmla="*/ 4052583 w 4052582"/>
              <a:gd name="connsiteY0" fmla="*/ 1901432 h 1901432"/>
              <a:gd name="connsiteX1" fmla="*/ 3774329 w 4052582"/>
              <a:gd name="connsiteY1" fmla="*/ 1901432 h 1901432"/>
              <a:gd name="connsiteX2" fmla="*/ 3774329 w 4052582"/>
              <a:gd name="connsiteY2" fmla="*/ 1833653 h 1901432"/>
              <a:gd name="connsiteX3" fmla="*/ 3381909 w 4052582"/>
              <a:gd name="connsiteY3" fmla="*/ 1833653 h 1901432"/>
              <a:gd name="connsiteX4" fmla="*/ 3381909 w 4052582"/>
              <a:gd name="connsiteY4" fmla="*/ 1783703 h 1901432"/>
              <a:gd name="connsiteX5" fmla="*/ 3289154 w 4052582"/>
              <a:gd name="connsiteY5" fmla="*/ 1783703 h 1901432"/>
              <a:gd name="connsiteX6" fmla="*/ 3289154 w 4052582"/>
              <a:gd name="connsiteY6" fmla="*/ 1719495 h 1901432"/>
              <a:gd name="connsiteX7" fmla="*/ 3203543 w 4052582"/>
              <a:gd name="connsiteY7" fmla="*/ 1719495 h 1901432"/>
              <a:gd name="connsiteX8" fmla="*/ 3203543 w 4052582"/>
              <a:gd name="connsiteY8" fmla="*/ 1676681 h 1901432"/>
              <a:gd name="connsiteX9" fmla="*/ 2768317 w 4052582"/>
              <a:gd name="connsiteY9" fmla="*/ 1676681 h 1901432"/>
              <a:gd name="connsiteX10" fmla="*/ 2768317 w 4052582"/>
              <a:gd name="connsiteY10" fmla="*/ 1637447 h 1901432"/>
              <a:gd name="connsiteX11" fmla="*/ 2251043 w 4052582"/>
              <a:gd name="connsiteY11" fmla="*/ 1637447 h 1901432"/>
              <a:gd name="connsiteX12" fmla="*/ 2251043 w 4052582"/>
              <a:gd name="connsiteY12" fmla="*/ 1594632 h 1901432"/>
              <a:gd name="connsiteX13" fmla="*/ 2004889 w 4052582"/>
              <a:gd name="connsiteY13" fmla="*/ 1594632 h 1901432"/>
              <a:gd name="connsiteX14" fmla="*/ 2004889 w 4052582"/>
              <a:gd name="connsiteY14" fmla="*/ 1544693 h 1901432"/>
              <a:gd name="connsiteX15" fmla="*/ 1776574 w 4052582"/>
              <a:gd name="connsiteY15" fmla="*/ 1544693 h 1901432"/>
              <a:gd name="connsiteX16" fmla="*/ 1776574 w 4052582"/>
              <a:gd name="connsiteY16" fmla="*/ 1505450 h 1901432"/>
              <a:gd name="connsiteX17" fmla="*/ 1765868 w 4052582"/>
              <a:gd name="connsiteY17" fmla="*/ 1505450 h 1901432"/>
              <a:gd name="connsiteX18" fmla="*/ 1765868 w 4052582"/>
              <a:gd name="connsiteY18" fmla="*/ 1462644 h 1901432"/>
              <a:gd name="connsiteX19" fmla="*/ 1523286 w 4052582"/>
              <a:gd name="connsiteY19" fmla="*/ 1462644 h 1901432"/>
              <a:gd name="connsiteX20" fmla="*/ 1523286 w 4052582"/>
              <a:gd name="connsiteY20" fmla="*/ 1444804 h 1901432"/>
              <a:gd name="connsiteX21" fmla="*/ 1501883 w 4052582"/>
              <a:gd name="connsiteY21" fmla="*/ 1444804 h 1901432"/>
              <a:gd name="connsiteX22" fmla="*/ 1501883 w 4052582"/>
              <a:gd name="connsiteY22" fmla="*/ 1391293 h 1901432"/>
              <a:gd name="connsiteX23" fmla="*/ 1423397 w 4052582"/>
              <a:gd name="connsiteY23" fmla="*/ 1391293 h 1901432"/>
              <a:gd name="connsiteX24" fmla="*/ 1423397 w 4052582"/>
              <a:gd name="connsiteY24" fmla="*/ 1348487 h 1901432"/>
              <a:gd name="connsiteX25" fmla="*/ 1294971 w 4052582"/>
              <a:gd name="connsiteY25" fmla="*/ 1348487 h 1901432"/>
              <a:gd name="connsiteX26" fmla="*/ 1294971 w 4052582"/>
              <a:gd name="connsiteY26" fmla="*/ 1348487 h 1901432"/>
              <a:gd name="connsiteX27" fmla="*/ 1277131 w 4052582"/>
              <a:gd name="connsiteY27" fmla="*/ 1348487 h 1901432"/>
              <a:gd name="connsiteX28" fmla="*/ 1277131 w 4052582"/>
              <a:gd name="connsiteY28" fmla="*/ 1327075 h 1901432"/>
              <a:gd name="connsiteX29" fmla="*/ 1030986 w 4052582"/>
              <a:gd name="connsiteY29" fmla="*/ 1327075 h 1901432"/>
              <a:gd name="connsiteX30" fmla="*/ 1030986 w 4052582"/>
              <a:gd name="connsiteY30" fmla="*/ 1212918 h 1901432"/>
              <a:gd name="connsiteX31" fmla="*/ 995305 w 4052582"/>
              <a:gd name="connsiteY31" fmla="*/ 1212918 h 1901432"/>
              <a:gd name="connsiteX32" fmla="*/ 995305 w 4052582"/>
              <a:gd name="connsiteY32" fmla="*/ 1166541 h 1901432"/>
              <a:gd name="connsiteX33" fmla="*/ 966768 w 4052582"/>
              <a:gd name="connsiteY33" fmla="*/ 1166541 h 1901432"/>
              <a:gd name="connsiteX34" fmla="*/ 966768 w 4052582"/>
              <a:gd name="connsiteY34" fmla="*/ 1130869 h 1901432"/>
              <a:gd name="connsiteX35" fmla="*/ 777696 w 4052582"/>
              <a:gd name="connsiteY35" fmla="*/ 1130869 h 1901432"/>
              <a:gd name="connsiteX36" fmla="*/ 777696 w 4052582"/>
              <a:gd name="connsiteY36" fmla="*/ 1048821 h 1901432"/>
              <a:gd name="connsiteX37" fmla="*/ 756292 w 4052582"/>
              <a:gd name="connsiteY37" fmla="*/ 1048821 h 1901432"/>
              <a:gd name="connsiteX38" fmla="*/ 756292 w 4052582"/>
              <a:gd name="connsiteY38" fmla="*/ 956067 h 1901432"/>
              <a:gd name="connsiteX39" fmla="*/ 692079 w 4052582"/>
              <a:gd name="connsiteY39" fmla="*/ 956067 h 1901432"/>
              <a:gd name="connsiteX40" fmla="*/ 692079 w 4052582"/>
              <a:gd name="connsiteY40" fmla="*/ 934664 h 1901432"/>
              <a:gd name="connsiteX41" fmla="*/ 567219 w 4052582"/>
              <a:gd name="connsiteY41" fmla="*/ 934664 h 1901432"/>
              <a:gd name="connsiteX42" fmla="*/ 567219 w 4052582"/>
              <a:gd name="connsiteY42" fmla="*/ 923958 h 1901432"/>
              <a:gd name="connsiteX43" fmla="*/ 513708 w 4052582"/>
              <a:gd name="connsiteY43" fmla="*/ 923958 h 1901432"/>
              <a:gd name="connsiteX44" fmla="*/ 513708 w 4052582"/>
              <a:gd name="connsiteY44" fmla="*/ 816938 h 1901432"/>
              <a:gd name="connsiteX45" fmla="*/ 492303 w 4052582"/>
              <a:gd name="connsiteY45" fmla="*/ 816938 h 1901432"/>
              <a:gd name="connsiteX46" fmla="*/ 492303 w 4052582"/>
              <a:gd name="connsiteY46" fmla="*/ 727752 h 1901432"/>
              <a:gd name="connsiteX47" fmla="*/ 463764 w 4052582"/>
              <a:gd name="connsiteY47" fmla="*/ 727752 h 1901432"/>
              <a:gd name="connsiteX48" fmla="*/ 463764 w 4052582"/>
              <a:gd name="connsiteY48" fmla="*/ 656404 h 1901432"/>
              <a:gd name="connsiteX49" fmla="*/ 281826 w 4052582"/>
              <a:gd name="connsiteY49" fmla="*/ 656404 h 1901432"/>
              <a:gd name="connsiteX50" fmla="*/ 281826 w 4052582"/>
              <a:gd name="connsiteY50" fmla="*/ 488736 h 1901432"/>
              <a:gd name="connsiteX51" fmla="*/ 263988 w 4052582"/>
              <a:gd name="connsiteY51" fmla="*/ 488736 h 1901432"/>
              <a:gd name="connsiteX52" fmla="*/ 263988 w 4052582"/>
              <a:gd name="connsiteY52" fmla="*/ 292528 h 1901432"/>
              <a:gd name="connsiteX53" fmla="*/ 253286 w 4052582"/>
              <a:gd name="connsiteY53" fmla="*/ 292528 h 1901432"/>
              <a:gd name="connsiteX54" fmla="*/ 253286 w 4052582"/>
              <a:gd name="connsiteY54" fmla="*/ 178370 h 1901432"/>
              <a:gd name="connsiteX55" fmla="*/ 246152 w 4052582"/>
              <a:gd name="connsiteY55" fmla="*/ 178370 h 1901432"/>
              <a:gd name="connsiteX56" fmla="*/ 246152 w 4052582"/>
              <a:gd name="connsiteY56" fmla="*/ 139129 h 1901432"/>
              <a:gd name="connsiteX57" fmla="*/ 235449 w 4052582"/>
              <a:gd name="connsiteY57" fmla="*/ 139129 h 1901432"/>
              <a:gd name="connsiteX58" fmla="*/ 235449 w 4052582"/>
              <a:gd name="connsiteY58" fmla="*/ 107022 h 1901432"/>
              <a:gd name="connsiteX59" fmla="*/ 214045 w 4052582"/>
              <a:gd name="connsiteY59" fmla="*/ 107022 h 1901432"/>
              <a:gd name="connsiteX60" fmla="*/ 214045 w 4052582"/>
              <a:gd name="connsiteY60" fmla="*/ 82051 h 1901432"/>
              <a:gd name="connsiteX61" fmla="*/ 174803 w 4052582"/>
              <a:gd name="connsiteY61" fmla="*/ 82051 h 1901432"/>
              <a:gd name="connsiteX62" fmla="*/ 174803 w 4052582"/>
              <a:gd name="connsiteY62" fmla="*/ 60646 h 1901432"/>
              <a:gd name="connsiteX63" fmla="*/ 146264 w 4052582"/>
              <a:gd name="connsiteY63" fmla="*/ 60646 h 1901432"/>
              <a:gd name="connsiteX64" fmla="*/ 146264 w 4052582"/>
              <a:gd name="connsiteY64" fmla="*/ 32107 h 1901432"/>
              <a:gd name="connsiteX65" fmla="*/ 78483 w 4052582"/>
              <a:gd name="connsiteY65" fmla="*/ 32107 h 1901432"/>
              <a:gd name="connsiteX66" fmla="*/ 78483 w 4052582"/>
              <a:gd name="connsiteY66" fmla="*/ 0 h 1901432"/>
              <a:gd name="connsiteX67" fmla="*/ 0 w 4052582"/>
              <a:gd name="connsiteY67" fmla="*/ 0 h 1901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4052582" h="1901432">
                <a:moveTo>
                  <a:pt x="4052583" y="1901432"/>
                </a:moveTo>
                <a:lnTo>
                  <a:pt x="3774329" y="1901432"/>
                </a:lnTo>
                <a:lnTo>
                  <a:pt x="3774329" y="1833653"/>
                </a:lnTo>
                <a:lnTo>
                  <a:pt x="3381909" y="1833653"/>
                </a:lnTo>
                <a:lnTo>
                  <a:pt x="3381909" y="1783703"/>
                </a:lnTo>
                <a:lnTo>
                  <a:pt x="3289154" y="1783703"/>
                </a:lnTo>
                <a:lnTo>
                  <a:pt x="3289154" y="1719495"/>
                </a:lnTo>
                <a:lnTo>
                  <a:pt x="3203543" y="1719495"/>
                </a:lnTo>
                <a:lnTo>
                  <a:pt x="3203543" y="1676681"/>
                </a:lnTo>
                <a:lnTo>
                  <a:pt x="2768317" y="1676681"/>
                </a:lnTo>
                <a:lnTo>
                  <a:pt x="2768317" y="1637447"/>
                </a:lnTo>
                <a:lnTo>
                  <a:pt x="2251043" y="1637447"/>
                </a:lnTo>
                <a:lnTo>
                  <a:pt x="2251043" y="1594632"/>
                </a:lnTo>
                <a:lnTo>
                  <a:pt x="2004889" y="1594632"/>
                </a:lnTo>
                <a:lnTo>
                  <a:pt x="2004889" y="1544693"/>
                </a:lnTo>
                <a:lnTo>
                  <a:pt x="1776574" y="1544693"/>
                </a:lnTo>
                <a:lnTo>
                  <a:pt x="1776574" y="1505450"/>
                </a:lnTo>
                <a:lnTo>
                  <a:pt x="1765868" y="1505450"/>
                </a:lnTo>
                <a:lnTo>
                  <a:pt x="1765868" y="1462644"/>
                </a:lnTo>
                <a:lnTo>
                  <a:pt x="1523286" y="1462644"/>
                </a:lnTo>
                <a:lnTo>
                  <a:pt x="1523286" y="1444804"/>
                </a:lnTo>
                <a:lnTo>
                  <a:pt x="1501883" y="1444804"/>
                </a:lnTo>
                <a:lnTo>
                  <a:pt x="1501883" y="1391293"/>
                </a:lnTo>
                <a:lnTo>
                  <a:pt x="1423397" y="1391293"/>
                </a:lnTo>
                <a:lnTo>
                  <a:pt x="1423397" y="1348487"/>
                </a:lnTo>
                <a:lnTo>
                  <a:pt x="1294971" y="1348487"/>
                </a:lnTo>
                <a:lnTo>
                  <a:pt x="1294971" y="1348487"/>
                </a:lnTo>
                <a:lnTo>
                  <a:pt x="1277131" y="1348487"/>
                </a:lnTo>
                <a:lnTo>
                  <a:pt x="1277131" y="1327075"/>
                </a:lnTo>
                <a:lnTo>
                  <a:pt x="1030986" y="1327075"/>
                </a:lnTo>
                <a:lnTo>
                  <a:pt x="1030986" y="1212918"/>
                </a:lnTo>
                <a:lnTo>
                  <a:pt x="995305" y="1212918"/>
                </a:lnTo>
                <a:lnTo>
                  <a:pt x="995305" y="1166541"/>
                </a:lnTo>
                <a:lnTo>
                  <a:pt x="966768" y="1166541"/>
                </a:lnTo>
                <a:lnTo>
                  <a:pt x="966768" y="1130869"/>
                </a:lnTo>
                <a:lnTo>
                  <a:pt x="777696" y="1130869"/>
                </a:lnTo>
                <a:lnTo>
                  <a:pt x="777696" y="1048821"/>
                </a:lnTo>
                <a:lnTo>
                  <a:pt x="756292" y="1048821"/>
                </a:lnTo>
                <a:lnTo>
                  <a:pt x="756292" y="956067"/>
                </a:lnTo>
                <a:lnTo>
                  <a:pt x="692079" y="956067"/>
                </a:lnTo>
                <a:lnTo>
                  <a:pt x="692079" y="934664"/>
                </a:lnTo>
                <a:lnTo>
                  <a:pt x="567219" y="934664"/>
                </a:lnTo>
                <a:lnTo>
                  <a:pt x="567219" y="923958"/>
                </a:lnTo>
                <a:lnTo>
                  <a:pt x="513708" y="923958"/>
                </a:lnTo>
                <a:lnTo>
                  <a:pt x="513708" y="816938"/>
                </a:lnTo>
                <a:lnTo>
                  <a:pt x="492303" y="816938"/>
                </a:lnTo>
                <a:lnTo>
                  <a:pt x="492303" y="727752"/>
                </a:lnTo>
                <a:lnTo>
                  <a:pt x="463764" y="727752"/>
                </a:lnTo>
                <a:lnTo>
                  <a:pt x="463764" y="656404"/>
                </a:lnTo>
                <a:lnTo>
                  <a:pt x="281826" y="656404"/>
                </a:lnTo>
                <a:lnTo>
                  <a:pt x="281826" y="488736"/>
                </a:lnTo>
                <a:lnTo>
                  <a:pt x="263988" y="488736"/>
                </a:lnTo>
                <a:lnTo>
                  <a:pt x="263988" y="292528"/>
                </a:lnTo>
                <a:lnTo>
                  <a:pt x="253286" y="292528"/>
                </a:lnTo>
                <a:lnTo>
                  <a:pt x="253286" y="178370"/>
                </a:lnTo>
                <a:lnTo>
                  <a:pt x="246152" y="178370"/>
                </a:lnTo>
                <a:lnTo>
                  <a:pt x="246152" y="139129"/>
                </a:lnTo>
                <a:lnTo>
                  <a:pt x="235449" y="139129"/>
                </a:lnTo>
                <a:lnTo>
                  <a:pt x="235449" y="107022"/>
                </a:lnTo>
                <a:lnTo>
                  <a:pt x="214045" y="107022"/>
                </a:lnTo>
                <a:lnTo>
                  <a:pt x="214045" y="82051"/>
                </a:lnTo>
                <a:lnTo>
                  <a:pt x="174803" y="82051"/>
                </a:lnTo>
                <a:lnTo>
                  <a:pt x="174803" y="60646"/>
                </a:lnTo>
                <a:lnTo>
                  <a:pt x="146264" y="60646"/>
                </a:lnTo>
                <a:lnTo>
                  <a:pt x="146264" y="32107"/>
                </a:lnTo>
                <a:lnTo>
                  <a:pt x="78483" y="32107"/>
                </a:lnTo>
                <a:lnTo>
                  <a:pt x="78483" y="0"/>
                </a:lnTo>
                <a:lnTo>
                  <a:pt x="0" y="0"/>
                </a:lnTo>
              </a:path>
            </a:pathLst>
          </a:custGeom>
          <a:noFill/>
          <a:ln w="19050" cap="flat">
            <a:solidFill>
              <a:schemeClr val="accent1"/>
            </a:solidFill>
            <a:prstDash val="solid"/>
            <a:miter/>
          </a:ln>
        </p:spPr>
        <p:txBody>
          <a:bodyPr rtlCol="0" anchor="ctr"/>
          <a:lstStyle/>
          <a:p>
            <a:pPr rtl="0"/>
            <a:endParaRPr lang="en-GB"/>
          </a:p>
        </p:txBody>
      </p:sp>
      <p:grpSp>
        <p:nvGrpSpPr>
          <p:cNvPr id="766" name="Group 765">
            <a:extLst>
              <a:ext uri="{FF2B5EF4-FFF2-40B4-BE49-F238E27FC236}">
                <a16:creationId xmlns:a16="http://schemas.microsoft.com/office/drawing/2014/main" id="{7A65CB49-F15F-75BA-AE08-93C2BA7BD649}"/>
              </a:ext>
            </a:extLst>
          </p:cNvPr>
          <p:cNvGrpSpPr/>
          <p:nvPr/>
        </p:nvGrpSpPr>
        <p:grpSpPr>
          <a:xfrm>
            <a:off x="1234929" y="3132425"/>
            <a:ext cx="3312000" cy="1944000"/>
            <a:chOff x="4714806" y="2452687"/>
            <a:chExt cx="2771795" cy="1955862"/>
          </a:xfrm>
        </p:grpSpPr>
        <p:sp>
          <p:nvSpPr>
            <p:cNvPr id="767" name="Freeform: Shape 766">
              <a:extLst>
                <a:ext uri="{FF2B5EF4-FFF2-40B4-BE49-F238E27FC236}">
                  <a16:creationId xmlns:a16="http://schemas.microsoft.com/office/drawing/2014/main" id="{CE9685D0-5CEE-79B3-13D9-DFAC2F12251E}"/>
                </a:ext>
              </a:extLst>
            </p:cNvPr>
            <p:cNvSpPr/>
            <p:nvPr/>
          </p:nvSpPr>
          <p:spPr>
            <a:xfrm>
              <a:off x="4714806" y="2509837"/>
              <a:ext cx="2769071" cy="1854469"/>
            </a:xfrm>
            <a:custGeom>
              <a:avLst/>
              <a:gdLst>
                <a:gd name="connsiteX0" fmla="*/ 2769072 w 2769071"/>
                <a:gd name="connsiteY0" fmla="*/ 1854470 h 1854469"/>
                <a:gd name="connsiteX1" fmla="*/ 2223346 w 2769071"/>
                <a:gd name="connsiteY1" fmla="*/ 1854470 h 1854469"/>
                <a:gd name="connsiteX2" fmla="*/ 2223346 w 2769071"/>
                <a:gd name="connsiteY2" fmla="*/ 1755933 h 1854469"/>
                <a:gd name="connsiteX3" fmla="*/ 2127334 w 2769071"/>
                <a:gd name="connsiteY3" fmla="*/ 1755933 h 1854469"/>
                <a:gd name="connsiteX4" fmla="*/ 2127334 w 2769071"/>
                <a:gd name="connsiteY4" fmla="*/ 1697821 h 1854469"/>
                <a:gd name="connsiteX5" fmla="*/ 1758460 w 2769071"/>
                <a:gd name="connsiteY5" fmla="*/ 1697821 h 1854469"/>
                <a:gd name="connsiteX6" fmla="*/ 1758460 w 2769071"/>
                <a:gd name="connsiteY6" fmla="*/ 1649825 h 1854469"/>
                <a:gd name="connsiteX7" fmla="*/ 1712987 w 2769071"/>
                <a:gd name="connsiteY7" fmla="*/ 1649825 h 1854469"/>
                <a:gd name="connsiteX8" fmla="*/ 1712987 w 2769071"/>
                <a:gd name="connsiteY8" fmla="*/ 1604343 h 1854469"/>
                <a:gd name="connsiteX9" fmla="*/ 1548757 w 2769071"/>
                <a:gd name="connsiteY9" fmla="*/ 1604343 h 1854469"/>
                <a:gd name="connsiteX10" fmla="*/ 1548757 w 2769071"/>
                <a:gd name="connsiteY10" fmla="*/ 1574025 h 1854469"/>
                <a:gd name="connsiteX11" fmla="*/ 1536127 w 2769071"/>
                <a:gd name="connsiteY11" fmla="*/ 1574025 h 1854469"/>
                <a:gd name="connsiteX12" fmla="*/ 1536127 w 2769071"/>
                <a:gd name="connsiteY12" fmla="*/ 1533601 h 1854469"/>
                <a:gd name="connsiteX13" fmla="*/ 1366849 w 2769071"/>
                <a:gd name="connsiteY13" fmla="*/ 1533601 h 1854469"/>
                <a:gd name="connsiteX14" fmla="*/ 1366849 w 2769071"/>
                <a:gd name="connsiteY14" fmla="*/ 1490653 h 1854469"/>
                <a:gd name="connsiteX15" fmla="*/ 1336531 w 2769071"/>
                <a:gd name="connsiteY15" fmla="*/ 1490653 h 1854469"/>
                <a:gd name="connsiteX16" fmla="*/ 1336531 w 2769071"/>
                <a:gd name="connsiteY16" fmla="*/ 1465383 h 1854469"/>
                <a:gd name="connsiteX17" fmla="*/ 1270846 w 2769071"/>
                <a:gd name="connsiteY17" fmla="*/ 1465383 h 1854469"/>
                <a:gd name="connsiteX18" fmla="*/ 1270846 w 2769071"/>
                <a:gd name="connsiteY18" fmla="*/ 1409804 h 1854469"/>
                <a:gd name="connsiteX19" fmla="*/ 1248101 w 2769071"/>
                <a:gd name="connsiteY19" fmla="*/ 1409804 h 1854469"/>
                <a:gd name="connsiteX20" fmla="*/ 1248101 w 2769071"/>
                <a:gd name="connsiteY20" fmla="*/ 1364323 h 1854469"/>
                <a:gd name="connsiteX21" fmla="*/ 1227889 w 2769071"/>
                <a:gd name="connsiteY21" fmla="*/ 1364323 h 1854469"/>
                <a:gd name="connsiteX22" fmla="*/ 1227889 w 2769071"/>
                <a:gd name="connsiteY22" fmla="*/ 1321374 h 1854469"/>
                <a:gd name="connsiteX23" fmla="*/ 1028292 w 2769071"/>
                <a:gd name="connsiteY23" fmla="*/ 1321374 h 1854469"/>
                <a:gd name="connsiteX24" fmla="*/ 1028292 w 2769071"/>
                <a:gd name="connsiteY24" fmla="*/ 1215256 h 1854469"/>
                <a:gd name="connsiteX25" fmla="*/ 1025768 w 2769071"/>
                <a:gd name="connsiteY25" fmla="*/ 1215256 h 1854469"/>
                <a:gd name="connsiteX26" fmla="*/ 1025768 w 2769071"/>
                <a:gd name="connsiteY26" fmla="*/ 1162202 h 1854469"/>
                <a:gd name="connsiteX27" fmla="*/ 1005556 w 2769071"/>
                <a:gd name="connsiteY27" fmla="*/ 1162202 h 1854469"/>
                <a:gd name="connsiteX28" fmla="*/ 1005556 w 2769071"/>
                <a:gd name="connsiteY28" fmla="*/ 1109148 h 1854469"/>
                <a:gd name="connsiteX29" fmla="*/ 985344 w 2769071"/>
                <a:gd name="connsiteY29" fmla="*/ 1109148 h 1854469"/>
                <a:gd name="connsiteX30" fmla="*/ 985344 w 2769071"/>
                <a:gd name="connsiteY30" fmla="*/ 1081354 h 1854469"/>
                <a:gd name="connsiteX31" fmla="*/ 947447 w 2769071"/>
                <a:gd name="connsiteY31" fmla="*/ 1081354 h 1854469"/>
                <a:gd name="connsiteX32" fmla="*/ 947447 w 2769071"/>
                <a:gd name="connsiteY32" fmla="*/ 1025766 h 1854469"/>
                <a:gd name="connsiteX33" fmla="*/ 836280 w 2769071"/>
                <a:gd name="connsiteY33" fmla="*/ 1025766 h 1854469"/>
                <a:gd name="connsiteX34" fmla="*/ 836280 w 2769071"/>
                <a:gd name="connsiteY34" fmla="*/ 990400 h 1854469"/>
                <a:gd name="connsiteX35" fmla="*/ 793328 w 2769071"/>
                <a:gd name="connsiteY35" fmla="*/ 990400 h 1854469"/>
                <a:gd name="connsiteX36" fmla="*/ 793328 w 2769071"/>
                <a:gd name="connsiteY36" fmla="*/ 937345 h 1854469"/>
                <a:gd name="connsiteX37" fmla="*/ 773116 w 2769071"/>
                <a:gd name="connsiteY37" fmla="*/ 937345 h 1854469"/>
                <a:gd name="connsiteX38" fmla="*/ 773116 w 2769071"/>
                <a:gd name="connsiteY38" fmla="*/ 876704 h 1854469"/>
                <a:gd name="connsiteX39" fmla="*/ 755431 w 2769071"/>
                <a:gd name="connsiteY39" fmla="*/ 876704 h 1854469"/>
                <a:gd name="connsiteX40" fmla="*/ 755431 w 2769071"/>
                <a:gd name="connsiteY40" fmla="*/ 775643 h 1854469"/>
                <a:gd name="connsiteX41" fmla="*/ 591207 w 2769071"/>
                <a:gd name="connsiteY41" fmla="*/ 775643 h 1854469"/>
                <a:gd name="connsiteX42" fmla="*/ 591207 w 2769071"/>
                <a:gd name="connsiteY42" fmla="*/ 757957 h 1854469"/>
                <a:gd name="connsiteX43" fmla="*/ 512885 w 2769071"/>
                <a:gd name="connsiteY43" fmla="*/ 757957 h 1854469"/>
                <a:gd name="connsiteX44" fmla="*/ 512885 w 2769071"/>
                <a:gd name="connsiteY44" fmla="*/ 631631 h 1854469"/>
                <a:gd name="connsiteX45" fmla="*/ 500252 w 2769071"/>
                <a:gd name="connsiteY45" fmla="*/ 631631 h 1854469"/>
                <a:gd name="connsiteX46" fmla="*/ 500252 w 2769071"/>
                <a:gd name="connsiteY46" fmla="*/ 573521 h 1854469"/>
                <a:gd name="connsiteX47" fmla="*/ 482567 w 2769071"/>
                <a:gd name="connsiteY47" fmla="*/ 573521 h 1854469"/>
                <a:gd name="connsiteX48" fmla="*/ 482567 w 2769071"/>
                <a:gd name="connsiteY48" fmla="*/ 540677 h 1854469"/>
                <a:gd name="connsiteX49" fmla="*/ 457301 w 2769071"/>
                <a:gd name="connsiteY49" fmla="*/ 540677 h 1854469"/>
                <a:gd name="connsiteX50" fmla="*/ 457301 w 2769071"/>
                <a:gd name="connsiteY50" fmla="*/ 520464 h 1854469"/>
                <a:gd name="connsiteX51" fmla="*/ 437089 w 2769071"/>
                <a:gd name="connsiteY51" fmla="*/ 520464 h 1854469"/>
                <a:gd name="connsiteX52" fmla="*/ 437089 w 2769071"/>
                <a:gd name="connsiteY52" fmla="*/ 485093 h 1854469"/>
                <a:gd name="connsiteX53" fmla="*/ 416877 w 2769071"/>
                <a:gd name="connsiteY53" fmla="*/ 485093 h 1854469"/>
                <a:gd name="connsiteX54" fmla="*/ 416877 w 2769071"/>
                <a:gd name="connsiteY54" fmla="*/ 472460 h 1854469"/>
                <a:gd name="connsiteX55" fmla="*/ 323395 w 2769071"/>
                <a:gd name="connsiteY55" fmla="*/ 472460 h 1854469"/>
                <a:gd name="connsiteX56" fmla="*/ 323395 w 2769071"/>
                <a:gd name="connsiteY56" fmla="*/ 444669 h 1854469"/>
                <a:gd name="connsiteX57" fmla="*/ 298130 w 2769071"/>
                <a:gd name="connsiteY57" fmla="*/ 444669 h 1854469"/>
                <a:gd name="connsiteX58" fmla="*/ 298130 w 2769071"/>
                <a:gd name="connsiteY58" fmla="*/ 426983 h 1854469"/>
                <a:gd name="connsiteX59" fmla="*/ 262758 w 2769071"/>
                <a:gd name="connsiteY59" fmla="*/ 426983 h 1854469"/>
                <a:gd name="connsiteX60" fmla="*/ 262758 w 2769071"/>
                <a:gd name="connsiteY60" fmla="*/ 260232 h 1854469"/>
                <a:gd name="connsiteX61" fmla="*/ 247599 w 2769071"/>
                <a:gd name="connsiteY61" fmla="*/ 260232 h 1854469"/>
                <a:gd name="connsiteX62" fmla="*/ 247599 w 2769071"/>
                <a:gd name="connsiteY62" fmla="*/ 108641 h 1854469"/>
                <a:gd name="connsiteX63" fmla="*/ 222334 w 2769071"/>
                <a:gd name="connsiteY63" fmla="*/ 108641 h 1854469"/>
                <a:gd name="connsiteX64" fmla="*/ 222334 w 2769071"/>
                <a:gd name="connsiteY64" fmla="*/ 90955 h 1854469"/>
                <a:gd name="connsiteX65" fmla="*/ 194542 w 2769071"/>
                <a:gd name="connsiteY65" fmla="*/ 90955 h 1854469"/>
                <a:gd name="connsiteX66" fmla="*/ 194542 w 2769071"/>
                <a:gd name="connsiteY66" fmla="*/ 65690 h 1854469"/>
                <a:gd name="connsiteX67" fmla="*/ 174330 w 2769071"/>
                <a:gd name="connsiteY67" fmla="*/ 65690 h 1854469"/>
                <a:gd name="connsiteX68" fmla="*/ 174330 w 2769071"/>
                <a:gd name="connsiteY68" fmla="*/ 42951 h 1854469"/>
                <a:gd name="connsiteX69" fmla="*/ 161698 w 2769071"/>
                <a:gd name="connsiteY69" fmla="*/ 42951 h 1854469"/>
                <a:gd name="connsiteX70" fmla="*/ 161698 w 2769071"/>
                <a:gd name="connsiteY70" fmla="*/ 20212 h 1854469"/>
                <a:gd name="connsiteX71" fmla="*/ 75796 w 2769071"/>
                <a:gd name="connsiteY71" fmla="*/ 20212 h 1854469"/>
                <a:gd name="connsiteX72" fmla="*/ 75796 w 2769071"/>
                <a:gd name="connsiteY72" fmla="*/ 0 h 1854469"/>
                <a:gd name="connsiteX73" fmla="*/ 0 w 2769071"/>
                <a:gd name="connsiteY73" fmla="*/ 0 h 1854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2769071" h="1854469">
                  <a:moveTo>
                    <a:pt x="2769072" y="1854470"/>
                  </a:moveTo>
                  <a:lnTo>
                    <a:pt x="2223346" y="1854470"/>
                  </a:lnTo>
                  <a:lnTo>
                    <a:pt x="2223346" y="1755933"/>
                  </a:lnTo>
                  <a:lnTo>
                    <a:pt x="2127334" y="1755933"/>
                  </a:lnTo>
                  <a:lnTo>
                    <a:pt x="2127334" y="1697821"/>
                  </a:lnTo>
                  <a:lnTo>
                    <a:pt x="1758460" y="1697821"/>
                  </a:lnTo>
                  <a:lnTo>
                    <a:pt x="1758460" y="1649825"/>
                  </a:lnTo>
                  <a:lnTo>
                    <a:pt x="1712987" y="1649825"/>
                  </a:lnTo>
                  <a:lnTo>
                    <a:pt x="1712987" y="1604343"/>
                  </a:lnTo>
                  <a:lnTo>
                    <a:pt x="1548757" y="1604343"/>
                  </a:lnTo>
                  <a:lnTo>
                    <a:pt x="1548757" y="1574025"/>
                  </a:lnTo>
                  <a:lnTo>
                    <a:pt x="1536127" y="1574025"/>
                  </a:lnTo>
                  <a:lnTo>
                    <a:pt x="1536127" y="1533601"/>
                  </a:lnTo>
                  <a:lnTo>
                    <a:pt x="1366849" y="1533601"/>
                  </a:lnTo>
                  <a:lnTo>
                    <a:pt x="1366849" y="1490653"/>
                  </a:lnTo>
                  <a:lnTo>
                    <a:pt x="1336531" y="1490653"/>
                  </a:lnTo>
                  <a:lnTo>
                    <a:pt x="1336531" y="1465383"/>
                  </a:lnTo>
                  <a:lnTo>
                    <a:pt x="1270846" y="1465383"/>
                  </a:lnTo>
                  <a:lnTo>
                    <a:pt x="1270846" y="1409804"/>
                  </a:lnTo>
                  <a:lnTo>
                    <a:pt x="1248101" y="1409804"/>
                  </a:lnTo>
                  <a:lnTo>
                    <a:pt x="1248101" y="1364323"/>
                  </a:lnTo>
                  <a:lnTo>
                    <a:pt x="1227889" y="1364323"/>
                  </a:lnTo>
                  <a:lnTo>
                    <a:pt x="1227889" y="1321374"/>
                  </a:lnTo>
                  <a:lnTo>
                    <a:pt x="1028292" y="1321374"/>
                  </a:lnTo>
                  <a:lnTo>
                    <a:pt x="1028292" y="1215256"/>
                  </a:lnTo>
                  <a:lnTo>
                    <a:pt x="1025768" y="1215256"/>
                  </a:lnTo>
                  <a:lnTo>
                    <a:pt x="1025768" y="1162202"/>
                  </a:lnTo>
                  <a:lnTo>
                    <a:pt x="1005556" y="1162202"/>
                  </a:lnTo>
                  <a:lnTo>
                    <a:pt x="1005556" y="1109148"/>
                  </a:lnTo>
                  <a:lnTo>
                    <a:pt x="985344" y="1109148"/>
                  </a:lnTo>
                  <a:lnTo>
                    <a:pt x="985344" y="1081354"/>
                  </a:lnTo>
                  <a:lnTo>
                    <a:pt x="947447" y="1081354"/>
                  </a:lnTo>
                  <a:lnTo>
                    <a:pt x="947447" y="1025766"/>
                  </a:lnTo>
                  <a:lnTo>
                    <a:pt x="836280" y="1025766"/>
                  </a:lnTo>
                  <a:lnTo>
                    <a:pt x="836280" y="990400"/>
                  </a:lnTo>
                  <a:lnTo>
                    <a:pt x="793328" y="990400"/>
                  </a:lnTo>
                  <a:lnTo>
                    <a:pt x="793328" y="937345"/>
                  </a:lnTo>
                  <a:lnTo>
                    <a:pt x="773116" y="937345"/>
                  </a:lnTo>
                  <a:lnTo>
                    <a:pt x="773116" y="876704"/>
                  </a:lnTo>
                  <a:lnTo>
                    <a:pt x="755431" y="876704"/>
                  </a:lnTo>
                  <a:lnTo>
                    <a:pt x="755431" y="775643"/>
                  </a:lnTo>
                  <a:lnTo>
                    <a:pt x="591207" y="775643"/>
                  </a:lnTo>
                  <a:lnTo>
                    <a:pt x="591207" y="757957"/>
                  </a:lnTo>
                  <a:lnTo>
                    <a:pt x="512885" y="757957"/>
                  </a:lnTo>
                  <a:lnTo>
                    <a:pt x="512885" y="631631"/>
                  </a:lnTo>
                  <a:lnTo>
                    <a:pt x="500252" y="631631"/>
                  </a:lnTo>
                  <a:lnTo>
                    <a:pt x="500252" y="573521"/>
                  </a:lnTo>
                  <a:lnTo>
                    <a:pt x="482567" y="573521"/>
                  </a:lnTo>
                  <a:lnTo>
                    <a:pt x="482567" y="540677"/>
                  </a:lnTo>
                  <a:lnTo>
                    <a:pt x="457301" y="540677"/>
                  </a:lnTo>
                  <a:lnTo>
                    <a:pt x="457301" y="520464"/>
                  </a:lnTo>
                  <a:lnTo>
                    <a:pt x="437089" y="520464"/>
                  </a:lnTo>
                  <a:lnTo>
                    <a:pt x="437089" y="485093"/>
                  </a:lnTo>
                  <a:lnTo>
                    <a:pt x="416877" y="485093"/>
                  </a:lnTo>
                  <a:lnTo>
                    <a:pt x="416877" y="472460"/>
                  </a:lnTo>
                  <a:lnTo>
                    <a:pt x="323395" y="472460"/>
                  </a:lnTo>
                  <a:lnTo>
                    <a:pt x="323395" y="444669"/>
                  </a:lnTo>
                  <a:lnTo>
                    <a:pt x="298130" y="444669"/>
                  </a:lnTo>
                  <a:lnTo>
                    <a:pt x="298130" y="426983"/>
                  </a:lnTo>
                  <a:lnTo>
                    <a:pt x="262758" y="426983"/>
                  </a:lnTo>
                  <a:lnTo>
                    <a:pt x="262758" y="260232"/>
                  </a:lnTo>
                  <a:lnTo>
                    <a:pt x="247599" y="260232"/>
                  </a:lnTo>
                  <a:lnTo>
                    <a:pt x="247599" y="108641"/>
                  </a:lnTo>
                  <a:lnTo>
                    <a:pt x="222334" y="108641"/>
                  </a:lnTo>
                  <a:lnTo>
                    <a:pt x="222334" y="90955"/>
                  </a:lnTo>
                  <a:lnTo>
                    <a:pt x="194542" y="90955"/>
                  </a:lnTo>
                  <a:lnTo>
                    <a:pt x="194542" y="65690"/>
                  </a:lnTo>
                  <a:lnTo>
                    <a:pt x="174330" y="65690"/>
                  </a:lnTo>
                  <a:lnTo>
                    <a:pt x="174330" y="42951"/>
                  </a:lnTo>
                  <a:lnTo>
                    <a:pt x="161698" y="42951"/>
                  </a:lnTo>
                  <a:lnTo>
                    <a:pt x="161698" y="20212"/>
                  </a:lnTo>
                  <a:lnTo>
                    <a:pt x="75796" y="20212"/>
                  </a:lnTo>
                  <a:lnTo>
                    <a:pt x="7579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dirty="0"/>
            </a:p>
          </p:txBody>
        </p:sp>
        <p:sp>
          <p:nvSpPr>
            <p:cNvPr id="768" name="Freeform: Shape 767">
              <a:extLst>
                <a:ext uri="{FF2B5EF4-FFF2-40B4-BE49-F238E27FC236}">
                  <a16:creationId xmlns:a16="http://schemas.microsoft.com/office/drawing/2014/main" id="{51F404EA-8077-01EA-DB1E-58FC218A3AF2}"/>
                </a:ext>
              </a:extLst>
            </p:cNvPr>
            <p:cNvSpPr/>
            <p:nvPr/>
          </p:nvSpPr>
          <p:spPr>
            <a:xfrm>
              <a:off x="4899040" y="263752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69" name="Freeform: Shape 768">
              <a:extLst>
                <a:ext uri="{FF2B5EF4-FFF2-40B4-BE49-F238E27FC236}">
                  <a16:creationId xmlns:a16="http://schemas.microsoft.com/office/drawing/2014/main" id="{12DA8202-7C13-942D-D20A-1F91CF332F67}"/>
                </a:ext>
              </a:extLst>
            </p:cNvPr>
            <p:cNvSpPr/>
            <p:nvPr/>
          </p:nvSpPr>
          <p:spPr>
            <a:xfrm>
              <a:off x="4714806" y="2452687"/>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0" name="Freeform: Shape 769">
              <a:extLst>
                <a:ext uri="{FF2B5EF4-FFF2-40B4-BE49-F238E27FC236}">
                  <a16:creationId xmlns:a16="http://schemas.microsoft.com/office/drawing/2014/main" id="{99876B40-9B0E-A6D0-2C3F-B8201604217B}"/>
                </a:ext>
              </a:extLst>
            </p:cNvPr>
            <p:cNvSpPr/>
            <p:nvPr/>
          </p:nvSpPr>
          <p:spPr>
            <a:xfrm>
              <a:off x="4848156" y="2471737"/>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1" name="Freeform: Shape 770">
              <a:extLst>
                <a:ext uri="{FF2B5EF4-FFF2-40B4-BE49-F238E27FC236}">
                  <a16:creationId xmlns:a16="http://schemas.microsoft.com/office/drawing/2014/main" id="{5D147F98-9DE0-0386-333F-4F5341BCE75F}"/>
                </a:ext>
              </a:extLst>
            </p:cNvPr>
            <p:cNvSpPr/>
            <p:nvPr/>
          </p:nvSpPr>
          <p:spPr>
            <a:xfrm>
              <a:off x="4905307" y="2547937"/>
              <a:ext cx="9525" cy="107999"/>
            </a:xfrm>
            <a:custGeom>
              <a:avLst/>
              <a:gdLst>
                <a:gd name="connsiteX0" fmla="*/ 0 w 9525"/>
                <a:gd name="connsiteY0" fmla="*/ 107999 h 107999"/>
                <a:gd name="connsiteX1" fmla="*/ 0 w 9525"/>
                <a:gd name="connsiteY1" fmla="*/ 0 h 107999"/>
              </a:gdLst>
              <a:ahLst/>
              <a:cxnLst>
                <a:cxn ang="0">
                  <a:pos x="connsiteX0" y="connsiteY0"/>
                </a:cxn>
                <a:cxn ang="0">
                  <a:pos x="connsiteX1" y="connsiteY1"/>
                </a:cxn>
              </a:cxnLst>
              <a:rect l="l" t="t" r="r" b="b"/>
              <a:pathLst>
                <a:path w="9525" h="107999">
                  <a:moveTo>
                    <a:pt x="0" y="107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2" name="Freeform: Shape 771">
              <a:extLst>
                <a:ext uri="{FF2B5EF4-FFF2-40B4-BE49-F238E27FC236}">
                  <a16:creationId xmlns:a16="http://schemas.microsoft.com/office/drawing/2014/main" id="{789AA639-8CBC-1F34-102A-404F50FD6CC9}"/>
                </a:ext>
              </a:extLst>
            </p:cNvPr>
            <p:cNvSpPr/>
            <p:nvPr/>
          </p:nvSpPr>
          <p:spPr>
            <a:xfrm>
              <a:off x="4908457" y="26971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3" name="Freeform: Shape 772">
              <a:extLst>
                <a:ext uri="{FF2B5EF4-FFF2-40B4-BE49-F238E27FC236}">
                  <a16:creationId xmlns:a16="http://schemas.microsoft.com/office/drawing/2014/main" id="{C484BFD3-BDB7-02F0-F13E-F8A3B7415B7F}"/>
                </a:ext>
              </a:extLst>
            </p:cNvPr>
            <p:cNvSpPr/>
            <p:nvPr/>
          </p:nvSpPr>
          <p:spPr>
            <a:xfrm>
              <a:off x="4908457" y="27352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4" name="Freeform: Shape 773">
              <a:extLst>
                <a:ext uri="{FF2B5EF4-FFF2-40B4-BE49-F238E27FC236}">
                  <a16:creationId xmlns:a16="http://schemas.microsoft.com/office/drawing/2014/main" id="{65A7BF54-16EF-3DE5-F1D5-F848587F32B4}"/>
                </a:ext>
              </a:extLst>
            </p:cNvPr>
            <p:cNvSpPr/>
            <p:nvPr/>
          </p:nvSpPr>
          <p:spPr>
            <a:xfrm>
              <a:off x="4927507" y="28114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5" name="Freeform: Shape 774">
              <a:extLst>
                <a:ext uri="{FF2B5EF4-FFF2-40B4-BE49-F238E27FC236}">
                  <a16:creationId xmlns:a16="http://schemas.microsoft.com/office/drawing/2014/main" id="{1A94AEF5-844E-B1DC-A0D1-EF2DA51C997A}"/>
                </a:ext>
              </a:extLst>
            </p:cNvPr>
            <p:cNvSpPr/>
            <p:nvPr/>
          </p:nvSpPr>
          <p:spPr>
            <a:xfrm>
              <a:off x="4927507" y="28876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6" name="Freeform: Shape 775">
              <a:extLst>
                <a:ext uri="{FF2B5EF4-FFF2-40B4-BE49-F238E27FC236}">
                  <a16:creationId xmlns:a16="http://schemas.microsoft.com/office/drawing/2014/main" id="{628D80DF-AA28-0F3A-CFF0-5620711D3A30}"/>
                </a:ext>
              </a:extLst>
            </p:cNvPr>
            <p:cNvSpPr/>
            <p:nvPr/>
          </p:nvSpPr>
          <p:spPr>
            <a:xfrm>
              <a:off x="5076758" y="2928939"/>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7" name="Freeform: Shape 776">
              <a:extLst>
                <a:ext uri="{FF2B5EF4-FFF2-40B4-BE49-F238E27FC236}">
                  <a16:creationId xmlns:a16="http://schemas.microsoft.com/office/drawing/2014/main" id="{C9C78412-E529-037F-A9E8-7D403712A4B3}"/>
                </a:ext>
              </a:extLst>
            </p:cNvPr>
            <p:cNvSpPr/>
            <p:nvPr/>
          </p:nvSpPr>
          <p:spPr>
            <a:xfrm>
              <a:off x="5172008" y="2986090"/>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8" name="Freeform: Shape 777">
              <a:extLst>
                <a:ext uri="{FF2B5EF4-FFF2-40B4-BE49-F238E27FC236}">
                  <a16:creationId xmlns:a16="http://schemas.microsoft.com/office/drawing/2014/main" id="{E3F40485-1DAB-23ED-9422-3ADA0BCDC796}"/>
                </a:ext>
              </a:extLst>
            </p:cNvPr>
            <p:cNvSpPr/>
            <p:nvPr/>
          </p:nvSpPr>
          <p:spPr>
            <a:xfrm>
              <a:off x="5137058" y="3059140"/>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9" name="Freeform: Shape 778">
              <a:extLst>
                <a:ext uri="{FF2B5EF4-FFF2-40B4-BE49-F238E27FC236}">
                  <a16:creationId xmlns:a16="http://schemas.microsoft.com/office/drawing/2014/main" id="{8B2F1A54-0803-96E1-526D-769D98BD909B}"/>
                </a:ext>
              </a:extLst>
            </p:cNvPr>
            <p:cNvSpPr/>
            <p:nvPr/>
          </p:nvSpPr>
          <p:spPr>
            <a:xfrm>
              <a:off x="5156109" y="3116290"/>
              <a:ext cx="107999" cy="9525"/>
            </a:xfrm>
            <a:custGeom>
              <a:avLst/>
              <a:gdLst>
                <a:gd name="connsiteX0" fmla="*/ 0 w 107999"/>
                <a:gd name="connsiteY0" fmla="*/ 0 h 9525"/>
                <a:gd name="connsiteX1" fmla="*/ 107999 w 107999"/>
                <a:gd name="connsiteY1" fmla="*/ 0 h 9525"/>
              </a:gdLst>
              <a:ahLst/>
              <a:cxnLst>
                <a:cxn ang="0">
                  <a:pos x="connsiteX0" y="connsiteY0"/>
                </a:cxn>
                <a:cxn ang="0">
                  <a:pos x="connsiteX1" y="connsiteY1"/>
                </a:cxn>
              </a:cxnLst>
              <a:rect l="l" t="t" r="r" b="b"/>
              <a:pathLst>
                <a:path w="107999" h="9525">
                  <a:moveTo>
                    <a:pt x="0" y="0"/>
                  </a:moveTo>
                  <a:lnTo>
                    <a:pt x="107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0" name="Freeform: Shape 779">
              <a:extLst>
                <a:ext uri="{FF2B5EF4-FFF2-40B4-BE49-F238E27FC236}">
                  <a16:creationId xmlns:a16="http://schemas.microsoft.com/office/drawing/2014/main" id="{12A3A94C-FA05-D8D1-110C-32470243AFB6}"/>
                </a:ext>
              </a:extLst>
            </p:cNvPr>
            <p:cNvSpPr/>
            <p:nvPr/>
          </p:nvSpPr>
          <p:spPr>
            <a:xfrm>
              <a:off x="5175159" y="3135340"/>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1" name="Freeform: Shape 780">
              <a:extLst>
                <a:ext uri="{FF2B5EF4-FFF2-40B4-BE49-F238E27FC236}">
                  <a16:creationId xmlns:a16="http://schemas.microsoft.com/office/drawing/2014/main" id="{91E9C574-22CE-32DF-00FD-5B8AB210C745}"/>
                </a:ext>
              </a:extLst>
            </p:cNvPr>
            <p:cNvSpPr/>
            <p:nvPr/>
          </p:nvSpPr>
          <p:spPr>
            <a:xfrm>
              <a:off x="5175159" y="3192490"/>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2" name="Freeform: Shape 781">
              <a:extLst>
                <a:ext uri="{FF2B5EF4-FFF2-40B4-BE49-F238E27FC236}">
                  <a16:creationId xmlns:a16="http://schemas.microsoft.com/office/drawing/2014/main" id="{7D3E6ADA-1E76-01FA-BB65-DA660F7D1389}"/>
                </a:ext>
              </a:extLst>
            </p:cNvPr>
            <p:cNvSpPr/>
            <p:nvPr/>
          </p:nvSpPr>
          <p:spPr>
            <a:xfrm>
              <a:off x="5305359" y="323374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3" name="Freeform: Shape 782">
              <a:extLst>
                <a:ext uri="{FF2B5EF4-FFF2-40B4-BE49-F238E27FC236}">
                  <a16:creationId xmlns:a16="http://schemas.microsoft.com/office/drawing/2014/main" id="{9212B0BB-3E6F-DC9D-3CFA-BAB28BFA13CD}"/>
                </a:ext>
              </a:extLst>
            </p:cNvPr>
            <p:cNvSpPr/>
            <p:nvPr/>
          </p:nvSpPr>
          <p:spPr>
            <a:xfrm>
              <a:off x="5175159" y="3230591"/>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4" name="Freeform: Shape 783">
              <a:extLst>
                <a:ext uri="{FF2B5EF4-FFF2-40B4-BE49-F238E27FC236}">
                  <a16:creationId xmlns:a16="http://schemas.microsoft.com/office/drawing/2014/main" id="{53A63DA5-3CC0-B07C-59AC-375543E21F6F}"/>
                </a:ext>
              </a:extLst>
            </p:cNvPr>
            <p:cNvSpPr/>
            <p:nvPr/>
          </p:nvSpPr>
          <p:spPr>
            <a:xfrm>
              <a:off x="5229159" y="321469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5" name="Freeform: Shape 784">
              <a:extLst>
                <a:ext uri="{FF2B5EF4-FFF2-40B4-BE49-F238E27FC236}">
                  <a16:creationId xmlns:a16="http://schemas.microsoft.com/office/drawing/2014/main" id="{FA8CCECE-F8F6-4835-1D05-ACF792351FA6}"/>
                </a:ext>
              </a:extLst>
            </p:cNvPr>
            <p:cNvSpPr/>
            <p:nvPr/>
          </p:nvSpPr>
          <p:spPr>
            <a:xfrm>
              <a:off x="5381560" y="323374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6" name="Freeform: Shape 785">
              <a:extLst>
                <a:ext uri="{FF2B5EF4-FFF2-40B4-BE49-F238E27FC236}">
                  <a16:creationId xmlns:a16="http://schemas.microsoft.com/office/drawing/2014/main" id="{74AB0B59-EA6A-1472-DE0E-BD8129A5FEBC}"/>
                </a:ext>
              </a:extLst>
            </p:cNvPr>
            <p:cNvSpPr/>
            <p:nvPr/>
          </p:nvSpPr>
          <p:spPr>
            <a:xfrm>
              <a:off x="5438710" y="323374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7" name="Freeform: Shape 786">
              <a:extLst>
                <a:ext uri="{FF2B5EF4-FFF2-40B4-BE49-F238E27FC236}">
                  <a16:creationId xmlns:a16="http://schemas.microsoft.com/office/drawing/2014/main" id="{6B014637-C36F-D64C-AE44-65B723E5540E}"/>
                </a:ext>
              </a:extLst>
            </p:cNvPr>
            <p:cNvSpPr/>
            <p:nvPr/>
          </p:nvSpPr>
          <p:spPr>
            <a:xfrm>
              <a:off x="5441861" y="3421093"/>
              <a:ext cx="107999" cy="9525"/>
            </a:xfrm>
            <a:custGeom>
              <a:avLst/>
              <a:gdLst>
                <a:gd name="connsiteX0" fmla="*/ 0 w 107999"/>
                <a:gd name="connsiteY0" fmla="*/ 0 h 9525"/>
                <a:gd name="connsiteX1" fmla="*/ 107999 w 107999"/>
                <a:gd name="connsiteY1" fmla="*/ 0 h 9525"/>
              </a:gdLst>
              <a:ahLst/>
              <a:cxnLst>
                <a:cxn ang="0">
                  <a:pos x="connsiteX0" y="connsiteY0"/>
                </a:cxn>
                <a:cxn ang="0">
                  <a:pos x="connsiteX1" y="connsiteY1"/>
                </a:cxn>
              </a:cxnLst>
              <a:rect l="l" t="t" r="r" b="b"/>
              <a:pathLst>
                <a:path w="107999" h="9525">
                  <a:moveTo>
                    <a:pt x="0" y="0"/>
                  </a:moveTo>
                  <a:lnTo>
                    <a:pt x="107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8" name="Freeform: Shape 787">
              <a:extLst>
                <a:ext uri="{FF2B5EF4-FFF2-40B4-BE49-F238E27FC236}">
                  <a16:creationId xmlns:a16="http://schemas.microsoft.com/office/drawing/2014/main" id="{EABBA080-3229-01FA-DCEA-BA4A821CA9A8}"/>
                </a:ext>
              </a:extLst>
            </p:cNvPr>
            <p:cNvSpPr/>
            <p:nvPr/>
          </p:nvSpPr>
          <p:spPr>
            <a:xfrm>
              <a:off x="5460911" y="3459193"/>
              <a:ext cx="107999" cy="9525"/>
            </a:xfrm>
            <a:custGeom>
              <a:avLst/>
              <a:gdLst>
                <a:gd name="connsiteX0" fmla="*/ 0 w 107999"/>
                <a:gd name="connsiteY0" fmla="*/ 0 h 9525"/>
                <a:gd name="connsiteX1" fmla="*/ 107999 w 107999"/>
                <a:gd name="connsiteY1" fmla="*/ 0 h 9525"/>
              </a:gdLst>
              <a:ahLst/>
              <a:cxnLst>
                <a:cxn ang="0">
                  <a:pos x="connsiteX0" y="connsiteY0"/>
                </a:cxn>
                <a:cxn ang="0">
                  <a:pos x="connsiteX1" y="connsiteY1"/>
                </a:cxn>
              </a:cxnLst>
              <a:rect l="l" t="t" r="r" b="b"/>
              <a:pathLst>
                <a:path w="107999" h="9525">
                  <a:moveTo>
                    <a:pt x="0" y="0"/>
                  </a:moveTo>
                  <a:lnTo>
                    <a:pt x="107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9" name="Freeform: Shape 788">
              <a:extLst>
                <a:ext uri="{FF2B5EF4-FFF2-40B4-BE49-F238E27FC236}">
                  <a16:creationId xmlns:a16="http://schemas.microsoft.com/office/drawing/2014/main" id="{92D9EA31-C1A0-0388-8878-3B2C7627D743}"/>
                </a:ext>
              </a:extLst>
            </p:cNvPr>
            <p:cNvSpPr/>
            <p:nvPr/>
          </p:nvSpPr>
          <p:spPr>
            <a:xfrm>
              <a:off x="5553011" y="34432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0" name="Freeform: Shape 789">
              <a:extLst>
                <a:ext uri="{FF2B5EF4-FFF2-40B4-BE49-F238E27FC236}">
                  <a16:creationId xmlns:a16="http://schemas.microsoft.com/office/drawing/2014/main" id="{864EAA1D-EB69-17B5-A429-0D1E4F49F6DE}"/>
                </a:ext>
              </a:extLst>
            </p:cNvPr>
            <p:cNvSpPr/>
            <p:nvPr/>
          </p:nvSpPr>
          <p:spPr>
            <a:xfrm>
              <a:off x="5686357" y="35385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1" name="Freeform: Shape 790">
              <a:extLst>
                <a:ext uri="{FF2B5EF4-FFF2-40B4-BE49-F238E27FC236}">
                  <a16:creationId xmlns:a16="http://schemas.microsoft.com/office/drawing/2014/main" id="{D1F06093-7D1D-D66E-B2FF-DC31FD670F62}"/>
                </a:ext>
              </a:extLst>
            </p:cNvPr>
            <p:cNvSpPr/>
            <p:nvPr/>
          </p:nvSpPr>
          <p:spPr>
            <a:xfrm>
              <a:off x="5651412" y="3611593"/>
              <a:ext cx="108002" cy="9525"/>
            </a:xfrm>
            <a:custGeom>
              <a:avLst/>
              <a:gdLst>
                <a:gd name="connsiteX0" fmla="*/ 108002 w 108002"/>
                <a:gd name="connsiteY0" fmla="*/ 0 h 9525"/>
                <a:gd name="connsiteX1" fmla="*/ 0 w 108002"/>
                <a:gd name="connsiteY1" fmla="*/ 0 h 9525"/>
              </a:gdLst>
              <a:ahLst/>
              <a:cxnLst>
                <a:cxn ang="0">
                  <a:pos x="connsiteX0" y="connsiteY0"/>
                </a:cxn>
                <a:cxn ang="0">
                  <a:pos x="connsiteX1" y="connsiteY1"/>
                </a:cxn>
              </a:cxnLst>
              <a:rect l="l" t="t" r="r" b="b"/>
              <a:pathLst>
                <a:path w="108002" h="9525">
                  <a:moveTo>
                    <a:pt x="108002"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2" name="Freeform: Shape 791">
              <a:extLst>
                <a:ext uri="{FF2B5EF4-FFF2-40B4-BE49-F238E27FC236}">
                  <a16:creationId xmlns:a16="http://schemas.microsoft.com/office/drawing/2014/main" id="{A8AE2474-D08D-AAD5-2B5A-62BD05A80122}"/>
                </a:ext>
              </a:extLst>
            </p:cNvPr>
            <p:cNvSpPr/>
            <p:nvPr/>
          </p:nvSpPr>
          <p:spPr>
            <a:xfrm>
              <a:off x="5670460" y="3649693"/>
              <a:ext cx="108004" cy="9525"/>
            </a:xfrm>
            <a:custGeom>
              <a:avLst/>
              <a:gdLst>
                <a:gd name="connsiteX0" fmla="*/ 108004 w 108004"/>
                <a:gd name="connsiteY0" fmla="*/ 0 h 9525"/>
                <a:gd name="connsiteX1" fmla="*/ 0 w 108004"/>
                <a:gd name="connsiteY1" fmla="*/ 0 h 9525"/>
              </a:gdLst>
              <a:ahLst/>
              <a:cxnLst>
                <a:cxn ang="0">
                  <a:pos x="connsiteX0" y="connsiteY0"/>
                </a:cxn>
                <a:cxn ang="0">
                  <a:pos x="connsiteX1" y="connsiteY1"/>
                </a:cxn>
              </a:cxnLst>
              <a:rect l="l" t="t" r="r" b="b"/>
              <a:pathLst>
                <a:path w="108004" h="9525">
                  <a:moveTo>
                    <a:pt x="108004"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3" name="Freeform: Shape 792">
              <a:extLst>
                <a:ext uri="{FF2B5EF4-FFF2-40B4-BE49-F238E27FC236}">
                  <a16:creationId xmlns:a16="http://schemas.microsoft.com/office/drawing/2014/main" id="{30493D2C-20A2-913A-D4B7-84527CE45652}"/>
                </a:ext>
              </a:extLst>
            </p:cNvPr>
            <p:cNvSpPr/>
            <p:nvPr/>
          </p:nvSpPr>
          <p:spPr>
            <a:xfrm>
              <a:off x="5689510" y="3725893"/>
              <a:ext cx="108004" cy="9525"/>
            </a:xfrm>
            <a:custGeom>
              <a:avLst/>
              <a:gdLst>
                <a:gd name="connsiteX0" fmla="*/ 108004 w 108004"/>
                <a:gd name="connsiteY0" fmla="*/ 0 h 9525"/>
                <a:gd name="connsiteX1" fmla="*/ 0 w 108004"/>
                <a:gd name="connsiteY1" fmla="*/ 0 h 9525"/>
              </a:gdLst>
              <a:ahLst/>
              <a:cxnLst>
                <a:cxn ang="0">
                  <a:pos x="connsiteX0" y="connsiteY0"/>
                </a:cxn>
                <a:cxn ang="0">
                  <a:pos x="connsiteX1" y="connsiteY1"/>
                </a:cxn>
              </a:cxnLst>
              <a:rect l="l" t="t" r="r" b="b"/>
              <a:pathLst>
                <a:path w="108004" h="9525">
                  <a:moveTo>
                    <a:pt x="108004"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4" name="Freeform: Shape 793">
              <a:extLst>
                <a:ext uri="{FF2B5EF4-FFF2-40B4-BE49-F238E27FC236}">
                  <a16:creationId xmlns:a16="http://schemas.microsoft.com/office/drawing/2014/main" id="{707F6369-278D-512B-6483-F68041E212A1}"/>
                </a:ext>
              </a:extLst>
            </p:cNvPr>
            <p:cNvSpPr/>
            <p:nvPr/>
          </p:nvSpPr>
          <p:spPr>
            <a:xfrm>
              <a:off x="5838767" y="37861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5" name="Freeform: Shape 794">
              <a:extLst>
                <a:ext uri="{FF2B5EF4-FFF2-40B4-BE49-F238E27FC236}">
                  <a16:creationId xmlns:a16="http://schemas.microsoft.com/office/drawing/2014/main" id="{0BA28F8F-2682-2433-FF9A-086D0636D453}"/>
                </a:ext>
              </a:extLst>
            </p:cNvPr>
            <p:cNvSpPr/>
            <p:nvPr/>
          </p:nvSpPr>
          <p:spPr>
            <a:xfrm>
              <a:off x="5895917" y="37861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6" name="Freeform: Shape 795">
              <a:extLst>
                <a:ext uri="{FF2B5EF4-FFF2-40B4-BE49-F238E27FC236}">
                  <a16:creationId xmlns:a16="http://schemas.microsoft.com/office/drawing/2014/main" id="{76D75ECB-8D22-EA62-CFD5-677CB4FB557D}"/>
                </a:ext>
              </a:extLst>
            </p:cNvPr>
            <p:cNvSpPr/>
            <p:nvPr/>
          </p:nvSpPr>
          <p:spPr>
            <a:xfrm>
              <a:off x="5934017" y="37861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7" name="Freeform: Shape 796">
              <a:extLst>
                <a:ext uri="{FF2B5EF4-FFF2-40B4-BE49-F238E27FC236}">
                  <a16:creationId xmlns:a16="http://schemas.microsoft.com/office/drawing/2014/main" id="{D1045629-F0FA-FD68-B726-9AFE0E4491BF}"/>
                </a:ext>
              </a:extLst>
            </p:cNvPr>
            <p:cNvSpPr/>
            <p:nvPr/>
          </p:nvSpPr>
          <p:spPr>
            <a:xfrm>
              <a:off x="5991167" y="39195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8" name="Freeform: Shape 797">
              <a:extLst>
                <a:ext uri="{FF2B5EF4-FFF2-40B4-BE49-F238E27FC236}">
                  <a16:creationId xmlns:a16="http://schemas.microsoft.com/office/drawing/2014/main" id="{7F5B4CBB-9E77-6E64-81F8-9B26CCEC48B8}"/>
                </a:ext>
              </a:extLst>
            </p:cNvPr>
            <p:cNvSpPr/>
            <p:nvPr/>
          </p:nvSpPr>
          <p:spPr>
            <a:xfrm>
              <a:off x="6200717" y="39957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9" name="Freeform: Shape 798">
              <a:extLst>
                <a:ext uri="{FF2B5EF4-FFF2-40B4-BE49-F238E27FC236}">
                  <a16:creationId xmlns:a16="http://schemas.microsoft.com/office/drawing/2014/main" id="{3F89197A-BA9E-16D4-8A6F-56A373EABEDA}"/>
                </a:ext>
              </a:extLst>
            </p:cNvPr>
            <p:cNvSpPr/>
            <p:nvPr/>
          </p:nvSpPr>
          <p:spPr>
            <a:xfrm>
              <a:off x="6295967" y="4052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0" name="Freeform: Shape 799">
              <a:extLst>
                <a:ext uri="{FF2B5EF4-FFF2-40B4-BE49-F238E27FC236}">
                  <a16:creationId xmlns:a16="http://schemas.microsoft.com/office/drawing/2014/main" id="{82FE34E2-C39A-2EC9-A65C-094C00706BE7}"/>
                </a:ext>
              </a:extLst>
            </p:cNvPr>
            <p:cNvSpPr/>
            <p:nvPr/>
          </p:nvSpPr>
          <p:spPr>
            <a:xfrm>
              <a:off x="6467417" y="41481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1" name="Freeform: Shape 800">
              <a:extLst>
                <a:ext uri="{FF2B5EF4-FFF2-40B4-BE49-F238E27FC236}">
                  <a16:creationId xmlns:a16="http://schemas.microsoft.com/office/drawing/2014/main" id="{F03FF379-0D79-B208-2194-FDEE4B8166F2}"/>
                </a:ext>
              </a:extLst>
            </p:cNvPr>
            <p:cNvSpPr/>
            <p:nvPr/>
          </p:nvSpPr>
          <p:spPr>
            <a:xfrm>
              <a:off x="6581717" y="41481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2" name="Freeform: Shape 801">
              <a:extLst>
                <a:ext uri="{FF2B5EF4-FFF2-40B4-BE49-F238E27FC236}">
                  <a16:creationId xmlns:a16="http://schemas.microsoft.com/office/drawing/2014/main" id="{A08A0058-E008-E359-F130-4CC54E19E760}"/>
                </a:ext>
              </a:extLst>
            </p:cNvPr>
            <p:cNvSpPr/>
            <p:nvPr/>
          </p:nvSpPr>
          <p:spPr>
            <a:xfrm>
              <a:off x="6886517" y="42052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dirty="0"/>
            </a:p>
          </p:txBody>
        </p:sp>
        <p:sp>
          <p:nvSpPr>
            <p:cNvPr id="803" name="Freeform: Shape 802">
              <a:extLst>
                <a:ext uri="{FF2B5EF4-FFF2-40B4-BE49-F238E27FC236}">
                  <a16:creationId xmlns:a16="http://schemas.microsoft.com/office/drawing/2014/main" id="{3D37F9B0-A2D2-4763-28DC-04D00B419A69}"/>
                </a:ext>
              </a:extLst>
            </p:cNvPr>
            <p:cNvSpPr/>
            <p:nvPr/>
          </p:nvSpPr>
          <p:spPr>
            <a:xfrm>
              <a:off x="7477076" y="43005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04" name="Group 803">
            <a:extLst>
              <a:ext uri="{FF2B5EF4-FFF2-40B4-BE49-F238E27FC236}">
                <a16:creationId xmlns:a16="http://schemas.microsoft.com/office/drawing/2014/main" id="{54F5CE1E-A166-0033-A854-40850DC2A5D9}"/>
              </a:ext>
            </a:extLst>
          </p:cNvPr>
          <p:cNvGrpSpPr/>
          <p:nvPr/>
        </p:nvGrpSpPr>
        <p:grpSpPr>
          <a:xfrm>
            <a:off x="6886440" y="3261966"/>
            <a:ext cx="4500000" cy="1594960"/>
            <a:chOff x="4210050" y="2633558"/>
            <a:chExt cx="3772642" cy="1594960"/>
          </a:xfrm>
        </p:grpSpPr>
        <p:sp>
          <p:nvSpPr>
            <p:cNvPr id="805" name="Freeform: Shape 804">
              <a:extLst>
                <a:ext uri="{FF2B5EF4-FFF2-40B4-BE49-F238E27FC236}">
                  <a16:creationId xmlns:a16="http://schemas.microsoft.com/office/drawing/2014/main" id="{D656010A-F03F-8C26-B3BD-F3F4260AD93F}"/>
                </a:ext>
              </a:extLst>
            </p:cNvPr>
            <p:cNvSpPr/>
            <p:nvPr/>
          </p:nvSpPr>
          <p:spPr>
            <a:xfrm>
              <a:off x="4367058" y="2633558"/>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06" name="Freeform: Shape 805">
              <a:extLst>
                <a:ext uri="{FF2B5EF4-FFF2-40B4-BE49-F238E27FC236}">
                  <a16:creationId xmlns:a16="http://schemas.microsoft.com/office/drawing/2014/main" id="{3A7DC033-6E0E-263B-760C-7B82CCDA4E8D}"/>
                </a:ext>
              </a:extLst>
            </p:cNvPr>
            <p:cNvSpPr/>
            <p:nvPr/>
          </p:nvSpPr>
          <p:spPr>
            <a:xfrm>
              <a:off x="4210050" y="2633662"/>
              <a:ext cx="3772642" cy="1540811"/>
            </a:xfrm>
            <a:custGeom>
              <a:avLst/>
              <a:gdLst>
                <a:gd name="connsiteX0" fmla="*/ 3772643 w 3772642"/>
                <a:gd name="connsiteY0" fmla="*/ 1540812 h 1540811"/>
                <a:gd name="connsiteX1" fmla="*/ 2897962 w 3772642"/>
                <a:gd name="connsiteY1" fmla="*/ 1540812 h 1540811"/>
                <a:gd name="connsiteX2" fmla="*/ 2897962 w 3772642"/>
                <a:gd name="connsiteY2" fmla="*/ 1484776 h 1540811"/>
                <a:gd name="connsiteX3" fmla="*/ 2745438 w 3772642"/>
                <a:gd name="connsiteY3" fmla="*/ 1484776 h 1540811"/>
                <a:gd name="connsiteX4" fmla="*/ 2745438 w 3772642"/>
                <a:gd name="connsiteY4" fmla="*/ 1469212 h 1540811"/>
                <a:gd name="connsiteX5" fmla="*/ 2704976 w 3772642"/>
                <a:gd name="connsiteY5" fmla="*/ 1469212 h 1540811"/>
                <a:gd name="connsiteX6" fmla="*/ 2704976 w 3772642"/>
                <a:gd name="connsiteY6" fmla="*/ 1438085 h 1540811"/>
                <a:gd name="connsiteX7" fmla="*/ 2583580 w 3772642"/>
                <a:gd name="connsiteY7" fmla="*/ 1438085 h 1540811"/>
                <a:gd name="connsiteX8" fmla="*/ 2583580 w 3772642"/>
                <a:gd name="connsiteY8" fmla="*/ 1419416 h 1540811"/>
                <a:gd name="connsiteX9" fmla="*/ 2418607 w 3772642"/>
                <a:gd name="connsiteY9" fmla="*/ 1419416 h 1540811"/>
                <a:gd name="connsiteX10" fmla="*/ 2418607 w 3772642"/>
                <a:gd name="connsiteY10" fmla="*/ 1400737 h 1540811"/>
                <a:gd name="connsiteX11" fmla="*/ 2381250 w 3772642"/>
                <a:gd name="connsiteY11" fmla="*/ 1400737 h 1540811"/>
                <a:gd name="connsiteX12" fmla="*/ 2381250 w 3772642"/>
                <a:gd name="connsiteY12" fmla="*/ 1375829 h 1540811"/>
                <a:gd name="connsiteX13" fmla="*/ 2275418 w 3772642"/>
                <a:gd name="connsiteY13" fmla="*/ 1375829 h 1540811"/>
                <a:gd name="connsiteX14" fmla="*/ 2275418 w 3772642"/>
                <a:gd name="connsiteY14" fmla="*/ 1347816 h 1540811"/>
                <a:gd name="connsiteX15" fmla="*/ 2234956 w 3772642"/>
                <a:gd name="connsiteY15" fmla="*/ 1347816 h 1540811"/>
                <a:gd name="connsiteX16" fmla="*/ 2234956 w 3772642"/>
                <a:gd name="connsiteY16" fmla="*/ 1332252 h 1540811"/>
                <a:gd name="connsiteX17" fmla="*/ 2144678 w 3772642"/>
                <a:gd name="connsiteY17" fmla="*/ 1332252 h 1540811"/>
                <a:gd name="connsiteX18" fmla="*/ 2144678 w 3772642"/>
                <a:gd name="connsiteY18" fmla="*/ 1310469 h 1540811"/>
                <a:gd name="connsiteX19" fmla="*/ 2063753 w 3772642"/>
                <a:gd name="connsiteY19" fmla="*/ 1310469 h 1540811"/>
                <a:gd name="connsiteX20" fmla="*/ 2063753 w 3772642"/>
                <a:gd name="connsiteY20" fmla="*/ 1282456 h 1540811"/>
                <a:gd name="connsiteX21" fmla="*/ 1908115 w 3772642"/>
                <a:gd name="connsiteY21" fmla="*/ 1282456 h 1540811"/>
                <a:gd name="connsiteX22" fmla="*/ 1908115 w 3772642"/>
                <a:gd name="connsiteY22" fmla="*/ 1273112 h 1540811"/>
                <a:gd name="connsiteX23" fmla="*/ 1808502 w 3772642"/>
                <a:gd name="connsiteY23" fmla="*/ 1273112 h 1540811"/>
                <a:gd name="connsiteX24" fmla="*/ 1808502 w 3772642"/>
                <a:gd name="connsiteY24" fmla="*/ 1248213 h 1540811"/>
                <a:gd name="connsiteX25" fmla="*/ 1730683 w 3772642"/>
                <a:gd name="connsiteY25" fmla="*/ 1248213 h 1540811"/>
                <a:gd name="connsiteX26" fmla="*/ 1730683 w 3772642"/>
                <a:gd name="connsiteY26" fmla="*/ 1238869 h 1540811"/>
                <a:gd name="connsiteX27" fmla="*/ 1705785 w 3772642"/>
                <a:gd name="connsiteY27" fmla="*/ 1238869 h 1540811"/>
                <a:gd name="connsiteX28" fmla="*/ 1705785 w 3772642"/>
                <a:gd name="connsiteY28" fmla="*/ 1210856 h 1540811"/>
                <a:gd name="connsiteX29" fmla="*/ 1606172 w 3772642"/>
                <a:gd name="connsiteY29" fmla="*/ 1210856 h 1540811"/>
                <a:gd name="connsiteX30" fmla="*/ 1606172 w 3772642"/>
                <a:gd name="connsiteY30" fmla="*/ 1192178 h 1540811"/>
                <a:gd name="connsiteX31" fmla="*/ 1531468 w 3772642"/>
                <a:gd name="connsiteY31" fmla="*/ 1192178 h 1540811"/>
                <a:gd name="connsiteX32" fmla="*/ 1531468 w 3772642"/>
                <a:gd name="connsiteY32" fmla="*/ 1164165 h 1540811"/>
                <a:gd name="connsiteX33" fmla="*/ 1491005 w 3772642"/>
                <a:gd name="connsiteY33" fmla="*/ 1164165 h 1540811"/>
                <a:gd name="connsiteX34" fmla="*/ 1491005 w 3772642"/>
                <a:gd name="connsiteY34" fmla="*/ 1154830 h 1540811"/>
                <a:gd name="connsiteX35" fmla="*/ 1450543 w 3772642"/>
                <a:gd name="connsiteY35" fmla="*/ 1154830 h 1540811"/>
                <a:gd name="connsiteX36" fmla="*/ 1450543 w 3772642"/>
                <a:gd name="connsiteY36" fmla="*/ 1136152 h 1540811"/>
                <a:gd name="connsiteX37" fmla="*/ 1397622 w 3772642"/>
                <a:gd name="connsiteY37" fmla="*/ 1136152 h 1540811"/>
                <a:gd name="connsiteX38" fmla="*/ 1397622 w 3772642"/>
                <a:gd name="connsiteY38" fmla="*/ 1111253 h 1540811"/>
                <a:gd name="connsiteX39" fmla="*/ 1310469 w 3772642"/>
                <a:gd name="connsiteY39" fmla="*/ 1111253 h 1540811"/>
                <a:gd name="connsiteX40" fmla="*/ 1310469 w 3772642"/>
                <a:gd name="connsiteY40" fmla="*/ 1095689 h 1540811"/>
                <a:gd name="connsiteX41" fmla="*/ 1285561 w 3772642"/>
                <a:gd name="connsiteY41" fmla="*/ 1095689 h 1540811"/>
                <a:gd name="connsiteX42" fmla="*/ 1285561 w 3772642"/>
                <a:gd name="connsiteY42" fmla="*/ 1045883 h 1540811"/>
                <a:gd name="connsiteX43" fmla="*/ 1266882 w 3772642"/>
                <a:gd name="connsiteY43" fmla="*/ 1045883 h 1540811"/>
                <a:gd name="connsiteX44" fmla="*/ 1266882 w 3772642"/>
                <a:gd name="connsiteY44" fmla="*/ 1014755 h 1540811"/>
                <a:gd name="connsiteX45" fmla="*/ 1238869 w 3772642"/>
                <a:gd name="connsiteY45" fmla="*/ 1014755 h 1540811"/>
                <a:gd name="connsiteX46" fmla="*/ 1238869 w 3772642"/>
                <a:gd name="connsiteY46" fmla="*/ 983628 h 1540811"/>
                <a:gd name="connsiteX47" fmla="*/ 1210856 w 3772642"/>
                <a:gd name="connsiteY47" fmla="*/ 983628 h 1540811"/>
                <a:gd name="connsiteX48" fmla="*/ 1210856 w 3772642"/>
                <a:gd name="connsiteY48" fmla="*/ 955615 h 1540811"/>
                <a:gd name="connsiteX49" fmla="*/ 1161050 w 3772642"/>
                <a:gd name="connsiteY49" fmla="*/ 955615 h 1540811"/>
                <a:gd name="connsiteX50" fmla="*/ 1161050 w 3772642"/>
                <a:gd name="connsiteY50" fmla="*/ 899583 h 1540811"/>
                <a:gd name="connsiteX51" fmla="*/ 1133037 w 3772642"/>
                <a:gd name="connsiteY51" fmla="*/ 899583 h 1540811"/>
                <a:gd name="connsiteX52" fmla="*/ 1133037 w 3772642"/>
                <a:gd name="connsiteY52" fmla="*/ 852892 h 1540811"/>
                <a:gd name="connsiteX53" fmla="*/ 1111253 w 3772642"/>
                <a:gd name="connsiteY53" fmla="*/ 852892 h 1540811"/>
                <a:gd name="connsiteX54" fmla="*/ 1111253 w 3772642"/>
                <a:gd name="connsiteY54" fmla="*/ 796863 h 1540811"/>
                <a:gd name="connsiteX55" fmla="*/ 1033434 w 3772642"/>
                <a:gd name="connsiteY55" fmla="*/ 796863 h 1540811"/>
                <a:gd name="connsiteX56" fmla="*/ 1033434 w 3772642"/>
                <a:gd name="connsiteY56" fmla="*/ 778186 h 1540811"/>
                <a:gd name="connsiteX57" fmla="*/ 964949 w 3772642"/>
                <a:gd name="connsiteY57" fmla="*/ 778186 h 1540811"/>
                <a:gd name="connsiteX58" fmla="*/ 964949 w 3772642"/>
                <a:gd name="connsiteY58" fmla="*/ 728382 h 1540811"/>
                <a:gd name="connsiteX59" fmla="*/ 887132 w 3772642"/>
                <a:gd name="connsiteY59" fmla="*/ 728382 h 1540811"/>
                <a:gd name="connsiteX60" fmla="*/ 887132 w 3772642"/>
                <a:gd name="connsiteY60" fmla="*/ 681691 h 1540811"/>
                <a:gd name="connsiteX61" fmla="*/ 834216 w 3772642"/>
                <a:gd name="connsiteY61" fmla="*/ 681691 h 1540811"/>
                <a:gd name="connsiteX62" fmla="*/ 834216 w 3772642"/>
                <a:gd name="connsiteY62" fmla="*/ 638112 h 1540811"/>
                <a:gd name="connsiteX63" fmla="*/ 775073 w 3772642"/>
                <a:gd name="connsiteY63" fmla="*/ 638112 h 1540811"/>
                <a:gd name="connsiteX64" fmla="*/ 775073 w 3772642"/>
                <a:gd name="connsiteY64" fmla="*/ 616324 h 1540811"/>
                <a:gd name="connsiteX65" fmla="*/ 753285 w 3772642"/>
                <a:gd name="connsiteY65" fmla="*/ 616324 h 1540811"/>
                <a:gd name="connsiteX66" fmla="*/ 753285 w 3772642"/>
                <a:gd name="connsiteY66" fmla="*/ 578971 h 1540811"/>
                <a:gd name="connsiteX67" fmla="*/ 669240 w 3772642"/>
                <a:gd name="connsiteY67" fmla="*/ 578971 h 1540811"/>
                <a:gd name="connsiteX68" fmla="*/ 669240 w 3772642"/>
                <a:gd name="connsiteY68" fmla="*/ 538504 h 1540811"/>
                <a:gd name="connsiteX69" fmla="*/ 650563 w 3772642"/>
                <a:gd name="connsiteY69" fmla="*/ 538504 h 1540811"/>
                <a:gd name="connsiteX70" fmla="*/ 650563 w 3772642"/>
                <a:gd name="connsiteY70" fmla="*/ 501151 h 1540811"/>
                <a:gd name="connsiteX71" fmla="*/ 628775 w 3772642"/>
                <a:gd name="connsiteY71" fmla="*/ 501151 h 1540811"/>
                <a:gd name="connsiteX72" fmla="*/ 628775 w 3772642"/>
                <a:gd name="connsiteY72" fmla="*/ 451348 h 1540811"/>
                <a:gd name="connsiteX73" fmla="*/ 566519 w 3772642"/>
                <a:gd name="connsiteY73" fmla="*/ 451348 h 1540811"/>
                <a:gd name="connsiteX74" fmla="*/ 566519 w 3772642"/>
                <a:gd name="connsiteY74" fmla="*/ 413995 h 1540811"/>
                <a:gd name="connsiteX75" fmla="*/ 544730 w 3772642"/>
                <a:gd name="connsiteY75" fmla="*/ 413995 h 1540811"/>
                <a:gd name="connsiteX76" fmla="*/ 544730 w 3772642"/>
                <a:gd name="connsiteY76" fmla="*/ 395319 h 1540811"/>
                <a:gd name="connsiteX77" fmla="*/ 488701 w 3772642"/>
                <a:gd name="connsiteY77" fmla="*/ 395319 h 1540811"/>
                <a:gd name="connsiteX78" fmla="*/ 488701 w 3772642"/>
                <a:gd name="connsiteY78" fmla="*/ 367304 h 1540811"/>
                <a:gd name="connsiteX79" fmla="*/ 470024 w 3772642"/>
                <a:gd name="connsiteY79" fmla="*/ 367304 h 1540811"/>
                <a:gd name="connsiteX80" fmla="*/ 470024 w 3772642"/>
                <a:gd name="connsiteY80" fmla="*/ 348627 h 1540811"/>
                <a:gd name="connsiteX81" fmla="*/ 438897 w 3772642"/>
                <a:gd name="connsiteY81" fmla="*/ 348627 h 1540811"/>
                <a:gd name="connsiteX82" fmla="*/ 438897 w 3772642"/>
                <a:gd name="connsiteY82" fmla="*/ 305049 h 1540811"/>
                <a:gd name="connsiteX83" fmla="*/ 382868 w 3772642"/>
                <a:gd name="connsiteY83" fmla="*/ 305049 h 1540811"/>
                <a:gd name="connsiteX84" fmla="*/ 382868 w 3772642"/>
                <a:gd name="connsiteY84" fmla="*/ 258358 h 1540811"/>
                <a:gd name="connsiteX85" fmla="*/ 361078 w 3772642"/>
                <a:gd name="connsiteY85" fmla="*/ 258358 h 1540811"/>
                <a:gd name="connsiteX86" fmla="*/ 361078 w 3772642"/>
                <a:gd name="connsiteY86" fmla="*/ 217892 h 1540811"/>
                <a:gd name="connsiteX87" fmla="*/ 339289 w 3772642"/>
                <a:gd name="connsiteY87" fmla="*/ 217892 h 1540811"/>
                <a:gd name="connsiteX88" fmla="*/ 339289 w 3772642"/>
                <a:gd name="connsiteY88" fmla="*/ 183652 h 1540811"/>
                <a:gd name="connsiteX89" fmla="*/ 295710 w 3772642"/>
                <a:gd name="connsiteY89" fmla="*/ 183652 h 1540811"/>
                <a:gd name="connsiteX90" fmla="*/ 295710 w 3772642"/>
                <a:gd name="connsiteY90" fmla="*/ 158750 h 1540811"/>
                <a:gd name="connsiteX91" fmla="*/ 242794 w 3772642"/>
                <a:gd name="connsiteY91" fmla="*/ 158750 h 1540811"/>
                <a:gd name="connsiteX92" fmla="*/ 242794 w 3772642"/>
                <a:gd name="connsiteY92" fmla="*/ 115172 h 1540811"/>
                <a:gd name="connsiteX93" fmla="*/ 217892 w 3772642"/>
                <a:gd name="connsiteY93" fmla="*/ 115172 h 1540811"/>
                <a:gd name="connsiteX94" fmla="*/ 217892 w 3772642"/>
                <a:gd name="connsiteY94" fmla="*/ 96495 h 1540811"/>
                <a:gd name="connsiteX95" fmla="*/ 192990 w 3772642"/>
                <a:gd name="connsiteY95" fmla="*/ 96495 h 1540811"/>
                <a:gd name="connsiteX96" fmla="*/ 192990 w 3772642"/>
                <a:gd name="connsiteY96" fmla="*/ 56029 h 1540811"/>
                <a:gd name="connsiteX97" fmla="*/ 136961 w 3772642"/>
                <a:gd name="connsiteY97" fmla="*/ 56029 h 1540811"/>
                <a:gd name="connsiteX98" fmla="*/ 136961 w 3772642"/>
                <a:gd name="connsiteY98" fmla="*/ 28014 h 1540811"/>
                <a:gd name="connsiteX99" fmla="*/ 90269 w 3772642"/>
                <a:gd name="connsiteY99" fmla="*/ 28014 h 1540811"/>
                <a:gd name="connsiteX100" fmla="*/ 90269 w 3772642"/>
                <a:gd name="connsiteY100" fmla="*/ 0 h 1540811"/>
                <a:gd name="connsiteX101" fmla="*/ 0 w 3772642"/>
                <a:gd name="connsiteY101" fmla="*/ 0 h 1540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772642" h="1540811">
                  <a:moveTo>
                    <a:pt x="3772643" y="1540812"/>
                  </a:moveTo>
                  <a:lnTo>
                    <a:pt x="2897962" y="1540812"/>
                  </a:lnTo>
                  <a:lnTo>
                    <a:pt x="2897962" y="1484776"/>
                  </a:lnTo>
                  <a:lnTo>
                    <a:pt x="2745438" y="1484776"/>
                  </a:lnTo>
                  <a:lnTo>
                    <a:pt x="2745438" y="1469212"/>
                  </a:lnTo>
                  <a:lnTo>
                    <a:pt x="2704976" y="1469212"/>
                  </a:lnTo>
                  <a:lnTo>
                    <a:pt x="2704976" y="1438085"/>
                  </a:lnTo>
                  <a:lnTo>
                    <a:pt x="2583580" y="1438085"/>
                  </a:lnTo>
                  <a:lnTo>
                    <a:pt x="2583580" y="1419416"/>
                  </a:lnTo>
                  <a:lnTo>
                    <a:pt x="2418607" y="1419416"/>
                  </a:lnTo>
                  <a:lnTo>
                    <a:pt x="2418607" y="1400737"/>
                  </a:lnTo>
                  <a:lnTo>
                    <a:pt x="2381250" y="1400737"/>
                  </a:lnTo>
                  <a:lnTo>
                    <a:pt x="2381250" y="1375829"/>
                  </a:lnTo>
                  <a:lnTo>
                    <a:pt x="2275418" y="1375829"/>
                  </a:lnTo>
                  <a:lnTo>
                    <a:pt x="2275418" y="1347816"/>
                  </a:lnTo>
                  <a:lnTo>
                    <a:pt x="2234956" y="1347816"/>
                  </a:lnTo>
                  <a:lnTo>
                    <a:pt x="2234956" y="1332252"/>
                  </a:lnTo>
                  <a:lnTo>
                    <a:pt x="2144678" y="1332252"/>
                  </a:lnTo>
                  <a:lnTo>
                    <a:pt x="2144678" y="1310469"/>
                  </a:lnTo>
                  <a:lnTo>
                    <a:pt x="2063753" y="1310469"/>
                  </a:lnTo>
                  <a:lnTo>
                    <a:pt x="2063753" y="1282456"/>
                  </a:lnTo>
                  <a:lnTo>
                    <a:pt x="1908115" y="1282456"/>
                  </a:lnTo>
                  <a:lnTo>
                    <a:pt x="1908115" y="1273112"/>
                  </a:lnTo>
                  <a:lnTo>
                    <a:pt x="1808502" y="1273112"/>
                  </a:lnTo>
                  <a:lnTo>
                    <a:pt x="1808502" y="1248213"/>
                  </a:lnTo>
                  <a:lnTo>
                    <a:pt x="1730683" y="1248213"/>
                  </a:lnTo>
                  <a:lnTo>
                    <a:pt x="1730683" y="1238869"/>
                  </a:lnTo>
                  <a:lnTo>
                    <a:pt x="1705785" y="1238869"/>
                  </a:lnTo>
                  <a:lnTo>
                    <a:pt x="1705785" y="1210856"/>
                  </a:lnTo>
                  <a:lnTo>
                    <a:pt x="1606172" y="1210856"/>
                  </a:lnTo>
                  <a:lnTo>
                    <a:pt x="1606172" y="1192178"/>
                  </a:lnTo>
                  <a:lnTo>
                    <a:pt x="1531468" y="1192178"/>
                  </a:lnTo>
                  <a:lnTo>
                    <a:pt x="1531468" y="1164165"/>
                  </a:lnTo>
                  <a:lnTo>
                    <a:pt x="1491005" y="1164165"/>
                  </a:lnTo>
                  <a:lnTo>
                    <a:pt x="1491005" y="1154830"/>
                  </a:lnTo>
                  <a:lnTo>
                    <a:pt x="1450543" y="1154830"/>
                  </a:lnTo>
                  <a:lnTo>
                    <a:pt x="1450543" y="1136152"/>
                  </a:lnTo>
                  <a:lnTo>
                    <a:pt x="1397622" y="1136152"/>
                  </a:lnTo>
                  <a:lnTo>
                    <a:pt x="1397622" y="1111253"/>
                  </a:lnTo>
                  <a:lnTo>
                    <a:pt x="1310469" y="1111253"/>
                  </a:lnTo>
                  <a:lnTo>
                    <a:pt x="1310469" y="1095689"/>
                  </a:lnTo>
                  <a:lnTo>
                    <a:pt x="1285561" y="1095689"/>
                  </a:lnTo>
                  <a:lnTo>
                    <a:pt x="1285561" y="1045883"/>
                  </a:lnTo>
                  <a:lnTo>
                    <a:pt x="1266882" y="1045883"/>
                  </a:lnTo>
                  <a:lnTo>
                    <a:pt x="1266882" y="1014755"/>
                  </a:lnTo>
                  <a:lnTo>
                    <a:pt x="1238869" y="1014755"/>
                  </a:lnTo>
                  <a:lnTo>
                    <a:pt x="1238869" y="983628"/>
                  </a:lnTo>
                  <a:lnTo>
                    <a:pt x="1210856" y="983628"/>
                  </a:lnTo>
                  <a:lnTo>
                    <a:pt x="1210856" y="955615"/>
                  </a:lnTo>
                  <a:lnTo>
                    <a:pt x="1161050" y="955615"/>
                  </a:lnTo>
                  <a:lnTo>
                    <a:pt x="1161050" y="899583"/>
                  </a:lnTo>
                  <a:lnTo>
                    <a:pt x="1133037" y="899583"/>
                  </a:lnTo>
                  <a:lnTo>
                    <a:pt x="1133037" y="852892"/>
                  </a:lnTo>
                  <a:lnTo>
                    <a:pt x="1111253" y="852892"/>
                  </a:lnTo>
                  <a:lnTo>
                    <a:pt x="1111253" y="796863"/>
                  </a:lnTo>
                  <a:lnTo>
                    <a:pt x="1033434" y="796863"/>
                  </a:lnTo>
                  <a:lnTo>
                    <a:pt x="1033434" y="778186"/>
                  </a:lnTo>
                  <a:lnTo>
                    <a:pt x="964949" y="778186"/>
                  </a:lnTo>
                  <a:lnTo>
                    <a:pt x="964949" y="728382"/>
                  </a:lnTo>
                  <a:lnTo>
                    <a:pt x="887132" y="728382"/>
                  </a:lnTo>
                  <a:lnTo>
                    <a:pt x="887132" y="681691"/>
                  </a:lnTo>
                  <a:lnTo>
                    <a:pt x="834216" y="681691"/>
                  </a:lnTo>
                  <a:lnTo>
                    <a:pt x="834216" y="638112"/>
                  </a:lnTo>
                  <a:lnTo>
                    <a:pt x="775073" y="638112"/>
                  </a:lnTo>
                  <a:lnTo>
                    <a:pt x="775073" y="616324"/>
                  </a:lnTo>
                  <a:lnTo>
                    <a:pt x="753285" y="616324"/>
                  </a:lnTo>
                  <a:lnTo>
                    <a:pt x="753285" y="578971"/>
                  </a:lnTo>
                  <a:lnTo>
                    <a:pt x="669240" y="578971"/>
                  </a:lnTo>
                  <a:lnTo>
                    <a:pt x="669240" y="538504"/>
                  </a:lnTo>
                  <a:lnTo>
                    <a:pt x="650563" y="538504"/>
                  </a:lnTo>
                  <a:lnTo>
                    <a:pt x="650563" y="501151"/>
                  </a:lnTo>
                  <a:lnTo>
                    <a:pt x="628775" y="501151"/>
                  </a:lnTo>
                  <a:lnTo>
                    <a:pt x="628775" y="451348"/>
                  </a:lnTo>
                  <a:lnTo>
                    <a:pt x="566519" y="451348"/>
                  </a:lnTo>
                  <a:lnTo>
                    <a:pt x="566519" y="413995"/>
                  </a:lnTo>
                  <a:lnTo>
                    <a:pt x="544730" y="413995"/>
                  </a:lnTo>
                  <a:lnTo>
                    <a:pt x="544730" y="395319"/>
                  </a:lnTo>
                  <a:lnTo>
                    <a:pt x="488701" y="395319"/>
                  </a:lnTo>
                  <a:lnTo>
                    <a:pt x="488701" y="367304"/>
                  </a:lnTo>
                  <a:lnTo>
                    <a:pt x="470024" y="367304"/>
                  </a:lnTo>
                  <a:lnTo>
                    <a:pt x="470024" y="348627"/>
                  </a:lnTo>
                  <a:lnTo>
                    <a:pt x="438897" y="348627"/>
                  </a:lnTo>
                  <a:lnTo>
                    <a:pt x="438897" y="305049"/>
                  </a:lnTo>
                  <a:lnTo>
                    <a:pt x="382868" y="305049"/>
                  </a:lnTo>
                  <a:lnTo>
                    <a:pt x="382868" y="258358"/>
                  </a:lnTo>
                  <a:lnTo>
                    <a:pt x="361078" y="258358"/>
                  </a:lnTo>
                  <a:lnTo>
                    <a:pt x="361078" y="217892"/>
                  </a:lnTo>
                  <a:lnTo>
                    <a:pt x="339289" y="217892"/>
                  </a:lnTo>
                  <a:lnTo>
                    <a:pt x="339289" y="183652"/>
                  </a:lnTo>
                  <a:lnTo>
                    <a:pt x="295710" y="183652"/>
                  </a:lnTo>
                  <a:lnTo>
                    <a:pt x="295710" y="158750"/>
                  </a:lnTo>
                  <a:lnTo>
                    <a:pt x="242794" y="158750"/>
                  </a:lnTo>
                  <a:lnTo>
                    <a:pt x="242794" y="115172"/>
                  </a:lnTo>
                  <a:lnTo>
                    <a:pt x="217892" y="115172"/>
                  </a:lnTo>
                  <a:lnTo>
                    <a:pt x="217892" y="96495"/>
                  </a:lnTo>
                  <a:lnTo>
                    <a:pt x="192990" y="96495"/>
                  </a:lnTo>
                  <a:lnTo>
                    <a:pt x="192990" y="56029"/>
                  </a:lnTo>
                  <a:lnTo>
                    <a:pt x="136961" y="56029"/>
                  </a:lnTo>
                  <a:lnTo>
                    <a:pt x="136961" y="28014"/>
                  </a:lnTo>
                  <a:lnTo>
                    <a:pt x="90269" y="28014"/>
                  </a:lnTo>
                  <a:lnTo>
                    <a:pt x="90269" y="0"/>
                  </a:lnTo>
                  <a:lnTo>
                    <a:pt x="0" y="0"/>
                  </a:lnTo>
                </a:path>
              </a:pathLst>
            </a:custGeom>
            <a:noFill/>
            <a:ln w="19050" cap="flat">
              <a:solidFill>
                <a:schemeClr val="accent1"/>
              </a:solidFill>
              <a:prstDash val="solid"/>
              <a:miter/>
            </a:ln>
          </p:spPr>
          <p:txBody>
            <a:bodyPr rtlCol="0" anchor="ctr"/>
            <a:lstStyle/>
            <a:p>
              <a:pPr rtl="0"/>
              <a:endParaRPr lang="en-GB"/>
            </a:p>
          </p:txBody>
        </p:sp>
        <p:sp>
          <p:nvSpPr>
            <p:cNvPr id="807" name="Freeform: Shape 806">
              <a:extLst>
                <a:ext uri="{FF2B5EF4-FFF2-40B4-BE49-F238E27FC236}">
                  <a16:creationId xmlns:a16="http://schemas.microsoft.com/office/drawing/2014/main" id="{C99DED64-8A5D-DB43-3B58-4F3DB8C297A3}"/>
                </a:ext>
              </a:extLst>
            </p:cNvPr>
            <p:cNvSpPr/>
            <p:nvPr/>
          </p:nvSpPr>
          <p:spPr>
            <a:xfrm>
              <a:off x="4443259" y="274785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08" name="Freeform: Shape 807">
              <a:extLst>
                <a:ext uri="{FF2B5EF4-FFF2-40B4-BE49-F238E27FC236}">
                  <a16:creationId xmlns:a16="http://schemas.microsoft.com/office/drawing/2014/main" id="{EB87685B-7895-0529-3E48-74BFF75775EA}"/>
                </a:ext>
              </a:extLst>
            </p:cNvPr>
            <p:cNvSpPr/>
            <p:nvPr/>
          </p:nvSpPr>
          <p:spPr>
            <a:xfrm>
              <a:off x="4576609" y="284310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09" name="Freeform: Shape 808">
              <a:extLst>
                <a:ext uri="{FF2B5EF4-FFF2-40B4-BE49-F238E27FC236}">
                  <a16:creationId xmlns:a16="http://schemas.microsoft.com/office/drawing/2014/main" id="{D9121A98-88BA-99AE-37B9-522467C97D69}"/>
                </a:ext>
              </a:extLst>
            </p:cNvPr>
            <p:cNvSpPr/>
            <p:nvPr/>
          </p:nvSpPr>
          <p:spPr>
            <a:xfrm>
              <a:off x="4614710" y="288120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0" name="Freeform: Shape 809">
              <a:extLst>
                <a:ext uri="{FF2B5EF4-FFF2-40B4-BE49-F238E27FC236}">
                  <a16:creationId xmlns:a16="http://schemas.microsoft.com/office/drawing/2014/main" id="{DC59D96D-79D5-B5BD-9EAB-0B5676D889B4}"/>
                </a:ext>
              </a:extLst>
            </p:cNvPr>
            <p:cNvSpPr/>
            <p:nvPr/>
          </p:nvSpPr>
          <p:spPr>
            <a:xfrm>
              <a:off x="4709960" y="299551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1" name="Freeform: Shape 810">
              <a:extLst>
                <a:ext uri="{FF2B5EF4-FFF2-40B4-BE49-F238E27FC236}">
                  <a16:creationId xmlns:a16="http://schemas.microsoft.com/office/drawing/2014/main" id="{54AC4A94-5D72-4903-38C2-3F7A9C21830F}"/>
                </a:ext>
              </a:extLst>
            </p:cNvPr>
            <p:cNvSpPr/>
            <p:nvPr/>
          </p:nvSpPr>
          <p:spPr>
            <a:xfrm>
              <a:off x="4805211" y="303361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2" name="Freeform: Shape 811">
              <a:extLst>
                <a:ext uri="{FF2B5EF4-FFF2-40B4-BE49-F238E27FC236}">
                  <a16:creationId xmlns:a16="http://schemas.microsoft.com/office/drawing/2014/main" id="{61F97355-004C-4BEF-0B0B-588C230E6B11}"/>
                </a:ext>
              </a:extLst>
            </p:cNvPr>
            <p:cNvSpPr/>
            <p:nvPr/>
          </p:nvSpPr>
          <p:spPr>
            <a:xfrm>
              <a:off x="4900462" y="316696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3" name="Freeform: Shape 812">
              <a:extLst>
                <a:ext uri="{FF2B5EF4-FFF2-40B4-BE49-F238E27FC236}">
                  <a16:creationId xmlns:a16="http://schemas.microsoft.com/office/drawing/2014/main" id="{437B0129-967C-B515-1F28-5C03B4B53A32}"/>
                </a:ext>
              </a:extLst>
            </p:cNvPr>
            <p:cNvSpPr/>
            <p:nvPr/>
          </p:nvSpPr>
          <p:spPr>
            <a:xfrm>
              <a:off x="4938562" y="316696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4" name="Freeform: Shape 813">
              <a:extLst>
                <a:ext uri="{FF2B5EF4-FFF2-40B4-BE49-F238E27FC236}">
                  <a16:creationId xmlns:a16="http://schemas.microsoft.com/office/drawing/2014/main" id="{7D06890C-9C70-FC98-5431-0242B14B6BF8}"/>
                </a:ext>
              </a:extLst>
            </p:cNvPr>
            <p:cNvSpPr/>
            <p:nvPr/>
          </p:nvSpPr>
          <p:spPr>
            <a:xfrm>
              <a:off x="4995712" y="322411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5" name="Freeform: Shape 814">
              <a:extLst>
                <a:ext uri="{FF2B5EF4-FFF2-40B4-BE49-F238E27FC236}">
                  <a16:creationId xmlns:a16="http://schemas.microsoft.com/office/drawing/2014/main" id="{5F55ADBC-0541-4531-EAC0-A962217555BD}"/>
                </a:ext>
              </a:extLst>
            </p:cNvPr>
            <p:cNvSpPr/>
            <p:nvPr/>
          </p:nvSpPr>
          <p:spPr>
            <a:xfrm>
              <a:off x="5110012" y="33193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6" name="Freeform: Shape 815">
              <a:extLst>
                <a:ext uri="{FF2B5EF4-FFF2-40B4-BE49-F238E27FC236}">
                  <a16:creationId xmlns:a16="http://schemas.microsoft.com/office/drawing/2014/main" id="{8E984F20-6B66-5270-1E1E-47A129141AE1}"/>
                </a:ext>
              </a:extLst>
            </p:cNvPr>
            <p:cNvSpPr/>
            <p:nvPr/>
          </p:nvSpPr>
          <p:spPr>
            <a:xfrm>
              <a:off x="5186210" y="33574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7" name="Freeform: Shape 816">
              <a:extLst>
                <a:ext uri="{FF2B5EF4-FFF2-40B4-BE49-F238E27FC236}">
                  <a16:creationId xmlns:a16="http://schemas.microsoft.com/office/drawing/2014/main" id="{E474F5FA-B596-ACF3-A171-8EE80BEEFBAC}"/>
                </a:ext>
              </a:extLst>
            </p:cNvPr>
            <p:cNvSpPr/>
            <p:nvPr/>
          </p:nvSpPr>
          <p:spPr>
            <a:xfrm>
              <a:off x="5776769" y="37765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18" name="Freeform: Shape 817">
              <a:extLst>
                <a:ext uri="{FF2B5EF4-FFF2-40B4-BE49-F238E27FC236}">
                  <a16:creationId xmlns:a16="http://schemas.microsoft.com/office/drawing/2014/main" id="{56463A93-C95D-BD13-D854-27F8FA50B7B7}"/>
                </a:ext>
              </a:extLst>
            </p:cNvPr>
            <p:cNvSpPr/>
            <p:nvPr/>
          </p:nvSpPr>
          <p:spPr>
            <a:xfrm>
              <a:off x="6119669" y="38718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19" name="Freeform: Shape 818">
              <a:extLst>
                <a:ext uri="{FF2B5EF4-FFF2-40B4-BE49-F238E27FC236}">
                  <a16:creationId xmlns:a16="http://schemas.microsoft.com/office/drawing/2014/main" id="{79C651D8-304E-A981-43ED-3B1B26A273EE}"/>
                </a:ext>
              </a:extLst>
            </p:cNvPr>
            <p:cNvSpPr/>
            <p:nvPr/>
          </p:nvSpPr>
          <p:spPr>
            <a:xfrm>
              <a:off x="6214919" y="38718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0" name="Freeform: Shape 819">
              <a:extLst>
                <a:ext uri="{FF2B5EF4-FFF2-40B4-BE49-F238E27FC236}">
                  <a16:creationId xmlns:a16="http://schemas.microsoft.com/office/drawing/2014/main" id="{857DBF22-5E3C-CF6E-58F4-6A8AD404C523}"/>
                </a:ext>
              </a:extLst>
            </p:cNvPr>
            <p:cNvSpPr/>
            <p:nvPr/>
          </p:nvSpPr>
          <p:spPr>
            <a:xfrm>
              <a:off x="6253019" y="38718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1" name="Freeform: Shape 820">
              <a:extLst>
                <a:ext uri="{FF2B5EF4-FFF2-40B4-BE49-F238E27FC236}">
                  <a16:creationId xmlns:a16="http://schemas.microsoft.com/office/drawing/2014/main" id="{9F4FD4D6-8440-784E-687E-BC8ACF310A09}"/>
                </a:ext>
              </a:extLst>
            </p:cNvPr>
            <p:cNvSpPr/>
            <p:nvPr/>
          </p:nvSpPr>
          <p:spPr>
            <a:xfrm>
              <a:off x="6424469" y="39289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2" name="Freeform: Shape 821">
              <a:extLst>
                <a:ext uri="{FF2B5EF4-FFF2-40B4-BE49-F238E27FC236}">
                  <a16:creationId xmlns:a16="http://schemas.microsoft.com/office/drawing/2014/main" id="{4C9A51EA-B907-3982-A564-86F80E6A0928}"/>
                </a:ext>
              </a:extLst>
            </p:cNvPr>
            <p:cNvSpPr/>
            <p:nvPr/>
          </p:nvSpPr>
          <p:spPr>
            <a:xfrm>
              <a:off x="6634019" y="40051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3" name="Freeform: Shape 822">
              <a:extLst>
                <a:ext uri="{FF2B5EF4-FFF2-40B4-BE49-F238E27FC236}">
                  <a16:creationId xmlns:a16="http://schemas.microsoft.com/office/drawing/2014/main" id="{677BDE91-FAD3-07CE-774E-786568ECC188}"/>
                </a:ext>
              </a:extLst>
            </p:cNvPr>
            <p:cNvSpPr/>
            <p:nvPr/>
          </p:nvSpPr>
          <p:spPr>
            <a:xfrm>
              <a:off x="6786419" y="40242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4" name="Freeform: Shape 823">
              <a:extLst>
                <a:ext uri="{FF2B5EF4-FFF2-40B4-BE49-F238E27FC236}">
                  <a16:creationId xmlns:a16="http://schemas.microsoft.com/office/drawing/2014/main" id="{7C550B97-B7BF-73CF-045D-DC815B22B791}"/>
                </a:ext>
              </a:extLst>
            </p:cNvPr>
            <p:cNvSpPr/>
            <p:nvPr/>
          </p:nvSpPr>
          <p:spPr>
            <a:xfrm>
              <a:off x="6881669" y="40242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5" name="Freeform: Shape 824">
              <a:extLst>
                <a:ext uri="{FF2B5EF4-FFF2-40B4-BE49-F238E27FC236}">
                  <a16:creationId xmlns:a16="http://schemas.microsoft.com/office/drawing/2014/main" id="{BC67151E-492A-E7D6-6C53-566DF5650C5F}"/>
                </a:ext>
              </a:extLst>
            </p:cNvPr>
            <p:cNvSpPr/>
            <p:nvPr/>
          </p:nvSpPr>
          <p:spPr>
            <a:xfrm>
              <a:off x="69388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6" name="Freeform: Shape 825">
              <a:extLst>
                <a:ext uri="{FF2B5EF4-FFF2-40B4-BE49-F238E27FC236}">
                  <a16:creationId xmlns:a16="http://schemas.microsoft.com/office/drawing/2014/main" id="{4B444FE6-FE76-07AC-C0D6-4DE72543504A}"/>
                </a:ext>
              </a:extLst>
            </p:cNvPr>
            <p:cNvSpPr/>
            <p:nvPr/>
          </p:nvSpPr>
          <p:spPr>
            <a:xfrm>
              <a:off x="69769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7" name="Freeform: Shape 826">
              <a:extLst>
                <a:ext uri="{FF2B5EF4-FFF2-40B4-BE49-F238E27FC236}">
                  <a16:creationId xmlns:a16="http://schemas.microsoft.com/office/drawing/2014/main" id="{241E7D7B-9ACE-8F0F-80FE-370C21663465}"/>
                </a:ext>
              </a:extLst>
            </p:cNvPr>
            <p:cNvSpPr/>
            <p:nvPr/>
          </p:nvSpPr>
          <p:spPr>
            <a:xfrm>
              <a:off x="70150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8" name="Freeform: Shape 827">
              <a:extLst>
                <a:ext uri="{FF2B5EF4-FFF2-40B4-BE49-F238E27FC236}">
                  <a16:creationId xmlns:a16="http://schemas.microsoft.com/office/drawing/2014/main" id="{8F26962D-E589-10D0-EC8A-12789462555C}"/>
                </a:ext>
              </a:extLst>
            </p:cNvPr>
            <p:cNvSpPr/>
            <p:nvPr/>
          </p:nvSpPr>
          <p:spPr>
            <a:xfrm>
              <a:off x="70531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9" name="Freeform: Shape 828">
              <a:extLst>
                <a:ext uri="{FF2B5EF4-FFF2-40B4-BE49-F238E27FC236}">
                  <a16:creationId xmlns:a16="http://schemas.microsoft.com/office/drawing/2014/main" id="{EFB261FB-116B-F5A5-FFFD-988CCB8EADAF}"/>
                </a:ext>
              </a:extLst>
            </p:cNvPr>
            <p:cNvSpPr/>
            <p:nvPr/>
          </p:nvSpPr>
          <p:spPr>
            <a:xfrm>
              <a:off x="71674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0" name="Freeform: Shape 829">
              <a:extLst>
                <a:ext uri="{FF2B5EF4-FFF2-40B4-BE49-F238E27FC236}">
                  <a16:creationId xmlns:a16="http://schemas.microsoft.com/office/drawing/2014/main" id="{ACB7457E-C430-96AD-8A2B-6C609602F428}"/>
                </a:ext>
              </a:extLst>
            </p:cNvPr>
            <p:cNvSpPr/>
            <p:nvPr/>
          </p:nvSpPr>
          <p:spPr>
            <a:xfrm>
              <a:off x="72245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1" name="Freeform: Shape 830">
              <a:extLst>
                <a:ext uri="{FF2B5EF4-FFF2-40B4-BE49-F238E27FC236}">
                  <a16:creationId xmlns:a16="http://schemas.microsoft.com/office/drawing/2014/main" id="{37678CF8-B62F-9D3B-D7CA-315314F7E0C7}"/>
                </a:ext>
              </a:extLst>
            </p:cNvPr>
            <p:cNvSpPr/>
            <p:nvPr/>
          </p:nvSpPr>
          <p:spPr>
            <a:xfrm>
              <a:off x="72626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2" name="Freeform: Shape 831">
              <a:extLst>
                <a:ext uri="{FF2B5EF4-FFF2-40B4-BE49-F238E27FC236}">
                  <a16:creationId xmlns:a16="http://schemas.microsoft.com/office/drawing/2014/main" id="{D586B2B5-5A19-E96B-4986-D0DFE5F88E64}"/>
                </a:ext>
              </a:extLst>
            </p:cNvPr>
            <p:cNvSpPr/>
            <p:nvPr/>
          </p:nvSpPr>
          <p:spPr>
            <a:xfrm>
              <a:off x="73388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3" name="Freeform: Shape 832">
              <a:extLst>
                <a:ext uri="{FF2B5EF4-FFF2-40B4-BE49-F238E27FC236}">
                  <a16:creationId xmlns:a16="http://schemas.microsoft.com/office/drawing/2014/main" id="{2DF2E002-3B54-52C3-A1B6-B4CC88FCD9DE}"/>
                </a:ext>
              </a:extLst>
            </p:cNvPr>
            <p:cNvSpPr/>
            <p:nvPr/>
          </p:nvSpPr>
          <p:spPr>
            <a:xfrm>
              <a:off x="73769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4" name="Freeform: Shape 833">
              <a:extLst>
                <a:ext uri="{FF2B5EF4-FFF2-40B4-BE49-F238E27FC236}">
                  <a16:creationId xmlns:a16="http://schemas.microsoft.com/office/drawing/2014/main" id="{46FECA53-F5EF-C929-3A7B-BEA6F4B9A9F3}"/>
                </a:ext>
              </a:extLst>
            </p:cNvPr>
            <p:cNvSpPr/>
            <p:nvPr/>
          </p:nvSpPr>
          <p:spPr>
            <a:xfrm>
              <a:off x="74912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5" name="Freeform: Shape 834">
              <a:extLst>
                <a:ext uri="{FF2B5EF4-FFF2-40B4-BE49-F238E27FC236}">
                  <a16:creationId xmlns:a16="http://schemas.microsoft.com/office/drawing/2014/main" id="{2A56DDA2-C80F-025F-EB1A-9594BB836AFB}"/>
                </a:ext>
              </a:extLst>
            </p:cNvPr>
            <p:cNvSpPr/>
            <p:nvPr/>
          </p:nvSpPr>
          <p:spPr>
            <a:xfrm>
              <a:off x="75484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6" name="Freeform: Shape 835">
              <a:extLst>
                <a:ext uri="{FF2B5EF4-FFF2-40B4-BE49-F238E27FC236}">
                  <a16:creationId xmlns:a16="http://schemas.microsoft.com/office/drawing/2014/main" id="{EC4C9012-9C66-A3A6-FF45-ED7AB63F3A81}"/>
                </a:ext>
              </a:extLst>
            </p:cNvPr>
            <p:cNvSpPr/>
            <p:nvPr/>
          </p:nvSpPr>
          <p:spPr>
            <a:xfrm>
              <a:off x="76246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7" name="Freeform: Shape 836">
              <a:extLst>
                <a:ext uri="{FF2B5EF4-FFF2-40B4-BE49-F238E27FC236}">
                  <a16:creationId xmlns:a16="http://schemas.microsoft.com/office/drawing/2014/main" id="{AD6A72BC-3462-8FEA-6932-85DA257ABCB1}"/>
                </a:ext>
              </a:extLst>
            </p:cNvPr>
            <p:cNvSpPr/>
            <p:nvPr/>
          </p:nvSpPr>
          <p:spPr>
            <a:xfrm>
              <a:off x="78913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8" name="Freeform: Shape 837">
              <a:extLst>
                <a:ext uri="{FF2B5EF4-FFF2-40B4-BE49-F238E27FC236}">
                  <a16:creationId xmlns:a16="http://schemas.microsoft.com/office/drawing/2014/main" id="{17206A2E-E210-FBE1-F3F8-3FA6E2B2E277}"/>
                </a:ext>
              </a:extLst>
            </p:cNvPr>
            <p:cNvSpPr/>
            <p:nvPr/>
          </p:nvSpPr>
          <p:spPr>
            <a:xfrm>
              <a:off x="79675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grpSp>
      <p:grpSp>
        <p:nvGrpSpPr>
          <p:cNvPr id="839" name="Group 838">
            <a:extLst>
              <a:ext uri="{FF2B5EF4-FFF2-40B4-BE49-F238E27FC236}">
                <a16:creationId xmlns:a16="http://schemas.microsoft.com/office/drawing/2014/main" id="{12B1F5A0-3744-B639-A2C8-45347B0EA9F5}"/>
              </a:ext>
            </a:extLst>
          </p:cNvPr>
          <p:cNvGrpSpPr/>
          <p:nvPr/>
        </p:nvGrpSpPr>
        <p:grpSpPr>
          <a:xfrm>
            <a:off x="6883055" y="3193754"/>
            <a:ext cx="4752000" cy="1899760"/>
            <a:chOff x="4133093" y="2481262"/>
            <a:chExt cx="3934476" cy="1899760"/>
          </a:xfrm>
        </p:grpSpPr>
        <p:sp>
          <p:nvSpPr>
            <p:cNvPr id="840" name="Freeform: Shape 839">
              <a:extLst>
                <a:ext uri="{FF2B5EF4-FFF2-40B4-BE49-F238E27FC236}">
                  <a16:creationId xmlns:a16="http://schemas.microsoft.com/office/drawing/2014/main" id="{DB7F8FB6-47AB-FAA0-7A4F-17BA39ABFEA3}"/>
                </a:ext>
              </a:extLst>
            </p:cNvPr>
            <p:cNvSpPr/>
            <p:nvPr/>
          </p:nvSpPr>
          <p:spPr>
            <a:xfrm>
              <a:off x="4133093" y="2538412"/>
              <a:ext cx="3934476" cy="1799472"/>
            </a:xfrm>
            <a:custGeom>
              <a:avLst/>
              <a:gdLst>
                <a:gd name="connsiteX0" fmla="*/ 3934477 w 3934476"/>
                <a:gd name="connsiteY0" fmla="*/ 1799472 h 1799472"/>
                <a:gd name="connsiteX1" fmla="*/ 3320219 w 3934476"/>
                <a:gd name="connsiteY1" fmla="*/ 1799472 h 1799472"/>
                <a:gd name="connsiteX2" fmla="*/ 3320219 w 3934476"/>
                <a:gd name="connsiteY2" fmla="*/ 1674990 h 1799472"/>
                <a:gd name="connsiteX3" fmla="*/ 2873734 w 3934476"/>
                <a:gd name="connsiteY3" fmla="*/ 1674990 h 1799472"/>
                <a:gd name="connsiteX4" fmla="*/ 2873734 w 3934476"/>
                <a:gd name="connsiteY4" fmla="*/ 1607343 h 1799472"/>
                <a:gd name="connsiteX5" fmla="*/ 2743852 w 3934476"/>
                <a:gd name="connsiteY5" fmla="*/ 1607343 h 1799472"/>
                <a:gd name="connsiteX6" fmla="*/ 2743852 w 3934476"/>
                <a:gd name="connsiteY6" fmla="*/ 1550517 h 1799472"/>
                <a:gd name="connsiteX7" fmla="*/ 2153949 w 3934476"/>
                <a:gd name="connsiteY7" fmla="*/ 1550517 h 1799472"/>
                <a:gd name="connsiteX8" fmla="*/ 2153949 w 3934476"/>
                <a:gd name="connsiteY8" fmla="*/ 1493691 h 1799472"/>
                <a:gd name="connsiteX9" fmla="*/ 2053832 w 3934476"/>
                <a:gd name="connsiteY9" fmla="*/ 1493691 h 1799472"/>
                <a:gd name="connsiteX10" fmla="*/ 2053832 w 3934476"/>
                <a:gd name="connsiteY10" fmla="*/ 1426045 h 1799472"/>
                <a:gd name="connsiteX11" fmla="*/ 1964535 w 3934476"/>
                <a:gd name="connsiteY11" fmla="*/ 1426045 h 1799472"/>
                <a:gd name="connsiteX12" fmla="*/ 1964535 w 3934476"/>
                <a:gd name="connsiteY12" fmla="*/ 1388164 h 1799472"/>
                <a:gd name="connsiteX13" fmla="*/ 1923939 w 3934476"/>
                <a:gd name="connsiteY13" fmla="*/ 1388164 h 1799472"/>
                <a:gd name="connsiteX14" fmla="*/ 1923939 w 3934476"/>
                <a:gd name="connsiteY14" fmla="*/ 1363808 h 1799472"/>
                <a:gd name="connsiteX15" fmla="*/ 1869818 w 3934476"/>
                <a:gd name="connsiteY15" fmla="*/ 1363808 h 1799472"/>
                <a:gd name="connsiteX16" fmla="*/ 1869818 w 3934476"/>
                <a:gd name="connsiteY16" fmla="*/ 1323222 h 1799472"/>
                <a:gd name="connsiteX17" fmla="*/ 1853588 w 3934476"/>
                <a:gd name="connsiteY17" fmla="*/ 1323222 h 1799472"/>
                <a:gd name="connsiteX18" fmla="*/ 1853588 w 3934476"/>
                <a:gd name="connsiteY18" fmla="*/ 1296162 h 1799472"/>
                <a:gd name="connsiteX19" fmla="*/ 1834643 w 3934476"/>
                <a:gd name="connsiteY19" fmla="*/ 1296162 h 1799472"/>
                <a:gd name="connsiteX20" fmla="*/ 1834643 w 3934476"/>
                <a:gd name="connsiteY20" fmla="*/ 1274511 h 1799472"/>
                <a:gd name="connsiteX21" fmla="*/ 1783227 w 3934476"/>
                <a:gd name="connsiteY21" fmla="*/ 1274511 h 1799472"/>
                <a:gd name="connsiteX22" fmla="*/ 1783227 w 3934476"/>
                <a:gd name="connsiteY22" fmla="*/ 1252861 h 1799472"/>
                <a:gd name="connsiteX23" fmla="*/ 1623578 w 3934476"/>
                <a:gd name="connsiteY23" fmla="*/ 1252861 h 1799472"/>
                <a:gd name="connsiteX24" fmla="*/ 1623578 w 3934476"/>
                <a:gd name="connsiteY24" fmla="*/ 1214980 h 1799472"/>
                <a:gd name="connsiteX25" fmla="*/ 1499105 w 3934476"/>
                <a:gd name="connsiteY25" fmla="*/ 1214980 h 1799472"/>
                <a:gd name="connsiteX26" fmla="*/ 1499105 w 3934476"/>
                <a:gd name="connsiteY26" fmla="*/ 1193330 h 1799472"/>
                <a:gd name="connsiteX27" fmla="*/ 1480160 w 3934476"/>
                <a:gd name="connsiteY27" fmla="*/ 1193330 h 1799472"/>
                <a:gd name="connsiteX28" fmla="*/ 1480160 w 3934476"/>
                <a:gd name="connsiteY28" fmla="*/ 1150039 h 1799472"/>
                <a:gd name="connsiteX29" fmla="*/ 1453100 w 3934476"/>
                <a:gd name="connsiteY29" fmla="*/ 1150039 h 1799472"/>
                <a:gd name="connsiteX30" fmla="*/ 1453100 w 3934476"/>
                <a:gd name="connsiteY30" fmla="*/ 1128388 h 1799472"/>
                <a:gd name="connsiteX31" fmla="*/ 1426049 w 3934476"/>
                <a:gd name="connsiteY31" fmla="*/ 1128388 h 1799472"/>
                <a:gd name="connsiteX32" fmla="*/ 1426049 w 3934476"/>
                <a:gd name="connsiteY32" fmla="*/ 1109443 h 1799472"/>
                <a:gd name="connsiteX33" fmla="*/ 1385453 w 3934476"/>
                <a:gd name="connsiteY33" fmla="*/ 1109443 h 1799472"/>
                <a:gd name="connsiteX34" fmla="*/ 1385453 w 3934476"/>
                <a:gd name="connsiteY34" fmla="*/ 1087802 h 1799472"/>
                <a:gd name="connsiteX35" fmla="*/ 1260980 w 3934476"/>
                <a:gd name="connsiteY35" fmla="*/ 1087802 h 1799472"/>
                <a:gd name="connsiteX36" fmla="*/ 1260980 w 3934476"/>
                <a:gd name="connsiteY36" fmla="*/ 1068857 h 1799472"/>
                <a:gd name="connsiteX37" fmla="*/ 1239330 w 3934476"/>
                <a:gd name="connsiteY37" fmla="*/ 1068857 h 1799472"/>
                <a:gd name="connsiteX38" fmla="*/ 1239330 w 3934476"/>
                <a:gd name="connsiteY38" fmla="*/ 1047207 h 1799472"/>
                <a:gd name="connsiteX39" fmla="*/ 1163568 w 3934476"/>
                <a:gd name="connsiteY39" fmla="*/ 1047207 h 1799472"/>
                <a:gd name="connsiteX40" fmla="*/ 1163568 w 3934476"/>
                <a:gd name="connsiteY40" fmla="*/ 1030976 h 1799472"/>
                <a:gd name="connsiteX41" fmla="*/ 1122973 w 3934476"/>
                <a:gd name="connsiteY41" fmla="*/ 1030976 h 1799472"/>
                <a:gd name="connsiteX42" fmla="*/ 1122973 w 3934476"/>
                <a:gd name="connsiteY42" fmla="*/ 968740 h 1799472"/>
                <a:gd name="connsiteX43" fmla="*/ 1076976 w 3934476"/>
                <a:gd name="connsiteY43" fmla="*/ 968740 h 1799472"/>
                <a:gd name="connsiteX44" fmla="*/ 1076976 w 3934476"/>
                <a:gd name="connsiteY44" fmla="*/ 938974 h 1799472"/>
                <a:gd name="connsiteX45" fmla="*/ 1047211 w 3934476"/>
                <a:gd name="connsiteY45" fmla="*/ 938974 h 1799472"/>
                <a:gd name="connsiteX46" fmla="*/ 1047211 w 3934476"/>
                <a:gd name="connsiteY46" fmla="*/ 928144 h 1799472"/>
                <a:gd name="connsiteX47" fmla="*/ 1012035 w 3934476"/>
                <a:gd name="connsiteY47" fmla="*/ 928144 h 1799472"/>
                <a:gd name="connsiteX48" fmla="*/ 1012035 w 3934476"/>
                <a:gd name="connsiteY48" fmla="*/ 903789 h 1799472"/>
                <a:gd name="connsiteX49" fmla="*/ 941676 w 3934476"/>
                <a:gd name="connsiteY49" fmla="*/ 903789 h 1799472"/>
                <a:gd name="connsiteX50" fmla="*/ 941676 w 3934476"/>
                <a:gd name="connsiteY50" fmla="*/ 890262 h 1799472"/>
                <a:gd name="connsiteX51" fmla="*/ 898380 w 3934476"/>
                <a:gd name="connsiteY51" fmla="*/ 890262 h 1799472"/>
                <a:gd name="connsiteX52" fmla="*/ 898380 w 3934476"/>
                <a:gd name="connsiteY52" fmla="*/ 846967 h 1799472"/>
                <a:gd name="connsiteX53" fmla="*/ 863203 w 3934476"/>
                <a:gd name="connsiteY53" fmla="*/ 846967 h 1799472"/>
                <a:gd name="connsiteX54" fmla="*/ 863203 w 3934476"/>
                <a:gd name="connsiteY54" fmla="*/ 814496 h 1799472"/>
                <a:gd name="connsiteX55" fmla="*/ 830731 w 3934476"/>
                <a:gd name="connsiteY55" fmla="*/ 814496 h 1799472"/>
                <a:gd name="connsiteX56" fmla="*/ 830731 w 3934476"/>
                <a:gd name="connsiteY56" fmla="*/ 776612 h 1799472"/>
                <a:gd name="connsiteX57" fmla="*/ 800966 w 3934476"/>
                <a:gd name="connsiteY57" fmla="*/ 776612 h 1799472"/>
                <a:gd name="connsiteX58" fmla="*/ 800966 w 3934476"/>
                <a:gd name="connsiteY58" fmla="*/ 763083 h 1799472"/>
                <a:gd name="connsiteX59" fmla="*/ 779317 w 3934476"/>
                <a:gd name="connsiteY59" fmla="*/ 763083 h 1799472"/>
                <a:gd name="connsiteX60" fmla="*/ 779317 w 3934476"/>
                <a:gd name="connsiteY60" fmla="*/ 727905 h 1799472"/>
                <a:gd name="connsiteX61" fmla="*/ 760376 w 3934476"/>
                <a:gd name="connsiteY61" fmla="*/ 727905 h 1799472"/>
                <a:gd name="connsiteX62" fmla="*/ 760376 w 3934476"/>
                <a:gd name="connsiteY62" fmla="*/ 708963 h 1799472"/>
                <a:gd name="connsiteX63" fmla="*/ 730610 w 3934476"/>
                <a:gd name="connsiteY63" fmla="*/ 708963 h 1799472"/>
                <a:gd name="connsiteX64" fmla="*/ 730610 w 3934476"/>
                <a:gd name="connsiteY64" fmla="*/ 668374 h 1799472"/>
                <a:gd name="connsiteX65" fmla="*/ 719786 w 3934476"/>
                <a:gd name="connsiteY65" fmla="*/ 668374 h 1799472"/>
                <a:gd name="connsiteX66" fmla="*/ 719786 w 3934476"/>
                <a:gd name="connsiteY66" fmla="*/ 641314 h 1799472"/>
                <a:gd name="connsiteX67" fmla="*/ 700845 w 3934476"/>
                <a:gd name="connsiteY67" fmla="*/ 641314 h 1799472"/>
                <a:gd name="connsiteX68" fmla="*/ 700845 w 3934476"/>
                <a:gd name="connsiteY68" fmla="*/ 611548 h 1799472"/>
                <a:gd name="connsiteX69" fmla="*/ 671079 w 3934476"/>
                <a:gd name="connsiteY69" fmla="*/ 611548 h 1799472"/>
                <a:gd name="connsiteX70" fmla="*/ 671079 w 3934476"/>
                <a:gd name="connsiteY70" fmla="*/ 592606 h 1799472"/>
                <a:gd name="connsiteX71" fmla="*/ 652138 w 3934476"/>
                <a:gd name="connsiteY71" fmla="*/ 592606 h 1799472"/>
                <a:gd name="connsiteX72" fmla="*/ 652138 w 3934476"/>
                <a:gd name="connsiteY72" fmla="*/ 562841 h 1799472"/>
                <a:gd name="connsiteX73" fmla="*/ 641313 w 3934476"/>
                <a:gd name="connsiteY73" fmla="*/ 562841 h 1799472"/>
                <a:gd name="connsiteX74" fmla="*/ 641313 w 3934476"/>
                <a:gd name="connsiteY74" fmla="*/ 541193 h 1799472"/>
                <a:gd name="connsiteX75" fmla="*/ 608842 w 3934476"/>
                <a:gd name="connsiteY75" fmla="*/ 541193 h 1799472"/>
                <a:gd name="connsiteX76" fmla="*/ 608842 w 3934476"/>
                <a:gd name="connsiteY76" fmla="*/ 511427 h 1799472"/>
                <a:gd name="connsiteX77" fmla="*/ 592606 w 3934476"/>
                <a:gd name="connsiteY77" fmla="*/ 511427 h 1799472"/>
                <a:gd name="connsiteX78" fmla="*/ 592606 w 3934476"/>
                <a:gd name="connsiteY78" fmla="*/ 481662 h 1799472"/>
                <a:gd name="connsiteX79" fmla="*/ 568252 w 3934476"/>
                <a:gd name="connsiteY79" fmla="*/ 481662 h 1799472"/>
                <a:gd name="connsiteX80" fmla="*/ 568252 w 3934476"/>
                <a:gd name="connsiteY80" fmla="*/ 408601 h 1799472"/>
                <a:gd name="connsiteX81" fmla="*/ 533075 w 3934476"/>
                <a:gd name="connsiteY81" fmla="*/ 408601 h 1799472"/>
                <a:gd name="connsiteX82" fmla="*/ 533075 w 3934476"/>
                <a:gd name="connsiteY82" fmla="*/ 378836 h 1799472"/>
                <a:gd name="connsiteX83" fmla="*/ 500603 w 3934476"/>
                <a:gd name="connsiteY83" fmla="*/ 378836 h 1799472"/>
                <a:gd name="connsiteX84" fmla="*/ 500603 w 3934476"/>
                <a:gd name="connsiteY84" fmla="*/ 354482 h 1799472"/>
                <a:gd name="connsiteX85" fmla="*/ 468132 w 3934476"/>
                <a:gd name="connsiteY85" fmla="*/ 354482 h 1799472"/>
                <a:gd name="connsiteX86" fmla="*/ 468132 w 3934476"/>
                <a:gd name="connsiteY86" fmla="*/ 330128 h 1799472"/>
                <a:gd name="connsiteX87" fmla="*/ 416719 w 3934476"/>
                <a:gd name="connsiteY87" fmla="*/ 330128 h 1799472"/>
                <a:gd name="connsiteX88" fmla="*/ 416719 w 3934476"/>
                <a:gd name="connsiteY88" fmla="*/ 292245 h 1799472"/>
                <a:gd name="connsiteX89" fmla="*/ 343657 w 3934476"/>
                <a:gd name="connsiteY89" fmla="*/ 292245 h 1799472"/>
                <a:gd name="connsiteX90" fmla="*/ 343657 w 3934476"/>
                <a:gd name="connsiteY90" fmla="*/ 257067 h 1799472"/>
                <a:gd name="connsiteX91" fmla="*/ 327422 w 3934476"/>
                <a:gd name="connsiteY91" fmla="*/ 257067 h 1799472"/>
                <a:gd name="connsiteX92" fmla="*/ 327422 w 3934476"/>
                <a:gd name="connsiteY92" fmla="*/ 219183 h 1799472"/>
                <a:gd name="connsiteX93" fmla="*/ 305773 w 3934476"/>
                <a:gd name="connsiteY93" fmla="*/ 219183 h 1799472"/>
                <a:gd name="connsiteX94" fmla="*/ 305773 w 3934476"/>
                <a:gd name="connsiteY94" fmla="*/ 202948 h 1799472"/>
                <a:gd name="connsiteX95" fmla="*/ 281420 w 3934476"/>
                <a:gd name="connsiteY95" fmla="*/ 202948 h 1799472"/>
                <a:gd name="connsiteX96" fmla="*/ 281420 w 3934476"/>
                <a:gd name="connsiteY96" fmla="*/ 173182 h 1799472"/>
                <a:gd name="connsiteX97" fmla="*/ 248948 w 3934476"/>
                <a:gd name="connsiteY97" fmla="*/ 173182 h 1799472"/>
                <a:gd name="connsiteX98" fmla="*/ 248948 w 3934476"/>
                <a:gd name="connsiteY98" fmla="*/ 146123 h 1799472"/>
                <a:gd name="connsiteX99" fmla="*/ 235419 w 3934476"/>
                <a:gd name="connsiteY99" fmla="*/ 146123 h 1799472"/>
                <a:gd name="connsiteX100" fmla="*/ 235419 w 3934476"/>
                <a:gd name="connsiteY100" fmla="*/ 127180 h 1799472"/>
                <a:gd name="connsiteX101" fmla="*/ 202947 w 3934476"/>
                <a:gd name="connsiteY101" fmla="*/ 127180 h 1799472"/>
                <a:gd name="connsiteX102" fmla="*/ 202947 w 3934476"/>
                <a:gd name="connsiteY102" fmla="*/ 108239 h 1799472"/>
                <a:gd name="connsiteX103" fmla="*/ 184005 w 3934476"/>
                <a:gd name="connsiteY103" fmla="*/ 108239 h 1799472"/>
                <a:gd name="connsiteX104" fmla="*/ 184005 w 3934476"/>
                <a:gd name="connsiteY104" fmla="*/ 86590 h 1799472"/>
                <a:gd name="connsiteX105" fmla="*/ 165063 w 3934476"/>
                <a:gd name="connsiteY105" fmla="*/ 86590 h 1799472"/>
                <a:gd name="connsiteX106" fmla="*/ 165063 w 3934476"/>
                <a:gd name="connsiteY106" fmla="*/ 62237 h 1799472"/>
                <a:gd name="connsiteX107" fmla="*/ 135298 w 3934476"/>
                <a:gd name="connsiteY107" fmla="*/ 62237 h 1799472"/>
                <a:gd name="connsiteX108" fmla="*/ 135298 w 3934476"/>
                <a:gd name="connsiteY108" fmla="*/ 43296 h 1799472"/>
                <a:gd name="connsiteX109" fmla="*/ 102826 w 3934476"/>
                <a:gd name="connsiteY109" fmla="*/ 43296 h 1799472"/>
                <a:gd name="connsiteX110" fmla="*/ 102826 w 3934476"/>
                <a:gd name="connsiteY110" fmla="*/ 0 h 1799472"/>
                <a:gd name="connsiteX111" fmla="*/ 0 w 3934476"/>
                <a:gd name="connsiteY111" fmla="*/ 0 h 17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934476" h="1799472">
                  <a:moveTo>
                    <a:pt x="3934477" y="1799472"/>
                  </a:moveTo>
                  <a:lnTo>
                    <a:pt x="3320219" y="1799472"/>
                  </a:lnTo>
                  <a:lnTo>
                    <a:pt x="3320219" y="1674990"/>
                  </a:lnTo>
                  <a:lnTo>
                    <a:pt x="2873734" y="1674990"/>
                  </a:lnTo>
                  <a:lnTo>
                    <a:pt x="2873734" y="1607343"/>
                  </a:lnTo>
                  <a:lnTo>
                    <a:pt x="2743852" y="1607343"/>
                  </a:lnTo>
                  <a:lnTo>
                    <a:pt x="2743852" y="1550517"/>
                  </a:lnTo>
                  <a:lnTo>
                    <a:pt x="2153949" y="1550517"/>
                  </a:lnTo>
                  <a:lnTo>
                    <a:pt x="2153949" y="1493691"/>
                  </a:lnTo>
                  <a:lnTo>
                    <a:pt x="2053832" y="1493691"/>
                  </a:lnTo>
                  <a:lnTo>
                    <a:pt x="2053832" y="1426045"/>
                  </a:lnTo>
                  <a:lnTo>
                    <a:pt x="1964535" y="1426045"/>
                  </a:lnTo>
                  <a:lnTo>
                    <a:pt x="1964535" y="1388164"/>
                  </a:lnTo>
                  <a:lnTo>
                    <a:pt x="1923939" y="1388164"/>
                  </a:lnTo>
                  <a:lnTo>
                    <a:pt x="1923939" y="1363808"/>
                  </a:lnTo>
                  <a:lnTo>
                    <a:pt x="1869818" y="1363808"/>
                  </a:lnTo>
                  <a:lnTo>
                    <a:pt x="1869818" y="1323222"/>
                  </a:lnTo>
                  <a:lnTo>
                    <a:pt x="1853588" y="1323222"/>
                  </a:lnTo>
                  <a:lnTo>
                    <a:pt x="1853588" y="1296162"/>
                  </a:lnTo>
                  <a:lnTo>
                    <a:pt x="1834643" y="1296162"/>
                  </a:lnTo>
                  <a:lnTo>
                    <a:pt x="1834643" y="1274511"/>
                  </a:lnTo>
                  <a:lnTo>
                    <a:pt x="1783227" y="1274511"/>
                  </a:lnTo>
                  <a:lnTo>
                    <a:pt x="1783227" y="1252861"/>
                  </a:lnTo>
                  <a:lnTo>
                    <a:pt x="1623578" y="1252861"/>
                  </a:lnTo>
                  <a:lnTo>
                    <a:pt x="1623578" y="1214980"/>
                  </a:lnTo>
                  <a:lnTo>
                    <a:pt x="1499105" y="1214980"/>
                  </a:lnTo>
                  <a:lnTo>
                    <a:pt x="1499105" y="1193330"/>
                  </a:lnTo>
                  <a:lnTo>
                    <a:pt x="1480160" y="1193330"/>
                  </a:lnTo>
                  <a:lnTo>
                    <a:pt x="1480160" y="1150039"/>
                  </a:lnTo>
                  <a:lnTo>
                    <a:pt x="1453100" y="1150039"/>
                  </a:lnTo>
                  <a:lnTo>
                    <a:pt x="1453100" y="1128388"/>
                  </a:lnTo>
                  <a:lnTo>
                    <a:pt x="1426049" y="1128388"/>
                  </a:lnTo>
                  <a:lnTo>
                    <a:pt x="1426049" y="1109443"/>
                  </a:lnTo>
                  <a:lnTo>
                    <a:pt x="1385453" y="1109443"/>
                  </a:lnTo>
                  <a:lnTo>
                    <a:pt x="1385453" y="1087802"/>
                  </a:lnTo>
                  <a:lnTo>
                    <a:pt x="1260980" y="1087802"/>
                  </a:lnTo>
                  <a:lnTo>
                    <a:pt x="1260980" y="1068857"/>
                  </a:lnTo>
                  <a:lnTo>
                    <a:pt x="1239330" y="1068857"/>
                  </a:lnTo>
                  <a:lnTo>
                    <a:pt x="1239330" y="1047207"/>
                  </a:lnTo>
                  <a:lnTo>
                    <a:pt x="1163568" y="1047207"/>
                  </a:lnTo>
                  <a:lnTo>
                    <a:pt x="1163568" y="1030976"/>
                  </a:lnTo>
                  <a:lnTo>
                    <a:pt x="1122973" y="1030976"/>
                  </a:lnTo>
                  <a:lnTo>
                    <a:pt x="1122973" y="968740"/>
                  </a:lnTo>
                  <a:lnTo>
                    <a:pt x="1076976" y="968740"/>
                  </a:lnTo>
                  <a:lnTo>
                    <a:pt x="1076976" y="938974"/>
                  </a:lnTo>
                  <a:lnTo>
                    <a:pt x="1047211" y="938974"/>
                  </a:lnTo>
                  <a:lnTo>
                    <a:pt x="1047211" y="928144"/>
                  </a:lnTo>
                  <a:lnTo>
                    <a:pt x="1012035" y="928144"/>
                  </a:lnTo>
                  <a:lnTo>
                    <a:pt x="1012035" y="903789"/>
                  </a:lnTo>
                  <a:lnTo>
                    <a:pt x="941676" y="903789"/>
                  </a:lnTo>
                  <a:lnTo>
                    <a:pt x="941676" y="890262"/>
                  </a:lnTo>
                  <a:lnTo>
                    <a:pt x="898380" y="890262"/>
                  </a:lnTo>
                  <a:lnTo>
                    <a:pt x="898380" y="846967"/>
                  </a:lnTo>
                  <a:lnTo>
                    <a:pt x="863203" y="846967"/>
                  </a:lnTo>
                  <a:lnTo>
                    <a:pt x="863203" y="814496"/>
                  </a:lnTo>
                  <a:lnTo>
                    <a:pt x="830731" y="814496"/>
                  </a:lnTo>
                  <a:lnTo>
                    <a:pt x="830731" y="776612"/>
                  </a:lnTo>
                  <a:lnTo>
                    <a:pt x="800966" y="776612"/>
                  </a:lnTo>
                  <a:lnTo>
                    <a:pt x="800966" y="763083"/>
                  </a:lnTo>
                  <a:lnTo>
                    <a:pt x="779317" y="763083"/>
                  </a:lnTo>
                  <a:lnTo>
                    <a:pt x="779317" y="727905"/>
                  </a:lnTo>
                  <a:lnTo>
                    <a:pt x="760376" y="727905"/>
                  </a:lnTo>
                  <a:lnTo>
                    <a:pt x="760376" y="708963"/>
                  </a:lnTo>
                  <a:lnTo>
                    <a:pt x="730610" y="708963"/>
                  </a:lnTo>
                  <a:lnTo>
                    <a:pt x="730610" y="668374"/>
                  </a:lnTo>
                  <a:lnTo>
                    <a:pt x="719786" y="668374"/>
                  </a:lnTo>
                  <a:lnTo>
                    <a:pt x="719786" y="641314"/>
                  </a:lnTo>
                  <a:lnTo>
                    <a:pt x="700845" y="641314"/>
                  </a:lnTo>
                  <a:lnTo>
                    <a:pt x="700845" y="611548"/>
                  </a:lnTo>
                  <a:lnTo>
                    <a:pt x="671079" y="611548"/>
                  </a:lnTo>
                  <a:lnTo>
                    <a:pt x="671079" y="592606"/>
                  </a:lnTo>
                  <a:lnTo>
                    <a:pt x="652138" y="592606"/>
                  </a:lnTo>
                  <a:lnTo>
                    <a:pt x="652138" y="562841"/>
                  </a:lnTo>
                  <a:lnTo>
                    <a:pt x="641313" y="562841"/>
                  </a:lnTo>
                  <a:lnTo>
                    <a:pt x="641313" y="541193"/>
                  </a:lnTo>
                  <a:lnTo>
                    <a:pt x="608842" y="541193"/>
                  </a:lnTo>
                  <a:lnTo>
                    <a:pt x="608842" y="511427"/>
                  </a:lnTo>
                  <a:lnTo>
                    <a:pt x="592606" y="511427"/>
                  </a:lnTo>
                  <a:lnTo>
                    <a:pt x="592606" y="481662"/>
                  </a:lnTo>
                  <a:lnTo>
                    <a:pt x="568252" y="481662"/>
                  </a:lnTo>
                  <a:lnTo>
                    <a:pt x="568252" y="408601"/>
                  </a:lnTo>
                  <a:lnTo>
                    <a:pt x="533075" y="408601"/>
                  </a:lnTo>
                  <a:lnTo>
                    <a:pt x="533075" y="378836"/>
                  </a:lnTo>
                  <a:lnTo>
                    <a:pt x="500603" y="378836"/>
                  </a:lnTo>
                  <a:lnTo>
                    <a:pt x="500603" y="354482"/>
                  </a:lnTo>
                  <a:lnTo>
                    <a:pt x="468132" y="354482"/>
                  </a:lnTo>
                  <a:lnTo>
                    <a:pt x="468132" y="330128"/>
                  </a:lnTo>
                  <a:lnTo>
                    <a:pt x="416719" y="330128"/>
                  </a:lnTo>
                  <a:lnTo>
                    <a:pt x="416719" y="292245"/>
                  </a:lnTo>
                  <a:lnTo>
                    <a:pt x="343657" y="292245"/>
                  </a:lnTo>
                  <a:lnTo>
                    <a:pt x="343657" y="257067"/>
                  </a:lnTo>
                  <a:lnTo>
                    <a:pt x="327422" y="257067"/>
                  </a:lnTo>
                  <a:lnTo>
                    <a:pt x="327422" y="219183"/>
                  </a:lnTo>
                  <a:lnTo>
                    <a:pt x="305773" y="219183"/>
                  </a:lnTo>
                  <a:lnTo>
                    <a:pt x="305773" y="202948"/>
                  </a:lnTo>
                  <a:lnTo>
                    <a:pt x="281420" y="202948"/>
                  </a:lnTo>
                  <a:lnTo>
                    <a:pt x="281420" y="173182"/>
                  </a:lnTo>
                  <a:lnTo>
                    <a:pt x="248948" y="173182"/>
                  </a:lnTo>
                  <a:lnTo>
                    <a:pt x="248948" y="146123"/>
                  </a:lnTo>
                  <a:lnTo>
                    <a:pt x="235419" y="146123"/>
                  </a:lnTo>
                  <a:lnTo>
                    <a:pt x="235419" y="127180"/>
                  </a:lnTo>
                  <a:lnTo>
                    <a:pt x="202947" y="127180"/>
                  </a:lnTo>
                  <a:lnTo>
                    <a:pt x="202947" y="108239"/>
                  </a:lnTo>
                  <a:lnTo>
                    <a:pt x="184005" y="108239"/>
                  </a:lnTo>
                  <a:lnTo>
                    <a:pt x="184005" y="86590"/>
                  </a:lnTo>
                  <a:lnTo>
                    <a:pt x="165063" y="86590"/>
                  </a:lnTo>
                  <a:lnTo>
                    <a:pt x="165063" y="62237"/>
                  </a:lnTo>
                  <a:lnTo>
                    <a:pt x="135298" y="62237"/>
                  </a:lnTo>
                  <a:lnTo>
                    <a:pt x="135298" y="43296"/>
                  </a:lnTo>
                  <a:lnTo>
                    <a:pt x="102826" y="43296"/>
                  </a:lnTo>
                  <a:lnTo>
                    <a:pt x="102826" y="0"/>
                  </a:lnTo>
                  <a:lnTo>
                    <a:pt x="0" y="0"/>
                  </a:lnTo>
                </a:path>
              </a:pathLst>
            </a:custGeom>
            <a:noFill/>
            <a:ln w="19050" cap="flat">
              <a:solidFill>
                <a:schemeClr val="accent2"/>
              </a:solidFill>
              <a:prstDash val="solid"/>
              <a:miter/>
            </a:ln>
          </p:spPr>
          <p:txBody>
            <a:bodyPr rtlCol="0" anchor="ctr"/>
            <a:lstStyle/>
            <a:p>
              <a:pPr rtl="0"/>
              <a:endParaRPr lang="en-GB"/>
            </a:p>
          </p:txBody>
        </p:sp>
        <p:sp>
          <p:nvSpPr>
            <p:cNvPr id="841" name="Freeform: Shape 840">
              <a:extLst>
                <a:ext uri="{FF2B5EF4-FFF2-40B4-BE49-F238E27FC236}">
                  <a16:creationId xmlns:a16="http://schemas.microsoft.com/office/drawing/2014/main" id="{1AE971FB-0492-1392-F10C-74458E6A22B0}"/>
                </a:ext>
              </a:extLst>
            </p:cNvPr>
            <p:cNvSpPr/>
            <p:nvPr/>
          </p:nvSpPr>
          <p:spPr>
            <a:xfrm>
              <a:off x="4133093" y="24812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2" name="Freeform: Shape 841">
              <a:extLst>
                <a:ext uri="{FF2B5EF4-FFF2-40B4-BE49-F238E27FC236}">
                  <a16:creationId xmlns:a16="http://schemas.microsoft.com/office/drawing/2014/main" id="{549893EC-DA49-816A-34EC-D182FD9283D6}"/>
                </a:ext>
              </a:extLst>
            </p:cNvPr>
            <p:cNvSpPr/>
            <p:nvPr/>
          </p:nvSpPr>
          <p:spPr>
            <a:xfrm>
              <a:off x="4171193" y="24812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3" name="Freeform: Shape 842">
              <a:extLst>
                <a:ext uri="{FF2B5EF4-FFF2-40B4-BE49-F238E27FC236}">
                  <a16:creationId xmlns:a16="http://schemas.microsoft.com/office/drawing/2014/main" id="{EE32269E-ED6B-896C-0452-8EFA14456795}"/>
                </a:ext>
              </a:extLst>
            </p:cNvPr>
            <p:cNvSpPr/>
            <p:nvPr/>
          </p:nvSpPr>
          <p:spPr>
            <a:xfrm>
              <a:off x="4456945" y="27860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4" name="Freeform: Shape 843">
              <a:extLst>
                <a:ext uri="{FF2B5EF4-FFF2-40B4-BE49-F238E27FC236}">
                  <a16:creationId xmlns:a16="http://schemas.microsoft.com/office/drawing/2014/main" id="{03EEBE51-6C9A-644A-0BDB-23015C2C4ACD}"/>
                </a:ext>
              </a:extLst>
            </p:cNvPr>
            <p:cNvSpPr/>
            <p:nvPr/>
          </p:nvSpPr>
          <p:spPr>
            <a:xfrm>
              <a:off x="4495046" y="27860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5" name="Freeform: Shape 844">
              <a:extLst>
                <a:ext uri="{FF2B5EF4-FFF2-40B4-BE49-F238E27FC236}">
                  <a16:creationId xmlns:a16="http://schemas.microsoft.com/office/drawing/2014/main" id="{B1D26CD6-DD0D-BB55-EA47-74075DC17291}"/>
                </a:ext>
              </a:extLst>
            </p:cNvPr>
            <p:cNvSpPr/>
            <p:nvPr/>
          </p:nvSpPr>
          <p:spPr>
            <a:xfrm>
              <a:off x="4533146" y="27860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6" name="Freeform: Shape 845">
              <a:extLst>
                <a:ext uri="{FF2B5EF4-FFF2-40B4-BE49-F238E27FC236}">
                  <a16:creationId xmlns:a16="http://schemas.microsoft.com/office/drawing/2014/main" id="{C58DC0A3-1CDC-FCBE-0749-41785797FE7A}"/>
                </a:ext>
              </a:extLst>
            </p:cNvPr>
            <p:cNvSpPr/>
            <p:nvPr/>
          </p:nvSpPr>
          <p:spPr>
            <a:xfrm>
              <a:off x="5257047" y="35099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47" name="Freeform: Shape 846">
              <a:extLst>
                <a:ext uri="{FF2B5EF4-FFF2-40B4-BE49-F238E27FC236}">
                  <a16:creationId xmlns:a16="http://schemas.microsoft.com/office/drawing/2014/main" id="{3A7DD4B5-0082-2B2C-E06A-B4366A15BA6B}"/>
                </a:ext>
              </a:extLst>
            </p:cNvPr>
            <p:cNvSpPr/>
            <p:nvPr/>
          </p:nvSpPr>
          <p:spPr>
            <a:xfrm>
              <a:off x="5276097" y="35099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48" name="Freeform: Shape 847">
              <a:extLst>
                <a:ext uri="{FF2B5EF4-FFF2-40B4-BE49-F238E27FC236}">
                  <a16:creationId xmlns:a16="http://schemas.microsoft.com/office/drawing/2014/main" id="{2B782338-4E2C-BEE7-67E4-5A05D9609F71}"/>
                </a:ext>
              </a:extLst>
            </p:cNvPr>
            <p:cNvSpPr/>
            <p:nvPr/>
          </p:nvSpPr>
          <p:spPr>
            <a:xfrm>
              <a:off x="5314197" y="3548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49" name="Freeform: Shape 848">
              <a:extLst>
                <a:ext uri="{FF2B5EF4-FFF2-40B4-BE49-F238E27FC236}">
                  <a16:creationId xmlns:a16="http://schemas.microsoft.com/office/drawing/2014/main" id="{FC8DFE77-7947-2B02-B053-A6309583D0F6}"/>
                </a:ext>
              </a:extLst>
            </p:cNvPr>
            <p:cNvSpPr/>
            <p:nvPr/>
          </p:nvSpPr>
          <p:spPr>
            <a:xfrm>
              <a:off x="5352297" y="3548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0" name="Freeform: Shape 849">
              <a:extLst>
                <a:ext uri="{FF2B5EF4-FFF2-40B4-BE49-F238E27FC236}">
                  <a16:creationId xmlns:a16="http://schemas.microsoft.com/office/drawing/2014/main" id="{A8D30E8C-6DF1-08D5-1C65-D48D3F5C6639}"/>
                </a:ext>
              </a:extLst>
            </p:cNvPr>
            <p:cNvSpPr/>
            <p:nvPr/>
          </p:nvSpPr>
          <p:spPr>
            <a:xfrm>
              <a:off x="5695206" y="37195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1" name="Freeform: Shape 850">
              <a:extLst>
                <a:ext uri="{FF2B5EF4-FFF2-40B4-BE49-F238E27FC236}">
                  <a16:creationId xmlns:a16="http://schemas.microsoft.com/office/drawing/2014/main" id="{EAAF56F8-5977-6D2B-5095-40BA8D157E00}"/>
                </a:ext>
              </a:extLst>
            </p:cNvPr>
            <p:cNvSpPr/>
            <p:nvPr/>
          </p:nvSpPr>
          <p:spPr>
            <a:xfrm>
              <a:off x="5771406" y="3757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2" name="Freeform: Shape 851">
              <a:extLst>
                <a:ext uri="{FF2B5EF4-FFF2-40B4-BE49-F238E27FC236}">
                  <a16:creationId xmlns:a16="http://schemas.microsoft.com/office/drawing/2014/main" id="{FB648EC6-970F-D311-D25F-90A1720227CA}"/>
                </a:ext>
              </a:extLst>
            </p:cNvPr>
            <p:cNvSpPr/>
            <p:nvPr/>
          </p:nvSpPr>
          <p:spPr>
            <a:xfrm>
              <a:off x="5828556" y="3757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3" name="Freeform: Shape 852">
              <a:extLst>
                <a:ext uri="{FF2B5EF4-FFF2-40B4-BE49-F238E27FC236}">
                  <a16:creationId xmlns:a16="http://schemas.microsoft.com/office/drawing/2014/main" id="{C1CC83ED-8762-2C4B-E81F-56000726BFE7}"/>
                </a:ext>
              </a:extLst>
            </p:cNvPr>
            <p:cNvSpPr/>
            <p:nvPr/>
          </p:nvSpPr>
          <p:spPr>
            <a:xfrm>
              <a:off x="6095256" y="39100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4" name="Freeform: Shape 853">
              <a:extLst>
                <a:ext uri="{FF2B5EF4-FFF2-40B4-BE49-F238E27FC236}">
                  <a16:creationId xmlns:a16="http://schemas.microsoft.com/office/drawing/2014/main" id="{1BED48A1-9761-80E5-3952-59EADCC26367}"/>
                </a:ext>
              </a:extLst>
            </p:cNvPr>
            <p:cNvSpPr/>
            <p:nvPr/>
          </p:nvSpPr>
          <p:spPr>
            <a:xfrm>
              <a:off x="63238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5" name="Freeform: Shape 854">
              <a:extLst>
                <a:ext uri="{FF2B5EF4-FFF2-40B4-BE49-F238E27FC236}">
                  <a16:creationId xmlns:a16="http://schemas.microsoft.com/office/drawing/2014/main" id="{2733C66D-E4FD-D87F-A709-ECAD0B214502}"/>
                </a:ext>
              </a:extLst>
            </p:cNvPr>
            <p:cNvSpPr/>
            <p:nvPr/>
          </p:nvSpPr>
          <p:spPr>
            <a:xfrm>
              <a:off x="638100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6" name="Freeform: Shape 855">
              <a:extLst>
                <a:ext uri="{FF2B5EF4-FFF2-40B4-BE49-F238E27FC236}">
                  <a16:creationId xmlns:a16="http://schemas.microsoft.com/office/drawing/2014/main" id="{6D8055EF-A392-8604-7CA5-B265791BBDB4}"/>
                </a:ext>
              </a:extLst>
            </p:cNvPr>
            <p:cNvSpPr/>
            <p:nvPr/>
          </p:nvSpPr>
          <p:spPr>
            <a:xfrm>
              <a:off x="64762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7" name="Freeform: Shape 856">
              <a:extLst>
                <a:ext uri="{FF2B5EF4-FFF2-40B4-BE49-F238E27FC236}">
                  <a16:creationId xmlns:a16="http://schemas.microsoft.com/office/drawing/2014/main" id="{E0F9A46B-C912-D9AB-98D7-9AEBCF01AF4D}"/>
                </a:ext>
              </a:extLst>
            </p:cNvPr>
            <p:cNvSpPr/>
            <p:nvPr/>
          </p:nvSpPr>
          <p:spPr>
            <a:xfrm>
              <a:off x="65905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8" name="Freeform: Shape 857">
              <a:extLst>
                <a:ext uri="{FF2B5EF4-FFF2-40B4-BE49-F238E27FC236}">
                  <a16:creationId xmlns:a16="http://schemas.microsoft.com/office/drawing/2014/main" id="{62D1B576-5EBC-6376-081B-1D316EBD29BE}"/>
                </a:ext>
              </a:extLst>
            </p:cNvPr>
            <p:cNvSpPr/>
            <p:nvPr/>
          </p:nvSpPr>
          <p:spPr>
            <a:xfrm>
              <a:off x="660960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9" name="Freeform: Shape 858">
              <a:extLst>
                <a:ext uri="{FF2B5EF4-FFF2-40B4-BE49-F238E27FC236}">
                  <a16:creationId xmlns:a16="http://schemas.microsoft.com/office/drawing/2014/main" id="{D4EF5829-057F-5A94-F378-E5E90F0650CB}"/>
                </a:ext>
              </a:extLst>
            </p:cNvPr>
            <p:cNvSpPr/>
            <p:nvPr/>
          </p:nvSpPr>
          <p:spPr>
            <a:xfrm>
              <a:off x="67810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0" name="Freeform: Shape 859">
              <a:extLst>
                <a:ext uri="{FF2B5EF4-FFF2-40B4-BE49-F238E27FC236}">
                  <a16:creationId xmlns:a16="http://schemas.microsoft.com/office/drawing/2014/main" id="{3686BA07-39D2-E186-9CD8-E94C70BBF866}"/>
                </a:ext>
              </a:extLst>
            </p:cNvPr>
            <p:cNvSpPr/>
            <p:nvPr/>
          </p:nvSpPr>
          <p:spPr>
            <a:xfrm>
              <a:off x="68191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1" name="Freeform: Shape 860">
              <a:extLst>
                <a:ext uri="{FF2B5EF4-FFF2-40B4-BE49-F238E27FC236}">
                  <a16:creationId xmlns:a16="http://schemas.microsoft.com/office/drawing/2014/main" id="{C7A548B0-5C8F-3B80-1DAB-077DC8F53914}"/>
                </a:ext>
              </a:extLst>
            </p:cNvPr>
            <p:cNvSpPr/>
            <p:nvPr/>
          </p:nvSpPr>
          <p:spPr>
            <a:xfrm>
              <a:off x="687630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2" name="Freeform: Shape 861">
              <a:extLst>
                <a:ext uri="{FF2B5EF4-FFF2-40B4-BE49-F238E27FC236}">
                  <a16:creationId xmlns:a16="http://schemas.microsoft.com/office/drawing/2014/main" id="{7EFE78C5-C10E-D53A-6CC8-A697F1F01DFA}"/>
                </a:ext>
              </a:extLst>
            </p:cNvPr>
            <p:cNvSpPr/>
            <p:nvPr/>
          </p:nvSpPr>
          <p:spPr>
            <a:xfrm>
              <a:off x="7238266" y="41767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3" name="Freeform: Shape 862">
              <a:extLst>
                <a:ext uri="{FF2B5EF4-FFF2-40B4-BE49-F238E27FC236}">
                  <a16:creationId xmlns:a16="http://schemas.microsoft.com/office/drawing/2014/main" id="{FB088D1A-0461-732E-BE67-4ED7E629995F}"/>
                </a:ext>
              </a:extLst>
            </p:cNvPr>
            <p:cNvSpPr/>
            <p:nvPr/>
          </p:nvSpPr>
          <p:spPr>
            <a:xfrm>
              <a:off x="7276366" y="41767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4" name="Freeform: Shape 863">
              <a:extLst>
                <a:ext uri="{FF2B5EF4-FFF2-40B4-BE49-F238E27FC236}">
                  <a16:creationId xmlns:a16="http://schemas.microsoft.com/office/drawing/2014/main" id="{ED7A6DBC-B5FB-6097-9204-D3DC9B135397}"/>
                </a:ext>
              </a:extLst>
            </p:cNvPr>
            <p:cNvSpPr/>
            <p:nvPr/>
          </p:nvSpPr>
          <p:spPr>
            <a:xfrm>
              <a:off x="8057416" y="42910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grpSp>
      <p:graphicFrame>
        <p:nvGraphicFramePr>
          <p:cNvPr id="865" name="Table 864">
            <a:extLst>
              <a:ext uri="{FF2B5EF4-FFF2-40B4-BE49-F238E27FC236}">
                <a16:creationId xmlns:a16="http://schemas.microsoft.com/office/drawing/2014/main" id="{C1584763-49DE-FF3B-59A8-BFF2277C70C0}"/>
              </a:ext>
            </a:extLst>
          </p:cNvPr>
          <p:cNvGraphicFramePr>
            <a:graphicFrameLocks noGrp="1"/>
          </p:cNvGraphicFramePr>
          <p:nvPr>
            <p:extLst>
              <p:ext uri="{D42A27DB-BD31-4B8C-83A1-F6EECF244321}">
                <p14:modId xmlns:p14="http://schemas.microsoft.com/office/powerpoint/2010/main" val="3257875198"/>
              </p:ext>
            </p:extLst>
          </p:nvPr>
        </p:nvGraphicFramePr>
        <p:xfrm>
          <a:off x="7461153" y="2142410"/>
          <a:ext cx="4614241" cy="895268"/>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548808">
                  <a:extLst>
                    <a:ext uri="{9D8B030D-6E8A-4147-A177-3AD203B41FA5}">
                      <a16:colId xmlns:a16="http://schemas.microsoft.com/office/drawing/2014/main" val="3971410762"/>
                    </a:ext>
                  </a:extLst>
                </a:gridCol>
                <a:gridCol w="1548808">
                  <a:extLst>
                    <a:ext uri="{9D8B030D-6E8A-4147-A177-3AD203B41FA5}">
                      <a16:colId xmlns:a16="http://schemas.microsoft.com/office/drawing/2014/main" val="2519347554"/>
                    </a:ext>
                  </a:extLst>
                </a:gridCol>
              </a:tblGrid>
              <a:tr h="246754">
                <a:tc>
                  <a:txBody>
                    <a:bodyPr/>
                    <a:lstStyle/>
                    <a:p>
                      <a:pPr algn="l" rtl="0"/>
                      <a:endParaRPr lang="en-GB" sz="1200" dirty="0">
                        <a:solidFill>
                          <a:srgbClr val="363636"/>
                        </a:solidFill>
                      </a:endParaRPr>
                    </a:p>
                  </a:txBody>
                  <a:tcPr marL="36000" marR="36000" marT="18000" marB="18000" anchor="ctr"/>
                </a:tc>
                <a:tc>
                  <a:txBody>
                    <a:bodyPr/>
                    <a:lstStyle/>
                    <a:p>
                      <a:pPr algn="ctr" rtl="0"/>
                      <a:r>
                        <a:rPr lang="ja-jp" sz="1200">
                          <a:solidFill>
                            <a:schemeClr val="tx2"/>
                          </a:solidFill>
                        </a:rPr>
                        <a:t>ツサミタマブ</a:t>
                      </a:r>
                      <a:br>
                        <a:rPr lang="en-GB" sz="1200" dirty="0">
                          <a:solidFill>
                            <a:schemeClr val="tx2"/>
                          </a:solidFill>
                        </a:rPr>
                      </a:br>
                      <a:r>
                        <a:rPr lang="ja-jp" sz="1200">
                          <a:solidFill>
                            <a:schemeClr val="tx2"/>
                          </a:solidFill>
                        </a:rPr>
                        <a:t>(n=194)</a:t>
                      </a:r>
                    </a:p>
                  </a:txBody>
                  <a:tcPr marL="36000" marR="36000" marT="18000" marB="18000" anchor="ctr"/>
                </a:tc>
                <a:tc>
                  <a:txBody>
                    <a:bodyPr/>
                    <a:lstStyle/>
                    <a:p>
                      <a:pPr algn="ctr" rtl="0"/>
                      <a:r>
                        <a:rPr lang="ja-jp" sz="1200">
                          <a:solidFill>
                            <a:schemeClr val="tx2"/>
                          </a:solidFill>
                        </a:rPr>
                        <a:t>ドセタキセル</a:t>
                      </a:r>
                      <a:br>
                        <a:rPr lang="en-GB" sz="1200" dirty="0">
                          <a:solidFill>
                            <a:schemeClr val="tx2"/>
                          </a:solidFill>
                        </a:rPr>
                      </a:br>
                      <a:r>
                        <a:rPr lang="ja-jp" sz="1200">
                          <a:solidFill>
                            <a:schemeClr val="tx2"/>
                          </a:solidFill>
                        </a:rPr>
                        <a:t>(n=195)</a:t>
                      </a:r>
                    </a:p>
                  </a:txBody>
                  <a:tcPr marL="36000" marR="36000" marT="18000" marB="18000" anchor="ctr"/>
                </a:tc>
                <a:extLst>
                  <a:ext uri="{0D108BD9-81ED-4DB2-BD59-A6C34878D82A}">
                    <a16:rowId xmlns:a16="http://schemas.microsoft.com/office/drawing/2014/main" val="4244728842"/>
                  </a:ext>
                </a:extLst>
              </a:tr>
              <a:tr h="246754">
                <a:tc>
                  <a:txBody>
                    <a:bodyPr/>
                    <a:lstStyle/>
                    <a:p>
                      <a:pPr algn="l" rtl="0"/>
                      <a:r>
                        <a:rPr lang="ja-jp" sz="1200">
                          <a:solidFill>
                            <a:srgbClr val="363636"/>
                          </a:solidFill>
                        </a:rPr>
                        <a:t>mOS、月数(95%CI)</a:t>
                      </a:r>
                    </a:p>
                  </a:txBody>
                  <a:tcPr marL="36000" marR="36000" marT="18000" marB="18000" anchor="ctr"/>
                </a:tc>
                <a:tc>
                  <a:txBody>
                    <a:bodyPr/>
                    <a:lstStyle/>
                    <a:p>
                      <a:pPr algn="ctr" rtl="0"/>
                      <a:r>
                        <a:rPr lang="ja-jp" sz="1200">
                          <a:solidFill>
                            <a:srgbClr val="363636"/>
                          </a:solidFill>
                        </a:rPr>
                        <a:t>12.8 (11.8、14.2)</a:t>
                      </a:r>
                      <a:endParaRPr lang="en-GB" sz="1200" dirty="0">
                        <a:solidFill>
                          <a:srgbClr val="363636"/>
                        </a:solidFill>
                      </a:endParaRP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11.5 (8.9、15.2)</a:t>
                      </a:r>
                    </a:p>
                  </a:txBody>
                  <a:tcPr marL="36000" marR="36000" marT="18000" marB="18000" anchor="ctr"/>
                </a:tc>
                <a:extLst>
                  <a:ext uri="{0D108BD9-81ED-4DB2-BD59-A6C34878D82A}">
                    <a16:rowId xmlns:a16="http://schemas.microsoft.com/office/drawing/2014/main" val="137895593"/>
                  </a:ext>
                </a:extLst>
              </a:tr>
              <a:tr h="246754">
                <a:tc>
                  <a:txBody>
                    <a:bodyPr/>
                    <a:lstStyle/>
                    <a:p>
                      <a:pPr algn="l" rtl="0"/>
                      <a:r>
                        <a:rPr lang="ja-jp" sz="1200">
                          <a:solidFill>
                            <a:srgbClr val="363636"/>
                          </a:solidFill>
                        </a:rPr>
                        <a:t>HR（95％CI）；p値</a:t>
                      </a:r>
                    </a:p>
                  </a:txBody>
                  <a:tcPr marL="36000" marR="36000" marT="18000" marB="18000" anchor="ctr"/>
                </a:tc>
                <a:tc gridSpan="2">
                  <a:txBody>
                    <a:bodyPr/>
                    <a:lstStyle/>
                    <a:p>
                      <a:pPr algn="ctr" rtl="0"/>
                      <a:r>
                        <a:rPr lang="ja-jp" sz="1200">
                          <a:solidFill>
                            <a:srgbClr val="363636"/>
                          </a:solidFill>
                        </a:rPr>
                        <a:t>0.85 (0.64、1.11)；0.112</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Tree>
    <p:extLst>
      <p:ext uri="{BB962C8B-B14F-4D97-AF65-F5344CB8AC3E}">
        <p14:creationId xmlns:p14="http://schemas.microsoft.com/office/powerpoint/2010/main" val="26762591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OA08.05：治療歴のある進行非扁平上皮NSCLCにおけるツサミタマブ・ラブタシンとドセタキセルの比較：第Ⅲ相CARMEN-LC03試験の結果 - Besse B、他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5800"/>
              </a:spcBef>
            </a:pPr>
            <a:r>
              <a:rPr lang="ja-jp" b="1"/>
              <a:t>結論</a:t>
            </a:r>
          </a:p>
          <a:p>
            <a:pPr lvl="1" rtl="0"/>
            <a:r>
              <a:rPr lang="ja-jp"/>
              <a:t>非扁平上皮NSCLC患者において、ツサミタマブ・ラブタシンはドセタキセルと比較してPFSの有意な改善を示さなかった。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Besse B、他J Thorac Oncol 2024年；19（補遺）：抄録番号 OA08.05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387600668"/>
              </p:ext>
            </p:extLst>
          </p:nvPr>
        </p:nvGraphicFramePr>
        <p:xfrm>
          <a:off x="632572" y="1676460"/>
          <a:ext cx="5179795" cy="2926080"/>
        </p:xfrm>
        <a:graphic>
          <a:graphicData uri="http://schemas.openxmlformats.org/drawingml/2006/table">
            <a:tbl>
              <a:tblPr firstRow="1" bandRow="1">
                <a:tableStyleId>{69012ECD-51FC-41F1-AA8D-1B2483CD663E}</a:tableStyleId>
              </a:tblPr>
              <a:tblGrid>
                <a:gridCol w="1789578">
                  <a:extLst>
                    <a:ext uri="{9D8B030D-6E8A-4147-A177-3AD203B41FA5}">
                      <a16:colId xmlns:a16="http://schemas.microsoft.com/office/drawing/2014/main" val="1987913234"/>
                    </a:ext>
                  </a:extLst>
                </a:gridCol>
                <a:gridCol w="1998789">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AE、n (%)</a:t>
                      </a:r>
                    </a:p>
                  </a:txBody>
                  <a:tcPr marL="90000" anchor="b"/>
                </a:tc>
                <a:tc>
                  <a:txBody>
                    <a:bodyPr/>
                    <a:lstStyle/>
                    <a:p>
                      <a:pPr algn="ctr" rtl="0"/>
                      <a:r>
                        <a:rPr lang="ja-jp" sz="1200" b="1" noProof="0">
                          <a:solidFill>
                            <a:schemeClr val="tx2"/>
                          </a:solidFill>
                        </a:rPr>
                        <a:t>ツサミタマブ・ラブタンシン</a:t>
                      </a:r>
                    </a:p>
                    <a:p>
                      <a:pPr algn="ctr" rtl="0"/>
                      <a:r>
                        <a:rPr lang="ja-jp" sz="1200" b="1" noProof="0">
                          <a:solidFill>
                            <a:schemeClr val="tx2"/>
                          </a:solidFill>
                        </a:rPr>
                        <a:t>(n=194)</a:t>
                      </a:r>
                    </a:p>
                  </a:txBody>
                  <a:tcPr anchor="b"/>
                </a:tc>
                <a:tc>
                  <a:txBody>
                    <a:bodyPr/>
                    <a:lstStyle/>
                    <a:p>
                      <a:pPr algn="ctr" rtl="0"/>
                      <a:r>
                        <a:rPr lang="ja-jp" sz="1200" b="1" noProof="0">
                          <a:solidFill>
                            <a:schemeClr val="tx2"/>
                          </a:solidFill>
                        </a:rPr>
                        <a:t>ドセタキセル</a:t>
                      </a:r>
                    </a:p>
                    <a:p>
                      <a:pPr algn="ctr" rtl="0"/>
                      <a:r>
                        <a:rPr lang="ja-jp" sz="1200" b="1" noProof="0">
                          <a:solidFill>
                            <a:schemeClr val="tx2"/>
                          </a:solidFill>
                        </a:rPr>
                        <a:t>(n=177)</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すべてのTEAE</a:t>
                      </a:r>
                    </a:p>
                  </a:txBody>
                  <a:tcPr marL="90000"/>
                </a:tc>
                <a:tc>
                  <a:txBody>
                    <a:bodyPr/>
                    <a:lstStyle/>
                    <a:p>
                      <a:pPr algn="ctr" rtl="0"/>
                      <a:r>
                        <a:rPr lang="ja-jp" sz="1200" noProof="0"/>
                        <a:t>186 (95.9)</a:t>
                      </a:r>
                    </a:p>
                  </a:txBody>
                  <a:tcPr marL="90000"/>
                </a:tc>
                <a:tc>
                  <a:txBody>
                    <a:bodyPr/>
                    <a:lstStyle/>
                    <a:p>
                      <a:pPr algn="ctr" rtl="0"/>
                      <a:r>
                        <a:rPr lang="ja-jp" sz="1200" noProof="0"/>
                        <a:t>168 (94.9)</a:t>
                      </a:r>
                    </a:p>
                  </a:txBody>
                  <a:tcPr marL="90000"/>
                </a:tc>
                <a:extLst>
                  <a:ext uri="{0D108BD9-81ED-4DB2-BD59-A6C34878D82A}">
                    <a16:rowId xmlns:a16="http://schemas.microsoft.com/office/drawing/2014/main" val="3093402527"/>
                  </a:ext>
                </a:extLst>
              </a:tr>
              <a:tr h="0">
                <a:tc>
                  <a:txBody>
                    <a:bodyPr/>
                    <a:lstStyle/>
                    <a:p>
                      <a:pPr marL="88900" indent="0" rtl="0"/>
                      <a:r>
                        <a:rPr lang="ja-jp" sz="1200" b="0">
                          <a:latin typeface="+mn-lt"/>
                        </a:rPr>
                        <a:t>グレード3以上</a:t>
                      </a:r>
                    </a:p>
                  </a:txBody>
                  <a:tcPr marL="90000"/>
                </a:tc>
                <a:tc>
                  <a:txBody>
                    <a:bodyPr/>
                    <a:lstStyle/>
                    <a:p>
                      <a:pPr algn="ctr" rtl="0"/>
                      <a:r>
                        <a:rPr lang="ja-jp" sz="1200" noProof="0"/>
                        <a:t>79 (40.7)</a:t>
                      </a:r>
                    </a:p>
                  </a:txBody>
                  <a:tcPr marL="90000"/>
                </a:tc>
                <a:tc>
                  <a:txBody>
                    <a:bodyPr/>
                    <a:lstStyle/>
                    <a:p>
                      <a:pPr algn="ctr" rtl="0"/>
                      <a:r>
                        <a:rPr lang="ja-jp" sz="1200" noProof="0"/>
                        <a:t>102 (57.6)</a:t>
                      </a:r>
                    </a:p>
                  </a:txBody>
                  <a:tcPr marL="90000"/>
                </a:tc>
                <a:extLst>
                  <a:ext uri="{0D108BD9-81ED-4DB2-BD59-A6C34878D82A}">
                    <a16:rowId xmlns:a16="http://schemas.microsoft.com/office/drawing/2014/main" val="938311612"/>
                  </a:ext>
                </a:extLst>
              </a:tr>
              <a:tr h="0">
                <a:tc>
                  <a:txBody>
                    <a:bodyPr/>
                    <a:lstStyle/>
                    <a:p>
                      <a:pPr marL="88900" indent="0" rtl="0"/>
                      <a:r>
                        <a:rPr lang="ja-jp" sz="1200" b="0" noProof="0">
                          <a:latin typeface="+mn-lt"/>
                        </a:rPr>
                        <a:t>重篤</a:t>
                      </a:r>
                    </a:p>
                  </a:txBody>
                  <a:tcPr marL="90000"/>
                </a:tc>
                <a:tc>
                  <a:txBody>
                    <a:bodyPr/>
                    <a:lstStyle/>
                    <a:p>
                      <a:pPr algn="ctr" rtl="0"/>
                      <a:r>
                        <a:rPr lang="ja-jp" sz="1200" noProof="0"/>
                        <a:t>55 (28.4)</a:t>
                      </a:r>
                    </a:p>
                  </a:txBody>
                  <a:tcPr marL="90000"/>
                </a:tc>
                <a:tc>
                  <a:txBody>
                    <a:bodyPr/>
                    <a:lstStyle/>
                    <a:p>
                      <a:pPr algn="ctr" rtl="0"/>
                      <a:r>
                        <a:rPr lang="ja-jp" sz="1200" noProof="0"/>
                        <a:t>68 (38.4)</a:t>
                      </a:r>
                    </a:p>
                  </a:txBody>
                  <a:tcPr marL="90000"/>
                </a:tc>
                <a:extLst>
                  <a:ext uri="{0D108BD9-81ED-4DB2-BD59-A6C34878D82A}">
                    <a16:rowId xmlns:a16="http://schemas.microsoft.com/office/drawing/2014/main" val="3113293845"/>
                  </a:ext>
                </a:extLst>
              </a:tr>
              <a:tr h="0">
                <a:tc>
                  <a:txBody>
                    <a:bodyPr/>
                    <a:lstStyle/>
                    <a:p>
                      <a:pPr marL="88900" indent="0" rtl="0"/>
                      <a:r>
                        <a:rPr lang="ja-jp" sz="1200" b="0" noProof="0">
                          <a:latin typeface="+mn-lt"/>
                        </a:rPr>
                        <a:t>用量の減量に至った</a:t>
                      </a:r>
                    </a:p>
                  </a:txBody>
                  <a:tcPr marL="90000"/>
                </a:tc>
                <a:tc>
                  <a:txBody>
                    <a:bodyPr/>
                    <a:lstStyle/>
                    <a:p>
                      <a:pPr algn="ctr" rtl="0"/>
                      <a:r>
                        <a:rPr lang="ja-jp" sz="1200" noProof="0"/>
                        <a:t>32 (16.5)</a:t>
                      </a:r>
                    </a:p>
                  </a:txBody>
                  <a:tcPr marL="90000"/>
                </a:tc>
                <a:tc>
                  <a:txBody>
                    <a:bodyPr/>
                    <a:lstStyle/>
                    <a:p>
                      <a:pPr algn="ctr" rtl="0"/>
                      <a:r>
                        <a:rPr lang="ja-jp" sz="1200" noProof="0"/>
                        <a:t>64 (36.2)</a:t>
                      </a:r>
                    </a:p>
                  </a:txBody>
                  <a:tcPr marL="90000"/>
                </a:tc>
                <a:extLst>
                  <a:ext uri="{0D108BD9-81ED-4DB2-BD59-A6C34878D82A}">
                    <a16:rowId xmlns:a16="http://schemas.microsoft.com/office/drawing/2014/main" val="919345016"/>
                  </a:ext>
                </a:extLst>
              </a:tr>
              <a:tr h="0">
                <a:tc>
                  <a:txBody>
                    <a:bodyPr/>
                    <a:lstStyle/>
                    <a:p>
                      <a:pPr marL="88900" indent="0" rtl="0"/>
                      <a:r>
                        <a:rPr lang="ja-jp" sz="1200" b="0" noProof="0">
                          <a:latin typeface="+mn-lt"/>
                        </a:rPr>
                        <a:t>投与延期に至った</a:t>
                      </a:r>
                    </a:p>
                  </a:txBody>
                  <a:tcPr marL="90000"/>
                </a:tc>
                <a:tc>
                  <a:txBody>
                    <a:bodyPr/>
                    <a:lstStyle/>
                    <a:p>
                      <a:pPr algn="ctr" rtl="0"/>
                      <a:r>
                        <a:rPr lang="ja-jp" sz="1200" noProof="0"/>
                        <a:t>83 (42.8)</a:t>
                      </a:r>
                    </a:p>
                  </a:txBody>
                  <a:tcPr marL="90000"/>
                </a:tc>
                <a:tc>
                  <a:txBody>
                    <a:bodyPr/>
                    <a:lstStyle/>
                    <a:p>
                      <a:pPr algn="ctr" rtl="0"/>
                      <a:r>
                        <a:rPr lang="ja-jp" sz="1200" noProof="0"/>
                        <a:t>50 (28.2)</a:t>
                      </a:r>
                    </a:p>
                  </a:txBody>
                  <a:tcPr marL="90000"/>
                </a:tc>
                <a:extLst>
                  <a:ext uri="{0D108BD9-81ED-4DB2-BD59-A6C34878D82A}">
                    <a16:rowId xmlns:a16="http://schemas.microsoft.com/office/drawing/2014/main" val="45591076"/>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中止に至った</a:t>
                      </a:r>
                    </a:p>
                  </a:txBody>
                  <a:tcPr marL="90000"/>
                </a:tc>
                <a:tc>
                  <a:txBody>
                    <a:bodyPr/>
                    <a:lstStyle/>
                    <a:p>
                      <a:pPr algn="ctr" rtl="0"/>
                      <a:r>
                        <a:rPr lang="ja-jp" sz="1200" noProof="0"/>
                        <a:t>15 (7.7)</a:t>
                      </a:r>
                    </a:p>
                  </a:txBody>
                  <a:tcPr marL="90000"/>
                </a:tc>
                <a:tc>
                  <a:txBody>
                    <a:bodyPr/>
                    <a:lstStyle/>
                    <a:p>
                      <a:pPr algn="ctr" rtl="0"/>
                      <a:r>
                        <a:rPr lang="ja-jp" sz="1200" noProof="0"/>
                        <a:t>30 (16.9)</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すべてのTRAE</a:t>
                      </a:r>
                    </a:p>
                  </a:txBody>
                  <a:tcPr marL="90000"/>
                </a:tc>
                <a:tc>
                  <a:txBody>
                    <a:bodyPr/>
                    <a:lstStyle/>
                    <a:p>
                      <a:pPr algn="ctr" rtl="0"/>
                      <a:r>
                        <a:rPr lang="ja-jp" sz="1200" noProof="0"/>
                        <a:t>141 (72.7)</a:t>
                      </a:r>
                    </a:p>
                  </a:txBody>
                  <a:tcPr marL="90000"/>
                </a:tc>
                <a:tc>
                  <a:txBody>
                    <a:bodyPr/>
                    <a:lstStyle/>
                    <a:p>
                      <a:pPr algn="ctr" rtl="0"/>
                      <a:r>
                        <a:rPr lang="ja-jp" sz="1200" noProof="0"/>
                        <a:t>152 (85.9)</a:t>
                      </a:r>
                    </a:p>
                  </a:txBody>
                  <a:tcPr marL="90000"/>
                </a:tc>
                <a:extLst>
                  <a:ext uri="{0D108BD9-81ED-4DB2-BD59-A6C34878D82A}">
                    <a16:rowId xmlns:a16="http://schemas.microsoft.com/office/drawing/2014/main" val="2805842471"/>
                  </a:ext>
                </a:extLst>
              </a:tr>
              <a:tr h="0">
                <a:tc>
                  <a:txBody>
                    <a:bodyPr/>
                    <a:lstStyle/>
                    <a:p>
                      <a:pPr marL="88900" indent="0" rtl="0"/>
                      <a:r>
                        <a:rPr lang="ja-jp" sz="1200" b="0">
                          <a:latin typeface="+mn-lt"/>
                        </a:rPr>
                        <a:t>グレード3以上</a:t>
                      </a:r>
                    </a:p>
                  </a:txBody>
                  <a:tcPr marL="90000"/>
                </a:tc>
                <a:tc>
                  <a:txBody>
                    <a:bodyPr/>
                    <a:lstStyle/>
                    <a:p>
                      <a:pPr algn="ctr" rtl="0"/>
                      <a:r>
                        <a:rPr lang="ja-jp" sz="1200" noProof="0"/>
                        <a:t>29 (14.9)</a:t>
                      </a:r>
                    </a:p>
                  </a:txBody>
                  <a:tcPr marL="90000"/>
                </a:tc>
                <a:tc>
                  <a:txBody>
                    <a:bodyPr/>
                    <a:lstStyle/>
                    <a:p>
                      <a:pPr algn="ctr" rtl="0"/>
                      <a:r>
                        <a:rPr lang="ja-jp" sz="1200" noProof="0"/>
                        <a:t>70 (39.5)</a:t>
                      </a:r>
                    </a:p>
                  </a:txBody>
                  <a:tcPr marL="90000"/>
                </a:tc>
                <a:extLst>
                  <a:ext uri="{0D108BD9-81ED-4DB2-BD59-A6C34878D82A}">
                    <a16:rowId xmlns:a16="http://schemas.microsoft.com/office/drawing/2014/main" val="2789001747"/>
                  </a:ext>
                </a:extLst>
              </a:tr>
              <a:tr h="0">
                <a:tc>
                  <a:txBody>
                    <a:bodyPr/>
                    <a:lstStyle/>
                    <a:p>
                      <a:pPr marL="88900" indent="0" rtl="0"/>
                      <a:r>
                        <a:rPr lang="ja-jp" sz="1200" b="0" noProof="0">
                          <a:latin typeface="+mn-lt"/>
                        </a:rPr>
                        <a:t>重篤</a:t>
                      </a:r>
                    </a:p>
                  </a:txBody>
                  <a:tcPr marL="90000"/>
                </a:tc>
                <a:tc>
                  <a:txBody>
                    <a:bodyPr/>
                    <a:lstStyle/>
                    <a:p>
                      <a:pPr algn="ctr" rtl="0"/>
                      <a:r>
                        <a:rPr lang="ja-jp" sz="1200" noProof="0"/>
                        <a:t>12 (6.2)</a:t>
                      </a:r>
                    </a:p>
                  </a:txBody>
                  <a:tcPr marL="90000"/>
                </a:tc>
                <a:tc>
                  <a:txBody>
                    <a:bodyPr/>
                    <a:lstStyle/>
                    <a:p>
                      <a:pPr algn="ctr" rtl="0"/>
                      <a:r>
                        <a:rPr lang="ja-jp" sz="1200" noProof="0"/>
                        <a:t>36 (20.3)</a:t>
                      </a:r>
                    </a:p>
                  </a:txBody>
                  <a:tcPr marL="90000"/>
                </a:tc>
                <a:extLst>
                  <a:ext uri="{0D108BD9-81ED-4DB2-BD59-A6C34878D82A}">
                    <a16:rowId xmlns:a16="http://schemas.microsoft.com/office/drawing/2014/main" val="2429416193"/>
                  </a:ext>
                </a:extLst>
              </a:tr>
            </a:tbl>
          </a:graphicData>
        </a:graphic>
      </p:graphicFrame>
      <p:graphicFrame>
        <p:nvGraphicFramePr>
          <p:cNvPr id="3" name="Table 3">
            <a:extLst>
              <a:ext uri="{FF2B5EF4-FFF2-40B4-BE49-F238E27FC236}">
                <a16:creationId xmlns:a16="http://schemas.microsoft.com/office/drawing/2014/main" id="{C36369C7-51BC-918E-8DF2-3A783DD3FD5D}"/>
              </a:ext>
            </a:extLst>
          </p:cNvPr>
          <p:cNvGraphicFramePr>
            <a:graphicFrameLocks noGrp="1"/>
          </p:cNvGraphicFramePr>
          <p:nvPr>
            <p:extLst>
              <p:ext uri="{D42A27DB-BD31-4B8C-83A1-F6EECF244321}">
                <p14:modId xmlns:p14="http://schemas.microsoft.com/office/powerpoint/2010/main" val="1934789416"/>
              </p:ext>
            </p:extLst>
          </p:nvPr>
        </p:nvGraphicFramePr>
        <p:xfrm>
          <a:off x="6140139" y="1676460"/>
          <a:ext cx="5595720" cy="2651760"/>
        </p:xfrm>
        <a:graphic>
          <a:graphicData uri="http://schemas.openxmlformats.org/drawingml/2006/table">
            <a:tbl>
              <a:tblPr firstRow="1" bandRow="1">
                <a:tableStyleId>{69012ECD-51FC-41F1-AA8D-1B2483CD663E}</a:tableStyleId>
              </a:tblPr>
              <a:tblGrid>
                <a:gridCol w="2205503">
                  <a:extLst>
                    <a:ext uri="{9D8B030D-6E8A-4147-A177-3AD203B41FA5}">
                      <a16:colId xmlns:a16="http://schemas.microsoft.com/office/drawing/2014/main" val="1987913234"/>
                    </a:ext>
                  </a:extLst>
                </a:gridCol>
                <a:gridCol w="1998789">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2%以上で発生した</a:t>
                      </a:r>
                      <a:br>
                        <a:rPr lang="en-US" sz="1200" b="1" noProof="0" dirty="0">
                          <a:solidFill>
                            <a:schemeClr val="tx2"/>
                          </a:solidFill>
                        </a:rPr>
                      </a:br>
                      <a:r>
                        <a:rPr lang="ja-jp" sz="1200" b="1" noProof="0">
                          <a:solidFill>
                            <a:schemeClr val="tx2"/>
                          </a:solidFill>
                        </a:rPr>
                        <a:t>グレード3以上のTRAE、n（%）</a:t>
                      </a:r>
                    </a:p>
                  </a:txBody>
                  <a:tcPr marL="90000" anchor="b"/>
                </a:tc>
                <a:tc>
                  <a:txBody>
                    <a:bodyPr/>
                    <a:lstStyle/>
                    <a:p>
                      <a:pPr algn="ctr" rtl="0"/>
                      <a:r>
                        <a:rPr lang="ja-jp" sz="1200" b="1" noProof="0">
                          <a:solidFill>
                            <a:schemeClr val="tx2"/>
                          </a:solidFill>
                        </a:rPr>
                        <a:t>ツサミタマブ・ラブタンシン</a:t>
                      </a:r>
                    </a:p>
                    <a:p>
                      <a:pPr algn="ctr" rtl="0"/>
                      <a:r>
                        <a:rPr lang="ja-jp" sz="1200" b="1" noProof="0">
                          <a:solidFill>
                            <a:schemeClr val="tx2"/>
                          </a:solidFill>
                        </a:rPr>
                        <a:t>(n=194)</a:t>
                      </a:r>
                    </a:p>
                  </a:txBody>
                  <a:tcPr anchor="b"/>
                </a:tc>
                <a:tc>
                  <a:txBody>
                    <a:bodyPr/>
                    <a:lstStyle/>
                    <a:p>
                      <a:pPr algn="ctr" rtl="0"/>
                      <a:r>
                        <a:rPr lang="ja-jp" sz="1200" b="1" noProof="0">
                          <a:solidFill>
                            <a:schemeClr val="tx2"/>
                          </a:solidFill>
                        </a:rPr>
                        <a:t>ドセタキセル</a:t>
                      </a:r>
                    </a:p>
                    <a:p>
                      <a:pPr algn="ctr" rtl="0"/>
                      <a:r>
                        <a:rPr lang="ja-jp" sz="1200" b="1" noProof="0">
                          <a:solidFill>
                            <a:schemeClr val="tx2"/>
                          </a:solidFill>
                        </a:rPr>
                        <a:t>(n=177)</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角膜イベント</a:t>
                      </a:r>
                    </a:p>
                  </a:txBody>
                  <a:tcPr marL="90000"/>
                </a:tc>
                <a:tc>
                  <a:txBody>
                    <a:bodyPr/>
                    <a:lstStyle/>
                    <a:p>
                      <a:pPr algn="ctr" rtl="0"/>
                      <a:r>
                        <a:rPr lang="ja-jp" sz="1200" noProof="0"/>
                        <a:t>13 (6.7)</a:t>
                      </a:r>
                    </a:p>
                  </a:txBody>
                  <a:tcPr marL="90000"/>
                </a:tc>
                <a:tc>
                  <a:txBody>
                    <a:bodyPr/>
                    <a:lstStyle/>
                    <a:p>
                      <a:pPr algn="ctr" rtl="0"/>
                      <a:r>
                        <a:rPr lang="ja-jp" sz="1200" noProof="0"/>
                        <a:t>0</a:t>
                      </a:r>
                    </a:p>
                  </a:txBody>
                  <a:tcPr marL="90000"/>
                </a:tc>
                <a:extLst>
                  <a:ext uri="{0D108BD9-81ED-4DB2-BD59-A6C34878D82A}">
                    <a16:rowId xmlns:a16="http://schemas.microsoft.com/office/drawing/2014/main" val="3093402527"/>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角膜症</a:t>
                      </a:r>
                    </a:p>
                  </a:txBody>
                  <a:tcPr marL="90000"/>
                </a:tc>
                <a:tc>
                  <a:txBody>
                    <a:bodyPr/>
                    <a:lstStyle/>
                    <a:p>
                      <a:pPr algn="ctr" rtl="0"/>
                      <a:r>
                        <a:rPr lang="ja-jp" sz="1200" noProof="0"/>
                        <a:t>8 (4.1)</a:t>
                      </a:r>
                    </a:p>
                  </a:txBody>
                  <a:tcPr marL="90000"/>
                </a:tc>
                <a:tc>
                  <a:txBody>
                    <a:bodyPr/>
                    <a:lstStyle/>
                    <a:p>
                      <a:pPr algn="ctr" rtl="0"/>
                      <a:r>
                        <a:rPr lang="ja-jp" sz="1200" noProof="0"/>
                        <a:t>0</a:t>
                      </a:r>
                    </a:p>
                  </a:txBody>
                  <a:tcPr marL="90000"/>
                </a:tc>
                <a:extLst>
                  <a:ext uri="{0D108BD9-81ED-4DB2-BD59-A6C34878D82A}">
                    <a16:rowId xmlns:a16="http://schemas.microsoft.com/office/drawing/2014/main" val="314795409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角膜炎</a:t>
                      </a:r>
                    </a:p>
                  </a:txBody>
                  <a:tcPr marL="90000"/>
                </a:tc>
                <a:tc>
                  <a:txBody>
                    <a:bodyPr/>
                    <a:lstStyle/>
                    <a:p>
                      <a:pPr algn="ctr" rtl="0"/>
                      <a:r>
                        <a:rPr lang="ja-jp" sz="1200" noProof="0"/>
                        <a:t>4 (2.1)</a:t>
                      </a:r>
                    </a:p>
                  </a:txBody>
                  <a:tcPr marL="90000"/>
                </a:tc>
                <a:tc>
                  <a:txBody>
                    <a:bodyPr/>
                    <a:lstStyle/>
                    <a:p>
                      <a:pPr algn="ctr" rtl="0"/>
                      <a:r>
                        <a:rPr lang="ja-jp" sz="1200" noProof="0"/>
                        <a:t>0</a:t>
                      </a:r>
                    </a:p>
                  </a:txBody>
                  <a:tcPr marL="90000"/>
                </a:tc>
                <a:extLst>
                  <a:ext uri="{0D108BD9-81ED-4DB2-BD59-A6C34878D82A}">
                    <a16:rowId xmlns:a16="http://schemas.microsoft.com/office/drawing/2014/main" val="37211769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無力症</a:t>
                      </a:r>
                    </a:p>
                  </a:txBody>
                  <a:tcPr marL="90000"/>
                </a:tc>
                <a:tc>
                  <a:txBody>
                    <a:bodyPr/>
                    <a:lstStyle/>
                    <a:p>
                      <a:pPr algn="ctr" rtl="0"/>
                      <a:r>
                        <a:rPr lang="ja-jp" sz="1200" noProof="0"/>
                        <a:t>3 (1.5)</a:t>
                      </a:r>
                    </a:p>
                  </a:txBody>
                  <a:tcPr marL="90000"/>
                </a:tc>
                <a:tc>
                  <a:txBody>
                    <a:bodyPr/>
                    <a:lstStyle/>
                    <a:p>
                      <a:pPr algn="ctr" rtl="0"/>
                      <a:r>
                        <a:rPr lang="ja-jp" sz="1200" noProof="0"/>
                        <a:t>8 (4.5)</a:t>
                      </a:r>
                    </a:p>
                  </a:txBody>
                  <a:tcPr marL="90000"/>
                </a:tc>
                <a:extLst>
                  <a:ext uri="{0D108BD9-81ED-4DB2-BD59-A6C34878D82A}">
                    <a16:rowId xmlns:a16="http://schemas.microsoft.com/office/drawing/2014/main" val="280584247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食欲減退</a:t>
                      </a:r>
                    </a:p>
                  </a:txBody>
                  <a:tcPr marL="90000"/>
                </a:tc>
                <a:tc>
                  <a:txBody>
                    <a:bodyPr/>
                    <a:lstStyle/>
                    <a:p>
                      <a:pPr algn="ctr" rtl="0"/>
                      <a:r>
                        <a:rPr lang="ja-jp" sz="1200" noProof="0"/>
                        <a:t>0</a:t>
                      </a:r>
                    </a:p>
                  </a:txBody>
                  <a:tcPr marL="90000"/>
                </a:tc>
                <a:tc>
                  <a:txBody>
                    <a:bodyPr/>
                    <a:lstStyle/>
                    <a:p>
                      <a:pPr algn="ctr" rtl="0"/>
                      <a:r>
                        <a:rPr lang="ja-jp" sz="1200" noProof="0"/>
                        <a:t>6 (3.4)</a:t>
                      </a:r>
                    </a:p>
                  </a:txBody>
                  <a:tcPr marL="90000"/>
                </a:tc>
                <a:extLst>
                  <a:ext uri="{0D108BD9-81ED-4DB2-BD59-A6C34878D82A}">
                    <a16:rowId xmlns:a16="http://schemas.microsoft.com/office/drawing/2014/main" val="312976248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疲労</a:t>
                      </a:r>
                    </a:p>
                  </a:txBody>
                  <a:tcPr marL="90000"/>
                </a:tc>
                <a:tc>
                  <a:txBody>
                    <a:bodyPr/>
                    <a:lstStyle/>
                    <a:p>
                      <a:pPr algn="ctr" rtl="0"/>
                      <a:r>
                        <a:rPr lang="ja-jp" sz="1200" noProof="0"/>
                        <a:t>1 (0.5)</a:t>
                      </a:r>
                    </a:p>
                  </a:txBody>
                  <a:tcPr marL="90000"/>
                </a:tc>
                <a:tc>
                  <a:txBody>
                    <a:bodyPr/>
                    <a:lstStyle/>
                    <a:p>
                      <a:pPr algn="ctr" rtl="0"/>
                      <a:r>
                        <a:rPr lang="ja-jp" sz="1200" noProof="0"/>
                        <a:t>4 (2.3)</a:t>
                      </a:r>
                    </a:p>
                  </a:txBody>
                  <a:tcPr marL="90000"/>
                </a:tc>
                <a:extLst>
                  <a:ext uri="{0D108BD9-81ED-4DB2-BD59-A6C34878D82A}">
                    <a16:rowId xmlns:a16="http://schemas.microsoft.com/office/drawing/2014/main" val="299953873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発熱性好中球減少症</a:t>
                      </a:r>
                    </a:p>
                  </a:txBody>
                  <a:tcPr marL="90000"/>
                </a:tc>
                <a:tc>
                  <a:txBody>
                    <a:bodyPr/>
                    <a:lstStyle/>
                    <a:p>
                      <a:pPr algn="ctr" rtl="0"/>
                      <a:r>
                        <a:rPr lang="ja-jp" sz="1200" noProof="0"/>
                        <a:t>0</a:t>
                      </a:r>
                    </a:p>
                  </a:txBody>
                  <a:tcPr marL="90000"/>
                </a:tc>
                <a:tc>
                  <a:txBody>
                    <a:bodyPr/>
                    <a:lstStyle/>
                    <a:p>
                      <a:pPr algn="ctr" rtl="0"/>
                      <a:r>
                        <a:rPr lang="ja-jp" sz="1200" noProof="0"/>
                        <a:t>16 (9.0)</a:t>
                      </a:r>
                    </a:p>
                  </a:txBody>
                  <a:tcPr marL="90000"/>
                </a:tc>
                <a:extLst>
                  <a:ext uri="{0D108BD9-81ED-4DB2-BD59-A6C34878D82A}">
                    <a16:rowId xmlns:a16="http://schemas.microsoft.com/office/drawing/2014/main" val="33397325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好中球減少</a:t>
                      </a:r>
                    </a:p>
                  </a:txBody>
                  <a:tcPr marL="90000"/>
                </a:tc>
                <a:tc>
                  <a:txBody>
                    <a:bodyPr/>
                    <a:lstStyle/>
                    <a:p>
                      <a:pPr algn="ctr" rtl="0"/>
                      <a:r>
                        <a:rPr lang="ja-jp" sz="1200" noProof="0"/>
                        <a:t>2 (1.0)</a:t>
                      </a:r>
                    </a:p>
                  </a:txBody>
                  <a:tcPr marL="90000"/>
                </a:tc>
                <a:tc>
                  <a:txBody>
                    <a:bodyPr/>
                    <a:lstStyle/>
                    <a:p>
                      <a:pPr algn="ctr" rtl="0"/>
                      <a:r>
                        <a:rPr lang="ja-jp" sz="1200" noProof="0"/>
                        <a:t>99 (57.2)</a:t>
                      </a:r>
                    </a:p>
                  </a:txBody>
                  <a:tcPr marL="90000"/>
                </a:tc>
                <a:extLst>
                  <a:ext uri="{0D108BD9-81ED-4DB2-BD59-A6C34878D82A}">
                    <a16:rowId xmlns:a16="http://schemas.microsoft.com/office/drawing/2014/main" val="180097621"/>
                  </a:ext>
                </a:extLst>
              </a:tr>
            </a:tbl>
          </a:graphicData>
        </a:graphic>
      </p:graphicFrame>
    </p:spTree>
    <p:extLst>
      <p:ext uri="{BB962C8B-B14F-4D97-AF65-F5344CB8AC3E}">
        <p14:creationId xmlns:p14="http://schemas.microsoft.com/office/powerpoint/2010/main" val="35148152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EF9EC9F5-7E40-54D6-C781-A940A4FF8C15}"/>
              </a:ext>
            </a:extLst>
          </p:cNvPr>
          <p:cNvSpPr>
            <a:spLocks noGrp="1"/>
          </p:cNvSpPr>
          <p:nvPr>
            <p:ph type="body" sz="quarter" idx="10"/>
          </p:nvPr>
        </p:nvSpPr>
        <p:spPr/>
        <p:txBody>
          <a:bodyPr rtlCol="0"/>
          <a:lstStyle/>
          <a:p>
            <a:pPr rtl="0"/>
            <a:r>
              <a:rPr lang="en-gb" baseline="30000"/>
              <a:t>*</a:t>
            </a:r>
            <a:r>
              <a:rPr lang="en-gb"/>
              <a:t>プリナブリンは微小管標的薬で、MoAが明確である。G-CSFレベルには影響を与えず、化学療法による好中球減少症を予防するように設計されているが、造血前駆細胞、IL-1およびIL-6レベルを増加させる。</a:t>
            </a:r>
          </a:p>
        </p:txBody>
      </p:sp>
      <p:sp>
        <p:nvSpPr>
          <p:cNvPr id="9"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OA08.04：プラチナ製剤レジメン後のNSCLCにおける2L/3L プリナブリン/ドセタキセルをドセタキセルと比較（DUBLIN-3）：第Ⅲ相ランダム化比較試験 - Feinstein T、他</a:t>
            </a:r>
          </a:p>
        </p:txBody>
      </p:sp>
      <p:sp>
        <p:nvSpPr>
          <p:cNvPr id="10"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第Ⅲ相DUBLIN-3試験において、NSCLC患者を対象に2L/3Lのプリナブリン</a:t>
            </a:r>
            <a:r>
              <a:rPr lang="en-gb" baseline="30000" dirty="0"/>
              <a:t>*</a:t>
            </a:r>
            <a:r>
              <a:rPr lang="en-gb" dirty="0"/>
              <a:t>+</a:t>
            </a:r>
            <a:r>
              <a:rPr lang="en-gb" dirty="0" err="1"/>
              <a:t>ドセタキセルをドセタキセルと比較して、有効性と安全性を評価すること</a:t>
            </a:r>
            <a:endParaRPr lang="en-gb" dirty="0"/>
          </a:p>
        </p:txBody>
      </p:sp>
      <p:sp>
        <p:nvSpPr>
          <p:cNvPr id="11"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Feinstein T、他J Thorac Oncol 2024年；19（補遺）：抄録番号 OA08.04</a:t>
            </a:r>
          </a:p>
        </p:txBody>
      </p:sp>
      <p:sp>
        <p:nvSpPr>
          <p:cNvPr id="12"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a:ea typeface="+mn-ea"/>
                <a:cs typeface="Arial"/>
                <a:sym typeface="Calibri"/>
              </a:rPr>
              <a:t>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13"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a:ea typeface="+mn-ea"/>
                <a:cs typeface="Arial"/>
                <a:sym typeface="Helvetica"/>
              </a:rPr>
              <a:t>ORR、PFS、DoR、QoL、安全性</a:t>
            </a:r>
          </a:p>
        </p:txBody>
      </p:sp>
      <p:sp>
        <p:nvSpPr>
          <p:cNvPr id="14" name="Oval 14">
            <a:extLst>
              <a:ext uri="{FF2B5EF4-FFF2-40B4-BE49-F238E27FC236}">
                <a16:creationId xmlns:a16="http://schemas.microsoft.com/office/drawing/2014/main" id="{0F155350-775A-8B82-AB98-FD233528A353}"/>
              </a:ext>
            </a:extLst>
          </p:cNvPr>
          <p:cNvSpPr>
            <a:spLocks noChangeArrowheads="1"/>
          </p:cNvSpPr>
          <p:nvPr/>
        </p:nvSpPr>
        <p:spPr bwMode="auto">
          <a:xfrm>
            <a:off x="6018299"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15" name="AutoShape 15">
            <a:extLst>
              <a:ext uri="{FF2B5EF4-FFF2-40B4-BE49-F238E27FC236}">
                <a16:creationId xmlns:a16="http://schemas.microsoft.com/office/drawing/2014/main" id="{B74B6D9D-1FFA-B6B8-74BC-0C247747D618}"/>
              </a:ext>
            </a:extLst>
          </p:cNvPr>
          <p:cNvCxnSpPr>
            <a:cxnSpLocks noChangeShapeType="1"/>
            <a:stCxn id="14" idx="0"/>
            <a:endCxn id="21" idx="1"/>
          </p:cNvCxnSpPr>
          <p:nvPr/>
        </p:nvCxnSpPr>
        <p:spPr bwMode="auto">
          <a:xfrm rot="5400000" flipH="1" flipV="1">
            <a:off x="6176146" y="2817901"/>
            <a:ext cx="813476" cy="545574"/>
          </a:xfrm>
          <a:prstGeom prst="bentConnector2">
            <a:avLst/>
          </a:prstGeom>
          <a:noFill/>
          <a:ln w="38100">
            <a:solidFill>
              <a:schemeClr val="bg1"/>
            </a:solidFill>
            <a:miter lim="800000"/>
            <a:headEnd/>
            <a:tailEnd type="triangle" w="med" len="med"/>
          </a:ln>
        </p:spPr>
      </p:cxnSp>
      <p:cxnSp>
        <p:nvCxnSpPr>
          <p:cNvPr id="16" name="AutoShape 16">
            <a:extLst>
              <a:ext uri="{FF2B5EF4-FFF2-40B4-BE49-F238E27FC236}">
                <a16:creationId xmlns:a16="http://schemas.microsoft.com/office/drawing/2014/main" id="{195D70CF-D5C5-462C-6FA1-AF44A06D1433}"/>
              </a:ext>
            </a:extLst>
          </p:cNvPr>
          <p:cNvCxnSpPr>
            <a:cxnSpLocks noChangeShapeType="1"/>
            <a:stCxn id="14" idx="4"/>
            <a:endCxn id="20" idx="1"/>
          </p:cNvCxnSpPr>
          <p:nvPr/>
        </p:nvCxnSpPr>
        <p:spPr bwMode="auto">
          <a:xfrm rot="16200000" flipH="1">
            <a:off x="6143263" y="4248460"/>
            <a:ext cx="879242" cy="545574"/>
          </a:xfrm>
          <a:prstGeom prst="bentConnector2">
            <a:avLst/>
          </a:prstGeom>
          <a:noFill/>
          <a:ln w="38100">
            <a:solidFill>
              <a:schemeClr val="bg1"/>
            </a:solidFill>
            <a:miter lim="800000"/>
            <a:headEnd/>
            <a:tailEnd type="triangle" w="med" len="med"/>
          </a:ln>
        </p:spPr>
      </p:cxnSp>
      <p:sp>
        <p:nvSpPr>
          <p:cNvPr id="17" name="Content Placeholder 26">
            <a:extLst>
              <a:ext uri="{FF2B5EF4-FFF2-40B4-BE49-F238E27FC236}">
                <a16:creationId xmlns:a16="http://schemas.microsoft.com/office/drawing/2014/main" id="{738C7456-9B83-B1D5-BD06-CFF096E6199D}"/>
              </a:ext>
            </a:extLst>
          </p:cNvPr>
          <p:cNvSpPr txBox="1">
            <a:spLocks/>
          </p:cNvSpPr>
          <p:nvPr/>
        </p:nvSpPr>
        <p:spPr bwMode="auto">
          <a:xfrm>
            <a:off x="6971216" y="3158093"/>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Arial"/>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latin typeface="Arial"/>
                <a:sym typeface="Calibri"/>
              </a:rPr>
              <a:t>地域（アジア対非アジア）</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Arial"/>
                <a:sym typeface="Calibri"/>
              </a:rPr>
              <a:t>先行ライン（2L対</a:t>
            </a:r>
            <a:r>
              <a:rPr lang="ja-jp" sz="1200">
                <a:solidFill>
                  <a:srgbClr val="363636"/>
                </a:solidFill>
                <a:latin typeface="Arial"/>
                <a:sym typeface="Calibri"/>
              </a:rPr>
              <a:t>3</a:t>
            </a:r>
            <a:r>
              <a:rPr lang="ja-jp" sz="1200" b="0" i="0" u="none" strike="noStrike" kern="0" cap="none" spc="0" normalizeH="0" noProof="0">
                <a:ln>
                  <a:noFill/>
                </a:ln>
                <a:solidFill>
                  <a:srgbClr val="363636"/>
                </a:solidFill>
                <a:effectLst/>
                <a:uLnTx/>
                <a:uFillTx/>
                <a:latin typeface="Arial"/>
                <a:sym typeface="Calibri"/>
              </a:rPr>
              <a:t>L)</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latin typeface="Arial"/>
                <a:sym typeface="Calibri"/>
              </a:rPr>
              <a:t>ECOG PS (0-1対2)</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Arial"/>
                <a:sym typeface="Calibri"/>
              </a:rPr>
              <a:t>以前のPD-（L）1（有り対無し）</a:t>
            </a:r>
          </a:p>
        </p:txBody>
      </p:sp>
      <p:cxnSp>
        <p:nvCxnSpPr>
          <p:cNvPr id="18" name="AutoShape 19">
            <a:extLst>
              <a:ext uri="{FF2B5EF4-FFF2-40B4-BE49-F238E27FC236}">
                <a16:creationId xmlns:a16="http://schemas.microsoft.com/office/drawing/2014/main" id="{AEC32BBB-BC30-99A1-7CCF-EA6914D09955}"/>
              </a:ext>
            </a:extLst>
          </p:cNvPr>
          <p:cNvCxnSpPr>
            <a:cxnSpLocks noChangeShapeType="1"/>
            <a:stCxn id="19" idx="3"/>
            <a:endCxn id="14" idx="2"/>
          </p:cNvCxnSpPr>
          <p:nvPr/>
        </p:nvCxnSpPr>
        <p:spPr bwMode="auto">
          <a:xfrm>
            <a:off x="5536722" y="3789526"/>
            <a:ext cx="481577" cy="0"/>
          </a:xfrm>
          <a:prstGeom prst="straightConnector1">
            <a:avLst/>
          </a:prstGeom>
          <a:noFill/>
          <a:ln w="38100">
            <a:solidFill>
              <a:schemeClr val="bg1"/>
            </a:solidFill>
            <a:round/>
            <a:headEnd type="none" w="med" len="med"/>
            <a:tailEnd type="none" w="med" len="med"/>
          </a:ln>
        </p:spPr>
      </p:cxnSp>
      <p:sp>
        <p:nvSpPr>
          <p:cNvPr id="19" name="AutoShape 9">
            <a:extLst>
              <a:ext uri="{FF2B5EF4-FFF2-40B4-BE49-F238E27FC236}">
                <a16:creationId xmlns:a16="http://schemas.microsoft.com/office/drawing/2014/main" id="{1324C6A4-87EF-7A2A-C5D3-8482CBA63185}"/>
              </a:ext>
            </a:extLst>
          </p:cNvPr>
          <p:cNvSpPr>
            <a:spLocks noChangeArrowheads="1"/>
          </p:cNvSpPr>
          <p:nvPr/>
        </p:nvSpPr>
        <p:spPr bwMode="auto">
          <a:xfrm>
            <a:off x="1623748" y="2348583"/>
            <a:ext cx="3912974" cy="2881886"/>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ステージ IIIB–IV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EGFR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1-2レジメンのプラチナ製剤ベースの治療中または治療後に進行</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チェックポイント阻害薬による治療歴を許可</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ECOG PS 0-2</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(n=559)</a:t>
            </a:r>
          </a:p>
        </p:txBody>
      </p:sp>
      <p:sp>
        <p:nvSpPr>
          <p:cNvPr id="20"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855671" y="4554130"/>
            <a:ext cx="3465379" cy="813475"/>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プラセボD1、8+</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ドセタキセル75mg/m</a:t>
            </a:r>
            <a:r>
              <a:rPr lang="ja-jp"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2</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D1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(n=281)</a:t>
            </a:r>
          </a:p>
        </p:txBody>
      </p:sp>
      <p:sp>
        <p:nvSpPr>
          <p:cNvPr id="21" name="AutoShape 8">
            <a:extLst>
              <a:ext uri="{FF2B5EF4-FFF2-40B4-BE49-F238E27FC236}">
                <a16:creationId xmlns:a16="http://schemas.microsoft.com/office/drawing/2014/main" id="{34F0DC66-D053-34FA-40C5-03282A426D9C}"/>
              </a:ext>
            </a:extLst>
          </p:cNvPr>
          <p:cNvSpPr>
            <a:spLocks noChangeArrowheads="1"/>
          </p:cNvSpPr>
          <p:nvPr/>
        </p:nvSpPr>
        <p:spPr bwMode="auto">
          <a:xfrm>
            <a:off x="6855671" y="2273581"/>
            <a:ext cx="3467424"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プリナブリン30mg/m</a:t>
            </a:r>
            <a:r>
              <a:rPr lang="ja-jp"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2</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D1、8+ドセタキセル75mg/m</a:t>
            </a:r>
            <a:r>
              <a:rPr lang="ja-jp"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2</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 D1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(n=278)</a:t>
            </a:r>
          </a:p>
        </p:txBody>
      </p:sp>
    </p:spTree>
    <p:extLst>
      <p:ext uri="{BB962C8B-B14F-4D97-AF65-F5344CB8AC3E}">
        <p14:creationId xmlns:p14="http://schemas.microsoft.com/office/powerpoint/2010/main" val="1971323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OA08.04：プラチナ製剤レジメン後のNSCLCにおける2L/3L プリナブリン/ドセタキセルをドセタキセルと比較（DUBLIN-3）：第Ⅲ相ランダム化比較試験 - Feinstein T、他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sz="1600"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Feinstein T、他J Thorac Oncol 2024年；19（補遺）：抄録番号 OA08.04</a:t>
            </a:r>
          </a:p>
        </p:txBody>
      </p:sp>
      <p:sp>
        <p:nvSpPr>
          <p:cNvPr id="3" name="TextBox 2">
            <a:extLst>
              <a:ext uri="{FF2B5EF4-FFF2-40B4-BE49-F238E27FC236}">
                <a16:creationId xmlns:a16="http://schemas.microsoft.com/office/drawing/2014/main" id="{58615F59-2EA3-516C-AFD4-632C6A4DFEB1}"/>
              </a:ext>
            </a:extLst>
          </p:cNvPr>
          <p:cNvSpPr txBox="1"/>
          <p:nvPr/>
        </p:nvSpPr>
        <p:spPr>
          <a:xfrm>
            <a:off x="2085279" y="1400655"/>
            <a:ext cx="4263655" cy="30899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全生存率</a:t>
            </a:r>
          </a:p>
        </p:txBody>
      </p:sp>
      <p:sp>
        <p:nvSpPr>
          <p:cNvPr id="6" name="TextBox 5">
            <a:extLst>
              <a:ext uri="{FF2B5EF4-FFF2-40B4-BE49-F238E27FC236}">
                <a16:creationId xmlns:a16="http://schemas.microsoft.com/office/drawing/2014/main" id="{BC5CE38E-2888-5BEF-ABC8-CC3693C048F1}"/>
              </a:ext>
            </a:extLst>
          </p:cNvPr>
          <p:cNvSpPr txBox="1"/>
          <p:nvPr/>
        </p:nvSpPr>
        <p:spPr>
          <a:xfrm>
            <a:off x="7666167" y="1400655"/>
            <a:ext cx="4263655" cy="30899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無増悪生存期間</a:t>
            </a:r>
          </a:p>
        </p:txBody>
      </p:sp>
      <p:sp>
        <p:nvSpPr>
          <p:cNvPr id="10" name="Freeform 21">
            <a:extLst>
              <a:ext uri="{FF2B5EF4-FFF2-40B4-BE49-F238E27FC236}">
                <a16:creationId xmlns:a16="http://schemas.microsoft.com/office/drawing/2014/main" id="{8AD78006-367B-879F-31D3-D843C0668727}"/>
              </a:ext>
            </a:extLst>
          </p:cNvPr>
          <p:cNvSpPr>
            <a:spLocks/>
          </p:cNvSpPr>
          <p:nvPr/>
        </p:nvSpPr>
        <p:spPr bwMode="auto">
          <a:xfrm>
            <a:off x="7296419" y="3200393"/>
            <a:ext cx="4665814" cy="214778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11" name="Group 10">
            <a:extLst>
              <a:ext uri="{FF2B5EF4-FFF2-40B4-BE49-F238E27FC236}">
                <a16:creationId xmlns:a16="http://schemas.microsoft.com/office/drawing/2014/main" id="{C6C70486-7CBF-0398-7075-30FCBD5741DF}"/>
              </a:ext>
            </a:extLst>
          </p:cNvPr>
          <p:cNvGrpSpPr/>
          <p:nvPr/>
        </p:nvGrpSpPr>
        <p:grpSpPr>
          <a:xfrm>
            <a:off x="6650032" y="3092128"/>
            <a:ext cx="640330" cy="2339896"/>
            <a:chOff x="1343905" y="1259250"/>
            <a:chExt cx="640450" cy="2871553"/>
          </a:xfrm>
        </p:grpSpPr>
        <p:sp>
          <p:nvSpPr>
            <p:cNvPr id="12" name="TextBox 11">
              <a:extLst>
                <a:ext uri="{FF2B5EF4-FFF2-40B4-BE49-F238E27FC236}">
                  <a16:creationId xmlns:a16="http://schemas.microsoft.com/office/drawing/2014/main" id="{20672BD4-9A05-D88C-B42A-0FE44A0B7B87}"/>
                </a:ext>
              </a:extLst>
            </p:cNvPr>
            <p:cNvSpPr txBox="1"/>
            <p:nvPr/>
          </p:nvSpPr>
          <p:spPr>
            <a:xfrm rot="16200000">
              <a:off x="1058469" y="2592472"/>
              <a:ext cx="832531" cy="261659"/>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cs typeface="Arial" panose="020B0604020202020204" pitchFamily="34" charset="0"/>
                </a:rPr>
                <a:t>PFS、%</a:t>
              </a:r>
            </a:p>
          </p:txBody>
        </p:sp>
        <p:sp>
          <p:nvSpPr>
            <p:cNvPr id="13" name="TextBox 12">
              <a:extLst>
                <a:ext uri="{FF2B5EF4-FFF2-40B4-BE49-F238E27FC236}">
                  <a16:creationId xmlns:a16="http://schemas.microsoft.com/office/drawing/2014/main" id="{65F5D618-7C79-CF6C-802F-5FDA5239C59B}"/>
                </a:ext>
              </a:extLst>
            </p:cNvPr>
            <p:cNvSpPr txBox="1"/>
            <p:nvPr/>
          </p:nvSpPr>
          <p:spPr>
            <a:xfrm>
              <a:off x="1494378" y="1259250"/>
              <a:ext cx="420387"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100</a:t>
              </a:r>
            </a:p>
          </p:txBody>
        </p:sp>
        <p:sp>
          <p:nvSpPr>
            <p:cNvPr id="14" name="Line 6">
              <a:extLst>
                <a:ext uri="{FF2B5EF4-FFF2-40B4-BE49-F238E27FC236}">
                  <a16:creationId xmlns:a16="http://schemas.microsoft.com/office/drawing/2014/main" id="{2177931D-CD4A-44A0-810D-A8DCE25E446C}"/>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5" name="Line 7">
              <a:extLst>
                <a:ext uri="{FF2B5EF4-FFF2-40B4-BE49-F238E27FC236}">
                  <a16:creationId xmlns:a16="http://schemas.microsoft.com/office/drawing/2014/main" id="{EA55EDC4-7779-1918-9349-35743D10F59F}"/>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6" name="Line 8">
              <a:extLst>
                <a:ext uri="{FF2B5EF4-FFF2-40B4-BE49-F238E27FC236}">
                  <a16:creationId xmlns:a16="http://schemas.microsoft.com/office/drawing/2014/main" id="{A49D7C2A-3468-1804-6FC8-AB9A8D8CDC3E}"/>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7" name="Line 9">
              <a:extLst>
                <a:ext uri="{FF2B5EF4-FFF2-40B4-BE49-F238E27FC236}">
                  <a16:creationId xmlns:a16="http://schemas.microsoft.com/office/drawing/2014/main" id="{FEEF28D2-AF60-5D1D-FA1D-3BA0F9C66B05}"/>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8" name="Line 10">
              <a:extLst>
                <a:ext uri="{FF2B5EF4-FFF2-40B4-BE49-F238E27FC236}">
                  <a16:creationId xmlns:a16="http://schemas.microsoft.com/office/drawing/2014/main" id="{11F2A175-BD6B-D692-6CE1-89055AA61D36}"/>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9" name="Line 11">
              <a:extLst>
                <a:ext uri="{FF2B5EF4-FFF2-40B4-BE49-F238E27FC236}">
                  <a16:creationId xmlns:a16="http://schemas.microsoft.com/office/drawing/2014/main" id="{0F485268-0D5F-4E8F-F6F5-A88F620EB9E8}"/>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20" name="TextBox 19">
              <a:extLst>
                <a:ext uri="{FF2B5EF4-FFF2-40B4-BE49-F238E27FC236}">
                  <a16:creationId xmlns:a16="http://schemas.microsoft.com/office/drawing/2014/main" id="{79721C27-CA39-90D7-22D5-144C23A0279A}"/>
                </a:ext>
              </a:extLst>
            </p:cNvPr>
            <p:cNvSpPr txBox="1"/>
            <p:nvPr/>
          </p:nvSpPr>
          <p:spPr>
            <a:xfrm>
              <a:off x="1572946" y="1783389"/>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80</a:t>
              </a:r>
            </a:p>
          </p:txBody>
        </p:sp>
        <p:sp>
          <p:nvSpPr>
            <p:cNvPr id="21" name="TextBox 20">
              <a:extLst>
                <a:ext uri="{FF2B5EF4-FFF2-40B4-BE49-F238E27FC236}">
                  <a16:creationId xmlns:a16="http://schemas.microsoft.com/office/drawing/2014/main" id="{FA0BE9DE-0838-1DD5-42E1-0E9DD0A2C2E8}"/>
                </a:ext>
              </a:extLst>
            </p:cNvPr>
            <p:cNvSpPr txBox="1"/>
            <p:nvPr/>
          </p:nvSpPr>
          <p:spPr>
            <a:xfrm>
              <a:off x="1572946" y="2281921"/>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60</a:t>
              </a:r>
            </a:p>
          </p:txBody>
        </p:sp>
        <p:sp>
          <p:nvSpPr>
            <p:cNvPr id="22" name="TextBox 21">
              <a:extLst>
                <a:ext uri="{FF2B5EF4-FFF2-40B4-BE49-F238E27FC236}">
                  <a16:creationId xmlns:a16="http://schemas.microsoft.com/office/drawing/2014/main" id="{7A199B51-3186-487A-9A6F-0DD09545492B}"/>
                </a:ext>
              </a:extLst>
            </p:cNvPr>
            <p:cNvSpPr txBox="1"/>
            <p:nvPr/>
          </p:nvSpPr>
          <p:spPr>
            <a:xfrm>
              <a:off x="1572946" y="2796574"/>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40</a:t>
              </a:r>
            </a:p>
          </p:txBody>
        </p:sp>
        <p:sp>
          <p:nvSpPr>
            <p:cNvPr id="23" name="TextBox 22">
              <a:extLst>
                <a:ext uri="{FF2B5EF4-FFF2-40B4-BE49-F238E27FC236}">
                  <a16:creationId xmlns:a16="http://schemas.microsoft.com/office/drawing/2014/main" id="{92FAA4E7-CAB0-D77F-5CDC-990D941A7C07}"/>
                </a:ext>
              </a:extLst>
            </p:cNvPr>
            <p:cNvSpPr txBox="1"/>
            <p:nvPr/>
          </p:nvSpPr>
          <p:spPr>
            <a:xfrm>
              <a:off x="1572946" y="3300476"/>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20</a:t>
              </a:r>
            </a:p>
          </p:txBody>
        </p:sp>
        <p:sp>
          <p:nvSpPr>
            <p:cNvPr id="24" name="TextBox 23">
              <a:extLst>
                <a:ext uri="{FF2B5EF4-FFF2-40B4-BE49-F238E27FC236}">
                  <a16:creationId xmlns:a16="http://schemas.microsoft.com/office/drawing/2014/main" id="{1927D031-6AA0-9EDB-2DF8-ECC4FFDFBA28}"/>
                </a:ext>
              </a:extLst>
            </p:cNvPr>
            <p:cNvSpPr txBox="1"/>
            <p:nvPr/>
          </p:nvSpPr>
          <p:spPr>
            <a:xfrm>
              <a:off x="1651516" y="3809752"/>
              <a:ext cx="263262"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a:t>
              </a:r>
            </a:p>
          </p:txBody>
        </p:sp>
      </p:grpSp>
      <p:sp>
        <p:nvSpPr>
          <p:cNvPr id="25" name="TextBox 24">
            <a:extLst>
              <a:ext uri="{FF2B5EF4-FFF2-40B4-BE49-F238E27FC236}">
                <a16:creationId xmlns:a16="http://schemas.microsoft.com/office/drawing/2014/main" id="{4A67F948-A8FA-6213-CAEA-4D9AB4DBAD89}"/>
              </a:ext>
            </a:extLst>
          </p:cNvPr>
          <p:cNvSpPr txBox="1"/>
          <p:nvPr/>
        </p:nvSpPr>
        <p:spPr>
          <a:xfrm>
            <a:off x="8842880" y="5625528"/>
            <a:ext cx="1943161"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latin typeface="Arial" panose="020B0604020202020204" pitchFamily="34" charset="0"/>
                <a:cs typeface="Arial" panose="020B0604020202020204" pitchFamily="34" charset="0"/>
              </a:rPr>
              <a:t>無作為化からの経過期間、月</a:t>
            </a:r>
          </a:p>
        </p:txBody>
      </p:sp>
      <p:grpSp>
        <p:nvGrpSpPr>
          <p:cNvPr id="26" name="Group 25">
            <a:extLst>
              <a:ext uri="{FF2B5EF4-FFF2-40B4-BE49-F238E27FC236}">
                <a16:creationId xmlns:a16="http://schemas.microsoft.com/office/drawing/2014/main" id="{B7491032-AB87-B7F0-90A4-207BD67AE9AC}"/>
              </a:ext>
            </a:extLst>
          </p:cNvPr>
          <p:cNvGrpSpPr/>
          <p:nvPr/>
        </p:nvGrpSpPr>
        <p:grpSpPr>
          <a:xfrm>
            <a:off x="7427190" y="5340903"/>
            <a:ext cx="4637461" cy="313980"/>
            <a:chOff x="1521620" y="5471106"/>
            <a:chExt cx="2350385" cy="313980"/>
          </a:xfrm>
        </p:grpSpPr>
        <p:sp>
          <p:nvSpPr>
            <p:cNvPr id="27" name="Line 21">
              <a:extLst>
                <a:ext uri="{FF2B5EF4-FFF2-40B4-BE49-F238E27FC236}">
                  <a16:creationId xmlns:a16="http://schemas.microsoft.com/office/drawing/2014/main" id="{9E71EE51-1517-4A75-1FD9-E58626D68ABC}"/>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D10C9C8F-2630-1B20-AC6B-4922A798C1DA}"/>
                </a:ext>
              </a:extLst>
            </p:cNvPr>
            <p:cNvSpPr txBox="1"/>
            <p:nvPr/>
          </p:nvSpPr>
          <p:spPr>
            <a:xfrm>
              <a:off x="3755538" y="5543106"/>
              <a:ext cx="11646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36</a:t>
              </a:r>
            </a:p>
          </p:txBody>
        </p:sp>
        <p:sp>
          <p:nvSpPr>
            <p:cNvPr id="29" name="Line 21">
              <a:extLst>
                <a:ext uri="{FF2B5EF4-FFF2-40B4-BE49-F238E27FC236}">
                  <a16:creationId xmlns:a16="http://schemas.microsoft.com/office/drawing/2014/main" id="{8F36D617-1CB4-7E42-A7D6-6498616E7885}"/>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EBA9D78D-80DD-9311-47A6-A75245F1B5D7}"/>
                </a:ext>
              </a:extLst>
            </p:cNvPr>
            <p:cNvSpPr txBox="1"/>
            <p:nvPr/>
          </p:nvSpPr>
          <p:spPr>
            <a:xfrm>
              <a:off x="3379901" y="5543106"/>
              <a:ext cx="11646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30</a:t>
              </a:r>
            </a:p>
          </p:txBody>
        </p:sp>
        <p:sp>
          <p:nvSpPr>
            <p:cNvPr id="31" name="Line 21">
              <a:extLst>
                <a:ext uri="{FF2B5EF4-FFF2-40B4-BE49-F238E27FC236}">
                  <a16:creationId xmlns:a16="http://schemas.microsoft.com/office/drawing/2014/main" id="{5A330AFD-6A56-3D6D-6666-50B419FBA669}"/>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C2C7F016-65FB-6F52-E88D-A0D0591EB1CA}"/>
                </a:ext>
              </a:extLst>
            </p:cNvPr>
            <p:cNvSpPr txBox="1"/>
            <p:nvPr/>
          </p:nvSpPr>
          <p:spPr>
            <a:xfrm>
              <a:off x="3004264" y="5543106"/>
              <a:ext cx="11646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24</a:t>
              </a:r>
            </a:p>
          </p:txBody>
        </p:sp>
        <p:sp>
          <p:nvSpPr>
            <p:cNvPr id="33" name="Line 21">
              <a:extLst>
                <a:ext uri="{FF2B5EF4-FFF2-40B4-BE49-F238E27FC236}">
                  <a16:creationId xmlns:a16="http://schemas.microsoft.com/office/drawing/2014/main" id="{730078C5-0DE8-026A-90BC-D3743BD3552D}"/>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FF503F73-0AF2-2DE0-6988-B19209E79181}"/>
                </a:ext>
              </a:extLst>
            </p:cNvPr>
            <p:cNvSpPr txBox="1"/>
            <p:nvPr/>
          </p:nvSpPr>
          <p:spPr>
            <a:xfrm>
              <a:off x="2628627" y="5543106"/>
              <a:ext cx="11646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18</a:t>
              </a:r>
            </a:p>
          </p:txBody>
        </p:sp>
        <p:sp>
          <p:nvSpPr>
            <p:cNvPr id="35" name="Line 21">
              <a:extLst>
                <a:ext uri="{FF2B5EF4-FFF2-40B4-BE49-F238E27FC236}">
                  <a16:creationId xmlns:a16="http://schemas.microsoft.com/office/drawing/2014/main" id="{77B8FF39-F1EE-88A2-4BE3-9131EB19FA46}"/>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DC5C1616-5E22-CAB1-77E3-E3D9800B051D}"/>
                </a:ext>
              </a:extLst>
            </p:cNvPr>
            <p:cNvSpPr txBox="1"/>
            <p:nvPr/>
          </p:nvSpPr>
          <p:spPr>
            <a:xfrm>
              <a:off x="2252990" y="5543106"/>
              <a:ext cx="11646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12</a:t>
              </a:r>
            </a:p>
          </p:txBody>
        </p:sp>
        <p:sp>
          <p:nvSpPr>
            <p:cNvPr id="37" name="Line 21">
              <a:extLst>
                <a:ext uri="{FF2B5EF4-FFF2-40B4-BE49-F238E27FC236}">
                  <a16:creationId xmlns:a16="http://schemas.microsoft.com/office/drawing/2014/main" id="{18640CCD-9DE8-AE8C-240D-6C76E8BE86FC}"/>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63277B69-686E-0D2F-5906-B0B6392C5BFA}"/>
                </a:ext>
              </a:extLst>
            </p:cNvPr>
            <p:cNvSpPr txBox="1"/>
            <p:nvPr/>
          </p:nvSpPr>
          <p:spPr>
            <a:xfrm>
              <a:off x="1897257" y="5543106"/>
              <a:ext cx="76658"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6</a:t>
              </a:r>
            </a:p>
          </p:txBody>
        </p:sp>
        <p:sp>
          <p:nvSpPr>
            <p:cNvPr id="39" name="Line 21">
              <a:extLst>
                <a:ext uri="{FF2B5EF4-FFF2-40B4-BE49-F238E27FC236}">
                  <a16:creationId xmlns:a16="http://schemas.microsoft.com/office/drawing/2014/main" id="{FD271567-F3FA-5C0D-0B72-9E201A7FD778}"/>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79EE6CC4-DBCF-8B6C-56E0-CBC7A1B7941D}"/>
                </a:ext>
              </a:extLst>
            </p:cNvPr>
            <p:cNvSpPr txBox="1"/>
            <p:nvPr/>
          </p:nvSpPr>
          <p:spPr>
            <a:xfrm>
              <a:off x="1521620" y="5543106"/>
              <a:ext cx="76658"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0</a:t>
              </a:r>
            </a:p>
          </p:txBody>
        </p:sp>
      </p:grpSp>
      <p:grpSp>
        <p:nvGrpSpPr>
          <p:cNvPr id="41" name="Group 40">
            <a:extLst>
              <a:ext uri="{FF2B5EF4-FFF2-40B4-BE49-F238E27FC236}">
                <a16:creationId xmlns:a16="http://schemas.microsoft.com/office/drawing/2014/main" id="{E0EA3487-867E-D01E-2479-A5E7C557D287}"/>
              </a:ext>
            </a:extLst>
          </p:cNvPr>
          <p:cNvGrpSpPr/>
          <p:nvPr/>
        </p:nvGrpSpPr>
        <p:grpSpPr>
          <a:xfrm>
            <a:off x="7243649" y="5844361"/>
            <a:ext cx="3443686" cy="241980"/>
            <a:chOff x="1100970" y="6142073"/>
            <a:chExt cx="3443686" cy="241980"/>
          </a:xfrm>
        </p:grpSpPr>
        <p:sp>
          <p:nvSpPr>
            <p:cNvPr id="42" name="TextBox 41">
              <a:extLst>
                <a:ext uri="{FF2B5EF4-FFF2-40B4-BE49-F238E27FC236}">
                  <a16:creationId xmlns:a16="http://schemas.microsoft.com/office/drawing/2014/main" id="{F5D529C5-DA48-D749-F190-804CF96244D9}"/>
                </a:ext>
              </a:extLst>
            </p:cNvPr>
            <p:cNvSpPr txBox="1"/>
            <p:nvPr/>
          </p:nvSpPr>
          <p:spPr>
            <a:xfrm>
              <a:off x="4104866" y="6142073"/>
              <a:ext cx="439790"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0 (69)</a:t>
              </a:r>
            </a:p>
          </p:txBody>
        </p:sp>
        <p:sp>
          <p:nvSpPr>
            <p:cNvPr id="43" name="TextBox 42">
              <a:extLst>
                <a:ext uri="{FF2B5EF4-FFF2-40B4-BE49-F238E27FC236}">
                  <a16:creationId xmlns:a16="http://schemas.microsoft.com/office/drawing/2014/main" id="{36D29B08-79A4-CC00-4672-DDB48FF401DD}"/>
                </a:ext>
              </a:extLst>
            </p:cNvPr>
            <p:cNvSpPr txBox="1"/>
            <p:nvPr/>
          </p:nvSpPr>
          <p:spPr>
            <a:xfrm>
              <a:off x="3363710" y="6142073"/>
              <a:ext cx="439790"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2 (69)</a:t>
              </a:r>
            </a:p>
          </p:txBody>
        </p:sp>
        <p:sp>
          <p:nvSpPr>
            <p:cNvPr id="44" name="TextBox 43">
              <a:extLst>
                <a:ext uri="{FF2B5EF4-FFF2-40B4-BE49-F238E27FC236}">
                  <a16:creationId xmlns:a16="http://schemas.microsoft.com/office/drawing/2014/main" id="{4013C55A-46B6-4D78-6541-53EAEA2D45D4}"/>
                </a:ext>
              </a:extLst>
            </p:cNvPr>
            <p:cNvSpPr txBox="1"/>
            <p:nvPr/>
          </p:nvSpPr>
          <p:spPr>
            <a:xfrm>
              <a:off x="2583280" y="6142073"/>
              <a:ext cx="518338"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12 (67)</a:t>
              </a:r>
            </a:p>
          </p:txBody>
        </p:sp>
        <p:sp>
          <p:nvSpPr>
            <p:cNvPr id="45" name="TextBox 44">
              <a:extLst>
                <a:ext uri="{FF2B5EF4-FFF2-40B4-BE49-F238E27FC236}">
                  <a16:creationId xmlns:a16="http://schemas.microsoft.com/office/drawing/2014/main" id="{04DA59C0-8CEF-B90F-3091-1E17F74EA712}"/>
                </a:ext>
              </a:extLst>
            </p:cNvPr>
            <p:cNvSpPr txBox="1"/>
            <p:nvPr/>
          </p:nvSpPr>
          <p:spPr>
            <a:xfrm>
              <a:off x="1842125" y="6142073"/>
              <a:ext cx="518338"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41 (59)</a:t>
              </a:r>
            </a:p>
          </p:txBody>
        </p:sp>
        <p:sp>
          <p:nvSpPr>
            <p:cNvPr id="46" name="TextBox 45">
              <a:extLst>
                <a:ext uri="{FF2B5EF4-FFF2-40B4-BE49-F238E27FC236}">
                  <a16:creationId xmlns:a16="http://schemas.microsoft.com/office/drawing/2014/main" id="{521459C1-6A53-33D0-870E-E82A8F0BB2F2}"/>
                </a:ext>
              </a:extLst>
            </p:cNvPr>
            <p:cNvSpPr txBox="1"/>
            <p:nvPr/>
          </p:nvSpPr>
          <p:spPr>
            <a:xfrm>
              <a:off x="1100970" y="6142073"/>
              <a:ext cx="518338"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278 (0)</a:t>
              </a:r>
            </a:p>
          </p:txBody>
        </p:sp>
      </p:grpSp>
      <p:grpSp>
        <p:nvGrpSpPr>
          <p:cNvPr id="47" name="Group 46">
            <a:extLst>
              <a:ext uri="{FF2B5EF4-FFF2-40B4-BE49-F238E27FC236}">
                <a16:creationId xmlns:a16="http://schemas.microsoft.com/office/drawing/2014/main" id="{4BE9E062-880C-9218-6628-B08ED4667BFF}"/>
              </a:ext>
            </a:extLst>
          </p:cNvPr>
          <p:cNvGrpSpPr/>
          <p:nvPr/>
        </p:nvGrpSpPr>
        <p:grpSpPr>
          <a:xfrm>
            <a:off x="7243649" y="6038407"/>
            <a:ext cx="4925997" cy="241980"/>
            <a:chOff x="1100970" y="6142073"/>
            <a:chExt cx="4925997" cy="241980"/>
          </a:xfrm>
        </p:grpSpPr>
        <p:sp>
          <p:nvSpPr>
            <p:cNvPr id="48" name="TextBox 47">
              <a:extLst>
                <a:ext uri="{FF2B5EF4-FFF2-40B4-BE49-F238E27FC236}">
                  <a16:creationId xmlns:a16="http://schemas.microsoft.com/office/drawing/2014/main" id="{9F982E70-7B06-FEF6-E74A-246D7C903F04}"/>
                </a:ext>
              </a:extLst>
            </p:cNvPr>
            <p:cNvSpPr txBox="1"/>
            <p:nvPr/>
          </p:nvSpPr>
          <p:spPr>
            <a:xfrm>
              <a:off x="5587177" y="6142073"/>
              <a:ext cx="439790"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0 (54)</a:t>
              </a:r>
            </a:p>
          </p:txBody>
        </p:sp>
        <p:sp>
          <p:nvSpPr>
            <p:cNvPr id="49" name="TextBox 48">
              <a:extLst>
                <a:ext uri="{FF2B5EF4-FFF2-40B4-BE49-F238E27FC236}">
                  <a16:creationId xmlns:a16="http://schemas.microsoft.com/office/drawing/2014/main" id="{8B9D702E-9A33-58FD-6CC6-B5954D0F41B4}"/>
                </a:ext>
              </a:extLst>
            </p:cNvPr>
            <p:cNvSpPr txBox="1"/>
            <p:nvPr/>
          </p:nvSpPr>
          <p:spPr>
            <a:xfrm>
              <a:off x="4846021" y="6142073"/>
              <a:ext cx="439790"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 (54)</a:t>
              </a:r>
            </a:p>
          </p:txBody>
        </p:sp>
        <p:sp>
          <p:nvSpPr>
            <p:cNvPr id="50" name="TextBox 49">
              <a:extLst>
                <a:ext uri="{FF2B5EF4-FFF2-40B4-BE49-F238E27FC236}">
                  <a16:creationId xmlns:a16="http://schemas.microsoft.com/office/drawing/2014/main" id="{0B630A6A-9DDB-0AE9-5DA5-5963BB904320}"/>
                </a:ext>
              </a:extLst>
            </p:cNvPr>
            <p:cNvSpPr txBox="1"/>
            <p:nvPr/>
          </p:nvSpPr>
          <p:spPr>
            <a:xfrm>
              <a:off x="4104866" y="6142073"/>
              <a:ext cx="439790"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 (54)</a:t>
              </a:r>
            </a:p>
          </p:txBody>
        </p:sp>
        <p:sp>
          <p:nvSpPr>
            <p:cNvPr id="51" name="TextBox 50">
              <a:extLst>
                <a:ext uri="{FF2B5EF4-FFF2-40B4-BE49-F238E27FC236}">
                  <a16:creationId xmlns:a16="http://schemas.microsoft.com/office/drawing/2014/main" id="{A7CF323C-D511-55C3-BC5E-8000200ADD77}"/>
                </a:ext>
              </a:extLst>
            </p:cNvPr>
            <p:cNvSpPr txBox="1"/>
            <p:nvPr/>
          </p:nvSpPr>
          <p:spPr>
            <a:xfrm>
              <a:off x="3363710" y="6142073"/>
              <a:ext cx="439790"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 (54)</a:t>
              </a:r>
            </a:p>
          </p:txBody>
        </p:sp>
        <p:sp>
          <p:nvSpPr>
            <p:cNvPr id="52" name="TextBox 51">
              <a:extLst>
                <a:ext uri="{FF2B5EF4-FFF2-40B4-BE49-F238E27FC236}">
                  <a16:creationId xmlns:a16="http://schemas.microsoft.com/office/drawing/2014/main" id="{2AE0438F-1CB6-6972-73A4-19376DDF3DA6}"/>
                </a:ext>
              </a:extLst>
            </p:cNvPr>
            <p:cNvSpPr txBox="1"/>
            <p:nvPr/>
          </p:nvSpPr>
          <p:spPr>
            <a:xfrm>
              <a:off x="2622555" y="6142073"/>
              <a:ext cx="439790"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6 (54)</a:t>
              </a:r>
            </a:p>
          </p:txBody>
        </p:sp>
        <p:sp>
          <p:nvSpPr>
            <p:cNvPr id="53" name="TextBox 52">
              <a:extLst>
                <a:ext uri="{FF2B5EF4-FFF2-40B4-BE49-F238E27FC236}">
                  <a16:creationId xmlns:a16="http://schemas.microsoft.com/office/drawing/2014/main" id="{36FD57DD-FC49-806E-B6B4-73EE21842C41}"/>
                </a:ext>
              </a:extLst>
            </p:cNvPr>
            <p:cNvSpPr txBox="1"/>
            <p:nvPr/>
          </p:nvSpPr>
          <p:spPr>
            <a:xfrm>
              <a:off x="1842125" y="6142073"/>
              <a:ext cx="518338"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31 (50)</a:t>
              </a:r>
            </a:p>
          </p:txBody>
        </p:sp>
        <p:sp>
          <p:nvSpPr>
            <p:cNvPr id="54" name="TextBox 53">
              <a:extLst>
                <a:ext uri="{FF2B5EF4-FFF2-40B4-BE49-F238E27FC236}">
                  <a16:creationId xmlns:a16="http://schemas.microsoft.com/office/drawing/2014/main" id="{09378DA9-FED0-0F1C-BD45-A9D4246D7A2F}"/>
                </a:ext>
              </a:extLst>
            </p:cNvPr>
            <p:cNvSpPr txBox="1"/>
            <p:nvPr/>
          </p:nvSpPr>
          <p:spPr>
            <a:xfrm>
              <a:off x="1100970" y="6142073"/>
              <a:ext cx="518338"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281 (0)</a:t>
              </a:r>
            </a:p>
          </p:txBody>
        </p:sp>
      </p:grpSp>
      <p:sp>
        <p:nvSpPr>
          <p:cNvPr id="55" name="TextBox 54">
            <a:extLst>
              <a:ext uri="{FF2B5EF4-FFF2-40B4-BE49-F238E27FC236}">
                <a16:creationId xmlns:a16="http://schemas.microsoft.com/office/drawing/2014/main" id="{2ACCDA54-BE9E-94B6-E722-9FCE3868244B}"/>
              </a:ext>
            </a:extLst>
          </p:cNvPr>
          <p:cNvSpPr txBox="1"/>
          <p:nvPr/>
        </p:nvSpPr>
        <p:spPr>
          <a:xfrm>
            <a:off x="5885353" y="5643364"/>
            <a:ext cx="2805576" cy="261610"/>
          </a:xfrm>
          <a:prstGeom prst="rect">
            <a:avLst/>
          </a:prstGeom>
          <a:noFill/>
        </p:spPr>
        <p:txBody>
          <a:bodyPr wrap="none" rtlCol="0">
            <a:spAutoFit/>
          </a:bodyPr>
          <a:lstStyle/>
          <a:p>
            <a:pPr algn="r" rtl="0"/>
            <a:r>
              <a:rPr lang="ja-jp" sz="1100" dirty="0">
                <a:solidFill>
                  <a:srgbClr val="000000"/>
                </a:solidFill>
              </a:rPr>
              <a:t>リスクに晒られていた患者数（打ち切り時点）</a:t>
            </a:r>
          </a:p>
        </p:txBody>
      </p:sp>
      <p:sp>
        <p:nvSpPr>
          <p:cNvPr id="56" name="TextBox 55">
            <a:extLst>
              <a:ext uri="{FF2B5EF4-FFF2-40B4-BE49-F238E27FC236}">
                <a16:creationId xmlns:a16="http://schemas.microsoft.com/office/drawing/2014/main" id="{D86BDC7E-7073-5C9A-4EBD-262EDEDC32DE}"/>
              </a:ext>
            </a:extLst>
          </p:cNvPr>
          <p:cNvSpPr txBox="1"/>
          <p:nvPr/>
        </p:nvSpPr>
        <p:spPr>
          <a:xfrm>
            <a:off x="163280" y="5837739"/>
            <a:ext cx="1782860" cy="430887"/>
          </a:xfrm>
          <a:prstGeom prst="rect">
            <a:avLst/>
          </a:prstGeom>
          <a:noFill/>
        </p:spPr>
        <p:txBody>
          <a:bodyPr wrap="none" rtlCol="0">
            <a:spAutoFit/>
          </a:bodyPr>
          <a:lstStyle/>
          <a:p>
            <a:pPr algn="r" rtl="0"/>
            <a:r>
              <a:rPr lang="ja-jp" sz="1100" dirty="0">
                <a:solidFill>
                  <a:srgbClr val="00A1DE"/>
                </a:solidFill>
              </a:rPr>
              <a:t>プリナブリン＋ドセタキセル</a:t>
            </a:r>
          </a:p>
          <a:p>
            <a:pPr algn="r" rtl="0"/>
            <a:r>
              <a:rPr lang="ja-jp" sz="1100" dirty="0">
                <a:solidFill>
                  <a:schemeClr val="accent2"/>
                </a:solidFill>
              </a:rPr>
              <a:t>プラセボ +ドセタキセル</a:t>
            </a:r>
          </a:p>
        </p:txBody>
      </p:sp>
      <p:grpSp>
        <p:nvGrpSpPr>
          <p:cNvPr id="62" name="Group 61">
            <a:extLst>
              <a:ext uri="{FF2B5EF4-FFF2-40B4-BE49-F238E27FC236}">
                <a16:creationId xmlns:a16="http://schemas.microsoft.com/office/drawing/2014/main" id="{ACFC8F24-5EF6-45B8-0594-2E866DEBD456}"/>
              </a:ext>
            </a:extLst>
          </p:cNvPr>
          <p:cNvGrpSpPr/>
          <p:nvPr/>
        </p:nvGrpSpPr>
        <p:grpSpPr>
          <a:xfrm>
            <a:off x="7493901" y="3221221"/>
            <a:ext cx="2814694" cy="2101205"/>
            <a:chOff x="4686300" y="2381249"/>
            <a:chExt cx="2814694" cy="2101205"/>
          </a:xfrm>
        </p:grpSpPr>
        <p:sp>
          <p:nvSpPr>
            <p:cNvPr id="63" name="Freeform: Shape 62">
              <a:extLst>
                <a:ext uri="{FF2B5EF4-FFF2-40B4-BE49-F238E27FC236}">
                  <a16:creationId xmlns:a16="http://schemas.microsoft.com/office/drawing/2014/main" id="{C17ECE0B-5264-273F-84F4-0520B244D5B5}"/>
                </a:ext>
              </a:extLst>
            </p:cNvPr>
            <p:cNvSpPr/>
            <p:nvPr/>
          </p:nvSpPr>
          <p:spPr>
            <a:xfrm>
              <a:off x="4686300" y="2381249"/>
              <a:ext cx="2814694" cy="2101205"/>
            </a:xfrm>
            <a:custGeom>
              <a:avLst/>
              <a:gdLst>
                <a:gd name="connsiteX0" fmla="*/ 2814695 w 2814694"/>
                <a:gd name="connsiteY0" fmla="*/ 2101206 h 2101205"/>
                <a:gd name="connsiteX1" fmla="*/ 2814695 w 2814694"/>
                <a:gd name="connsiteY1" fmla="*/ 2069097 h 2101205"/>
                <a:gd name="connsiteX2" fmla="*/ 2490054 w 2814694"/>
                <a:gd name="connsiteY2" fmla="*/ 2069097 h 2101205"/>
                <a:gd name="connsiteX3" fmla="*/ 2490054 w 2814694"/>
                <a:gd name="connsiteY3" fmla="*/ 2044132 h 2101205"/>
                <a:gd name="connsiteX4" fmla="*/ 2172557 w 2814694"/>
                <a:gd name="connsiteY4" fmla="*/ 2044132 h 2101205"/>
                <a:gd name="connsiteX5" fmla="*/ 2172557 w 2814694"/>
                <a:gd name="connsiteY5" fmla="*/ 2029863 h 2101205"/>
                <a:gd name="connsiteX6" fmla="*/ 2065534 w 2814694"/>
                <a:gd name="connsiteY6" fmla="*/ 2029863 h 2101205"/>
                <a:gd name="connsiteX7" fmla="*/ 2065534 w 2814694"/>
                <a:gd name="connsiteY7" fmla="*/ 2004889 h 2101205"/>
                <a:gd name="connsiteX8" fmla="*/ 2026291 w 2814694"/>
                <a:gd name="connsiteY8" fmla="*/ 2004889 h 2101205"/>
                <a:gd name="connsiteX9" fmla="*/ 2026291 w 2814694"/>
                <a:gd name="connsiteY9" fmla="*/ 1987048 h 2101205"/>
                <a:gd name="connsiteX10" fmla="*/ 1897866 w 2814694"/>
                <a:gd name="connsiteY10" fmla="*/ 1987048 h 2101205"/>
                <a:gd name="connsiteX11" fmla="*/ 1897866 w 2814694"/>
                <a:gd name="connsiteY11" fmla="*/ 1976352 h 2101205"/>
                <a:gd name="connsiteX12" fmla="*/ 1876463 w 2814694"/>
                <a:gd name="connsiteY12" fmla="*/ 1976352 h 2101205"/>
                <a:gd name="connsiteX13" fmla="*/ 1876463 w 2814694"/>
                <a:gd name="connsiteY13" fmla="*/ 1962074 h 2101205"/>
                <a:gd name="connsiteX14" fmla="*/ 1758734 w 2814694"/>
                <a:gd name="connsiteY14" fmla="*/ 1962074 h 2101205"/>
                <a:gd name="connsiteX15" fmla="*/ 1758734 w 2814694"/>
                <a:gd name="connsiteY15" fmla="*/ 1951377 h 2101205"/>
                <a:gd name="connsiteX16" fmla="*/ 1708795 w 2814694"/>
                <a:gd name="connsiteY16" fmla="*/ 1951377 h 2101205"/>
                <a:gd name="connsiteX17" fmla="*/ 1708795 w 2814694"/>
                <a:gd name="connsiteY17" fmla="*/ 1922840 h 2101205"/>
                <a:gd name="connsiteX18" fmla="*/ 1544688 w 2814694"/>
                <a:gd name="connsiteY18" fmla="*/ 1922840 h 2101205"/>
                <a:gd name="connsiteX19" fmla="*/ 1544688 w 2814694"/>
                <a:gd name="connsiteY19" fmla="*/ 1901428 h 2101205"/>
                <a:gd name="connsiteX20" fmla="*/ 1416263 w 2814694"/>
                <a:gd name="connsiteY20" fmla="*/ 1901428 h 2101205"/>
                <a:gd name="connsiteX21" fmla="*/ 1416263 w 2814694"/>
                <a:gd name="connsiteY21" fmla="*/ 1883597 h 2101205"/>
                <a:gd name="connsiteX22" fmla="*/ 1377020 w 2814694"/>
                <a:gd name="connsiteY22" fmla="*/ 1883597 h 2101205"/>
                <a:gd name="connsiteX23" fmla="*/ 1377020 w 2814694"/>
                <a:gd name="connsiteY23" fmla="*/ 1872891 h 2101205"/>
                <a:gd name="connsiteX24" fmla="*/ 1316374 w 2814694"/>
                <a:gd name="connsiteY24" fmla="*/ 1872891 h 2101205"/>
                <a:gd name="connsiteX25" fmla="*/ 1316374 w 2814694"/>
                <a:gd name="connsiteY25" fmla="*/ 1837220 h 2101205"/>
                <a:gd name="connsiteX26" fmla="*/ 1241460 w 2814694"/>
                <a:gd name="connsiteY26" fmla="*/ 1837220 h 2101205"/>
                <a:gd name="connsiteX27" fmla="*/ 1241460 w 2814694"/>
                <a:gd name="connsiteY27" fmla="*/ 1805111 h 2101205"/>
                <a:gd name="connsiteX28" fmla="*/ 1227192 w 2814694"/>
                <a:gd name="connsiteY28" fmla="*/ 1805111 h 2101205"/>
                <a:gd name="connsiteX29" fmla="*/ 1227192 w 2814694"/>
                <a:gd name="connsiteY29" fmla="*/ 1783709 h 2101205"/>
                <a:gd name="connsiteX30" fmla="*/ 1198655 w 2814694"/>
                <a:gd name="connsiteY30" fmla="*/ 1783709 h 2101205"/>
                <a:gd name="connsiteX31" fmla="*/ 1198655 w 2814694"/>
                <a:gd name="connsiteY31" fmla="*/ 1758734 h 2101205"/>
                <a:gd name="connsiteX32" fmla="*/ 1073791 w 2814694"/>
                <a:gd name="connsiteY32" fmla="*/ 1758734 h 2101205"/>
                <a:gd name="connsiteX33" fmla="*/ 1073791 w 2814694"/>
                <a:gd name="connsiteY33" fmla="*/ 1719491 h 2101205"/>
                <a:gd name="connsiteX34" fmla="*/ 938231 w 2814694"/>
                <a:gd name="connsiteY34" fmla="*/ 1719491 h 2101205"/>
                <a:gd name="connsiteX35" fmla="*/ 938231 w 2814694"/>
                <a:gd name="connsiteY35" fmla="*/ 1698088 h 2101205"/>
                <a:gd name="connsiteX36" fmla="*/ 909691 w 2814694"/>
                <a:gd name="connsiteY36" fmla="*/ 1698088 h 2101205"/>
                <a:gd name="connsiteX37" fmla="*/ 909691 w 2814694"/>
                <a:gd name="connsiteY37" fmla="*/ 1673114 h 2101205"/>
                <a:gd name="connsiteX38" fmla="*/ 874017 w 2814694"/>
                <a:gd name="connsiteY38" fmla="*/ 1673114 h 2101205"/>
                <a:gd name="connsiteX39" fmla="*/ 874017 w 2814694"/>
                <a:gd name="connsiteY39" fmla="*/ 1648149 h 2101205"/>
                <a:gd name="connsiteX40" fmla="*/ 802669 w 2814694"/>
                <a:gd name="connsiteY40" fmla="*/ 1648149 h 2101205"/>
                <a:gd name="connsiteX41" fmla="*/ 802669 w 2814694"/>
                <a:gd name="connsiteY41" fmla="*/ 1612468 h 2101205"/>
                <a:gd name="connsiteX42" fmla="*/ 763427 w 2814694"/>
                <a:gd name="connsiteY42" fmla="*/ 1612468 h 2101205"/>
                <a:gd name="connsiteX43" fmla="*/ 763427 w 2814694"/>
                <a:gd name="connsiteY43" fmla="*/ 1551823 h 2101205"/>
                <a:gd name="connsiteX44" fmla="*/ 734888 w 2814694"/>
                <a:gd name="connsiteY44" fmla="*/ 1551823 h 2101205"/>
                <a:gd name="connsiteX45" fmla="*/ 734888 w 2814694"/>
                <a:gd name="connsiteY45" fmla="*/ 1501883 h 2101205"/>
                <a:gd name="connsiteX46" fmla="*/ 720618 w 2814694"/>
                <a:gd name="connsiteY46" fmla="*/ 1501883 h 2101205"/>
                <a:gd name="connsiteX47" fmla="*/ 720618 w 2814694"/>
                <a:gd name="connsiteY47" fmla="*/ 1459078 h 2101205"/>
                <a:gd name="connsiteX48" fmla="*/ 702781 w 2814694"/>
                <a:gd name="connsiteY48" fmla="*/ 1459078 h 2101205"/>
                <a:gd name="connsiteX49" fmla="*/ 702781 w 2814694"/>
                <a:gd name="connsiteY49" fmla="*/ 1412700 h 2101205"/>
                <a:gd name="connsiteX50" fmla="*/ 692079 w 2814694"/>
                <a:gd name="connsiteY50" fmla="*/ 1412700 h 2101205"/>
                <a:gd name="connsiteX51" fmla="*/ 692079 w 2814694"/>
                <a:gd name="connsiteY51" fmla="*/ 1398422 h 2101205"/>
                <a:gd name="connsiteX52" fmla="*/ 606461 w 2814694"/>
                <a:gd name="connsiteY52" fmla="*/ 1398422 h 2101205"/>
                <a:gd name="connsiteX53" fmla="*/ 606461 w 2814694"/>
                <a:gd name="connsiteY53" fmla="*/ 1380592 h 2101205"/>
                <a:gd name="connsiteX54" fmla="*/ 556517 w 2814694"/>
                <a:gd name="connsiteY54" fmla="*/ 1380592 h 2101205"/>
                <a:gd name="connsiteX55" fmla="*/ 556517 w 2814694"/>
                <a:gd name="connsiteY55" fmla="*/ 1280703 h 2101205"/>
                <a:gd name="connsiteX56" fmla="*/ 545815 w 2814694"/>
                <a:gd name="connsiteY56" fmla="*/ 1280703 h 2101205"/>
                <a:gd name="connsiteX57" fmla="*/ 545815 w 2814694"/>
                <a:gd name="connsiteY57" fmla="*/ 1223620 h 2101205"/>
                <a:gd name="connsiteX58" fmla="*/ 527977 w 2814694"/>
                <a:gd name="connsiteY58" fmla="*/ 1223620 h 2101205"/>
                <a:gd name="connsiteX59" fmla="*/ 527977 w 2814694"/>
                <a:gd name="connsiteY59" fmla="*/ 1191520 h 2101205"/>
                <a:gd name="connsiteX60" fmla="*/ 513708 w 2814694"/>
                <a:gd name="connsiteY60" fmla="*/ 1191520 h 2101205"/>
                <a:gd name="connsiteX61" fmla="*/ 513708 w 2814694"/>
                <a:gd name="connsiteY61" fmla="*/ 1170108 h 2101205"/>
                <a:gd name="connsiteX62" fmla="*/ 478034 w 2814694"/>
                <a:gd name="connsiteY62" fmla="*/ 1170108 h 2101205"/>
                <a:gd name="connsiteX63" fmla="*/ 478034 w 2814694"/>
                <a:gd name="connsiteY63" fmla="*/ 1134437 h 2101205"/>
                <a:gd name="connsiteX64" fmla="*/ 456629 w 2814694"/>
                <a:gd name="connsiteY64" fmla="*/ 1134437 h 2101205"/>
                <a:gd name="connsiteX65" fmla="*/ 456629 w 2814694"/>
                <a:gd name="connsiteY65" fmla="*/ 1077363 h 2101205"/>
                <a:gd name="connsiteX66" fmla="*/ 417387 w 2814694"/>
                <a:gd name="connsiteY66" fmla="*/ 1077363 h 2101205"/>
                <a:gd name="connsiteX67" fmla="*/ 417387 w 2814694"/>
                <a:gd name="connsiteY67" fmla="*/ 1030986 h 2101205"/>
                <a:gd name="connsiteX68" fmla="*/ 399551 w 2814694"/>
                <a:gd name="connsiteY68" fmla="*/ 1030986 h 2101205"/>
                <a:gd name="connsiteX69" fmla="*/ 399551 w 2814694"/>
                <a:gd name="connsiteY69" fmla="*/ 988171 h 2101205"/>
                <a:gd name="connsiteX70" fmla="*/ 381713 w 2814694"/>
                <a:gd name="connsiteY70" fmla="*/ 988171 h 2101205"/>
                <a:gd name="connsiteX71" fmla="*/ 381713 w 2814694"/>
                <a:gd name="connsiteY71" fmla="*/ 913258 h 2101205"/>
                <a:gd name="connsiteX72" fmla="*/ 371011 w 2814694"/>
                <a:gd name="connsiteY72" fmla="*/ 913258 h 2101205"/>
                <a:gd name="connsiteX73" fmla="*/ 371011 w 2814694"/>
                <a:gd name="connsiteY73" fmla="*/ 820505 h 2101205"/>
                <a:gd name="connsiteX74" fmla="*/ 356742 w 2814694"/>
                <a:gd name="connsiteY74" fmla="*/ 820505 h 2101205"/>
                <a:gd name="connsiteX75" fmla="*/ 356742 w 2814694"/>
                <a:gd name="connsiteY75" fmla="*/ 727753 h 2101205"/>
                <a:gd name="connsiteX76" fmla="*/ 349607 w 2814694"/>
                <a:gd name="connsiteY76" fmla="*/ 727753 h 2101205"/>
                <a:gd name="connsiteX77" fmla="*/ 349607 w 2814694"/>
                <a:gd name="connsiteY77" fmla="*/ 695646 h 2101205"/>
                <a:gd name="connsiteX78" fmla="*/ 328202 w 2814694"/>
                <a:gd name="connsiteY78" fmla="*/ 695646 h 2101205"/>
                <a:gd name="connsiteX79" fmla="*/ 328202 w 2814694"/>
                <a:gd name="connsiteY79" fmla="*/ 652837 h 2101205"/>
                <a:gd name="connsiteX80" fmla="*/ 310365 w 2814694"/>
                <a:gd name="connsiteY80" fmla="*/ 652837 h 2101205"/>
                <a:gd name="connsiteX81" fmla="*/ 310365 w 2814694"/>
                <a:gd name="connsiteY81" fmla="*/ 620730 h 2101205"/>
                <a:gd name="connsiteX82" fmla="*/ 278259 w 2814694"/>
                <a:gd name="connsiteY82" fmla="*/ 620730 h 2101205"/>
                <a:gd name="connsiteX83" fmla="*/ 278259 w 2814694"/>
                <a:gd name="connsiteY83" fmla="*/ 602893 h 2101205"/>
                <a:gd name="connsiteX84" fmla="*/ 249719 w 2814694"/>
                <a:gd name="connsiteY84" fmla="*/ 602893 h 2101205"/>
                <a:gd name="connsiteX85" fmla="*/ 249719 w 2814694"/>
                <a:gd name="connsiteY85" fmla="*/ 581489 h 2101205"/>
                <a:gd name="connsiteX86" fmla="*/ 221180 w 2814694"/>
                <a:gd name="connsiteY86" fmla="*/ 581489 h 2101205"/>
                <a:gd name="connsiteX87" fmla="*/ 221180 w 2814694"/>
                <a:gd name="connsiteY87" fmla="*/ 549382 h 2101205"/>
                <a:gd name="connsiteX88" fmla="*/ 196208 w 2814694"/>
                <a:gd name="connsiteY88" fmla="*/ 549382 h 2101205"/>
                <a:gd name="connsiteX89" fmla="*/ 196208 w 2814694"/>
                <a:gd name="connsiteY89" fmla="*/ 335337 h 2101205"/>
                <a:gd name="connsiteX90" fmla="*/ 181938 w 2814694"/>
                <a:gd name="connsiteY90" fmla="*/ 335337 h 2101205"/>
                <a:gd name="connsiteX91" fmla="*/ 181938 w 2814694"/>
                <a:gd name="connsiteY91" fmla="*/ 210477 h 2101205"/>
                <a:gd name="connsiteX92" fmla="*/ 171236 w 2814694"/>
                <a:gd name="connsiteY92" fmla="*/ 210477 h 2101205"/>
                <a:gd name="connsiteX93" fmla="*/ 171236 w 2814694"/>
                <a:gd name="connsiteY93" fmla="*/ 167669 h 2101205"/>
                <a:gd name="connsiteX94" fmla="*/ 142697 w 2814694"/>
                <a:gd name="connsiteY94" fmla="*/ 167669 h 2101205"/>
                <a:gd name="connsiteX95" fmla="*/ 142697 w 2814694"/>
                <a:gd name="connsiteY95" fmla="*/ 153399 h 2101205"/>
                <a:gd name="connsiteX96" fmla="*/ 117725 w 2814694"/>
                <a:gd name="connsiteY96" fmla="*/ 153399 h 2101205"/>
                <a:gd name="connsiteX97" fmla="*/ 117725 w 2814694"/>
                <a:gd name="connsiteY97" fmla="*/ 110590 h 2101205"/>
                <a:gd name="connsiteX98" fmla="*/ 85618 w 2814694"/>
                <a:gd name="connsiteY98" fmla="*/ 110590 h 2101205"/>
                <a:gd name="connsiteX99" fmla="*/ 85618 w 2814694"/>
                <a:gd name="connsiteY99" fmla="*/ 92753 h 2101205"/>
                <a:gd name="connsiteX100" fmla="*/ 67781 w 2814694"/>
                <a:gd name="connsiteY100" fmla="*/ 92753 h 2101205"/>
                <a:gd name="connsiteX101" fmla="*/ 67781 w 2814694"/>
                <a:gd name="connsiteY101" fmla="*/ 28539 h 2101205"/>
                <a:gd name="connsiteX102" fmla="*/ 60646 w 2814694"/>
                <a:gd name="connsiteY102" fmla="*/ 28539 h 2101205"/>
                <a:gd name="connsiteX103" fmla="*/ 60646 w 2814694"/>
                <a:gd name="connsiteY103" fmla="*/ 0 h 2101205"/>
                <a:gd name="connsiteX104" fmla="*/ 0 w 2814694"/>
                <a:gd name="connsiteY104" fmla="*/ 0 h 2101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2814694" h="2101205">
                  <a:moveTo>
                    <a:pt x="2814695" y="2101206"/>
                  </a:moveTo>
                  <a:lnTo>
                    <a:pt x="2814695" y="2069097"/>
                  </a:lnTo>
                  <a:lnTo>
                    <a:pt x="2490054" y="2069097"/>
                  </a:lnTo>
                  <a:lnTo>
                    <a:pt x="2490054" y="2044132"/>
                  </a:lnTo>
                  <a:lnTo>
                    <a:pt x="2172557" y="2044132"/>
                  </a:lnTo>
                  <a:lnTo>
                    <a:pt x="2172557" y="2029863"/>
                  </a:lnTo>
                  <a:lnTo>
                    <a:pt x="2065534" y="2029863"/>
                  </a:lnTo>
                  <a:lnTo>
                    <a:pt x="2065534" y="2004889"/>
                  </a:lnTo>
                  <a:lnTo>
                    <a:pt x="2026291" y="2004889"/>
                  </a:lnTo>
                  <a:lnTo>
                    <a:pt x="2026291" y="1987048"/>
                  </a:lnTo>
                  <a:lnTo>
                    <a:pt x="1897866" y="1987048"/>
                  </a:lnTo>
                  <a:lnTo>
                    <a:pt x="1897866" y="1976352"/>
                  </a:lnTo>
                  <a:lnTo>
                    <a:pt x="1876463" y="1976352"/>
                  </a:lnTo>
                  <a:lnTo>
                    <a:pt x="1876463" y="1962074"/>
                  </a:lnTo>
                  <a:lnTo>
                    <a:pt x="1758734" y="1962074"/>
                  </a:lnTo>
                  <a:lnTo>
                    <a:pt x="1758734" y="1951377"/>
                  </a:lnTo>
                  <a:lnTo>
                    <a:pt x="1708795" y="1951377"/>
                  </a:lnTo>
                  <a:lnTo>
                    <a:pt x="1708795" y="1922840"/>
                  </a:lnTo>
                  <a:lnTo>
                    <a:pt x="1544688" y="1922840"/>
                  </a:lnTo>
                  <a:lnTo>
                    <a:pt x="1544688" y="1901428"/>
                  </a:lnTo>
                  <a:lnTo>
                    <a:pt x="1416263" y="1901428"/>
                  </a:lnTo>
                  <a:lnTo>
                    <a:pt x="1416263" y="1883597"/>
                  </a:lnTo>
                  <a:lnTo>
                    <a:pt x="1377020" y="1883597"/>
                  </a:lnTo>
                  <a:lnTo>
                    <a:pt x="1377020" y="1872891"/>
                  </a:lnTo>
                  <a:lnTo>
                    <a:pt x="1316374" y="1872891"/>
                  </a:lnTo>
                  <a:lnTo>
                    <a:pt x="1316374" y="1837220"/>
                  </a:lnTo>
                  <a:lnTo>
                    <a:pt x="1241460" y="1837220"/>
                  </a:lnTo>
                  <a:lnTo>
                    <a:pt x="1241460" y="1805111"/>
                  </a:lnTo>
                  <a:lnTo>
                    <a:pt x="1227192" y="1805111"/>
                  </a:lnTo>
                  <a:lnTo>
                    <a:pt x="1227192" y="1783709"/>
                  </a:lnTo>
                  <a:lnTo>
                    <a:pt x="1198655" y="1783709"/>
                  </a:lnTo>
                  <a:lnTo>
                    <a:pt x="1198655" y="1758734"/>
                  </a:lnTo>
                  <a:lnTo>
                    <a:pt x="1073791" y="1758734"/>
                  </a:lnTo>
                  <a:lnTo>
                    <a:pt x="1073791" y="1719491"/>
                  </a:lnTo>
                  <a:lnTo>
                    <a:pt x="938231" y="1719491"/>
                  </a:lnTo>
                  <a:lnTo>
                    <a:pt x="938231" y="1698088"/>
                  </a:lnTo>
                  <a:lnTo>
                    <a:pt x="909691" y="1698088"/>
                  </a:lnTo>
                  <a:lnTo>
                    <a:pt x="909691" y="1673114"/>
                  </a:lnTo>
                  <a:lnTo>
                    <a:pt x="874017" y="1673114"/>
                  </a:lnTo>
                  <a:lnTo>
                    <a:pt x="874017" y="1648149"/>
                  </a:lnTo>
                  <a:lnTo>
                    <a:pt x="802669" y="1648149"/>
                  </a:lnTo>
                  <a:lnTo>
                    <a:pt x="802669" y="1612468"/>
                  </a:lnTo>
                  <a:lnTo>
                    <a:pt x="763427" y="1612468"/>
                  </a:lnTo>
                  <a:lnTo>
                    <a:pt x="763427" y="1551823"/>
                  </a:lnTo>
                  <a:lnTo>
                    <a:pt x="734888" y="1551823"/>
                  </a:lnTo>
                  <a:lnTo>
                    <a:pt x="734888" y="1501883"/>
                  </a:lnTo>
                  <a:lnTo>
                    <a:pt x="720618" y="1501883"/>
                  </a:lnTo>
                  <a:lnTo>
                    <a:pt x="720618" y="1459078"/>
                  </a:lnTo>
                  <a:lnTo>
                    <a:pt x="702781" y="1459078"/>
                  </a:lnTo>
                  <a:lnTo>
                    <a:pt x="702781" y="1412700"/>
                  </a:lnTo>
                  <a:lnTo>
                    <a:pt x="692079" y="1412700"/>
                  </a:lnTo>
                  <a:lnTo>
                    <a:pt x="692079" y="1398422"/>
                  </a:lnTo>
                  <a:lnTo>
                    <a:pt x="606461" y="1398422"/>
                  </a:lnTo>
                  <a:lnTo>
                    <a:pt x="606461" y="1380592"/>
                  </a:lnTo>
                  <a:lnTo>
                    <a:pt x="556517" y="1380592"/>
                  </a:lnTo>
                  <a:lnTo>
                    <a:pt x="556517" y="1280703"/>
                  </a:lnTo>
                  <a:lnTo>
                    <a:pt x="545815" y="1280703"/>
                  </a:lnTo>
                  <a:lnTo>
                    <a:pt x="545815" y="1223620"/>
                  </a:lnTo>
                  <a:lnTo>
                    <a:pt x="527977" y="1223620"/>
                  </a:lnTo>
                  <a:lnTo>
                    <a:pt x="527977" y="1191520"/>
                  </a:lnTo>
                  <a:lnTo>
                    <a:pt x="513708" y="1191520"/>
                  </a:lnTo>
                  <a:lnTo>
                    <a:pt x="513708" y="1170108"/>
                  </a:lnTo>
                  <a:lnTo>
                    <a:pt x="478034" y="1170108"/>
                  </a:lnTo>
                  <a:lnTo>
                    <a:pt x="478034" y="1134437"/>
                  </a:lnTo>
                  <a:lnTo>
                    <a:pt x="456629" y="1134437"/>
                  </a:lnTo>
                  <a:lnTo>
                    <a:pt x="456629" y="1077363"/>
                  </a:lnTo>
                  <a:lnTo>
                    <a:pt x="417387" y="1077363"/>
                  </a:lnTo>
                  <a:lnTo>
                    <a:pt x="417387" y="1030986"/>
                  </a:lnTo>
                  <a:lnTo>
                    <a:pt x="399551" y="1030986"/>
                  </a:lnTo>
                  <a:lnTo>
                    <a:pt x="399551" y="988171"/>
                  </a:lnTo>
                  <a:lnTo>
                    <a:pt x="381713" y="988171"/>
                  </a:lnTo>
                  <a:lnTo>
                    <a:pt x="381713" y="913258"/>
                  </a:lnTo>
                  <a:lnTo>
                    <a:pt x="371011" y="913258"/>
                  </a:lnTo>
                  <a:lnTo>
                    <a:pt x="371011" y="820505"/>
                  </a:lnTo>
                  <a:lnTo>
                    <a:pt x="356742" y="820505"/>
                  </a:lnTo>
                  <a:lnTo>
                    <a:pt x="356742" y="727753"/>
                  </a:lnTo>
                  <a:lnTo>
                    <a:pt x="349607" y="727753"/>
                  </a:lnTo>
                  <a:lnTo>
                    <a:pt x="349607" y="695646"/>
                  </a:lnTo>
                  <a:lnTo>
                    <a:pt x="328202" y="695646"/>
                  </a:lnTo>
                  <a:lnTo>
                    <a:pt x="328202" y="652837"/>
                  </a:lnTo>
                  <a:lnTo>
                    <a:pt x="310365" y="652837"/>
                  </a:lnTo>
                  <a:lnTo>
                    <a:pt x="310365" y="620730"/>
                  </a:lnTo>
                  <a:lnTo>
                    <a:pt x="278259" y="620730"/>
                  </a:lnTo>
                  <a:lnTo>
                    <a:pt x="278259" y="602893"/>
                  </a:lnTo>
                  <a:lnTo>
                    <a:pt x="249719" y="602893"/>
                  </a:lnTo>
                  <a:lnTo>
                    <a:pt x="249719" y="581489"/>
                  </a:lnTo>
                  <a:lnTo>
                    <a:pt x="221180" y="581489"/>
                  </a:lnTo>
                  <a:lnTo>
                    <a:pt x="221180" y="549382"/>
                  </a:lnTo>
                  <a:lnTo>
                    <a:pt x="196208" y="549382"/>
                  </a:lnTo>
                  <a:lnTo>
                    <a:pt x="196208" y="335337"/>
                  </a:lnTo>
                  <a:lnTo>
                    <a:pt x="181938" y="335337"/>
                  </a:lnTo>
                  <a:lnTo>
                    <a:pt x="181938" y="210477"/>
                  </a:lnTo>
                  <a:lnTo>
                    <a:pt x="171236" y="210477"/>
                  </a:lnTo>
                  <a:lnTo>
                    <a:pt x="171236" y="167669"/>
                  </a:lnTo>
                  <a:lnTo>
                    <a:pt x="142697" y="167669"/>
                  </a:lnTo>
                  <a:lnTo>
                    <a:pt x="142697" y="153399"/>
                  </a:lnTo>
                  <a:lnTo>
                    <a:pt x="117725" y="153399"/>
                  </a:lnTo>
                  <a:lnTo>
                    <a:pt x="117725" y="110590"/>
                  </a:lnTo>
                  <a:lnTo>
                    <a:pt x="85618" y="110590"/>
                  </a:lnTo>
                  <a:lnTo>
                    <a:pt x="85618" y="92753"/>
                  </a:lnTo>
                  <a:lnTo>
                    <a:pt x="67781" y="92753"/>
                  </a:lnTo>
                  <a:lnTo>
                    <a:pt x="67781" y="28539"/>
                  </a:lnTo>
                  <a:lnTo>
                    <a:pt x="60646" y="28539"/>
                  </a:lnTo>
                  <a:lnTo>
                    <a:pt x="60646" y="0"/>
                  </a:lnTo>
                  <a:lnTo>
                    <a:pt x="0" y="0"/>
                  </a:lnTo>
                </a:path>
              </a:pathLst>
            </a:custGeom>
            <a:noFill/>
            <a:ln w="19050" cap="flat">
              <a:solidFill>
                <a:srgbClr val="00A1DE"/>
              </a:solidFill>
              <a:prstDash val="solid"/>
              <a:miter/>
            </a:ln>
          </p:spPr>
          <p:txBody>
            <a:bodyPr rtlCol="0" anchor="ctr"/>
            <a:lstStyle/>
            <a:p>
              <a:pPr rtl="0"/>
              <a:endParaRPr lang="en-GB" sz="1600" dirty="0"/>
            </a:p>
          </p:txBody>
        </p:sp>
        <p:sp>
          <p:nvSpPr>
            <p:cNvPr id="640" name="Freeform: Shape 639">
              <a:extLst>
                <a:ext uri="{FF2B5EF4-FFF2-40B4-BE49-F238E27FC236}">
                  <a16:creationId xmlns:a16="http://schemas.microsoft.com/office/drawing/2014/main" id="{BCE0907B-DD20-21B2-121D-DF191F10E29C}"/>
                </a:ext>
              </a:extLst>
            </p:cNvPr>
            <p:cNvSpPr/>
            <p:nvPr/>
          </p:nvSpPr>
          <p:spPr>
            <a:xfrm>
              <a:off x="4766485" y="251081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1" name="Freeform: Shape 640">
              <a:extLst>
                <a:ext uri="{FF2B5EF4-FFF2-40B4-BE49-F238E27FC236}">
                  <a16:creationId xmlns:a16="http://schemas.microsoft.com/office/drawing/2014/main" id="{A4421D9E-A993-58B4-2712-B74E3B8426DA}"/>
                </a:ext>
              </a:extLst>
            </p:cNvPr>
            <p:cNvSpPr/>
            <p:nvPr/>
          </p:nvSpPr>
          <p:spPr>
            <a:xfrm>
              <a:off x="4804585" y="256796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2" name="Freeform: Shape 641">
              <a:extLst>
                <a:ext uri="{FF2B5EF4-FFF2-40B4-BE49-F238E27FC236}">
                  <a16:creationId xmlns:a16="http://schemas.microsoft.com/office/drawing/2014/main" id="{BC6742C8-52D2-B6B9-16A4-B30D87BFB8A8}"/>
                </a:ext>
              </a:extLst>
            </p:cNvPr>
            <p:cNvSpPr/>
            <p:nvPr/>
          </p:nvSpPr>
          <p:spPr>
            <a:xfrm>
              <a:off x="4823635" y="260606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3" name="Freeform: Shape 642">
              <a:extLst>
                <a:ext uri="{FF2B5EF4-FFF2-40B4-BE49-F238E27FC236}">
                  <a16:creationId xmlns:a16="http://schemas.microsoft.com/office/drawing/2014/main" id="{03532FCC-76F4-A2DA-E273-F959AC65DA48}"/>
                </a:ext>
              </a:extLst>
            </p:cNvPr>
            <p:cNvSpPr/>
            <p:nvPr/>
          </p:nvSpPr>
          <p:spPr>
            <a:xfrm>
              <a:off x="4823635" y="264416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4" name="Freeform: Shape 643">
              <a:extLst>
                <a:ext uri="{FF2B5EF4-FFF2-40B4-BE49-F238E27FC236}">
                  <a16:creationId xmlns:a16="http://schemas.microsoft.com/office/drawing/2014/main" id="{45C6F622-FAB1-87C4-0901-1765C7DA5291}"/>
                </a:ext>
              </a:extLst>
            </p:cNvPr>
            <p:cNvSpPr/>
            <p:nvPr/>
          </p:nvSpPr>
          <p:spPr>
            <a:xfrm>
              <a:off x="4823635" y="2682269"/>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5" name="Freeform: Shape 644">
              <a:extLst>
                <a:ext uri="{FF2B5EF4-FFF2-40B4-BE49-F238E27FC236}">
                  <a16:creationId xmlns:a16="http://schemas.microsoft.com/office/drawing/2014/main" id="{5503E3B1-F99D-05A5-B629-FFEBE91C5735}"/>
                </a:ext>
              </a:extLst>
            </p:cNvPr>
            <p:cNvSpPr/>
            <p:nvPr/>
          </p:nvSpPr>
          <p:spPr>
            <a:xfrm>
              <a:off x="4842686" y="27013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6" name="Freeform: Shape 645">
              <a:extLst>
                <a:ext uri="{FF2B5EF4-FFF2-40B4-BE49-F238E27FC236}">
                  <a16:creationId xmlns:a16="http://schemas.microsoft.com/office/drawing/2014/main" id="{1EC6C6F4-EB2B-5068-0541-E46B8FAA3912}"/>
                </a:ext>
              </a:extLst>
            </p:cNvPr>
            <p:cNvSpPr/>
            <p:nvPr/>
          </p:nvSpPr>
          <p:spPr>
            <a:xfrm>
              <a:off x="4842686" y="27775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7" name="Freeform: Shape 646">
              <a:extLst>
                <a:ext uri="{FF2B5EF4-FFF2-40B4-BE49-F238E27FC236}">
                  <a16:creationId xmlns:a16="http://schemas.microsoft.com/office/drawing/2014/main" id="{E49EAAE0-09DC-763D-0535-1E14FA3B8B35}"/>
                </a:ext>
              </a:extLst>
            </p:cNvPr>
            <p:cNvSpPr/>
            <p:nvPr/>
          </p:nvSpPr>
          <p:spPr>
            <a:xfrm>
              <a:off x="4842686" y="28156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8" name="Freeform: Shape 647">
              <a:extLst>
                <a:ext uri="{FF2B5EF4-FFF2-40B4-BE49-F238E27FC236}">
                  <a16:creationId xmlns:a16="http://schemas.microsoft.com/office/drawing/2014/main" id="{053F40CD-7541-C721-10DC-F4178B1F90F7}"/>
                </a:ext>
              </a:extLst>
            </p:cNvPr>
            <p:cNvSpPr/>
            <p:nvPr/>
          </p:nvSpPr>
          <p:spPr>
            <a:xfrm>
              <a:off x="4842686" y="28918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49" name="Freeform: Shape 648">
              <a:extLst>
                <a:ext uri="{FF2B5EF4-FFF2-40B4-BE49-F238E27FC236}">
                  <a16:creationId xmlns:a16="http://schemas.microsoft.com/office/drawing/2014/main" id="{A7626982-056F-32BD-D87E-9FAE1E23D247}"/>
                </a:ext>
              </a:extLst>
            </p:cNvPr>
            <p:cNvSpPr/>
            <p:nvPr/>
          </p:nvSpPr>
          <p:spPr>
            <a:xfrm>
              <a:off x="4880786" y="29299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0" name="Freeform: Shape 649">
              <a:extLst>
                <a:ext uri="{FF2B5EF4-FFF2-40B4-BE49-F238E27FC236}">
                  <a16:creationId xmlns:a16="http://schemas.microsoft.com/office/drawing/2014/main" id="{71C33ADB-91E1-1D74-41A7-5890F606F56C}"/>
                </a:ext>
              </a:extLst>
            </p:cNvPr>
            <p:cNvSpPr/>
            <p:nvPr/>
          </p:nvSpPr>
          <p:spPr>
            <a:xfrm>
              <a:off x="5014137" y="3177571"/>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1" name="Freeform: Shape 650">
              <a:extLst>
                <a:ext uri="{FF2B5EF4-FFF2-40B4-BE49-F238E27FC236}">
                  <a16:creationId xmlns:a16="http://schemas.microsoft.com/office/drawing/2014/main" id="{E2226817-A04E-A502-2F62-0738033CC0C5}"/>
                </a:ext>
              </a:extLst>
            </p:cNvPr>
            <p:cNvSpPr/>
            <p:nvPr/>
          </p:nvSpPr>
          <p:spPr>
            <a:xfrm>
              <a:off x="5014137" y="3291872"/>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2" name="Freeform: Shape 651">
              <a:extLst>
                <a:ext uri="{FF2B5EF4-FFF2-40B4-BE49-F238E27FC236}">
                  <a16:creationId xmlns:a16="http://schemas.microsoft.com/office/drawing/2014/main" id="{F880CBE6-B5FE-93BD-FF12-C95280579D2A}"/>
                </a:ext>
              </a:extLst>
            </p:cNvPr>
            <p:cNvSpPr/>
            <p:nvPr/>
          </p:nvSpPr>
          <p:spPr>
            <a:xfrm>
              <a:off x="5033187" y="3329968"/>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3" name="Freeform: Shape 652">
              <a:extLst>
                <a:ext uri="{FF2B5EF4-FFF2-40B4-BE49-F238E27FC236}">
                  <a16:creationId xmlns:a16="http://schemas.microsoft.com/office/drawing/2014/main" id="{6A1AD9EF-4D3D-62D7-FA5C-579B83C086BF}"/>
                </a:ext>
              </a:extLst>
            </p:cNvPr>
            <p:cNvSpPr/>
            <p:nvPr/>
          </p:nvSpPr>
          <p:spPr>
            <a:xfrm>
              <a:off x="5052237" y="338712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4" name="Freeform: Shape 653">
              <a:extLst>
                <a:ext uri="{FF2B5EF4-FFF2-40B4-BE49-F238E27FC236}">
                  <a16:creationId xmlns:a16="http://schemas.microsoft.com/office/drawing/2014/main" id="{77DACD05-9E64-FE9C-58C5-0EA32D1995AF}"/>
                </a:ext>
              </a:extLst>
            </p:cNvPr>
            <p:cNvSpPr/>
            <p:nvPr/>
          </p:nvSpPr>
          <p:spPr>
            <a:xfrm>
              <a:off x="5090337" y="34633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5" name="Freeform: Shape 654">
              <a:extLst>
                <a:ext uri="{FF2B5EF4-FFF2-40B4-BE49-F238E27FC236}">
                  <a16:creationId xmlns:a16="http://schemas.microsoft.com/office/drawing/2014/main" id="{C737C3F8-E8ED-29A0-83D2-BD0EF52585A7}"/>
                </a:ext>
              </a:extLst>
            </p:cNvPr>
            <p:cNvSpPr/>
            <p:nvPr/>
          </p:nvSpPr>
          <p:spPr>
            <a:xfrm>
              <a:off x="5090337" y="352047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6" name="Freeform: Shape 655">
              <a:extLst>
                <a:ext uri="{FF2B5EF4-FFF2-40B4-BE49-F238E27FC236}">
                  <a16:creationId xmlns:a16="http://schemas.microsoft.com/office/drawing/2014/main" id="{472EA58E-5D6A-2306-4ABF-BC6ED986048B}"/>
                </a:ext>
              </a:extLst>
            </p:cNvPr>
            <p:cNvSpPr/>
            <p:nvPr/>
          </p:nvSpPr>
          <p:spPr>
            <a:xfrm>
              <a:off x="5128437" y="355857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7" name="Freeform: Shape 656">
              <a:extLst>
                <a:ext uri="{FF2B5EF4-FFF2-40B4-BE49-F238E27FC236}">
                  <a16:creationId xmlns:a16="http://schemas.microsoft.com/office/drawing/2014/main" id="{A0E4C5C5-20ED-170E-7CA2-0C3F5F057472}"/>
                </a:ext>
              </a:extLst>
            </p:cNvPr>
            <p:cNvSpPr/>
            <p:nvPr/>
          </p:nvSpPr>
          <p:spPr>
            <a:xfrm>
              <a:off x="5185588" y="359667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8" name="Freeform: Shape 657">
              <a:extLst>
                <a:ext uri="{FF2B5EF4-FFF2-40B4-BE49-F238E27FC236}">
                  <a16:creationId xmlns:a16="http://schemas.microsoft.com/office/drawing/2014/main" id="{B2581ABA-C22D-8EA3-3D5D-EED205551497}"/>
                </a:ext>
              </a:extLst>
            </p:cNvPr>
            <p:cNvSpPr/>
            <p:nvPr/>
          </p:nvSpPr>
          <p:spPr>
            <a:xfrm>
              <a:off x="5204638" y="36538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59" name="Freeform: Shape 658">
              <a:extLst>
                <a:ext uri="{FF2B5EF4-FFF2-40B4-BE49-F238E27FC236}">
                  <a16:creationId xmlns:a16="http://schemas.microsoft.com/office/drawing/2014/main" id="{CE22AA2D-85E2-DF8C-582F-5A757AA9CB0D}"/>
                </a:ext>
              </a:extLst>
            </p:cNvPr>
            <p:cNvSpPr/>
            <p:nvPr/>
          </p:nvSpPr>
          <p:spPr>
            <a:xfrm>
              <a:off x="5204638" y="36919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0" name="Freeform: Shape 659">
              <a:extLst>
                <a:ext uri="{FF2B5EF4-FFF2-40B4-BE49-F238E27FC236}">
                  <a16:creationId xmlns:a16="http://schemas.microsoft.com/office/drawing/2014/main" id="{4B24F1DA-5CF6-96C0-19D4-2CAE2FA1D326}"/>
                </a:ext>
              </a:extLst>
            </p:cNvPr>
            <p:cNvSpPr/>
            <p:nvPr/>
          </p:nvSpPr>
          <p:spPr>
            <a:xfrm>
              <a:off x="5204638" y="37300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1" name="Freeform: Shape 660">
              <a:extLst>
                <a:ext uri="{FF2B5EF4-FFF2-40B4-BE49-F238E27FC236}">
                  <a16:creationId xmlns:a16="http://schemas.microsoft.com/office/drawing/2014/main" id="{F9253FC1-95AC-E394-6CB9-FBC9F8D8A1A8}"/>
                </a:ext>
              </a:extLst>
            </p:cNvPr>
            <p:cNvSpPr/>
            <p:nvPr/>
          </p:nvSpPr>
          <p:spPr>
            <a:xfrm>
              <a:off x="5204638" y="37681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2" name="Freeform: Shape 661">
              <a:extLst>
                <a:ext uri="{FF2B5EF4-FFF2-40B4-BE49-F238E27FC236}">
                  <a16:creationId xmlns:a16="http://schemas.microsoft.com/office/drawing/2014/main" id="{7AD9FA11-BB96-71E1-6807-D51833245894}"/>
                </a:ext>
              </a:extLst>
            </p:cNvPr>
            <p:cNvSpPr/>
            <p:nvPr/>
          </p:nvSpPr>
          <p:spPr>
            <a:xfrm>
              <a:off x="5316838" y="37321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3" name="Freeform: Shape 662">
              <a:extLst>
                <a:ext uri="{FF2B5EF4-FFF2-40B4-BE49-F238E27FC236}">
                  <a16:creationId xmlns:a16="http://schemas.microsoft.com/office/drawing/2014/main" id="{7B570F63-DC25-9824-5C6F-1D2BDF554BB6}"/>
                </a:ext>
              </a:extLst>
            </p:cNvPr>
            <p:cNvSpPr/>
            <p:nvPr/>
          </p:nvSpPr>
          <p:spPr>
            <a:xfrm>
              <a:off x="5431138" y="39607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4" name="Freeform: Shape 663">
              <a:extLst>
                <a:ext uri="{FF2B5EF4-FFF2-40B4-BE49-F238E27FC236}">
                  <a16:creationId xmlns:a16="http://schemas.microsoft.com/office/drawing/2014/main" id="{3BA4C245-11C8-2D14-5EC6-C3D032211223}"/>
                </a:ext>
              </a:extLst>
            </p:cNvPr>
            <p:cNvSpPr/>
            <p:nvPr/>
          </p:nvSpPr>
          <p:spPr>
            <a:xfrm>
              <a:off x="5469239" y="39607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5" name="Freeform: Shape 664">
              <a:extLst>
                <a:ext uri="{FF2B5EF4-FFF2-40B4-BE49-F238E27FC236}">
                  <a16:creationId xmlns:a16="http://schemas.microsoft.com/office/drawing/2014/main" id="{57BAE522-8FA5-43A8-0958-137DE133F2B5}"/>
                </a:ext>
              </a:extLst>
            </p:cNvPr>
            <p:cNvSpPr/>
            <p:nvPr/>
          </p:nvSpPr>
          <p:spPr>
            <a:xfrm>
              <a:off x="5488289" y="39988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6" name="Freeform: Shape 665">
              <a:extLst>
                <a:ext uri="{FF2B5EF4-FFF2-40B4-BE49-F238E27FC236}">
                  <a16:creationId xmlns:a16="http://schemas.microsoft.com/office/drawing/2014/main" id="{500EEDE2-CC35-6CD6-C9DC-39E1CF544738}"/>
                </a:ext>
              </a:extLst>
            </p:cNvPr>
            <p:cNvSpPr/>
            <p:nvPr/>
          </p:nvSpPr>
          <p:spPr>
            <a:xfrm>
              <a:off x="5526389" y="39988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7" name="Freeform: Shape 666">
              <a:extLst>
                <a:ext uri="{FF2B5EF4-FFF2-40B4-BE49-F238E27FC236}">
                  <a16:creationId xmlns:a16="http://schemas.microsoft.com/office/drawing/2014/main" id="{B40F74CE-FF74-3E26-FDA1-239E26AF86A7}"/>
                </a:ext>
              </a:extLst>
            </p:cNvPr>
            <p:cNvSpPr/>
            <p:nvPr/>
          </p:nvSpPr>
          <p:spPr>
            <a:xfrm>
              <a:off x="5716895" y="4075023"/>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8" name="Freeform: Shape 667">
              <a:extLst>
                <a:ext uri="{FF2B5EF4-FFF2-40B4-BE49-F238E27FC236}">
                  <a16:creationId xmlns:a16="http://schemas.microsoft.com/office/drawing/2014/main" id="{4E7F8D39-04CC-FE28-4954-D6ABF192C03B}"/>
                </a:ext>
              </a:extLst>
            </p:cNvPr>
            <p:cNvSpPr/>
            <p:nvPr/>
          </p:nvSpPr>
          <p:spPr>
            <a:xfrm>
              <a:off x="5850245" y="4113123"/>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69" name="Freeform: Shape 668">
              <a:extLst>
                <a:ext uri="{FF2B5EF4-FFF2-40B4-BE49-F238E27FC236}">
                  <a16:creationId xmlns:a16="http://schemas.microsoft.com/office/drawing/2014/main" id="{3FFAF974-2D9F-BD40-0DDA-5E03D853BB3C}"/>
                </a:ext>
              </a:extLst>
            </p:cNvPr>
            <p:cNvSpPr/>
            <p:nvPr/>
          </p:nvSpPr>
          <p:spPr>
            <a:xfrm>
              <a:off x="5926445" y="41893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70" name="Freeform: Shape 669">
              <a:extLst>
                <a:ext uri="{FF2B5EF4-FFF2-40B4-BE49-F238E27FC236}">
                  <a16:creationId xmlns:a16="http://schemas.microsoft.com/office/drawing/2014/main" id="{098FAA1F-FAEE-2CC4-46B5-346D41E1494E}"/>
                </a:ext>
              </a:extLst>
            </p:cNvPr>
            <p:cNvSpPr/>
            <p:nvPr/>
          </p:nvSpPr>
          <p:spPr>
            <a:xfrm>
              <a:off x="6193145" y="42464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rgbClr val="00A1DE"/>
              </a:solidFill>
              <a:prstDash val="solid"/>
              <a:miter/>
            </a:ln>
          </p:spPr>
          <p:txBody>
            <a:bodyPr rtlCol="0" anchor="ctr"/>
            <a:lstStyle/>
            <a:p>
              <a:pPr rtl="0"/>
              <a:endParaRPr lang="en-GB" sz="1600"/>
            </a:p>
          </p:txBody>
        </p:sp>
        <p:sp>
          <p:nvSpPr>
            <p:cNvPr id="671" name="Freeform: Shape 670">
              <a:extLst>
                <a:ext uri="{FF2B5EF4-FFF2-40B4-BE49-F238E27FC236}">
                  <a16:creationId xmlns:a16="http://schemas.microsoft.com/office/drawing/2014/main" id="{CB2C3895-6F2C-6550-AF33-A41A11BE38C4}"/>
                </a:ext>
              </a:extLst>
            </p:cNvPr>
            <p:cNvSpPr/>
            <p:nvPr/>
          </p:nvSpPr>
          <p:spPr>
            <a:xfrm>
              <a:off x="6783695" y="43798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rgbClr val="00A1DE"/>
              </a:solidFill>
              <a:prstDash val="solid"/>
              <a:miter/>
            </a:ln>
          </p:spPr>
          <p:txBody>
            <a:bodyPr rtlCol="0" anchor="ctr"/>
            <a:lstStyle/>
            <a:p>
              <a:pPr rtl="0"/>
              <a:endParaRPr lang="en-GB" sz="1600"/>
            </a:p>
          </p:txBody>
        </p:sp>
      </p:grpSp>
      <p:grpSp>
        <p:nvGrpSpPr>
          <p:cNvPr id="672" name="Group 671">
            <a:extLst>
              <a:ext uri="{FF2B5EF4-FFF2-40B4-BE49-F238E27FC236}">
                <a16:creationId xmlns:a16="http://schemas.microsoft.com/office/drawing/2014/main" id="{D7597D54-2D6A-DCCB-BD1D-71F2018EA26E}"/>
              </a:ext>
            </a:extLst>
          </p:cNvPr>
          <p:cNvGrpSpPr/>
          <p:nvPr/>
        </p:nvGrpSpPr>
        <p:grpSpPr>
          <a:xfrm>
            <a:off x="7509331" y="3180907"/>
            <a:ext cx="4305867" cy="2125617"/>
            <a:chOff x="3946820" y="2362200"/>
            <a:chExt cx="4305867" cy="2125617"/>
          </a:xfrm>
        </p:grpSpPr>
        <p:sp>
          <p:nvSpPr>
            <p:cNvPr id="673" name="Freeform: Shape 672">
              <a:extLst>
                <a:ext uri="{FF2B5EF4-FFF2-40B4-BE49-F238E27FC236}">
                  <a16:creationId xmlns:a16="http://schemas.microsoft.com/office/drawing/2014/main" id="{A4451D4F-7EE5-67CA-C3D7-AD3BAF29400F}"/>
                </a:ext>
              </a:extLst>
            </p:cNvPr>
            <p:cNvSpPr/>
            <p:nvPr/>
          </p:nvSpPr>
          <p:spPr>
            <a:xfrm>
              <a:off x="3946820" y="2415149"/>
              <a:ext cx="4305867" cy="2072668"/>
            </a:xfrm>
            <a:custGeom>
              <a:avLst/>
              <a:gdLst>
                <a:gd name="connsiteX0" fmla="*/ 4305868 w 4305867"/>
                <a:gd name="connsiteY0" fmla="*/ 2072668 h 2072668"/>
                <a:gd name="connsiteX1" fmla="*/ 4148905 w 4305867"/>
                <a:gd name="connsiteY1" fmla="*/ 2072668 h 2072668"/>
                <a:gd name="connsiteX2" fmla="*/ 4148905 w 4305867"/>
                <a:gd name="connsiteY2" fmla="*/ 2047694 h 2072668"/>
                <a:gd name="connsiteX3" fmla="*/ 2136883 w 4305867"/>
                <a:gd name="connsiteY3" fmla="*/ 2047694 h 2072668"/>
                <a:gd name="connsiteX4" fmla="*/ 2136883 w 4305867"/>
                <a:gd name="connsiteY4" fmla="*/ 2026291 h 2072668"/>
                <a:gd name="connsiteX5" fmla="*/ 1858619 w 4305867"/>
                <a:gd name="connsiteY5" fmla="*/ 2026291 h 2072668"/>
                <a:gd name="connsiteX6" fmla="*/ 1858619 w 4305867"/>
                <a:gd name="connsiteY6" fmla="*/ 2012023 h 2072668"/>
                <a:gd name="connsiteX7" fmla="*/ 1712363 w 4305867"/>
                <a:gd name="connsiteY7" fmla="*/ 2012023 h 2072668"/>
                <a:gd name="connsiteX8" fmla="*/ 1712363 w 4305867"/>
                <a:gd name="connsiteY8" fmla="*/ 1997754 h 2072668"/>
                <a:gd name="connsiteX9" fmla="*/ 1441234 w 4305867"/>
                <a:gd name="connsiteY9" fmla="*/ 1997754 h 2072668"/>
                <a:gd name="connsiteX10" fmla="*/ 1441234 w 4305867"/>
                <a:gd name="connsiteY10" fmla="*/ 1976351 h 2072668"/>
                <a:gd name="connsiteX11" fmla="*/ 1398428 w 4305867"/>
                <a:gd name="connsiteY11" fmla="*/ 1976351 h 2072668"/>
                <a:gd name="connsiteX12" fmla="*/ 1398428 w 4305867"/>
                <a:gd name="connsiteY12" fmla="*/ 1962083 h 2072668"/>
                <a:gd name="connsiteX13" fmla="*/ 1177248 w 4305867"/>
                <a:gd name="connsiteY13" fmla="*/ 1962083 h 2072668"/>
                <a:gd name="connsiteX14" fmla="*/ 1177248 w 4305867"/>
                <a:gd name="connsiteY14" fmla="*/ 1947805 h 2072668"/>
                <a:gd name="connsiteX15" fmla="*/ 1127299 w 4305867"/>
                <a:gd name="connsiteY15" fmla="*/ 1947805 h 2072668"/>
                <a:gd name="connsiteX16" fmla="*/ 1127299 w 4305867"/>
                <a:gd name="connsiteY16" fmla="*/ 1929974 h 2072668"/>
                <a:gd name="connsiteX17" fmla="*/ 1084494 w 4305867"/>
                <a:gd name="connsiteY17" fmla="*/ 1929974 h 2072668"/>
                <a:gd name="connsiteX18" fmla="*/ 1084494 w 4305867"/>
                <a:gd name="connsiteY18" fmla="*/ 1908572 h 2072668"/>
                <a:gd name="connsiteX19" fmla="*/ 1055957 w 4305867"/>
                <a:gd name="connsiteY19" fmla="*/ 1908572 h 2072668"/>
                <a:gd name="connsiteX20" fmla="*/ 1055957 w 4305867"/>
                <a:gd name="connsiteY20" fmla="*/ 1869329 h 2072668"/>
                <a:gd name="connsiteX21" fmla="*/ 966774 w 4305867"/>
                <a:gd name="connsiteY21" fmla="*/ 1869329 h 2072668"/>
                <a:gd name="connsiteX22" fmla="*/ 966774 w 4305867"/>
                <a:gd name="connsiteY22" fmla="*/ 1851488 h 2072668"/>
                <a:gd name="connsiteX23" fmla="*/ 927527 w 4305867"/>
                <a:gd name="connsiteY23" fmla="*/ 1851488 h 2072668"/>
                <a:gd name="connsiteX24" fmla="*/ 927527 w 4305867"/>
                <a:gd name="connsiteY24" fmla="*/ 1833648 h 2072668"/>
                <a:gd name="connsiteX25" fmla="*/ 870450 w 4305867"/>
                <a:gd name="connsiteY25" fmla="*/ 1833648 h 2072668"/>
                <a:gd name="connsiteX26" fmla="*/ 870450 w 4305867"/>
                <a:gd name="connsiteY26" fmla="*/ 1783708 h 2072668"/>
                <a:gd name="connsiteX27" fmla="*/ 856180 w 4305867"/>
                <a:gd name="connsiteY27" fmla="*/ 1783708 h 2072668"/>
                <a:gd name="connsiteX28" fmla="*/ 856180 w 4305867"/>
                <a:gd name="connsiteY28" fmla="*/ 1755171 h 2072668"/>
                <a:gd name="connsiteX29" fmla="*/ 756293 w 4305867"/>
                <a:gd name="connsiteY29" fmla="*/ 1755171 h 2072668"/>
                <a:gd name="connsiteX30" fmla="*/ 756293 w 4305867"/>
                <a:gd name="connsiteY30" fmla="*/ 1733769 h 2072668"/>
                <a:gd name="connsiteX31" fmla="*/ 745590 w 4305867"/>
                <a:gd name="connsiteY31" fmla="*/ 1733769 h 2072668"/>
                <a:gd name="connsiteX32" fmla="*/ 745590 w 4305867"/>
                <a:gd name="connsiteY32" fmla="*/ 1719491 h 2072668"/>
                <a:gd name="connsiteX33" fmla="*/ 706347 w 4305867"/>
                <a:gd name="connsiteY33" fmla="*/ 1719491 h 2072668"/>
                <a:gd name="connsiteX34" fmla="*/ 706347 w 4305867"/>
                <a:gd name="connsiteY34" fmla="*/ 1708794 h 2072668"/>
                <a:gd name="connsiteX35" fmla="*/ 692078 w 4305867"/>
                <a:gd name="connsiteY35" fmla="*/ 1708794 h 2072668"/>
                <a:gd name="connsiteX36" fmla="*/ 692078 w 4305867"/>
                <a:gd name="connsiteY36" fmla="*/ 1648149 h 2072668"/>
                <a:gd name="connsiteX37" fmla="*/ 670673 w 4305867"/>
                <a:gd name="connsiteY37" fmla="*/ 1648149 h 2072668"/>
                <a:gd name="connsiteX38" fmla="*/ 670673 w 4305867"/>
                <a:gd name="connsiteY38" fmla="*/ 1619612 h 2072668"/>
                <a:gd name="connsiteX39" fmla="*/ 613595 w 4305867"/>
                <a:gd name="connsiteY39" fmla="*/ 1619612 h 2072668"/>
                <a:gd name="connsiteX40" fmla="*/ 613595 w 4305867"/>
                <a:gd name="connsiteY40" fmla="*/ 1573234 h 2072668"/>
                <a:gd name="connsiteX41" fmla="*/ 577921 w 4305867"/>
                <a:gd name="connsiteY41" fmla="*/ 1573234 h 2072668"/>
                <a:gd name="connsiteX42" fmla="*/ 577921 w 4305867"/>
                <a:gd name="connsiteY42" fmla="*/ 1519723 h 2072668"/>
                <a:gd name="connsiteX43" fmla="*/ 545814 w 4305867"/>
                <a:gd name="connsiteY43" fmla="*/ 1519723 h 2072668"/>
                <a:gd name="connsiteX44" fmla="*/ 545814 w 4305867"/>
                <a:gd name="connsiteY44" fmla="*/ 1484042 h 2072668"/>
                <a:gd name="connsiteX45" fmla="*/ 535113 w 4305867"/>
                <a:gd name="connsiteY45" fmla="*/ 1484042 h 2072668"/>
                <a:gd name="connsiteX46" fmla="*/ 535113 w 4305867"/>
                <a:gd name="connsiteY46" fmla="*/ 1455505 h 2072668"/>
                <a:gd name="connsiteX47" fmla="*/ 517274 w 4305867"/>
                <a:gd name="connsiteY47" fmla="*/ 1455505 h 2072668"/>
                <a:gd name="connsiteX48" fmla="*/ 517274 w 4305867"/>
                <a:gd name="connsiteY48" fmla="*/ 1430531 h 2072668"/>
                <a:gd name="connsiteX49" fmla="*/ 485168 w 4305867"/>
                <a:gd name="connsiteY49" fmla="*/ 1430531 h 2072668"/>
                <a:gd name="connsiteX50" fmla="*/ 485168 w 4305867"/>
                <a:gd name="connsiteY50" fmla="*/ 1384154 h 2072668"/>
                <a:gd name="connsiteX51" fmla="*/ 463765 w 4305867"/>
                <a:gd name="connsiteY51" fmla="*/ 1384154 h 2072668"/>
                <a:gd name="connsiteX52" fmla="*/ 463765 w 4305867"/>
                <a:gd name="connsiteY52" fmla="*/ 1341348 h 2072668"/>
                <a:gd name="connsiteX53" fmla="*/ 395984 w 4305867"/>
                <a:gd name="connsiteY53" fmla="*/ 1341348 h 2072668"/>
                <a:gd name="connsiteX54" fmla="*/ 395984 w 4305867"/>
                <a:gd name="connsiteY54" fmla="*/ 1291409 h 2072668"/>
                <a:gd name="connsiteX55" fmla="*/ 388849 w 4305867"/>
                <a:gd name="connsiteY55" fmla="*/ 1291409 h 2072668"/>
                <a:gd name="connsiteX56" fmla="*/ 388849 w 4305867"/>
                <a:gd name="connsiteY56" fmla="*/ 1252166 h 2072668"/>
                <a:gd name="connsiteX57" fmla="*/ 363876 w 4305867"/>
                <a:gd name="connsiteY57" fmla="*/ 1252166 h 2072668"/>
                <a:gd name="connsiteX58" fmla="*/ 363876 w 4305867"/>
                <a:gd name="connsiteY58" fmla="*/ 1152277 h 2072668"/>
                <a:gd name="connsiteX59" fmla="*/ 338904 w 4305867"/>
                <a:gd name="connsiteY59" fmla="*/ 1152277 h 2072668"/>
                <a:gd name="connsiteX60" fmla="*/ 338904 w 4305867"/>
                <a:gd name="connsiteY60" fmla="*/ 838343 h 2072668"/>
                <a:gd name="connsiteX61" fmla="*/ 349606 w 4305867"/>
                <a:gd name="connsiteY61" fmla="*/ 838343 h 2072668"/>
                <a:gd name="connsiteX62" fmla="*/ 349606 w 4305867"/>
                <a:gd name="connsiteY62" fmla="*/ 756292 h 2072668"/>
                <a:gd name="connsiteX63" fmla="*/ 328203 w 4305867"/>
                <a:gd name="connsiteY63" fmla="*/ 756292 h 2072668"/>
                <a:gd name="connsiteX64" fmla="*/ 328203 w 4305867"/>
                <a:gd name="connsiteY64" fmla="*/ 702781 h 2072668"/>
                <a:gd name="connsiteX65" fmla="*/ 324635 w 4305867"/>
                <a:gd name="connsiteY65" fmla="*/ 702781 h 2072668"/>
                <a:gd name="connsiteX66" fmla="*/ 324635 w 4305867"/>
                <a:gd name="connsiteY66" fmla="*/ 659972 h 2072668"/>
                <a:gd name="connsiteX67" fmla="*/ 292528 w 4305867"/>
                <a:gd name="connsiteY67" fmla="*/ 659972 h 2072668"/>
                <a:gd name="connsiteX68" fmla="*/ 292528 w 4305867"/>
                <a:gd name="connsiteY68" fmla="*/ 606461 h 2072668"/>
                <a:gd name="connsiteX69" fmla="*/ 263989 w 4305867"/>
                <a:gd name="connsiteY69" fmla="*/ 606461 h 2072668"/>
                <a:gd name="connsiteX70" fmla="*/ 263989 w 4305867"/>
                <a:gd name="connsiteY70" fmla="*/ 581488 h 2072668"/>
                <a:gd name="connsiteX71" fmla="*/ 217613 w 4305867"/>
                <a:gd name="connsiteY71" fmla="*/ 581488 h 2072668"/>
                <a:gd name="connsiteX72" fmla="*/ 217613 w 4305867"/>
                <a:gd name="connsiteY72" fmla="*/ 556517 h 2072668"/>
                <a:gd name="connsiteX73" fmla="*/ 203343 w 4305867"/>
                <a:gd name="connsiteY73" fmla="*/ 556517 h 2072668"/>
                <a:gd name="connsiteX74" fmla="*/ 203343 w 4305867"/>
                <a:gd name="connsiteY74" fmla="*/ 513708 h 2072668"/>
                <a:gd name="connsiteX75" fmla="*/ 196208 w 4305867"/>
                <a:gd name="connsiteY75" fmla="*/ 513708 h 2072668"/>
                <a:gd name="connsiteX76" fmla="*/ 196208 w 4305867"/>
                <a:gd name="connsiteY76" fmla="*/ 274691 h 2072668"/>
                <a:gd name="connsiteX77" fmla="*/ 178371 w 4305867"/>
                <a:gd name="connsiteY77" fmla="*/ 274691 h 2072668"/>
                <a:gd name="connsiteX78" fmla="*/ 178371 w 4305867"/>
                <a:gd name="connsiteY78" fmla="*/ 149832 h 2072668"/>
                <a:gd name="connsiteX79" fmla="*/ 160534 w 4305867"/>
                <a:gd name="connsiteY79" fmla="*/ 149832 h 2072668"/>
                <a:gd name="connsiteX80" fmla="*/ 160534 w 4305867"/>
                <a:gd name="connsiteY80" fmla="*/ 74916 h 2072668"/>
                <a:gd name="connsiteX81" fmla="*/ 135562 w 4305867"/>
                <a:gd name="connsiteY81" fmla="*/ 74916 h 2072668"/>
                <a:gd name="connsiteX82" fmla="*/ 135562 w 4305867"/>
                <a:gd name="connsiteY82" fmla="*/ 53511 h 2072668"/>
                <a:gd name="connsiteX83" fmla="*/ 117725 w 4305867"/>
                <a:gd name="connsiteY83" fmla="*/ 53511 h 2072668"/>
                <a:gd name="connsiteX84" fmla="*/ 117725 w 4305867"/>
                <a:gd name="connsiteY84" fmla="*/ 28539 h 2072668"/>
                <a:gd name="connsiteX85" fmla="*/ 64214 w 4305867"/>
                <a:gd name="connsiteY85" fmla="*/ 28539 h 2072668"/>
                <a:gd name="connsiteX86" fmla="*/ 64214 w 4305867"/>
                <a:gd name="connsiteY86" fmla="*/ 17837 h 2072668"/>
                <a:gd name="connsiteX87" fmla="*/ 49945 w 4305867"/>
                <a:gd name="connsiteY87" fmla="*/ 17837 h 2072668"/>
                <a:gd name="connsiteX88" fmla="*/ 49945 w 4305867"/>
                <a:gd name="connsiteY88" fmla="*/ 0 h 2072668"/>
                <a:gd name="connsiteX89" fmla="*/ 0 w 4305867"/>
                <a:gd name="connsiteY89" fmla="*/ 0 h 2072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305867" h="2072668">
                  <a:moveTo>
                    <a:pt x="4305868" y="2072668"/>
                  </a:moveTo>
                  <a:lnTo>
                    <a:pt x="4148905" y="2072668"/>
                  </a:lnTo>
                  <a:lnTo>
                    <a:pt x="4148905" y="2047694"/>
                  </a:lnTo>
                  <a:lnTo>
                    <a:pt x="2136883" y="2047694"/>
                  </a:lnTo>
                  <a:lnTo>
                    <a:pt x="2136883" y="2026291"/>
                  </a:lnTo>
                  <a:lnTo>
                    <a:pt x="1858619" y="2026291"/>
                  </a:lnTo>
                  <a:lnTo>
                    <a:pt x="1858619" y="2012023"/>
                  </a:lnTo>
                  <a:lnTo>
                    <a:pt x="1712363" y="2012023"/>
                  </a:lnTo>
                  <a:lnTo>
                    <a:pt x="1712363" y="1997754"/>
                  </a:lnTo>
                  <a:lnTo>
                    <a:pt x="1441234" y="1997754"/>
                  </a:lnTo>
                  <a:lnTo>
                    <a:pt x="1441234" y="1976351"/>
                  </a:lnTo>
                  <a:lnTo>
                    <a:pt x="1398428" y="1976351"/>
                  </a:lnTo>
                  <a:lnTo>
                    <a:pt x="1398428" y="1962083"/>
                  </a:lnTo>
                  <a:lnTo>
                    <a:pt x="1177248" y="1962083"/>
                  </a:lnTo>
                  <a:lnTo>
                    <a:pt x="1177248" y="1947805"/>
                  </a:lnTo>
                  <a:lnTo>
                    <a:pt x="1127299" y="1947805"/>
                  </a:lnTo>
                  <a:lnTo>
                    <a:pt x="1127299" y="1929974"/>
                  </a:lnTo>
                  <a:lnTo>
                    <a:pt x="1084494" y="1929974"/>
                  </a:lnTo>
                  <a:lnTo>
                    <a:pt x="1084494" y="1908572"/>
                  </a:lnTo>
                  <a:lnTo>
                    <a:pt x="1055957" y="1908572"/>
                  </a:lnTo>
                  <a:lnTo>
                    <a:pt x="1055957" y="1869329"/>
                  </a:lnTo>
                  <a:lnTo>
                    <a:pt x="966774" y="1869329"/>
                  </a:lnTo>
                  <a:lnTo>
                    <a:pt x="966774" y="1851488"/>
                  </a:lnTo>
                  <a:lnTo>
                    <a:pt x="927527" y="1851488"/>
                  </a:lnTo>
                  <a:lnTo>
                    <a:pt x="927527" y="1833648"/>
                  </a:lnTo>
                  <a:lnTo>
                    <a:pt x="870450" y="1833648"/>
                  </a:lnTo>
                  <a:lnTo>
                    <a:pt x="870450" y="1783708"/>
                  </a:lnTo>
                  <a:lnTo>
                    <a:pt x="856180" y="1783708"/>
                  </a:lnTo>
                  <a:lnTo>
                    <a:pt x="856180" y="1755171"/>
                  </a:lnTo>
                  <a:lnTo>
                    <a:pt x="756293" y="1755171"/>
                  </a:lnTo>
                  <a:lnTo>
                    <a:pt x="756293" y="1733769"/>
                  </a:lnTo>
                  <a:lnTo>
                    <a:pt x="745590" y="1733769"/>
                  </a:lnTo>
                  <a:lnTo>
                    <a:pt x="745590" y="1719491"/>
                  </a:lnTo>
                  <a:lnTo>
                    <a:pt x="706347" y="1719491"/>
                  </a:lnTo>
                  <a:lnTo>
                    <a:pt x="706347" y="1708794"/>
                  </a:lnTo>
                  <a:lnTo>
                    <a:pt x="692078" y="1708794"/>
                  </a:lnTo>
                  <a:lnTo>
                    <a:pt x="692078" y="1648149"/>
                  </a:lnTo>
                  <a:lnTo>
                    <a:pt x="670673" y="1648149"/>
                  </a:lnTo>
                  <a:lnTo>
                    <a:pt x="670673" y="1619612"/>
                  </a:lnTo>
                  <a:lnTo>
                    <a:pt x="613595" y="1619612"/>
                  </a:lnTo>
                  <a:lnTo>
                    <a:pt x="613595" y="1573234"/>
                  </a:lnTo>
                  <a:lnTo>
                    <a:pt x="577921" y="1573234"/>
                  </a:lnTo>
                  <a:lnTo>
                    <a:pt x="577921" y="1519723"/>
                  </a:lnTo>
                  <a:lnTo>
                    <a:pt x="545814" y="1519723"/>
                  </a:lnTo>
                  <a:lnTo>
                    <a:pt x="545814" y="1484042"/>
                  </a:lnTo>
                  <a:lnTo>
                    <a:pt x="535113" y="1484042"/>
                  </a:lnTo>
                  <a:lnTo>
                    <a:pt x="535113" y="1455505"/>
                  </a:lnTo>
                  <a:lnTo>
                    <a:pt x="517274" y="1455505"/>
                  </a:lnTo>
                  <a:lnTo>
                    <a:pt x="517274" y="1430531"/>
                  </a:lnTo>
                  <a:lnTo>
                    <a:pt x="485168" y="1430531"/>
                  </a:lnTo>
                  <a:lnTo>
                    <a:pt x="485168" y="1384154"/>
                  </a:lnTo>
                  <a:lnTo>
                    <a:pt x="463765" y="1384154"/>
                  </a:lnTo>
                  <a:lnTo>
                    <a:pt x="463765" y="1341348"/>
                  </a:lnTo>
                  <a:lnTo>
                    <a:pt x="395984" y="1341348"/>
                  </a:lnTo>
                  <a:lnTo>
                    <a:pt x="395984" y="1291409"/>
                  </a:lnTo>
                  <a:lnTo>
                    <a:pt x="388849" y="1291409"/>
                  </a:lnTo>
                  <a:lnTo>
                    <a:pt x="388849" y="1252166"/>
                  </a:lnTo>
                  <a:lnTo>
                    <a:pt x="363876" y="1252166"/>
                  </a:lnTo>
                  <a:lnTo>
                    <a:pt x="363876" y="1152277"/>
                  </a:lnTo>
                  <a:lnTo>
                    <a:pt x="338904" y="1152277"/>
                  </a:lnTo>
                  <a:lnTo>
                    <a:pt x="338904" y="838343"/>
                  </a:lnTo>
                  <a:lnTo>
                    <a:pt x="349606" y="838343"/>
                  </a:lnTo>
                  <a:lnTo>
                    <a:pt x="349606" y="756292"/>
                  </a:lnTo>
                  <a:lnTo>
                    <a:pt x="328203" y="756292"/>
                  </a:lnTo>
                  <a:lnTo>
                    <a:pt x="328203" y="702781"/>
                  </a:lnTo>
                  <a:lnTo>
                    <a:pt x="324635" y="702781"/>
                  </a:lnTo>
                  <a:lnTo>
                    <a:pt x="324635" y="659972"/>
                  </a:lnTo>
                  <a:lnTo>
                    <a:pt x="292528" y="659972"/>
                  </a:lnTo>
                  <a:lnTo>
                    <a:pt x="292528" y="606461"/>
                  </a:lnTo>
                  <a:lnTo>
                    <a:pt x="263989" y="606461"/>
                  </a:lnTo>
                  <a:lnTo>
                    <a:pt x="263989" y="581488"/>
                  </a:lnTo>
                  <a:lnTo>
                    <a:pt x="217613" y="581488"/>
                  </a:lnTo>
                  <a:lnTo>
                    <a:pt x="217613" y="556517"/>
                  </a:lnTo>
                  <a:lnTo>
                    <a:pt x="203343" y="556517"/>
                  </a:lnTo>
                  <a:lnTo>
                    <a:pt x="203343" y="513708"/>
                  </a:lnTo>
                  <a:lnTo>
                    <a:pt x="196208" y="513708"/>
                  </a:lnTo>
                  <a:lnTo>
                    <a:pt x="196208" y="274691"/>
                  </a:lnTo>
                  <a:lnTo>
                    <a:pt x="178371" y="274691"/>
                  </a:lnTo>
                  <a:lnTo>
                    <a:pt x="178371" y="149832"/>
                  </a:lnTo>
                  <a:lnTo>
                    <a:pt x="160534" y="149832"/>
                  </a:lnTo>
                  <a:lnTo>
                    <a:pt x="160534" y="74916"/>
                  </a:lnTo>
                  <a:lnTo>
                    <a:pt x="135562" y="74916"/>
                  </a:lnTo>
                  <a:lnTo>
                    <a:pt x="135562" y="53511"/>
                  </a:lnTo>
                  <a:lnTo>
                    <a:pt x="117725" y="53511"/>
                  </a:lnTo>
                  <a:lnTo>
                    <a:pt x="117725" y="28539"/>
                  </a:lnTo>
                  <a:lnTo>
                    <a:pt x="64214" y="28539"/>
                  </a:lnTo>
                  <a:lnTo>
                    <a:pt x="64214" y="17837"/>
                  </a:lnTo>
                  <a:lnTo>
                    <a:pt x="49945" y="17837"/>
                  </a:lnTo>
                  <a:lnTo>
                    <a:pt x="4994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74" name="Freeform: Shape 673">
              <a:extLst>
                <a:ext uri="{FF2B5EF4-FFF2-40B4-BE49-F238E27FC236}">
                  <a16:creationId xmlns:a16="http://schemas.microsoft.com/office/drawing/2014/main" id="{83C3B9BA-CC47-B467-3F7B-54074692BCB8}"/>
                </a:ext>
              </a:extLst>
            </p:cNvPr>
            <p:cNvSpPr/>
            <p:nvPr/>
          </p:nvSpPr>
          <p:spPr>
            <a:xfrm>
              <a:off x="3946820" y="236220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75" name="Freeform: Shape 674">
              <a:extLst>
                <a:ext uri="{FF2B5EF4-FFF2-40B4-BE49-F238E27FC236}">
                  <a16:creationId xmlns:a16="http://schemas.microsoft.com/office/drawing/2014/main" id="{5EE9B2E5-E825-6A71-B504-C99EA5AA908C}"/>
                </a:ext>
              </a:extLst>
            </p:cNvPr>
            <p:cNvSpPr/>
            <p:nvPr/>
          </p:nvSpPr>
          <p:spPr>
            <a:xfrm>
              <a:off x="4023021" y="240030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77" name="Freeform: Shape 676">
              <a:extLst>
                <a:ext uri="{FF2B5EF4-FFF2-40B4-BE49-F238E27FC236}">
                  <a16:creationId xmlns:a16="http://schemas.microsoft.com/office/drawing/2014/main" id="{13A6279D-DA46-850E-A1C6-274D2C267390}"/>
                </a:ext>
              </a:extLst>
            </p:cNvPr>
            <p:cNvSpPr/>
            <p:nvPr/>
          </p:nvSpPr>
          <p:spPr>
            <a:xfrm>
              <a:off x="4061121" y="24193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78" name="Freeform: Shape 677">
              <a:extLst>
                <a:ext uri="{FF2B5EF4-FFF2-40B4-BE49-F238E27FC236}">
                  <a16:creationId xmlns:a16="http://schemas.microsoft.com/office/drawing/2014/main" id="{4A1E7573-A898-86AF-8281-9C172B4BC5D0}"/>
                </a:ext>
              </a:extLst>
            </p:cNvPr>
            <p:cNvSpPr/>
            <p:nvPr/>
          </p:nvSpPr>
          <p:spPr>
            <a:xfrm>
              <a:off x="4099221" y="245745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79" name="Freeform: Shape 678">
              <a:extLst>
                <a:ext uri="{FF2B5EF4-FFF2-40B4-BE49-F238E27FC236}">
                  <a16:creationId xmlns:a16="http://schemas.microsoft.com/office/drawing/2014/main" id="{8E540EC5-7D39-2318-21E0-31E70FEAEC05}"/>
                </a:ext>
              </a:extLst>
            </p:cNvPr>
            <p:cNvSpPr/>
            <p:nvPr/>
          </p:nvSpPr>
          <p:spPr>
            <a:xfrm>
              <a:off x="4099221" y="249555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0" name="Freeform: Shape 679">
              <a:extLst>
                <a:ext uri="{FF2B5EF4-FFF2-40B4-BE49-F238E27FC236}">
                  <a16:creationId xmlns:a16="http://schemas.microsoft.com/office/drawing/2014/main" id="{EEADE8AD-CD1E-7B77-2E66-46D4C727F007}"/>
                </a:ext>
              </a:extLst>
            </p:cNvPr>
            <p:cNvSpPr/>
            <p:nvPr/>
          </p:nvSpPr>
          <p:spPr>
            <a:xfrm>
              <a:off x="4099221" y="25336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1" name="Freeform: Shape 680">
              <a:extLst>
                <a:ext uri="{FF2B5EF4-FFF2-40B4-BE49-F238E27FC236}">
                  <a16:creationId xmlns:a16="http://schemas.microsoft.com/office/drawing/2014/main" id="{76224B23-47C9-4F58-149C-7025DE48BE77}"/>
                </a:ext>
              </a:extLst>
            </p:cNvPr>
            <p:cNvSpPr/>
            <p:nvPr/>
          </p:nvSpPr>
          <p:spPr>
            <a:xfrm>
              <a:off x="4118271" y="25717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2" name="Freeform: Shape 681">
              <a:extLst>
                <a:ext uri="{FF2B5EF4-FFF2-40B4-BE49-F238E27FC236}">
                  <a16:creationId xmlns:a16="http://schemas.microsoft.com/office/drawing/2014/main" id="{A212D88A-1732-A522-F521-B6F1B977086C}"/>
                </a:ext>
              </a:extLst>
            </p:cNvPr>
            <p:cNvSpPr/>
            <p:nvPr/>
          </p:nvSpPr>
          <p:spPr>
            <a:xfrm>
              <a:off x="4137321" y="2609851"/>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3" name="Freeform: Shape 682">
              <a:extLst>
                <a:ext uri="{FF2B5EF4-FFF2-40B4-BE49-F238E27FC236}">
                  <a16:creationId xmlns:a16="http://schemas.microsoft.com/office/drawing/2014/main" id="{677B6DDC-5D98-6A34-D92B-EDE2323D3356}"/>
                </a:ext>
              </a:extLst>
            </p:cNvPr>
            <p:cNvSpPr/>
            <p:nvPr/>
          </p:nvSpPr>
          <p:spPr>
            <a:xfrm>
              <a:off x="4063222" y="2550600"/>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4" name="Freeform: Shape 683">
              <a:extLst>
                <a:ext uri="{FF2B5EF4-FFF2-40B4-BE49-F238E27FC236}">
                  <a16:creationId xmlns:a16="http://schemas.microsoft.com/office/drawing/2014/main" id="{E26511AE-5078-D020-AED9-69ECC843285C}"/>
                </a:ext>
              </a:extLst>
            </p:cNvPr>
            <p:cNvSpPr/>
            <p:nvPr/>
          </p:nvSpPr>
          <p:spPr>
            <a:xfrm>
              <a:off x="4101322" y="262680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5" name="Freeform: Shape 684">
              <a:extLst>
                <a:ext uri="{FF2B5EF4-FFF2-40B4-BE49-F238E27FC236}">
                  <a16:creationId xmlns:a16="http://schemas.microsoft.com/office/drawing/2014/main" id="{D6E23805-E643-4409-B613-0674BF318446}"/>
                </a:ext>
              </a:extLst>
            </p:cNvPr>
            <p:cNvSpPr/>
            <p:nvPr/>
          </p:nvSpPr>
          <p:spPr>
            <a:xfrm>
              <a:off x="4101322" y="268395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6" name="Freeform: Shape 685">
              <a:extLst>
                <a:ext uri="{FF2B5EF4-FFF2-40B4-BE49-F238E27FC236}">
                  <a16:creationId xmlns:a16="http://schemas.microsoft.com/office/drawing/2014/main" id="{6915D1EB-28FB-FE43-CBB5-BE06576090B3}"/>
                </a:ext>
              </a:extLst>
            </p:cNvPr>
            <p:cNvSpPr/>
            <p:nvPr/>
          </p:nvSpPr>
          <p:spPr>
            <a:xfrm>
              <a:off x="4101322" y="2912553"/>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7" name="Freeform: Shape 686">
              <a:extLst>
                <a:ext uri="{FF2B5EF4-FFF2-40B4-BE49-F238E27FC236}">
                  <a16:creationId xmlns:a16="http://schemas.microsoft.com/office/drawing/2014/main" id="{E2258E42-C091-2B86-5CA0-EF4839A1736E}"/>
                </a:ext>
              </a:extLst>
            </p:cNvPr>
            <p:cNvSpPr/>
            <p:nvPr/>
          </p:nvSpPr>
          <p:spPr>
            <a:xfrm>
              <a:off x="4120372" y="2950653"/>
              <a:ext cx="72000" cy="9525"/>
            </a:xfrm>
            <a:custGeom>
              <a:avLst/>
              <a:gdLst>
                <a:gd name="connsiteX0" fmla="*/ 0 w 72000"/>
                <a:gd name="connsiteY0" fmla="*/ 0 h 9525"/>
                <a:gd name="connsiteX1" fmla="*/ 72000 w 72000"/>
                <a:gd name="connsiteY1" fmla="*/ 0 h 9525"/>
              </a:gdLst>
              <a:ahLst/>
              <a:cxnLst>
                <a:cxn ang="0">
                  <a:pos x="connsiteX0" y="connsiteY0"/>
                </a:cxn>
                <a:cxn ang="0">
                  <a:pos x="connsiteX1" y="connsiteY1"/>
                </a:cxn>
              </a:cxnLst>
              <a:rect l="l" t="t" r="r" b="b"/>
              <a:pathLst>
                <a:path w="72000" h="9525">
                  <a:moveTo>
                    <a:pt x="0" y="0"/>
                  </a:moveTo>
                  <a:lnTo>
                    <a:pt x="72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8" name="Freeform: Shape 687">
              <a:extLst>
                <a:ext uri="{FF2B5EF4-FFF2-40B4-BE49-F238E27FC236}">
                  <a16:creationId xmlns:a16="http://schemas.microsoft.com/office/drawing/2014/main" id="{5F7F747F-4C95-5EAE-E206-668E1AA03A28}"/>
                </a:ext>
              </a:extLst>
            </p:cNvPr>
            <p:cNvSpPr/>
            <p:nvPr/>
          </p:nvSpPr>
          <p:spPr>
            <a:xfrm>
              <a:off x="4194472" y="295275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89" name="Freeform: Shape 688">
              <a:extLst>
                <a:ext uri="{FF2B5EF4-FFF2-40B4-BE49-F238E27FC236}">
                  <a16:creationId xmlns:a16="http://schemas.microsoft.com/office/drawing/2014/main" id="{0E71DD7C-DD87-538B-8D61-AFD485CAE169}"/>
                </a:ext>
              </a:extLst>
            </p:cNvPr>
            <p:cNvSpPr/>
            <p:nvPr/>
          </p:nvSpPr>
          <p:spPr>
            <a:xfrm>
              <a:off x="4215623" y="306495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0" name="Freeform: Shape 689">
              <a:extLst>
                <a:ext uri="{FF2B5EF4-FFF2-40B4-BE49-F238E27FC236}">
                  <a16:creationId xmlns:a16="http://schemas.microsoft.com/office/drawing/2014/main" id="{F419139C-34A9-F637-1846-8AAB7D12988C}"/>
                </a:ext>
              </a:extLst>
            </p:cNvPr>
            <p:cNvSpPr/>
            <p:nvPr/>
          </p:nvSpPr>
          <p:spPr>
            <a:xfrm>
              <a:off x="4234673" y="314115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1" name="Freeform: Shape 690">
              <a:extLst>
                <a:ext uri="{FF2B5EF4-FFF2-40B4-BE49-F238E27FC236}">
                  <a16:creationId xmlns:a16="http://schemas.microsoft.com/office/drawing/2014/main" id="{254B8BB2-ECA4-693B-E471-384CD472C4E4}"/>
                </a:ext>
              </a:extLst>
            </p:cNvPr>
            <p:cNvSpPr/>
            <p:nvPr/>
          </p:nvSpPr>
          <p:spPr>
            <a:xfrm>
              <a:off x="4253723" y="325545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2" name="Freeform: Shape 691">
              <a:extLst>
                <a:ext uri="{FF2B5EF4-FFF2-40B4-BE49-F238E27FC236}">
                  <a16:creationId xmlns:a16="http://schemas.microsoft.com/office/drawing/2014/main" id="{AAC67689-3321-DB52-C722-80BAC585D591}"/>
                </a:ext>
              </a:extLst>
            </p:cNvPr>
            <p:cNvSpPr/>
            <p:nvPr/>
          </p:nvSpPr>
          <p:spPr>
            <a:xfrm>
              <a:off x="4253723" y="331260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3" name="Freeform: Shape 692">
              <a:extLst>
                <a:ext uri="{FF2B5EF4-FFF2-40B4-BE49-F238E27FC236}">
                  <a16:creationId xmlns:a16="http://schemas.microsoft.com/office/drawing/2014/main" id="{1C580217-566B-EFE8-A3EF-C1F85F4ACDCA}"/>
                </a:ext>
              </a:extLst>
            </p:cNvPr>
            <p:cNvSpPr/>
            <p:nvPr/>
          </p:nvSpPr>
          <p:spPr>
            <a:xfrm>
              <a:off x="4253723" y="336975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4" name="Freeform: Shape 693">
              <a:extLst>
                <a:ext uri="{FF2B5EF4-FFF2-40B4-BE49-F238E27FC236}">
                  <a16:creationId xmlns:a16="http://schemas.microsoft.com/office/drawing/2014/main" id="{F929A6D7-9B40-DB4E-8210-3E80A73B005E}"/>
                </a:ext>
              </a:extLst>
            </p:cNvPr>
            <p:cNvSpPr/>
            <p:nvPr/>
          </p:nvSpPr>
          <p:spPr>
            <a:xfrm>
              <a:off x="4253723" y="342690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5" name="Freeform: Shape 694">
              <a:extLst>
                <a:ext uri="{FF2B5EF4-FFF2-40B4-BE49-F238E27FC236}">
                  <a16:creationId xmlns:a16="http://schemas.microsoft.com/office/drawing/2014/main" id="{581F5D69-5027-05FA-85D4-2AC7A458A0EA}"/>
                </a:ext>
              </a:extLst>
            </p:cNvPr>
            <p:cNvSpPr/>
            <p:nvPr/>
          </p:nvSpPr>
          <p:spPr>
            <a:xfrm>
              <a:off x="4253723" y="350310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6" name="Freeform: Shape 695">
              <a:extLst>
                <a:ext uri="{FF2B5EF4-FFF2-40B4-BE49-F238E27FC236}">
                  <a16:creationId xmlns:a16="http://schemas.microsoft.com/office/drawing/2014/main" id="{43DDF7E9-E502-D4BA-3DC3-A4C622B03FC5}"/>
                </a:ext>
              </a:extLst>
            </p:cNvPr>
            <p:cNvSpPr/>
            <p:nvPr/>
          </p:nvSpPr>
          <p:spPr>
            <a:xfrm>
              <a:off x="4253723" y="357930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7" name="Freeform: Shape 696">
              <a:extLst>
                <a:ext uri="{FF2B5EF4-FFF2-40B4-BE49-F238E27FC236}">
                  <a16:creationId xmlns:a16="http://schemas.microsoft.com/office/drawing/2014/main" id="{8EBA9EDE-B775-4D13-B347-4816BFB637E4}"/>
                </a:ext>
              </a:extLst>
            </p:cNvPr>
            <p:cNvSpPr/>
            <p:nvPr/>
          </p:nvSpPr>
          <p:spPr>
            <a:xfrm>
              <a:off x="4346873" y="37147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8" name="Freeform: Shape 697">
              <a:extLst>
                <a:ext uri="{FF2B5EF4-FFF2-40B4-BE49-F238E27FC236}">
                  <a16:creationId xmlns:a16="http://schemas.microsoft.com/office/drawing/2014/main" id="{E37F9B4C-D3F0-00FF-B8D8-60EF7079555A}"/>
                </a:ext>
              </a:extLst>
            </p:cNvPr>
            <p:cNvSpPr/>
            <p:nvPr/>
          </p:nvSpPr>
          <p:spPr>
            <a:xfrm>
              <a:off x="4384973" y="37338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699" name="Freeform: Shape 698">
              <a:extLst>
                <a:ext uri="{FF2B5EF4-FFF2-40B4-BE49-F238E27FC236}">
                  <a16:creationId xmlns:a16="http://schemas.microsoft.com/office/drawing/2014/main" id="{11C427B2-A5E2-5C05-AFE4-9BA0F9EC7DA5}"/>
                </a:ext>
              </a:extLst>
            </p:cNvPr>
            <p:cNvSpPr/>
            <p:nvPr/>
          </p:nvSpPr>
          <p:spPr>
            <a:xfrm>
              <a:off x="4404023" y="37719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700" name="Freeform: Shape 699">
              <a:extLst>
                <a:ext uri="{FF2B5EF4-FFF2-40B4-BE49-F238E27FC236}">
                  <a16:creationId xmlns:a16="http://schemas.microsoft.com/office/drawing/2014/main" id="{567BF33D-CE74-B4C3-90BA-4A66DB2B49D8}"/>
                </a:ext>
              </a:extLst>
            </p:cNvPr>
            <p:cNvSpPr/>
            <p:nvPr/>
          </p:nvSpPr>
          <p:spPr>
            <a:xfrm>
              <a:off x="4461173" y="38100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701" name="Freeform: Shape 700">
              <a:extLst>
                <a:ext uri="{FF2B5EF4-FFF2-40B4-BE49-F238E27FC236}">
                  <a16:creationId xmlns:a16="http://schemas.microsoft.com/office/drawing/2014/main" id="{489DA0E6-144B-646E-B766-9DEDC8A42A49}"/>
                </a:ext>
              </a:extLst>
            </p:cNvPr>
            <p:cNvSpPr/>
            <p:nvPr/>
          </p:nvSpPr>
          <p:spPr>
            <a:xfrm>
              <a:off x="4499274" y="39052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702" name="Freeform: Shape 701">
              <a:extLst>
                <a:ext uri="{FF2B5EF4-FFF2-40B4-BE49-F238E27FC236}">
                  <a16:creationId xmlns:a16="http://schemas.microsoft.com/office/drawing/2014/main" id="{7914DF4A-1D3A-80D7-BBBA-D9BA49478573}"/>
                </a:ext>
              </a:extLst>
            </p:cNvPr>
            <p:cNvSpPr/>
            <p:nvPr/>
          </p:nvSpPr>
          <p:spPr>
            <a:xfrm>
              <a:off x="4556424" y="39624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703" name="Freeform: Shape 702">
              <a:extLst>
                <a:ext uri="{FF2B5EF4-FFF2-40B4-BE49-F238E27FC236}">
                  <a16:creationId xmlns:a16="http://schemas.microsoft.com/office/drawing/2014/main" id="{44BE8EF7-D33F-F245-30A4-52DF8E84AAB2}"/>
                </a:ext>
              </a:extLst>
            </p:cNvPr>
            <p:cNvSpPr/>
            <p:nvPr/>
          </p:nvSpPr>
          <p:spPr>
            <a:xfrm>
              <a:off x="4651675" y="40957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704" name="Freeform: Shape 703">
              <a:extLst>
                <a:ext uri="{FF2B5EF4-FFF2-40B4-BE49-F238E27FC236}">
                  <a16:creationId xmlns:a16="http://schemas.microsoft.com/office/drawing/2014/main" id="{39E5DE03-F51E-2580-0485-07274927D48E}"/>
                </a:ext>
              </a:extLst>
            </p:cNvPr>
            <p:cNvSpPr/>
            <p:nvPr/>
          </p:nvSpPr>
          <p:spPr>
            <a:xfrm>
              <a:off x="4880276" y="42481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705" name="Freeform: Shape 704">
              <a:extLst>
                <a:ext uri="{FF2B5EF4-FFF2-40B4-BE49-F238E27FC236}">
                  <a16:creationId xmlns:a16="http://schemas.microsoft.com/office/drawing/2014/main" id="{679A6778-467E-6E05-E2A9-1D09F6A587E6}"/>
                </a:ext>
              </a:extLst>
            </p:cNvPr>
            <p:cNvSpPr/>
            <p:nvPr/>
          </p:nvSpPr>
          <p:spPr>
            <a:xfrm>
              <a:off x="4994576" y="42481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sp>
          <p:nvSpPr>
            <p:cNvPr id="706" name="Freeform: Shape 705">
              <a:extLst>
                <a:ext uri="{FF2B5EF4-FFF2-40B4-BE49-F238E27FC236}">
                  <a16:creationId xmlns:a16="http://schemas.microsoft.com/office/drawing/2014/main" id="{1C055C43-9863-69BB-F65C-D1D008BB6A80}"/>
                </a:ext>
              </a:extLst>
            </p:cNvPr>
            <p:cNvSpPr/>
            <p:nvPr/>
          </p:nvSpPr>
          <p:spPr>
            <a:xfrm>
              <a:off x="5032676" y="43053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600"/>
            </a:p>
          </p:txBody>
        </p:sp>
      </p:grpSp>
      <p:grpSp>
        <p:nvGrpSpPr>
          <p:cNvPr id="710" name="Group 709">
            <a:extLst>
              <a:ext uri="{FF2B5EF4-FFF2-40B4-BE49-F238E27FC236}">
                <a16:creationId xmlns:a16="http://schemas.microsoft.com/office/drawing/2014/main" id="{6202D154-AA09-736A-2514-A8A5EBC66942}"/>
              </a:ext>
            </a:extLst>
          </p:cNvPr>
          <p:cNvGrpSpPr/>
          <p:nvPr/>
        </p:nvGrpSpPr>
        <p:grpSpPr>
          <a:xfrm>
            <a:off x="1273724" y="3092128"/>
            <a:ext cx="5314548" cy="2339896"/>
            <a:chOff x="6270321" y="3411052"/>
            <a:chExt cx="5314548" cy="2339896"/>
          </a:xfrm>
        </p:grpSpPr>
        <p:sp>
          <p:nvSpPr>
            <p:cNvPr id="711" name="Freeform 21">
              <a:extLst>
                <a:ext uri="{FF2B5EF4-FFF2-40B4-BE49-F238E27FC236}">
                  <a16:creationId xmlns:a16="http://schemas.microsoft.com/office/drawing/2014/main" id="{D86992AE-2B4A-7C66-37ED-E50C192C47A5}"/>
                </a:ext>
              </a:extLst>
            </p:cNvPr>
            <p:cNvSpPr>
              <a:spLocks/>
            </p:cNvSpPr>
            <p:nvPr/>
          </p:nvSpPr>
          <p:spPr bwMode="auto">
            <a:xfrm>
              <a:off x="6919055" y="3519317"/>
              <a:ext cx="4665814" cy="214778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712" name="Group 711">
              <a:extLst>
                <a:ext uri="{FF2B5EF4-FFF2-40B4-BE49-F238E27FC236}">
                  <a16:creationId xmlns:a16="http://schemas.microsoft.com/office/drawing/2014/main" id="{734985B2-9F65-7512-CBEB-79DC8F127764}"/>
                </a:ext>
              </a:extLst>
            </p:cNvPr>
            <p:cNvGrpSpPr/>
            <p:nvPr/>
          </p:nvGrpSpPr>
          <p:grpSpPr>
            <a:xfrm>
              <a:off x="6270321" y="3411052"/>
              <a:ext cx="640331" cy="2339896"/>
              <a:chOff x="1343904" y="1259250"/>
              <a:chExt cx="640451" cy="2871553"/>
            </a:xfrm>
          </p:grpSpPr>
          <p:sp>
            <p:nvSpPr>
              <p:cNvPr id="713" name="TextBox 712">
                <a:extLst>
                  <a:ext uri="{FF2B5EF4-FFF2-40B4-BE49-F238E27FC236}">
                    <a16:creationId xmlns:a16="http://schemas.microsoft.com/office/drawing/2014/main" id="{48875012-3372-FA0F-0BC1-87507407A1D3}"/>
                  </a:ext>
                </a:extLst>
              </p:cNvPr>
              <p:cNvSpPr txBox="1"/>
              <p:nvPr/>
            </p:nvSpPr>
            <p:spPr>
              <a:xfrm rot="16200000">
                <a:off x="1102731" y="2592472"/>
                <a:ext cx="744005" cy="261659"/>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cs typeface="Arial" panose="020B0604020202020204" pitchFamily="34" charset="0"/>
                  </a:rPr>
                  <a:t>OS、%</a:t>
                </a:r>
              </a:p>
            </p:txBody>
          </p:sp>
          <p:sp>
            <p:nvSpPr>
              <p:cNvPr id="714" name="TextBox 713">
                <a:extLst>
                  <a:ext uri="{FF2B5EF4-FFF2-40B4-BE49-F238E27FC236}">
                    <a16:creationId xmlns:a16="http://schemas.microsoft.com/office/drawing/2014/main" id="{DF218E98-6015-A26E-E635-6094E2215A39}"/>
                  </a:ext>
                </a:extLst>
              </p:cNvPr>
              <p:cNvSpPr txBox="1"/>
              <p:nvPr/>
            </p:nvSpPr>
            <p:spPr>
              <a:xfrm>
                <a:off x="1494378" y="1259250"/>
                <a:ext cx="420387"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100</a:t>
                </a:r>
              </a:p>
            </p:txBody>
          </p:sp>
          <p:sp>
            <p:nvSpPr>
              <p:cNvPr id="715" name="Line 6">
                <a:extLst>
                  <a:ext uri="{FF2B5EF4-FFF2-40B4-BE49-F238E27FC236}">
                    <a16:creationId xmlns:a16="http://schemas.microsoft.com/office/drawing/2014/main" id="{4307CE52-CC1E-C227-20C8-DE01126EAD6E}"/>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6" name="Line 7">
                <a:extLst>
                  <a:ext uri="{FF2B5EF4-FFF2-40B4-BE49-F238E27FC236}">
                    <a16:creationId xmlns:a16="http://schemas.microsoft.com/office/drawing/2014/main" id="{1BA7D733-4384-C3D3-F3FE-387070AB7506}"/>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7" name="Line 8">
                <a:extLst>
                  <a:ext uri="{FF2B5EF4-FFF2-40B4-BE49-F238E27FC236}">
                    <a16:creationId xmlns:a16="http://schemas.microsoft.com/office/drawing/2014/main" id="{F71DD2D7-F022-7B36-A161-AD4F8FFC769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8" name="Line 9">
                <a:extLst>
                  <a:ext uri="{FF2B5EF4-FFF2-40B4-BE49-F238E27FC236}">
                    <a16:creationId xmlns:a16="http://schemas.microsoft.com/office/drawing/2014/main" id="{04435409-CA6F-1105-3D82-00B512FE8F6F}"/>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9" name="Line 10">
                <a:extLst>
                  <a:ext uri="{FF2B5EF4-FFF2-40B4-BE49-F238E27FC236}">
                    <a16:creationId xmlns:a16="http://schemas.microsoft.com/office/drawing/2014/main" id="{E5CBCB6C-80F7-A73E-B53A-8DBA393D6BCF}"/>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20" name="Line 11">
                <a:extLst>
                  <a:ext uri="{FF2B5EF4-FFF2-40B4-BE49-F238E27FC236}">
                    <a16:creationId xmlns:a16="http://schemas.microsoft.com/office/drawing/2014/main" id="{8749FBDF-A212-51AD-90E7-43A551451EAE}"/>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21" name="TextBox 720">
                <a:extLst>
                  <a:ext uri="{FF2B5EF4-FFF2-40B4-BE49-F238E27FC236}">
                    <a16:creationId xmlns:a16="http://schemas.microsoft.com/office/drawing/2014/main" id="{24FC1964-D8BF-BFD7-6CB3-546B06A2B909}"/>
                  </a:ext>
                </a:extLst>
              </p:cNvPr>
              <p:cNvSpPr txBox="1"/>
              <p:nvPr/>
            </p:nvSpPr>
            <p:spPr>
              <a:xfrm>
                <a:off x="1572946" y="1783389"/>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80</a:t>
                </a:r>
              </a:p>
            </p:txBody>
          </p:sp>
          <p:sp>
            <p:nvSpPr>
              <p:cNvPr id="722" name="TextBox 721">
                <a:extLst>
                  <a:ext uri="{FF2B5EF4-FFF2-40B4-BE49-F238E27FC236}">
                    <a16:creationId xmlns:a16="http://schemas.microsoft.com/office/drawing/2014/main" id="{BF2B4F29-4220-EDFF-B521-D48A5D506A0B}"/>
                  </a:ext>
                </a:extLst>
              </p:cNvPr>
              <p:cNvSpPr txBox="1"/>
              <p:nvPr/>
            </p:nvSpPr>
            <p:spPr>
              <a:xfrm>
                <a:off x="1572946" y="2281921"/>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60</a:t>
                </a:r>
              </a:p>
            </p:txBody>
          </p:sp>
          <p:sp>
            <p:nvSpPr>
              <p:cNvPr id="723" name="TextBox 722">
                <a:extLst>
                  <a:ext uri="{FF2B5EF4-FFF2-40B4-BE49-F238E27FC236}">
                    <a16:creationId xmlns:a16="http://schemas.microsoft.com/office/drawing/2014/main" id="{E4B9968D-D900-7664-E60E-C3A10C86521E}"/>
                  </a:ext>
                </a:extLst>
              </p:cNvPr>
              <p:cNvSpPr txBox="1"/>
              <p:nvPr/>
            </p:nvSpPr>
            <p:spPr>
              <a:xfrm>
                <a:off x="1572946" y="2796574"/>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40</a:t>
                </a:r>
              </a:p>
            </p:txBody>
          </p:sp>
          <p:sp>
            <p:nvSpPr>
              <p:cNvPr id="724" name="TextBox 723">
                <a:extLst>
                  <a:ext uri="{FF2B5EF4-FFF2-40B4-BE49-F238E27FC236}">
                    <a16:creationId xmlns:a16="http://schemas.microsoft.com/office/drawing/2014/main" id="{1DE36149-3851-916B-5524-8E8A28316B52}"/>
                  </a:ext>
                </a:extLst>
              </p:cNvPr>
              <p:cNvSpPr txBox="1"/>
              <p:nvPr/>
            </p:nvSpPr>
            <p:spPr>
              <a:xfrm>
                <a:off x="1572946" y="3300476"/>
                <a:ext cx="341824"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20</a:t>
                </a:r>
              </a:p>
            </p:txBody>
          </p:sp>
          <p:sp>
            <p:nvSpPr>
              <p:cNvPr id="725" name="TextBox 724">
                <a:extLst>
                  <a:ext uri="{FF2B5EF4-FFF2-40B4-BE49-F238E27FC236}">
                    <a16:creationId xmlns:a16="http://schemas.microsoft.com/office/drawing/2014/main" id="{6D486100-37F4-4D8D-3B7C-5255C2A2440C}"/>
                  </a:ext>
                </a:extLst>
              </p:cNvPr>
              <p:cNvSpPr txBox="1"/>
              <p:nvPr/>
            </p:nvSpPr>
            <p:spPr>
              <a:xfrm>
                <a:off x="1651516" y="3809752"/>
                <a:ext cx="263262" cy="321051"/>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a:t>
                </a:r>
              </a:p>
            </p:txBody>
          </p:sp>
        </p:grpSp>
      </p:grpSp>
      <p:grpSp>
        <p:nvGrpSpPr>
          <p:cNvPr id="726" name="Group 725">
            <a:extLst>
              <a:ext uri="{FF2B5EF4-FFF2-40B4-BE49-F238E27FC236}">
                <a16:creationId xmlns:a16="http://schemas.microsoft.com/office/drawing/2014/main" id="{5C363E43-D199-CAB5-F449-7E762E3CF58D}"/>
              </a:ext>
            </a:extLst>
          </p:cNvPr>
          <p:cNvGrpSpPr/>
          <p:nvPr/>
        </p:nvGrpSpPr>
        <p:grpSpPr>
          <a:xfrm>
            <a:off x="1927387" y="5347058"/>
            <a:ext cx="4681957" cy="313980"/>
            <a:chOff x="1528325" y="5471106"/>
            <a:chExt cx="1957856" cy="313980"/>
          </a:xfrm>
        </p:grpSpPr>
        <p:sp>
          <p:nvSpPr>
            <p:cNvPr id="727" name="Line 21">
              <a:extLst>
                <a:ext uri="{FF2B5EF4-FFF2-40B4-BE49-F238E27FC236}">
                  <a16:creationId xmlns:a16="http://schemas.microsoft.com/office/drawing/2014/main" id="{9237173A-82A3-F6B3-7592-4F0094768FC2}"/>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28" name="TextBox 727">
              <a:extLst>
                <a:ext uri="{FF2B5EF4-FFF2-40B4-BE49-F238E27FC236}">
                  <a16:creationId xmlns:a16="http://schemas.microsoft.com/office/drawing/2014/main" id="{590671F1-D146-5B65-4B99-97891FFFF836}"/>
                </a:ext>
              </a:extLst>
            </p:cNvPr>
            <p:cNvSpPr txBox="1"/>
            <p:nvPr/>
          </p:nvSpPr>
          <p:spPr>
            <a:xfrm>
              <a:off x="3390087" y="5543106"/>
              <a:ext cx="96094"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60</a:t>
              </a:r>
            </a:p>
          </p:txBody>
        </p:sp>
        <p:sp>
          <p:nvSpPr>
            <p:cNvPr id="729" name="Line 21">
              <a:extLst>
                <a:ext uri="{FF2B5EF4-FFF2-40B4-BE49-F238E27FC236}">
                  <a16:creationId xmlns:a16="http://schemas.microsoft.com/office/drawing/2014/main" id="{CA78C690-B105-73E1-10D7-0DE973AE924D}"/>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0" name="TextBox 729">
              <a:extLst>
                <a:ext uri="{FF2B5EF4-FFF2-40B4-BE49-F238E27FC236}">
                  <a16:creationId xmlns:a16="http://schemas.microsoft.com/office/drawing/2014/main" id="{EBE67B5F-8DB7-4AF9-3509-CBA36E359DC1}"/>
                </a:ext>
              </a:extLst>
            </p:cNvPr>
            <p:cNvSpPr txBox="1"/>
            <p:nvPr/>
          </p:nvSpPr>
          <p:spPr>
            <a:xfrm>
              <a:off x="3014450" y="5543106"/>
              <a:ext cx="96094"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48</a:t>
              </a:r>
            </a:p>
          </p:txBody>
        </p:sp>
        <p:sp>
          <p:nvSpPr>
            <p:cNvPr id="731" name="Line 21">
              <a:extLst>
                <a:ext uri="{FF2B5EF4-FFF2-40B4-BE49-F238E27FC236}">
                  <a16:creationId xmlns:a16="http://schemas.microsoft.com/office/drawing/2014/main" id="{902D207D-56B5-CB12-85B3-1AA64F56B1CB}"/>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2" name="TextBox 731">
              <a:extLst>
                <a:ext uri="{FF2B5EF4-FFF2-40B4-BE49-F238E27FC236}">
                  <a16:creationId xmlns:a16="http://schemas.microsoft.com/office/drawing/2014/main" id="{DE972236-EEF0-7B00-AB61-51CDD7914598}"/>
                </a:ext>
              </a:extLst>
            </p:cNvPr>
            <p:cNvSpPr txBox="1"/>
            <p:nvPr/>
          </p:nvSpPr>
          <p:spPr>
            <a:xfrm>
              <a:off x="2638813" y="5543106"/>
              <a:ext cx="96094"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36</a:t>
              </a:r>
            </a:p>
          </p:txBody>
        </p:sp>
        <p:sp>
          <p:nvSpPr>
            <p:cNvPr id="733" name="Line 21">
              <a:extLst>
                <a:ext uri="{FF2B5EF4-FFF2-40B4-BE49-F238E27FC236}">
                  <a16:creationId xmlns:a16="http://schemas.microsoft.com/office/drawing/2014/main" id="{A7340EAA-CF25-3A9E-55EE-18C8F6457B4E}"/>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4" name="TextBox 733">
              <a:extLst>
                <a:ext uri="{FF2B5EF4-FFF2-40B4-BE49-F238E27FC236}">
                  <a16:creationId xmlns:a16="http://schemas.microsoft.com/office/drawing/2014/main" id="{D8EFE421-A51C-D681-44C9-6447C31955FE}"/>
                </a:ext>
              </a:extLst>
            </p:cNvPr>
            <p:cNvSpPr txBox="1"/>
            <p:nvPr/>
          </p:nvSpPr>
          <p:spPr>
            <a:xfrm>
              <a:off x="2263176" y="5543106"/>
              <a:ext cx="96094"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24</a:t>
              </a:r>
            </a:p>
          </p:txBody>
        </p:sp>
        <p:sp>
          <p:nvSpPr>
            <p:cNvPr id="735" name="Line 21">
              <a:extLst>
                <a:ext uri="{FF2B5EF4-FFF2-40B4-BE49-F238E27FC236}">
                  <a16:creationId xmlns:a16="http://schemas.microsoft.com/office/drawing/2014/main" id="{8D6834B0-00D9-B39E-D2A4-F0F287E62115}"/>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6" name="TextBox 735">
              <a:extLst>
                <a:ext uri="{FF2B5EF4-FFF2-40B4-BE49-F238E27FC236}">
                  <a16:creationId xmlns:a16="http://schemas.microsoft.com/office/drawing/2014/main" id="{2B4953F7-5B90-DFA8-168E-B139774A654F}"/>
                </a:ext>
              </a:extLst>
            </p:cNvPr>
            <p:cNvSpPr txBox="1"/>
            <p:nvPr/>
          </p:nvSpPr>
          <p:spPr>
            <a:xfrm>
              <a:off x="1887539" y="5543106"/>
              <a:ext cx="96094"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12</a:t>
              </a:r>
            </a:p>
          </p:txBody>
        </p:sp>
        <p:sp>
          <p:nvSpPr>
            <p:cNvPr id="737" name="Line 21">
              <a:extLst>
                <a:ext uri="{FF2B5EF4-FFF2-40B4-BE49-F238E27FC236}">
                  <a16:creationId xmlns:a16="http://schemas.microsoft.com/office/drawing/2014/main" id="{AF5E3D5D-4E97-CEE2-FD4C-60A173BB3A8F}"/>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8" name="TextBox 737">
              <a:extLst>
                <a:ext uri="{FF2B5EF4-FFF2-40B4-BE49-F238E27FC236}">
                  <a16:creationId xmlns:a16="http://schemas.microsoft.com/office/drawing/2014/main" id="{6FCC1FF7-F1D7-4A9F-A4DA-032C52B3BB46}"/>
                </a:ext>
              </a:extLst>
            </p:cNvPr>
            <p:cNvSpPr txBox="1"/>
            <p:nvPr/>
          </p:nvSpPr>
          <p:spPr>
            <a:xfrm>
              <a:off x="1528325" y="5543106"/>
              <a:ext cx="63249"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0</a:t>
              </a:r>
            </a:p>
          </p:txBody>
        </p:sp>
      </p:grpSp>
      <p:sp>
        <p:nvSpPr>
          <p:cNvPr id="739" name="TextBox 738">
            <a:extLst>
              <a:ext uri="{FF2B5EF4-FFF2-40B4-BE49-F238E27FC236}">
                <a16:creationId xmlns:a16="http://schemas.microsoft.com/office/drawing/2014/main" id="{308DFAC2-70A2-05AF-BAD1-CC1C7BA090C6}"/>
              </a:ext>
            </a:extLst>
          </p:cNvPr>
          <p:cNvSpPr txBox="1"/>
          <p:nvPr/>
        </p:nvSpPr>
        <p:spPr>
          <a:xfrm>
            <a:off x="256963" y="5625528"/>
            <a:ext cx="1866217" cy="261610"/>
          </a:xfrm>
          <a:prstGeom prst="rect">
            <a:avLst/>
          </a:prstGeom>
          <a:noFill/>
        </p:spPr>
        <p:txBody>
          <a:bodyPr wrap="none" rtlCol="0">
            <a:spAutoFit/>
          </a:bodyPr>
          <a:lstStyle/>
          <a:p>
            <a:pPr algn="r" rtl="0"/>
            <a:r>
              <a:rPr lang="ja-jp" sz="1100">
                <a:solidFill>
                  <a:srgbClr val="000000"/>
                </a:solidFill>
              </a:rPr>
              <a:t>リスクに晒されていた患者数</a:t>
            </a:r>
          </a:p>
        </p:txBody>
      </p:sp>
      <p:grpSp>
        <p:nvGrpSpPr>
          <p:cNvPr id="740" name="Group 739">
            <a:extLst>
              <a:ext uri="{FF2B5EF4-FFF2-40B4-BE49-F238E27FC236}">
                <a16:creationId xmlns:a16="http://schemas.microsoft.com/office/drawing/2014/main" id="{9EA99FC2-D2D9-AD90-CE84-6E7F858E5048}"/>
              </a:ext>
            </a:extLst>
          </p:cNvPr>
          <p:cNvGrpSpPr/>
          <p:nvPr/>
        </p:nvGrpSpPr>
        <p:grpSpPr>
          <a:xfrm>
            <a:off x="1848839" y="5844361"/>
            <a:ext cx="4721232" cy="241980"/>
            <a:chOff x="1426253" y="4104165"/>
            <a:chExt cx="4721232" cy="241980"/>
          </a:xfrm>
        </p:grpSpPr>
        <p:sp>
          <p:nvSpPr>
            <p:cNvPr id="741" name="TextBox 740">
              <a:extLst>
                <a:ext uri="{FF2B5EF4-FFF2-40B4-BE49-F238E27FC236}">
                  <a16:creationId xmlns:a16="http://schemas.microsoft.com/office/drawing/2014/main" id="{3A480C36-AA9B-EEFD-E2FA-6B58A852FCC5}"/>
                </a:ext>
              </a:extLst>
            </p:cNvPr>
            <p:cNvSpPr txBox="1"/>
            <p:nvPr/>
          </p:nvSpPr>
          <p:spPr>
            <a:xfrm>
              <a:off x="5996234" y="4104165"/>
              <a:ext cx="151251"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0</a:t>
              </a:r>
            </a:p>
          </p:txBody>
        </p:sp>
        <p:sp>
          <p:nvSpPr>
            <p:cNvPr id="742" name="TextBox 741">
              <a:extLst>
                <a:ext uri="{FF2B5EF4-FFF2-40B4-BE49-F238E27FC236}">
                  <a16:creationId xmlns:a16="http://schemas.microsoft.com/office/drawing/2014/main" id="{1EAD0DE7-C755-9A76-2060-5E7A79191786}"/>
                </a:ext>
              </a:extLst>
            </p:cNvPr>
            <p:cNvSpPr txBox="1"/>
            <p:nvPr/>
          </p:nvSpPr>
          <p:spPr>
            <a:xfrm>
              <a:off x="5097947" y="4104165"/>
              <a:ext cx="151251"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3</a:t>
              </a:r>
            </a:p>
          </p:txBody>
        </p:sp>
        <p:sp>
          <p:nvSpPr>
            <p:cNvPr id="743" name="TextBox 742">
              <a:extLst>
                <a:ext uri="{FF2B5EF4-FFF2-40B4-BE49-F238E27FC236}">
                  <a16:creationId xmlns:a16="http://schemas.microsoft.com/office/drawing/2014/main" id="{FC6A3063-7871-37C8-3CAC-499592385426}"/>
                </a:ext>
              </a:extLst>
            </p:cNvPr>
            <p:cNvSpPr txBox="1"/>
            <p:nvPr/>
          </p:nvSpPr>
          <p:spPr>
            <a:xfrm>
              <a:off x="4160388" y="4104165"/>
              <a:ext cx="229797"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10</a:t>
              </a:r>
            </a:p>
          </p:txBody>
        </p:sp>
        <p:sp>
          <p:nvSpPr>
            <p:cNvPr id="744" name="TextBox 743">
              <a:extLst>
                <a:ext uri="{FF2B5EF4-FFF2-40B4-BE49-F238E27FC236}">
                  <a16:creationId xmlns:a16="http://schemas.microsoft.com/office/drawing/2014/main" id="{512BE412-7502-A2A8-603C-021C369FEA7F}"/>
                </a:ext>
              </a:extLst>
            </p:cNvPr>
            <p:cNvSpPr txBox="1"/>
            <p:nvPr/>
          </p:nvSpPr>
          <p:spPr>
            <a:xfrm>
              <a:off x="3262101" y="4104165"/>
              <a:ext cx="229797"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41</a:t>
              </a:r>
            </a:p>
          </p:txBody>
        </p:sp>
        <p:sp>
          <p:nvSpPr>
            <p:cNvPr id="745" name="TextBox 744">
              <a:extLst>
                <a:ext uri="{FF2B5EF4-FFF2-40B4-BE49-F238E27FC236}">
                  <a16:creationId xmlns:a16="http://schemas.microsoft.com/office/drawing/2014/main" id="{CF9BC706-56ED-AFA8-A0F1-534B067965ED}"/>
                </a:ext>
              </a:extLst>
            </p:cNvPr>
            <p:cNvSpPr txBox="1"/>
            <p:nvPr/>
          </p:nvSpPr>
          <p:spPr>
            <a:xfrm>
              <a:off x="2324540" y="4104165"/>
              <a:ext cx="308345"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108</a:t>
              </a:r>
            </a:p>
          </p:txBody>
        </p:sp>
        <p:sp>
          <p:nvSpPr>
            <p:cNvPr id="746" name="TextBox 745">
              <a:extLst>
                <a:ext uri="{FF2B5EF4-FFF2-40B4-BE49-F238E27FC236}">
                  <a16:creationId xmlns:a16="http://schemas.microsoft.com/office/drawing/2014/main" id="{3A7B3A11-726E-49C9-DB4D-7E0DCF369BD8}"/>
                </a:ext>
              </a:extLst>
            </p:cNvPr>
            <p:cNvSpPr txBox="1"/>
            <p:nvPr/>
          </p:nvSpPr>
          <p:spPr>
            <a:xfrm>
              <a:off x="1426253" y="4104165"/>
              <a:ext cx="308345" cy="241980"/>
            </a:xfrm>
            <a:prstGeom prst="rect">
              <a:avLst/>
            </a:prstGeom>
            <a:noFill/>
          </p:spPr>
          <p:txBody>
            <a:bodyPr wrap="none" lIns="36000" tIns="36000" rIns="36000" bIns="36000" rtlCol="0" anchor="t" anchorCtr="0">
              <a:spAutoFit/>
            </a:bodyPr>
            <a:lstStyle/>
            <a:p>
              <a:pPr algn="ctr" rtl="0"/>
              <a:r>
                <a:rPr lang="ja-jp" sz="1100">
                  <a:solidFill>
                    <a:srgbClr val="00A1DE"/>
                  </a:solidFill>
                  <a:latin typeface="Arial" panose="020B0604020202020204" pitchFamily="34" charset="0"/>
                  <a:cs typeface="Arial" panose="020B0604020202020204" pitchFamily="34" charset="0"/>
                </a:rPr>
                <a:t>278</a:t>
              </a:r>
            </a:p>
          </p:txBody>
        </p:sp>
      </p:grpSp>
      <p:grpSp>
        <p:nvGrpSpPr>
          <p:cNvPr id="747" name="Group 746">
            <a:extLst>
              <a:ext uri="{FF2B5EF4-FFF2-40B4-BE49-F238E27FC236}">
                <a16:creationId xmlns:a16="http://schemas.microsoft.com/office/drawing/2014/main" id="{66EF4A42-F207-9182-F3DB-08EF297CFB6D}"/>
              </a:ext>
            </a:extLst>
          </p:cNvPr>
          <p:cNvGrpSpPr/>
          <p:nvPr/>
        </p:nvGrpSpPr>
        <p:grpSpPr>
          <a:xfrm>
            <a:off x="1848839" y="6038407"/>
            <a:ext cx="4721232" cy="241980"/>
            <a:chOff x="1426253" y="4104165"/>
            <a:chExt cx="4721232" cy="241980"/>
          </a:xfrm>
        </p:grpSpPr>
        <p:sp>
          <p:nvSpPr>
            <p:cNvPr id="748" name="TextBox 747">
              <a:extLst>
                <a:ext uri="{FF2B5EF4-FFF2-40B4-BE49-F238E27FC236}">
                  <a16:creationId xmlns:a16="http://schemas.microsoft.com/office/drawing/2014/main" id="{071C3465-9AC9-B2FB-150C-30DDD515CE6E}"/>
                </a:ext>
              </a:extLst>
            </p:cNvPr>
            <p:cNvSpPr txBox="1"/>
            <p:nvPr/>
          </p:nvSpPr>
          <p:spPr>
            <a:xfrm>
              <a:off x="5996234" y="4104165"/>
              <a:ext cx="151251"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0</a:t>
              </a:r>
            </a:p>
          </p:txBody>
        </p:sp>
        <p:sp>
          <p:nvSpPr>
            <p:cNvPr id="749" name="TextBox 748">
              <a:extLst>
                <a:ext uri="{FF2B5EF4-FFF2-40B4-BE49-F238E27FC236}">
                  <a16:creationId xmlns:a16="http://schemas.microsoft.com/office/drawing/2014/main" id="{0A39910E-6D71-CF04-60A5-97FF1DB746DE}"/>
                </a:ext>
              </a:extLst>
            </p:cNvPr>
            <p:cNvSpPr txBox="1"/>
            <p:nvPr/>
          </p:nvSpPr>
          <p:spPr>
            <a:xfrm>
              <a:off x="5097947" y="4104165"/>
              <a:ext cx="151251"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0</a:t>
              </a:r>
            </a:p>
          </p:txBody>
        </p:sp>
        <p:sp>
          <p:nvSpPr>
            <p:cNvPr id="750" name="TextBox 749">
              <a:extLst>
                <a:ext uri="{FF2B5EF4-FFF2-40B4-BE49-F238E27FC236}">
                  <a16:creationId xmlns:a16="http://schemas.microsoft.com/office/drawing/2014/main" id="{F0CBA6DA-AFF9-3655-363B-980C7E123482}"/>
                </a:ext>
              </a:extLst>
            </p:cNvPr>
            <p:cNvSpPr txBox="1"/>
            <p:nvPr/>
          </p:nvSpPr>
          <p:spPr>
            <a:xfrm>
              <a:off x="4199660" y="4104165"/>
              <a:ext cx="151251"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4</a:t>
              </a:r>
            </a:p>
          </p:txBody>
        </p:sp>
        <p:sp>
          <p:nvSpPr>
            <p:cNvPr id="751" name="TextBox 750">
              <a:extLst>
                <a:ext uri="{FF2B5EF4-FFF2-40B4-BE49-F238E27FC236}">
                  <a16:creationId xmlns:a16="http://schemas.microsoft.com/office/drawing/2014/main" id="{EE7D1F8C-EAD7-0DCA-8D2A-40DA4D618BEF}"/>
                </a:ext>
              </a:extLst>
            </p:cNvPr>
            <p:cNvSpPr txBox="1"/>
            <p:nvPr/>
          </p:nvSpPr>
          <p:spPr>
            <a:xfrm>
              <a:off x="3262101" y="4104165"/>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21</a:t>
              </a:r>
            </a:p>
          </p:txBody>
        </p:sp>
        <p:sp>
          <p:nvSpPr>
            <p:cNvPr id="752" name="TextBox 751">
              <a:extLst>
                <a:ext uri="{FF2B5EF4-FFF2-40B4-BE49-F238E27FC236}">
                  <a16:creationId xmlns:a16="http://schemas.microsoft.com/office/drawing/2014/main" id="{D2964AB9-1AFB-EBD1-36F2-04B27D1CE15B}"/>
                </a:ext>
              </a:extLst>
            </p:cNvPr>
            <p:cNvSpPr txBox="1"/>
            <p:nvPr/>
          </p:nvSpPr>
          <p:spPr>
            <a:xfrm>
              <a:off x="2363813" y="4104165"/>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97</a:t>
              </a:r>
            </a:p>
          </p:txBody>
        </p:sp>
        <p:sp>
          <p:nvSpPr>
            <p:cNvPr id="753" name="TextBox 752">
              <a:extLst>
                <a:ext uri="{FF2B5EF4-FFF2-40B4-BE49-F238E27FC236}">
                  <a16:creationId xmlns:a16="http://schemas.microsoft.com/office/drawing/2014/main" id="{15271320-1181-60BB-3955-3248E4159267}"/>
                </a:ext>
              </a:extLst>
            </p:cNvPr>
            <p:cNvSpPr txBox="1"/>
            <p:nvPr/>
          </p:nvSpPr>
          <p:spPr>
            <a:xfrm>
              <a:off x="1426253" y="4104165"/>
              <a:ext cx="308345"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281</a:t>
              </a:r>
            </a:p>
          </p:txBody>
        </p:sp>
      </p:grpSp>
      <p:cxnSp>
        <p:nvCxnSpPr>
          <p:cNvPr id="760" name="Straight Connector 759">
            <a:extLst>
              <a:ext uri="{FF2B5EF4-FFF2-40B4-BE49-F238E27FC236}">
                <a16:creationId xmlns:a16="http://schemas.microsoft.com/office/drawing/2014/main" id="{DDFF5AF6-58FE-478C-170B-87782B557989}"/>
              </a:ext>
            </a:extLst>
          </p:cNvPr>
          <p:cNvCxnSpPr/>
          <p:nvPr/>
        </p:nvCxnSpPr>
        <p:spPr>
          <a:xfrm flipV="1">
            <a:off x="4704618" y="5039840"/>
            <a:ext cx="0" cy="324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761" name="Straight Connector 760">
            <a:extLst>
              <a:ext uri="{FF2B5EF4-FFF2-40B4-BE49-F238E27FC236}">
                <a16:creationId xmlns:a16="http://schemas.microsoft.com/office/drawing/2014/main" id="{E7BF626C-F000-F1F9-5E08-54A6D2B7C0C0}"/>
              </a:ext>
            </a:extLst>
          </p:cNvPr>
          <p:cNvCxnSpPr/>
          <p:nvPr/>
        </p:nvCxnSpPr>
        <p:spPr>
          <a:xfrm flipV="1">
            <a:off x="3804953" y="4554280"/>
            <a:ext cx="0" cy="792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grpSp>
        <p:nvGrpSpPr>
          <p:cNvPr id="764" name="Group 763">
            <a:extLst>
              <a:ext uri="{FF2B5EF4-FFF2-40B4-BE49-F238E27FC236}">
                <a16:creationId xmlns:a16="http://schemas.microsoft.com/office/drawing/2014/main" id="{3B407E8B-A354-2954-1C49-AD1B2E2FF628}"/>
              </a:ext>
            </a:extLst>
          </p:cNvPr>
          <p:cNvGrpSpPr/>
          <p:nvPr/>
        </p:nvGrpSpPr>
        <p:grpSpPr>
          <a:xfrm>
            <a:off x="1976378" y="3231854"/>
            <a:ext cx="3280467" cy="2098166"/>
            <a:chOff x="4452937" y="2381249"/>
            <a:chExt cx="3280467" cy="2098166"/>
          </a:xfrm>
        </p:grpSpPr>
        <p:sp>
          <p:nvSpPr>
            <p:cNvPr id="765" name="Freeform: Shape 764">
              <a:extLst>
                <a:ext uri="{FF2B5EF4-FFF2-40B4-BE49-F238E27FC236}">
                  <a16:creationId xmlns:a16="http://schemas.microsoft.com/office/drawing/2014/main" id="{D9DFA249-F24D-44A7-1AEB-D96E48FC0B1C}"/>
                </a:ext>
              </a:extLst>
            </p:cNvPr>
            <p:cNvSpPr/>
            <p:nvPr/>
          </p:nvSpPr>
          <p:spPr>
            <a:xfrm>
              <a:off x="4452937" y="2381249"/>
              <a:ext cx="3280467" cy="2098166"/>
            </a:xfrm>
            <a:custGeom>
              <a:avLst/>
              <a:gdLst>
                <a:gd name="connsiteX0" fmla="*/ 3280467 w 3280467"/>
                <a:gd name="connsiteY0" fmla="*/ 2098167 h 2098166"/>
                <a:gd name="connsiteX1" fmla="*/ 3280467 w 3280467"/>
                <a:gd name="connsiteY1" fmla="*/ 1968275 h 2098166"/>
                <a:gd name="connsiteX2" fmla="*/ 2677658 w 3280467"/>
                <a:gd name="connsiteY2" fmla="*/ 1968275 h 2098166"/>
                <a:gd name="connsiteX3" fmla="*/ 2677658 w 3280467"/>
                <a:gd name="connsiteY3" fmla="*/ 1954959 h 2098166"/>
                <a:gd name="connsiteX4" fmla="*/ 2564425 w 3280467"/>
                <a:gd name="connsiteY4" fmla="*/ 1954959 h 2098166"/>
                <a:gd name="connsiteX5" fmla="*/ 2564425 w 3280467"/>
                <a:gd name="connsiteY5" fmla="*/ 1948291 h 2098166"/>
                <a:gd name="connsiteX6" fmla="*/ 2414559 w 3280467"/>
                <a:gd name="connsiteY6" fmla="*/ 1948291 h 2098166"/>
                <a:gd name="connsiteX7" fmla="*/ 2414559 w 3280467"/>
                <a:gd name="connsiteY7" fmla="*/ 1918326 h 2098166"/>
                <a:gd name="connsiteX8" fmla="*/ 2351275 w 3280467"/>
                <a:gd name="connsiteY8" fmla="*/ 1918326 h 2098166"/>
                <a:gd name="connsiteX9" fmla="*/ 2351275 w 3280467"/>
                <a:gd name="connsiteY9" fmla="*/ 1911658 h 2098166"/>
                <a:gd name="connsiteX10" fmla="*/ 2231384 w 3280467"/>
                <a:gd name="connsiteY10" fmla="*/ 1911658 h 2098166"/>
                <a:gd name="connsiteX11" fmla="*/ 2231384 w 3280467"/>
                <a:gd name="connsiteY11" fmla="*/ 1895008 h 2098166"/>
                <a:gd name="connsiteX12" fmla="*/ 2074850 w 3280467"/>
                <a:gd name="connsiteY12" fmla="*/ 1895008 h 2098166"/>
                <a:gd name="connsiteX13" fmla="*/ 2074850 w 3280467"/>
                <a:gd name="connsiteY13" fmla="*/ 1865033 h 2098166"/>
                <a:gd name="connsiteX14" fmla="*/ 1888350 w 3280467"/>
                <a:gd name="connsiteY14" fmla="*/ 1865033 h 2098166"/>
                <a:gd name="connsiteX15" fmla="*/ 1888350 w 3280467"/>
                <a:gd name="connsiteY15" fmla="*/ 1825066 h 2098166"/>
                <a:gd name="connsiteX16" fmla="*/ 1788433 w 3280467"/>
                <a:gd name="connsiteY16" fmla="*/ 1825066 h 2098166"/>
                <a:gd name="connsiteX17" fmla="*/ 1788433 w 3280467"/>
                <a:gd name="connsiteY17" fmla="*/ 1801759 h 2098166"/>
                <a:gd name="connsiteX18" fmla="*/ 1751800 w 3280467"/>
                <a:gd name="connsiteY18" fmla="*/ 1801759 h 2098166"/>
                <a:gd name="connsiteX19" fmla="*/ 1751800 w 3280467"/>
                <a:gd name="connsiteY19" fmla="*/ 1781775 h 2098166"/>
                <a:gd name="connsiteX20" fmla="*/ 1588608 w 3280467"/>
                <a:gd name="connsiteY20" fmla="*/ 1781775 h 2098166"/>
                <a:gd name="connsiteX21" fmla="*/ 1588608 w 3280467"/>
                <a:gd name="connsiteY21" fmla="*/ 1751800 h 2098166"/>
                <a:gd name="connsiteX22" fmla="*/ 1568625 w 3280467"/>
                <a:gd name="connsiteY22" fmla="*/ 1751800 h 2098166"/>
                <a:gd name="connsiteX23" fmla="*/ 1568625 w 3280467"/>
                <a:gd name="connsiteY23" fmla="*/ 1728492 h 2098166"/>
                <a:gd name="connsiteX24" fmla="*/ 1555309 w 3280467"/>
                <a:gd name="connsiteY24" fmla="*/ 1728492 h 2098166"/>
                <a:gd name="connsiteX25" fmla="*/ 1555309 w 3280467"/>
                <a:gd name="connsiteY25" fmla="*/ 1685192 h 2098166"/>
                <a:gd name="connsiteX26" fmla="*/ 1498692 w 3280467"/>
                <a:gd name="connsiteY26" fmla="*/ 1685192 h 2098166"/>
                <a:gd name="connsiteX27" fmla="*/ 1498692 w 3280467"/>
                <a:gd name="connsiteY27" fmla="*/ 1648558 h 2098166"/>
                <a:gd name="connsiteX28" fmla="*/ 1475375 w 3280467"/>
                <a:gd name="connsiteY28" fmla="*/ 1648558 h 2098166"/>
                <a:gd name="connsiteX29" fmla="*/ 1475375 w 3280467"/>
                <a:gd name="connsiteY29" fmla="*/ 1618583 h 2098166"/>
                <a:gd name="connsiteX30" fmla="*/ 1395451 w 3280467"/>
                <a:gd name="connsiteY30" fmla="*/ 1618583 h 2098166"/>
                <a:gd name="connsiteX31" fmla="*/ 1395451 w 3280467"/>
                <a:gd name="connsiteY31" fmla="*/ 1588608 h 2098166"/>
                <a:gd name="connsiteX32" fmla="*/ 1355484 w 3280467"/>
                <a:gd name="connsiteY32" fmla="*/ 1588608 h 2098166"/>
                <a:gd name="connsiteX33" fmla="*/ 1355484 w 3280467"/>
                <a:gd name="connsiteY33" fmla="*/ 1588608 h 2098166"/>
                <a:gd name="connsiteX34" fmla="*/ 1328842 w 3280467"/>
                <a:gd name="connsiteY34" fmla="*/ 1588608 h 2098166"/>
                <a:gd name="connsiteX35" fmla="*/ 1328842 w 3280467"/>
                <a:gd name="connsiteY35" fmla="*/ 1545317 h 2098166"/>
                <a:gd name="connsiteX36" fmla="*/ 1298867 w 3280467"/>
                <a:gd name="connsiteY36" fmla="*/ 1545317 h 2098166"/>
                <a:gd name="connsiteX37" fmla="*/ 1298867 w 3280467"/>
                <a:gd name="connsiteY37" fmla="*/ 1512008 h 2098166"/>
                <a:gd name="connsiteX38" fmla="*/ 1245575 w 3280467"/>
                <a:gd name="connsiteY38" fmla="*/ 1512008 h 2098166"/>
                <a:gd name="connsiteX39" fmla="*/ 1245575 w 3280467"/>
                <a:gd name="connsiteY39" fmla="*/ 1472041 h 2098166"/>
                <a:gd name="connsiteX40" fmla="*/ 1188958 w 3280467"/>
                <a:gd name="connsiteY40" fmla="*/ 1472041 h 2098166"/>
                <a:gd name="connsiteX41" fmla="*/ 1188958 w 3280467"/>
                <a:gd name="connsiteY41" fmla="*/ 1448734 h 2098166"/>
                <a:gd name="connsiteX42" fmla="*/ 1105700 w 3280467"/>
                <a:gd name="connsiteY42" fmla="*/ 1448734 h 2098166"/>
                <a:gd name="connsiteX43" fmla="*/ 1105700 w 3280467"/>
                <a:gd name="connsiteY43" fmla="*/ 1402109 h 2098166"/>
                <a:gd name="connsiteX44" fmla="*/ 1069067 w 3280467"/>
                <a:gd name="connsiteY44" fmla="*/ 1402109 h 2098166"/>
                <a:gd name="connsiteX45" fmla="*/ 1069067 w 3280467"/>
                <a:gd name="connsiteY45" fmla="*/ 1372133 h 2098166"/>
                <a:gd name="connsiteX46" fmla="*/ 1039092 w 3280467"/>
                <a:gd name="connsiteY46" fmla="*/ 1372133 h 2098166"/>
                <a:gd name="connsiteX47" fmla="*/ 1039092 w 3280467"/>
                <a:gd name="connsiteY47" fmla="*/ 1342158 h 2098166"/>
                <a:gd name="connsiteX48" fmla="*/ 1025766 w 3280467"/>
                <a:gd name="connsiteY48" fmla="*/ 1342158 h 2098166"/>
                <a:gd name="connsiteX49" fmla="*/ 1025766 w 3280467"/>
                <a:gd name="connsiteY49" fmla="*/ 1302191 h 2098166"/>
                <a:gd name="connsiteX50" fmla="*/ 979141 w 3280467"/>
                <a:gd name="connsiteY50" fmla="*/ 1302191 h 2098166"/>
                <a:gd name="connsiteX51" fmla="*/ 979141 w 3280467"/>
                <a:gd name="connsiteY51" fmla="*/ 1268892 h 2098166"/>
                <a:gd name="connsiteX52" fmla="*/ 939178 w 3280467"/>
                <a:gd name="connsiteY52" fmla="*/ 1268892 h 2098166"/>
                <a:gd name="connsiteX53" fmla="*/ 939178 w 3280467"/>
                <a:gd name="connsiteY53" fmla="*/ 1245575 h 2098166"/>
                <a:gd name="connsiteX54" fmla="*/ 905874 w 3280467"/>
                <a:gd name="connsiteY54" fmla="*/ 1245575 h 2098166"/>
                <a:gd name="connsiteX55" fmla="*/ 905874 w 3280467"/>
                <a:gd name="connsiteY55" fmla="*/ 1208942 h 2098166"/>
                <a:gd name="connsiteX56" fmla="*/ 882561 w 3280467"/>
                <a:gd name="connsiteY56" fmla="*/ 1208942 h 2098166"/>
                <a:gd name="connsiteX57" fmla="*/ 882561 w 3280467"/>
                <a:gd name="connsiteY57" fmla="*/ 1178966 h 2098166"/>
                <a:gd name="connsiteX58" fmla="*/ 832605 w 3280467"/>
                <a:gd name="connsiteY58" fmla="*/ 1178966 h 2098166"/>
                <a:gd name="connsiteX59" fmla="*/ 832605 w 3280467"/>
                <a:gd name="connsiteY59" fmla="*/ 1129008 h 2098166"/>
                <a:gd name="connsiteX60" fmla="*/ 809292 w 3280467"/>
                <a:gd name="connsiteY60" fmla="*/ 1129008 h 2098166"/>
                <a:gd name="connsiteX61" fmla="*/ 809292 w 3280467"/>
                <a:gd name="connsiteY61" fmla="*/ 1095708 h 2098166"/>
                <a:gd name="connsiteX62" fmla="*/ 746014 w 3280467"/>
                <a:gd name="connsiteY62" fmla="*/ 1095708 h 2098166"/>
                <a:gd name="connsiteX63" fmla="*/ 746014 w 3280467"/>
                <a:gd name="connsiteY63" fmla="*/ 1035758 h 2098166"/>
                <a:gd name="connsiteX64" fmla="*/ 696057 w 3280467"/>
                <a:gd name="connsiteY64" fmla="*/ 1035758 h 2098166"/>
                <a:gd name="connsiteX65" fmla="*/ 696057 w 3280467"/>
                <a:gd name="connsiteY65" fmla="*/ 972483 h 2098166"/>
                <a:gd name="connsiteX66" fmla="*/ 662753 w 3280467"/>
                <a:gd name="connsiteY66" fmla="*/ 972483 h 2098166"/>
                <a:gd name="connsiteX67" fmla="*/ 662753 w 3280467"/>
                <a:gd name="connsiteY67" fmla="*/ 929187 h 2098166"/>
                <a:gd name="connsiteX68" fmla="*/ 649432 w 3280467"/>
                <a:gd name="connsiteY68" fmla="*/ 929187 h 2098166"/>
                <a:gd name="connsiteX69" fmla="*/ 649432 w 3280467"/>
                <a:gd name="connsiteY69" fmla="*/ 869239 h 2098166"/>
                <a:gd name="connsiteX70" fmla="*/ 619457 w 3280467"/>
                <a:gd name="connsiteY70" fmla="*/ 869239 h 2098166"/>
                <a:gd name="connsiteX71" fmla="*/ 619457 w 3280467"/>
                <a:gd name="connsiteY71" fmla="*/ 815952 h 2098166"/>
                <a:gd name="connsiteX72" fmla="*/ 596145 w 3280467"/>
                <a:gd name="connsiteY72" fmla="*/ 815952 h 2098166"/>
                <a:gd name="connsiteX73" fmla="*/ 596145 w 3280467"/>
                <a:gd name="connsiteY73" fmla="*/ 756005 h 2098166"/>
                <a:gd name="connsiteX74" fmla="*/ 536198 w 3280467"/>
                <a:gd name="connsiteY74" fmla="*/ 756005 h 2098166"/>
                <a:gd name="connsiteX75" fmla="*/ 536198 w 3280467"/>
                <a:gd name="connsiteY75" fmla="*/ 672745 h 2098166"/>
                <a:gd name="connsiteX76" fmla="*/ 496233 w 3280467"/>
                <a:gd name="connsiteY76" fmla="*/ 672745 h 2098166"/>
                <a:gd name="connsiteX77" fmla="*/ 496233 w 3280467"/>
                <a:gd name="connsiteY77" fmla="*/ 629449 h 2098166"/>
                <a:gd name="connsiteX78" fmla="*/ 469589 w 3280467"/>
                <a:gd name="connsiteY78" fmla="*/ 629449 h 2098166"/>
                <a:gd name="connsiteX79" fmla="*/ 469589 w 3280467"/>
                <a:gd name="connsiteY79" fmla="*/ 586154 h 2098166"/>
                <a:gd name="connsiteX80" fmla="*/ 452937 w 3280467"/>
                <a:gd name="connsiteY80" fmla="*/ 586154 h 2098166"/>
                <a:gd name="connsiteX81" fmla="*/ 452937 w 3280467"/>
                <a:gd name="connsiteY81" fmla="*/ 539527 h 2098166"/>
                <a:gd name="connsiteX82" fmla="*/ 422963 w 3280467"/>
                <a:gd name="connsiteY82" fmla="*/ 539527 h 2098166"/>
                <a:gd name="connsiteX83" fmla="*/ 422963 w 3280467"/>
                <a:gd name="connsiteY83" fmla="*/ 489572 h 2098166"/>
                <a:gd name="connsiteX84" fmla="*/ 399650 w 3280467"/>
                <a:gd name="connsiteY84" fmla="*/ 489572 h 2098166"/>
                <a:gd name="connsiteX85" fmla="*/ 399650 w 3280467"/>
                <a:gd name="connsiteY85" fmla="*/ 429624 h 2098166"/>
                <a:gd name="connsiteX86" fmla="*/ 373007 w 3280467"/>
                <a:gd name="connsiteY86" fmla="*/ 429624 h 2098166"/>
                <a:gd name="connsiteX87" fmla="*/ 373007 w 3280467"/>
                <a:gd name="connsiteY87" fmla="*/ 396320 h 2098166"/>
                <a:gd name="connsiteX88" fmla="*/ 346363 w 3280467"/>
                <a:gd name="connsiteY88" fmla="*/ 396320 h 2098166"/>
                <a:gd name="connsiteX89" fmla="*/ 346363 w 3280467"/>
                <a:gd name="connsiteY89" fmla="*/ 356355 h 2098166"/>
                <a:gd name="connsiteX90" fmla="*/ 316390 w 3280467"/>
                <a:gd name="connsiteY90" fmla="*/ 356355 h 2098166"/>
                <a:gd name="connsiteX91" fmla="*/ 316390 w 3280467"/>
                <a:gd name="connsiteY91" fmla="*/ 293077 h 2098166"/>
                <a:gd name="connsiteX92" fmla="*/ 286416 w 3280467"/>
                <a:gd name="connsiteY92" fmla="*/ 293077 h 2098166"/>
                <a:gd name="connsiteX93" fmla="*/ 286416 w 3280467"/>
                <a:gd name="connsiteY93" fmla="*/ 243121 h 2098166"/>
                <a:gd name="connsiteX94" fmla="*/ 249782 w 3280467"/>
                <a:gd name="connsiteY94" fmla="*/ 243121 h 2098166"/>
                <a:gd name="connsiteX95" fmla="*/ 249782 w 3280467"/>
                <a:gd name="connsiteY95" fmla="*/ 199825 h 2098166"/>
                <a:gd name="connsiteX96" fmla="*/ 216478 w 3280467"/>
                <a:gd name="connsiteY96" fmla="*/ 199825 h 2098166"/>
                <a:gd name="connsiteX97" fmla="*/ 216478 w 3280467"/>
                <a:gd name="connsiteY97" fmla="*/ 143208 h 2098166"/>
                <a:gd name="connsiteX98" fmla="*/ 206486 w 3280467"/>
                <a:gd name="connsiteY98" fmla="*/ 143208 h 2098166"/>
                <a:gd name="connsiteX99" fmla="*/ 206486 w 3280467"/>
                <a:gd name="connsiteY99" fmla="*/ 99912 h 2098166"/>
                <a:gd name="connsiteX100" fmla="*/ 153199 w 3280467"/>
                <a:gd name="connsiteY100" fmla="*/ 99912 h 2098166"/>
                <a:gd name="connsiteX101" fmla="*/ 153199 w 3280467"/>
                <a:gd name="connsiteY101" fmla="*/ 83260 h 2098166"/>
                <a:gd name="connsiteX102" fmla="*/ 119895 w 3280467"/>
                <a:gd name="connsiteY102" fmla="*/ 83260 h 2098166"/>
                <a:gd name="connsiteX103" fmla="*/ 119895 w 3280467"/>
                <a:gd name="connsiteY103" fmla="*/ 53286 h 2098166"/>
                <a:gd name="connsiteX104" fmla="*/ 96582 w 3280467"/>
                <a:gd name="connsiteY104" fmla="*/ 53286 h 2098166"/>
                <a:gd name="connsiteX105" fmla="*/ 96582 w 3280467"/>
                <a:gd name="connsiteY105" fmla="*/ 26643 h 2098166"/>
                <a:gd name="connsiteX106" fmla="*/ 49956 w 3280467"/>
                <a:gd name="connsiteY106" fmla="*/ 26643 h 2098166"/>
                <a:gd name="connsiteX107" fmla="*/ 49956 w 3280467"/>
                <a:gd name="connsiteY107" fmla="*/ 0 h 2098166"/>
                <a:gd name="connsiteX108" fmla="*/ 0 w 3280467"/>
                <a:gd name="connsiteY108" fmla="*/ 0 h 2098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3280467" h="2098166">
                  <a:moveTo>
                    <a:pt x="3280467" y="2098167"/>
                  </a:moveTo>
                  <a:lnTo>
                    <a:pt x="3280467" y="1968275"/>
                  </a:lnTo>
                  <a:lnTo>
                    <a:pt x="2677658" y="1968275"/>
                  </a:lnTo>
                  <a:lnTo>
                    <a:pt x="2677658" y="1954959"/>
                  </a:lnTo>
                  <a:lnTo>
                    <a:pt x="2564425" y="1954959"/>
                  </a:lnTo>
                  <a:lnTo>
                    <a:pt x="2564425" y="1948291"/>
                  </a:lnTo>
                  <a:lnTo>
                    <a:pt x="2414559" y="1948291"/>
                  </a:lnTo>
                  <a:lnTo>
                    <a:pt x="2414559" y="1918326"/>
                  </a:lnTo>
                  <a:lnTo>
                    <a:pt x="2351275" y="1918326"/>
                  </a:lnTo>
                  <a:lnTo>
                    <a:pt x="2351275" y="1911658"/>
                  </a:lnTo>
                  <a:lnTo>
                    <a:pt x="2231384" y="1911658"/>
                  </a:lnTo>
                  <a:lnTo>
                    <a:pt x="2231384" y="1895008"/>
                  </a:lnTo>
                  <a:lnTo>
                    <a:pt x="2074850" y="1895008"/>
                  </a:lnTo>
                  <a:lnTo>
                    <a:pt x="2074850" y="1865033"/>
                  </a:lnTo>
                  <a:lnTo>
                    <a:pt x="1888350" y="1865033"/>
                  </a:lnTo>
                  <a:lnTo>
                    <a:pt x="1888350" y="1825066"/>
                  </a:lnTo>
                  <a:lnTo>
                    <a:pt x="1788433" y="1825066"/>
                  </a:lnTo>
                  <a:lnTo>
                    <a:pt x="1788433" y="1801759"/>
                  </a:lnTo>
                  <a:lnTo>
                    <a:pt x="1751800" y="1801759"/>
                  </a:lnTo>
                  <a:lnTo>
                    <a:pt x="1751800" y="1781775"/>
                  </a:lnTo>
                  <a:lnTo>
                    <a:pt x="1588608" y="1781775"/>
                  </a:lnTo>
                  <a:lnTo>
                    <a:pt x="1588608" y="1751800"/>
                  </a:lnTo>
                  <a:lnTo>
                    <a:pt x="1568625" y="1751800"/>
                  </a:lnTo>
                  <a:lnTo>
                    <a:pt x="1568625" y="1728492"/>
                  </a:lnTo>
                  <a:lnTo>
                    <a:pt x="1555309" y="1728492"/>
                  </a:lnTo>
                  <a:lnTo>
                    <a:pt x="1555309" y="1685192"/>
                  </a:lnTo>
                  <a:lnTo>
                    <a:pt x="1498692" y="1685192"/>
                  </a:lnTo>
                  <a:lnTo>
                    <a:pt x="1498692" y="1648558"/>
                  </a:lnTo>
                  <a:lnTo>
                    <a:pt x="1475375" y="1648558"/>
                  </a:lnTo>
                  <a:lnTo>
                    <a:pt x="1475375" y="1618583"/>
                  </a:lnTo>
                  <a:lnTo>
                    <a:pt x="1395451" y="1618583"/>
                  </a:lnTo>
                  <a:lnTo>
                    <a:pt x="1395451" y="1588608"/>
                  </a:lnTo>
                  <a:lnTo>
                    <a:pt x="1355484" y="1588608"/>
                  </a:lnTo>
                  <a:lnTo>
                    <a:pt x="1355484" y="1588608"/>
                  </a:lnTo>
                  <a:lnTo>
                    <a:pt x="1328842" y="1588608"/>
                  </a:lnTo>
                  <a:lnTo>
                    <a:pt x="1328842" y="1545317"/>
                  </a:lnTo>
                  <a:lnTo>
                    <a:pt x="1298867" y="1545317"/>
                  </a:lnTo>
                  <a:lnTo>
                    <a:pt x="1298867" y="1512008"/>
                  </a:lnTo>
                  <a:lnTo>
                    <a:pt x="1245575" y="1512008"/>
                  </a:lnTo>
                  <a:lnTo>
                    <a:pt x="1245575" y="1472041"/>
                  </a:lnTo>
                  <a:lnTo>
                    <a:pt x="1188958" y="1472041"/>
                  </a:lnTo>
                  <a:lnTo>
                    <a:pt x="1188958" y="1448734"/>
                  </a:lnTo>
                  <a:lnTo>
                    <a:pt x="1105700" y="1448734"/>
                  </a:lnTo>
                  <a:lnTo>
                    <a:pt x="1105700" y="1402109"/>
                  </a:lnTo>
                  <a:lnTo>
                    <a:pt x="1069067" y="1402109"/>
                  </a:lnTo>
                  <a:lnTo>
                    <a:pt x="1069067" y="1372133"/>
                  </a:lnTo>
                  <a:lnTo>
                    <a:pt x="1039092" y="1372133"/>
                  </a:lnTo>
                  <a:lnTo>
                    <a:pt x="1039092" y="1342158"/>
                  </a:lnTo>
                  <a:lnTo>
                    <a:pt x="1025766" y="1342158"/>
                  </a:lnTo>
                  <a:lnTo>
                    <a:pt x="1025766" y="1302191"/>
                  </a:lnTo>
                  <a:lnTo>
                    <a:pt x="979141" y="1302191"/>
                  </a:lnTo>
                  <a:lnTo>
                    <a:pt x="979141" y="1268892"/>
                  </a:lnTo>
                  <a:lnTo>
                    <a:pt x="939178" y="1268892"/>
                  </a:lnTo>
                  <a:lnTo>
                    <a:pt x="939178" y="1245575"/>
                  </a:lnTo>
                  <a:lnTo>
                    <a:pt x="905874" y="1245575"/>
                  </a:lnTo>
                  <a:lnTo>
                    <a:pt x="905874" y="1208942"/>
                  </a:lnTo>
                  <a:lnTo>
                    <a:pt x="882561" y="1208942"/>
                  </a:lnTo>
                  <a:lnTo>
                    <a:pt x="882561" y="1178966"/>
                  </a:lnTo>
                  <a:lnTo>
                    <a:pt x="832605" y="1178966"/>
                  </a:lnTo>
                  <a:lnTo>
                    <a:pt x="832605" y="1129008"/>
                  </a:lnTo>
                  <a:lnTo>
                    <a:pt x="809292" y="1129008"/>
                  </a:lnTo>
                  <a:lnTo>
                    <a:pt x="809292" y="1095708"/>
                  </a:lnTo>
                  <a:lnTo>
                    <a:pt x="746014" y="1095708"/>
                  </a:lnTo>
                  <a:lnTo>
                    <a:pt x="746014" y="1035758"/>
                  </a:lnTo>
                  <a:lnTo>
                    <a:pt x="696057" y="1035758"/>
                  </a:lnTo>
                  <a:lnTo>
                    <a:pt x="696057" y="972483"/>
                  </a:lnTo>
                  <a:lnTo>
                    <a:pt x="662753" y="972483"/>
                  </a:lnTo>
                  <a:lnTo>
                    <a:pt x="662753" y="929187"/>
                  </a:lnTo>
                  <a:lnTo>
                    <a:pt x="649432" y="929187"/>
                  </a:lnTo>
                  <a:lnTo>
                    <a:pt x="649432" y="869239"/>
                  </a:lnTo>
                  <a:lnTo>
                    <a:pt x="619457" y="869239"/>
                  </a:lnTo>
                  <a:lnTo>
                    <a:pt x="619457" y="815952"/>
                  </a:lnTo>
                  <a:lnTo>
                    <a:pt x="596145" y="815952"/>
                  </a:lnTo>
                  <a:lnTo>
                    <a:pt x="596145" y="756005"/>
                  </a:lnTo>
                  <a:lnTo>
                    <a:pt x="536198" y="756005"/>
                  </a:lnTo>
                  <a:lnTo>
                    <a:pt x="536198" y="672745"/>
                  </a:lnTo>
                  <a:lnTo>
                    <a:pt x="496233" y="672745"/>
                  </a:lnTo>
                  <a:lnTo>
                    <a:pt x="496233" y="629449"/>
                  </a:lnTo>
                  <a:lnTo>
                    <a:pt x="469589" y="629449"/>
                  </a:lnTo>
                  <a:lnTo>
                    <a:pt x="469589" y="586154"/>
                  </a:lnTo>
                  <a:lnTo>
                    <a:pt x="452937" y="586154"/>
                  </a:lnTo>
                  <a:lnTo>
                    <a:pt x="452937" y="539527"/>
                  </a:lnTo>
                  <a:lnTo>
                    <a:pt x="422963" y="539527"/>
                  </a:lnTo>
                  <a:lnTo>
                    <a:pt x="422963" y="489572"/>
                  </a:lnTo>
                  <a:lnTo>
                    <a:pt x="399650" y="489572"/>
                  </a:lnTo>
                  <a:lnTo>
                    <a:pt x="399650" y="429624"/>
                  </a:lnTo>
                  <a:lnTo>
                    <a:pt x="373007" y="429624"/>
                  </a:lnTo>
                  <a:lnTo>
                    <a:pt x="373007" y="396320"/>
                  </a:lnTo>
                  <a:lnTo>
                    <a:pt x="346363" y="396320"/>
                  </a:lnTo>
                  <a:lnTo>
                    <a:pt x="346363" y="356355"/>
                  </a:lnTo>
                  <a:lnTo>
                    <a:pt x="316390" y="356355"/>
                  </a:lnTo>
                  <a:lnTo>
                    <a:pt x="316390" y="293077"/>
                  </a:lnTo>
                  <a:lnTo>
                    <a:pt x="286416" y="293077"/>
                  </a:lnTo>
                  <a:lnTo>
                    <a:pt x="286416" y="243121"/>
                  </a:lnTo>
                  <a:lnTo>
                    <a:pt x="249782" y="243121"/>
                  </a:lnTo>
                  <a:lnTo>
                    <a:pt x="249782" y="199825"/>
                  </a:lnTo>
                  <a:lnTo>
                    <a:pt x="216478" y="199825"/>
                  </a:lnTo>
                  <a:lnTo>
                    <a:pt x="216478" y="143208"/>
                  </a:lnTo>
                  <a:lnTo>
                    <a:pt x="206486" y="143208"/>
                  </a:lnTo>
                  <a:lnTo>
                    <a:pt x="206486" y="99912"/>
                  </a:lnTo>
                  <a:lnTo>
                    <a:pt x="153199" y="99912"/>
                  </a:lnTo>
                  <a:lnTo>
                    <a:pt x="153199" y="83260"/>
                  </a:lnTo>
                  <a:lnTo>
                    <a:pt x="119895" y="83260"/>
                  </a:lnTo>
                  <a:lnTo>
                    <a:pt x="119895" y="53286"/>
                  </a:lnTo>
                  <a:lnTo>
                    <a:pt x="96582" y="53286"/>
                  </a:lnTo>
                  <a:lnTo>
                    <a:pt x="96582" y="26643"/>
                  </a:lnTo>
                  <a:lnTo>
                    <a:pt x="49956" y="26643"/>
                  </a:lnTo>
                  <a:lnTo>
                    <a:pt x="4995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66" name="Freeform: Shape 765">
              <a:extLst>
                <a:ext uri="{FF2B5EF4-FFF2-40B4-BE49-F238E27FC236}">
                  <a16:creationId xmlns:a16="http://schemas.microsoft.com/office/drawing/2014/main" id="{88EE4354-7B91-1B96-B43F-93845568BCF0}"/>
                </a:ext>
              </a:extLst>
            </p:cNvPr>
            <p:cNvSpPr/>
            <p:nvPr/>
          </p:nvSpPr>
          <p:spPr>
            <a:xfrm>
              <a:off x="4598143" y="240789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67" name="Freeform: Shape 766">
              <a:extLst>
                <a:ext uri="{FF2B5EF4-FFF2-40B4-BE49-F238E27FC236}">
                  <a16:creationId xmlns:a16="http://schemas.microsoft.com/office/drawing/2014/main" id="{EFFD3C69-DAF9-A522-AC10-EA2EE6320370}"/>
                </a:ext>
              </a:extLst>
            </p:cNvPr>
            <p:cNvSpPr/>
            <p:nvPr/>
          </p:nvSpPr>
          <p:spPr>
            <a:xfrm>
              <a:off x="4892019" y="3010698"/>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68" name="Freeform: Shape 767">
              <a:extLst>
                <a:ext uri="{FF2B5EF4-FFF2-40B4-BE49-F238E27FC236}">
                  <a16:creationId xmlns:a16="http://schemas.microsoft.com/office/drawing/2014/main" id="{F9977BFF-E080-6F9E-166E-B7AD818F28BA}"/>
                </a:ext>
              </a:extLst>
            </p:cNvPr>
            <p:cNvSpPr/>
            <p:nvPr/>
          </p:nvSpPr>
          <p:spPr>
            <a:xfrm>
              <a:off x="4930119" y="304879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69" name="Freeform: Shape 768">
              <a:extLst>
                <a:ext uri="{FF2B5EF4-FFF2-40B4-BE49-F238E27FC236}">
                  <a16:creationId xmlns:a16="http://schemas.microsoft.com/office/drawing/2014/main" id="{465B215A-DA76-EB30-1453-1470190FA040}"/>
                </a:ext>
              </a:extLst>
            </p:cNvPr>
            <p:cNvSpPr/>
            <p:nvPr/>
          </p:nvSpPr>
          <p:spPr>
            <a:xfrm>
              <a:off x="5063470" y="3258350"/>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0" name="Freeform: Shape 769">
              <a:extLst>
                <a:ext uri="{FF2B5EF4-FFF2-40B4-BE49-F238E27FC236}">
                  <a16:creationId xmlns:a16="http://schemas.microsoft.com/office/drawing/2014/main" id="{16680652-020D-532C-B12A-13E2B8DF7F3F}"/>
                </a:ext>
              </a:extLst>
            </p:cNvPr>
            <p:cNvSpPr/>
            <p:nvPr/>
          </p:nvSpPr>
          <p:spPr>
            <a:xfrm>
              <a:off x="5082520" y="3315500"/>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1" name="Freeform: Shape 770">
              <a:extLst>
                <a:ext uri="{FF2B5EF4-FFF2-40B4-BE49-F238E27FC236}">
                  <a16:creationId xmlns:a16="http://schemas.microsoft.com/office/drawing/2014/main" id="{1B7E6A57-6BC8-D360-2253-0CE332C157C2}"/>
                </a:ext>
              </a:extLst>
            </p:cNvPr>
            <p:cNvSpPr/>
            <p:nvPr/>
          </p:nvSpPr>
          <p:spPr>
            <a:xfrm>
              <a:off x="5120620" y="3391699"/>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2" name="Freeform: Shape 771">
              <a:extLst>
                <a:ext uri="{FF2B5EF4-FFF2-40B4-BE49-F238E27FC236}">
                  <a16:creationId xmlns:a16="http://schemas.microsoft.com/office/drawing/2014/main" id="{C12D87BC-E7FF-A80F-1EEC-8E40CAC54A7D}"/>
                </a:ext>
              </a:extLst>
            </p:cNvPr>
            <p:cNvSpPr/>
            <p:nvPr/>
          </p:nvSpPr>
          <p:spPr>
            <a:xfrm>
              <a:off x="5194721" y="3431904"/>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3" name="Freeform: Shape 772">
              <a:extLst>
                <a:ext uri="{FF2B5EF4-FFF2-40B4-BE49-F238E27FC236}">
                  <a16:creationId xmlns:a16="http://schemas.microsoft.com/office/drawing/2014/main" id="{F61451C0-4AF5-F74C-2592-4855304D51C7}"/>
                </a:ext>
              </a:extLst>
            </p:cNvPr>
            <p:cNvSpPr/>
            <p:nvPr/>
          </p:nvSpPr>
          <p:spPr>
            <a:xfrm>
              <a:off x="5289971" y="3527154"/>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4" name="Freeform: Shape 773">
              <a:extLst>
                <a:ext uri="{FF2B5EF4-FFF2-40B4-BE49-F238E27FC236}">
                  <a16:creationId xmlns:a16="http://schemas.microsoft.com/office/drawing/2014/main" id="{85EF8D52-67DE-D597-D679-43A4CBDBCBC2}"/>
                </a:ext>
              </a:extLst>
            </p:cNvPr>
            <p:cNvSpPr/>
            <p:nvPr/>
          </p:nvSpPr>
          <p:spPr>
            <a:xfrm>
              <a:off x="5575724" y="37938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5" name="Freeform: Shape 774">
              <a:extLst>
                <a:ext uri="{FF2B5EF4-FFF2-40B4-BE49-F238E27FC236}">
                  <a16:creationId xmlns:a16="http://schemas.microsoft.com/office/drawing/2014/main" id="{512EE6B1-34B8-2998-2217-A14B6576DC6B}"/>
                </a:ext>
              </a:extLst>
            </p:cNvPr>
            <p:cNvSpPr/>
            <p:nvPr/>
          </p:nvSpPr>
          <p:spPr>
            <a:xfrm>
              <a:off x="5651924" y="38129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6" name="Freeform: Shape 775">
              <a:extLst>
                <a:ext uri="{FF2B5EF4-FFF2-40B4-BE49-F238E27FC236}">
                  <a16:creationId xmlns:a16="http://schemas.microsoft.com/office/drawing/2014/main" id="{3AA32E8F-CE13-A86F-C9E8-1011B18F95E1}"/>
                </a:ext>
              </a:extLst>
            </p:cNvPr>
            <p:cNvSpPr/>
            <p:nvPr/>
          </p:nvSpPr>
          <p:spPr>
            <a:xfrm>
              <a:off x="5728125" y="38510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7" name="Freeform: Shape 776">
              <a:extLst>
                <a:ext uri="{FF2B5EF4-FFF2-40B4-BE49-F238E27FC236}">
                  <a16:creationId xmlns:a16="http://schemas.microsoft.com/office/drawing/2014/main" id="{B4745B3C-063C-2D82-E663-827016A89A2C}"/>
                </a:ext>
              </a:extLst>
            </p:cNvPr>
            <p:cNvSpPr/>
            <p:nvPr/>
          </p:nvSpPr>
          <p:spPr>
            <a:xfrm>
              <a:off x="5804325" y="3927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8" name="Freeform: Shape 777">
              <a:extLst>
                <a:ext uri="{FF2B5EF4-FFF2-40B4-BE49-F238E27FC236}">
                  <a16:creationId xmlns:a16="http://schemas.microsoft.com/office/drawing/2014/main" id="{E2B33B77-D1B7-999D-8404-3514641C64F7}"/>
                </a:ext>
              </a:extLst>
            </p:cNvPr>
            <p:cNvSpPr/>
            <p:nvPr/>
          </p:nvSpPr>
          <p:spPr>
            <a:xfrm>
              <a:off x="5823375" y="3927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79" name="Freeform: Shape 778">
              <a:extLst>
                <a:ext uri="{FF2B5EF4-FFF2-40B4-BE49-F238E27FC236}">
                  <a16:creationId xmlns:a16="http://schemas.microsoft.com/office/drawing/2014/main" id="{1329A46B-82C0-8A94-853D-C7BD61B917C0}"/>
                </a:ext>
              </a:extLst>
            </p:cNvPr>
            <p:cNvSpPr/>
            <p:nvPr/>
          </p:nvSpPr>
          <p:spPr>
            <a:xfrm>
              <a:off x="5842425" y="39653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0" name="Freeform: Shape 779">
              <a:extLst>
                <a:ext uri="{FF2B5EF4-FFF2-40B4-BE49-F238E27FC236}">
                  <a16:creationId xmlns:a16="http://schemas.microsoft.com/office/drawing/2014/main" id="{8C452F80-AA93-AC58-C439-8B06D8C6607C}"/>
                </a:ext>
              </a:extLst>
            </p:cNvPr>
            <p:cNvSpPr/>
            <p:nvPr/>
          </p:nvSpPr>
          <p:spPr>
            <a:xfrm>
              <a:off x="5861475" y="39653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1" name="Freeform: Shape 780">
              <a:extLst>
                <a:ext uri="{FF2B5EF4-FFF2-40B4-BE49-F238E27FC236}">
                  <a16:creationId xmlns:a16="http://schemas.microsoft.com/office/drawing/2014/main" id="{BF7578D6-BE6E-4C5D-2B94-CB08C606138F}"/>
                </a:ext>
              </a:extLst>
            </p:cNvPr>
            <p:cNvSpPr/>
            <p:nvPr/>
          </p:nvSpPr>
          <p:spPr>
            <a:xfrm>
              <a:off x="5880525" y="39653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2" name="Freeform: Shape 781">
              <a:extLst>
                <a:ext uri="{FF2B5EF4-FFF2-40B4-BE49-F238E27FC236}">
                  <a16:creationId xmlns:a16="http://schemas.microsoft.com/office/drawing/2014/main" id="{13598407-28E7-9426-67A0-24C20E17F2D1}"/>
                </a:ext>
              </a:extLst>
            </p:cNvPr>
            <p:cNvSpPr/>
            <p:nvPr/>
          </p:nvSpPr>
          <p:spPr>
            <a:xfrm>
              <a:off x="5956725" y="40224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3" name="Freeform: Shape 782">
              <a:extLst>
                <a:ext uri="{FF2B5EF4-FFF2-40B4-BE49-F238E27FC236}">
                  <a16:creationId xmlns:a16="http://schemas.microsoft.com/office/drawing/2014/main" id="{DD41A34A-5EB4-9512-F6B4-B4EBD62AEE7B}"/>
                </a:ext>
              </a:extLst>
            </p:cNvPr>
            <p:cNvSpPr/>
            <p:nvPr/>
          </p:nvSpPr>
          <p:spPr>
            <a:xfrm>
              <a:off x="6071025" y="41177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4" name="Freeform: Shape 783">
              <a:extLst>
                <a:ext uri="{FF2B5EF4-FFF2-40B4-BE49-F238E27FC236}">
                  <a16:creationId xmlns:a16="http://schemas.microsoft.com/office/drawing/2014/main" id="{7D170CE9-EE34-372F-7F00-7FE1645FBC9B}"/>
                </a:ext>
              </a:extLst>
            </p:cNvPr>
            <p:cNvSpPr/>
            <p:nvPr/>
          </p:nvSpPr>
          <p:spPr>
            <a:xfrm>
              <a:off x="6109125" y="41177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5" name="Freeform: Shape 784">
              <a:extLst>
                <a:ext uri="{FF2B5EF4-FFF2-40B4-BE49-F238E27FC236}">
                  <a16:creationId xmlns:a16="http://schemas.microsoft.com/office/drawing/2014/main" id="{815BCD48-4229-40FD-4083-A96D34C50E32}"/>
                </a:ext>
              </a:extLst>
            </p:cNvPr>
            <p:cNvSpPr/>
            <p:nvPr/>
          </p:nvSpPr>
          <p:spPr>
            <a:xfrm>
              <a:off x="6242475" y="41748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6" name="Freeform: Shape 785">
              <a:extLst>
                <a:ext uri="{FF2B5EF4-FFF2-40B4-BE49-F238E27FC236}">
                  <a16:creationId xmlns:a16="http://schemas.microsoft.com/office/drawing/2014/main" id="{4C7A21E1-106C-66CF-602B-0AE0F120FF72}"/>
                </a:ext>
              </a:extLst>
            </p:cNvPr>
            <p:cNvSpPr/>
            <p:nvPr/>
          </p:nvSpPr>
          <p:spPr>
            <a:xfrm>
              <a:off x="6375825" y="42129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7" name="Freeform: Shape 786">
              <a:extLst>
                <a:ext uri="{FF2B5EF4-FFF2-40B4-BE49-F238E27FC236}">
                  <a16:creationId xmlns:a16="http://schemas.microsoft.com/office/drawing/2014/main" id="{8DEA59C2-E2F2-652D-8980-56C6DF0DED84}"/>
                </a:ext>
              </a:extLst>
            </p:cNvPr>
            <p:cNvSpPr/>
            <p:nvPr/>
          </p:nvSpPr>
          <p:spPr>
            <a:xfrm>
              <a:off x="6623484" y="42320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8" name="Freeform: Shape 787">
              <a:extLst>
                <a:ext uri="{FF2B5EF4-FFF2-40B4-BE49-F238E27FC236}">
                  <a16:creationId xmlns:a16="http://schemas.microsoft.com/office/drawing/2014/main" id="{E0CBD54A-B0CC-2C1D-308C-0F08BAAB0D5A}"/>
                </a:ext>
              </a:extLst>
            </p:cNvPr>
            <p:cNvSpPr/>
            <p:nvPr/>
          </p:nvSpPr>
          <p:spPr>
            <a:xfrm>
              <a:off x="6718734" y="42510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89" name="Freeform: Shape 788">
              <a:extLst>
                <a:ext uri="{FF2B5EF4-FFF2-40B4-BE49-F238E27FC236}">
                  <a16:creationId xmlns:a16="http://schemas.microsoft.com/office/drawing/2014/main" id="{EB52AE11-D935-A506-D99C-5CF16E9EB98A}"/>
                </a:ext>
              </a:extLst>
            </p:cNvPr>
            <p:cNvSpPr/>
            <p:nvPr/>
          </p:nvSpPr>
          <p:spPr>
            <a:xfrm>
              <a:off x="6794934" y="42701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90" name="Freeform: Shape 789">
              <a:extLst>
                <a:ext uri="{FF2B5EF4-FFF2-40B4-BE49-F238E27FC236}">
                  <a16:creationId xmlns:a16="http://schemas.microsoft.com/office/drawing/2014/main" id="{A70C9FDC-9FC1-2CC0-3046-7191880CA02A}"/>
                </a:ext>
              </a:extLst>
            </p:cNvPr>
            <p:cNvSpPr/>
            <p:nvPr/>
          </p:nvSpPr>
          <p:spPr>
            <a:xfrm>
              <a:off x="6985434" y="42891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91" name="Freeform: Shape 790">
              <a:extLst>
                <a:ext uri="{FF2B5EF4-FFF2-40B4-BE49-F238E27FC236}">
                  <a16:creationId xmlns:a16="http://schemas.microsoft.com/office/drawing/2014/main" id="{C7AD8F32-76A7-5114-72EF-D95E8EE4EC31}"/>
                </a:ext>
              </a:extLst>
            </p:cNvPr>
            <p:cNvSpPr/>
            <p:nvPr/>
          </p:nvSpPr>
          <p:spPr>
            <a:xfrm>
              <a:off x="7023534" y="42891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92" name="Freeform: Shape 791">
              <a:extLst>
                <a:ext uri="{FF2B5EF4-FFF2-40B4-BE49-F238E27FC236}">
                  <a16:creationId xmlns:a16="http://schemas.microsoft.com/office/drawing/2014/main" id="{2805DEFB-9937-9F24-1D4E-CE99DC341DFF}"/>
                </a:ext>
              </a:extLst>
            </p:cNvPr>
            <p:cNvSpPr/>
            <p:nvPr/>
          </p:nvSpPr>
          <p:spPr>
            <a:xfrm>
              <a:off x="7080684" y="4308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93" name="Freeform: Shape 792">
              <a:extLst>
                <a:ext uri="{FF2B5EF4-FFF2-40B4-BE49-F238E27FC236}">
                  <a16:creationId xmlns:a16="http://schemas.microsoft.com/office/drawing/2014/main" id="{125609E1-090A-D928-8029-1EAA6AAD1DF1}"/>
                </a:ext>
              </a:extLst>
            </p:cNvPr>
            <p:cNvSpPr/>
            <p:nvPr/>
          </p:nvSpPr>
          <p:spPr>
            <a:xfrm>
              <a:off x="7633134" y="4308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sp>
          <p:nvSpPr>
            <p:cNvPr id="794" name="Freeform: Shape 793">
              <a:extLst>
                <a:ext uri="{FF2B5EF4-FFF2-40B4-BE49-F238E27FC236}">
                  <a16:creationId xmlns:a16="http://schemas.microsoft.com/office/drawing/2014/main" id="{5A19759D-A97E-8056-BFCC-C48834E7FA89}"/>
                </a:ext>
              </a:extLst>
            </p:cNvPr>
            <p:cNvSpPr/>
            <p:nvPr/>
          </p:nvSpPr>
          <p:spPr>
            <a:xfrm>
              <a:off x="7690284" y="4308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1600"/>
            </a:p>
          </p:txBody>
        </p:sp>
      </p:grpSp>
      <p:grpSp>
        <p:nvGrpSpPr>
          <p:cNvPr id="795" name="Group 794">
            <a:extLst>
              <a:ext uri="{FF2B5EF4-FFF2-40B4-BE49-F238E27FC236}">
                <a16:creationId xmlns:a16="http://schemas.microsoft.com/office/drawing/2014/main" id="{C35CABDA-21DD-261E-81C1-9B3CCFA08408}"/>
              </a:ext>
            </a:extLst>
          </p:cNvPr>
          <p:cNvGrpSpPr/>
          <p:nvPr/>
        </p:nvGrpSpPr>
        <p:grpSpPr>
          <a:xfrm>
            <a:off x="1998641" y="3216016"/>
            <a:ext cx="3949407" cy="1919782"/>
            <a:chOff x="4124325" y="2471737"/>
            <a:chExt cx="3949407" cy="1919782"/>
          </a:xfrm>
        </p:grpSpPr>
        <p:sp>
          <p:nvSpPr>
            <p:cNvPr id="796" name="Freeform: Shape 795">
              <a:extLst>
                <a:ext uri="{FF2B5EF4-FFF2-40B4-BE49-F238E27FC236}">
                  <a16:creationId xmlns:a16="http://schemas.microsoft.com/office/drawing/2014/main" id="{E967CA5D-0D16-8079-15B5-8348CFF54E89}"/>
                </a:ext>
              </a:extLst>
            </p:cNvPr>
            <p:cNvSpPr/>
            <p:nvPr/>
          </p:nvSpPr>
          <p:spPr>
            <a:xfrm>
              <a:off x="4124325" y="2471737"/>
              <a:ext cx="3939882" cy="1881682"/>
            </a:xfrm>
            <a:custGeom>
              <a:avLst/>
              <a:gdLst>
                <a:gd name="connsiteX0" fmla="*/ 3939883 w 3939882"/>
                <a:gd name="connsiteY0" fmla="*/ 1881683 h 1881682"/>
                <a:gd name="connsiteX1" fmla="*/ 2797550 w 3939882"/>
                <a:gd name="connsiteY1" fmla="*/ 1881683 h 1881682"/>
                <a:gd name="connsiteX2" fmla="*/ 2797550 w 3939882"/>
                <a:gd name="connsiteY2" fmla="*/ 1858375 h 1881682"/>
                <a:gd name="connsiteX3" fmla="*/ 2690975 w 3939882"/>
                <a:gd name="connsiteY3" fmla="*/ 1858375 h 1881682"/>
                <a:gd name="connsiteX4" fmla="*/ 2690975 w 3939882"/>
                <a:gd name="connsiteY4" fmla="*/ 1805083 h 1881682"/>
                <a:gd name="connsiteX5" fmla="*/ 2504475 w 3939882"/>
                <a:gd name="connsiteY5" fmla="*/ 1805083 h 1881682"/>
                <a:gd name="connsiteX6" fmla="*/ 2504475 w 3939882"/>
                <a:gd name="connsiteY6" fmla="*/ 1781775 h 1881682"/>
                <a:gd name="connsiteX7" fmla="*/ 2384584 w 3939882"/>
                <a:gd name="connsiteY7" fmla="*/ 1781775 h 1881682"/>
                <a:gd name="connsiteX8" fmla="*/ 2384584 w 3939882"/>
                <a:gd name="connsiteY8" fmla="*/ 1771783 h 1881682"/>
                <a:gd name="connsiteX9" fmla="*/ 2221392 w 3939882"/>
                <a:gd name="connsiteY9" fmla="*/ 1771783 h 1881682"/>
                <a:gd name="connsiteX10" fmla="*/ 2221392 w 3939882"/>
                <a:gd name="connsiteY10" fmla="*/ 1731816 h 1881682"/>
                <a:gd name="connsiteX11" fmla="*/ 2201409 w 3939882"/>
                <a:gd name="connsiteY11" fmla="*/ 1731816 h 1881682"/>
                <a:gd name="connsiteX12" fmla="*/ 2201409 w 3939882"/>
                <a:gd name="connsiteY12" fmla="*/ 1695183 h 1881682"/>
                <a:gd name="connsiteX13" fmla="*/ 2124809 w 3939882"/>
                <a:gd name="connsiteY13" fmla="*/ 1695183 h 1881682"/>
                <a:gd name="connsiteX14" fmla="*/ 2124809 w 3939882"/>
                <a:gd name="connsiteY14" fmla="*/ 1668542 h 1881682"/>
                <a:gd name="connsiteX15" fmla="*/ 1971608 w 3939882"/>
                <a:gd name="connsiteY15" fmla="*/ 1668542 h 1881682"/>
                <a:gd name="connsiteX16" fmla="*/ 1971608 w 3939882"/>
                <a:gd name="connsiteY16" fmla="*/ 1651892 h 1881682"/>
                <a:gd name="connsiteX17" fmla="*/ 1865033 w 3939882"/>
                <a:gd name="connsiteY17" fmla="*/ 1651892 h 1881682"/>
                <a:gd name="connsiteX18" fmla="*/ 1865033 w 3939882"/>
                <a:gd name="connsiteY18" fmla="*/ 1635233 h 1881682"/>
                <a:gd name="connsiteX19" fmla="*/ 1811750 w 3939882"/>
                <a:gd name="connsiteY19" fmla="*/ 1635233 h 1881682"/>
                <a:gd name="connsiteX20" fmla="*/ 1811750 w 3939882"/>
                <a:gd name="connsiteY20" fmla="*/ 1618583 h 1881682"/>
                <a:gd name="connsiteX21" fmla="*/ 1751800 w 3939882"/>
                <a:gd name="connsiteY21" fmla="*/ 1618583 h 1881682"/>
                <a:gd name="connsiteX22" fmla="*/ 1751800 w 3939882"/>
                <a:gd name="connsiteY22" fmla="*/ 1588608 h 1881682"/>
                <a:gd name="connsiteX23" fmla="*/ 1655216 w 3939882"/>
                <a:gd name="connsiteY23" fmla="*/ 1588608 h 1881682"/>
                <a:gd name="connsiteX24" fmla="*/ 1655216 w 3939882"/>
                <a:gd name="connsiteY24" fmla="*/ 1555309 h 1881682"/>
                <a:gd name="connsiteX25" fmla="*/ 1615250 w 3939882"/>
                <a:gd name="connsiteY25" fmla="*/ 1555309 h 1881682"/>
                <a:gd name="connsiteX26" fmla="*/ 1615250 w 3939882"/>
                <a:gd name="connsiteY26" fmla="*/ 1525334 h 1881682"/>
                <a:gd name="connsiteX27" fmla="*/ 1505350 w 3939882"/>
                <a:gd name="connsiteY27" fmla="*/ 1525334 h 1881682"/>
                <a:gd name="connsiteX28" fmla="*/ 1505350 w 3939882"/>
                <a:gd name="connsiteY28" fmla="*/ 1492025 h 1881682"/>
                <a:gd name="connsiteX29" fmla="*/ 1465383 w 3939882"/>
                <a:gd name="connsiteY29" fmla="*/ 1492025 h 1881682"/>
                <a:gd name="connsiteX30" fmla="*/ 1465383 w 3939882"/>
                <a:gd name="connsiteY30" fmla="*/ 1462059 h 1881682"/>
                <a:gd name="connsiteX31" fmla="*/ 1352150 w 3939882"/>
                <a:gd name="connsiteY31" fmla="*/ 1462059 h 1881682"/>
                <a:gd name="connsiteX32" fmla="*/ 1352150 w 3939882"/>
                <a:gd name="connsiteY32" fmla="*/ 1438742 h 1881682"/>
                <a:gd name="connsiteX33" fmla="*/ 1292200 w 3939882"/>
                <a:gd name="connsiteY33" fmla="*/ 1438742 h 1881682"/>
                <a:gd name="connsiteX34" fmla="*/ 1292200 w 3939882"/>
                <a:gd name="connsiteY34" fmla="*/ 1412100 h 1881682"/>
                <a:gd name="connsiteX35" fmla="*/ 1242251 w 3939882"/>
                <a:gd name="connsiteY35" fmla="*/ 1412100 h 1881682"/>
                <a:gd name="connsiteX36" fmla="*/ 1242251 w 3939882"/>
                <a:gd name="connsiteY36" fmla="*/ 1385459 h 1881682"/>
                <a:gd name="connsiteX37" fmla="*/ 1185624 w 3939882"/>
                <a:gd name="connsiteY37" fmla="*/ 1385459 h 1881682"/>
                <a:gd name="connsiteX38" fmla="*/ 1185624 w 3939882"/>
                <a:gd name="connsiteY38" fmla="*/ 1358808 h 1881682"/>
                <a:gd name="connsiteX39" fmla="*/ 1148991 w 3939882"/>
                <a:gd name="connsiteY39" fmla="*/ 1358808 h 1881682"/>
                <a:gd name="connsiteX40" fmla="*/ 1148991 w 3939882"/>
                <a:gd name="connsiteY40" fmla="*/ 1315517 h 1881682"/>
                <a:gd name="connsiteX41" fmla="*/ 1112358 w 3939882"/>
                <a:gd name="connsiteY41" fmla="*/ 1315517 h 1881682"/>
                <a:gd name="connsiteX42" fmla="*/ 1112358 w 3939882"/>
                <a:gd name="connsiteY42" fmla="*/ 1295533 h 1881682"/>
                <a:gd name="connsiteX43" fmla="*/ 1035758 w 3939882"/>
                <a:gd name="connsiteY43" fmla="*/ 1295533 h 1881682"/>
                <a:gd name="connsiteX44" fmla="*/ 1035758 w 3939882"/>
                <a:gd name="connsiteY44" fmla="*/ 1232259 h 1881682"/>
                <a:gd name="connsiteX45" fmla="*/ 945839 w 3939882"/>
                <a:gd name="connsiteY45" fmla="*/ 1232259 h 1881682"/>
                <a:gd name="connsiteX46" fmla="*/ 945839 w 3939882"/>
                <a:gd name="connsiteY46" fmla="*/ 1205608 h 1881682"/>
                <a:gd name="connsiteX47" fmla="*/ 925857 w 3939882"/>
                <a:gd name="connsiteY47" fmla="*/ 1205608 h 1881682"/>
                <a:gd name="connsiteX48" fmla="*/ 925857 w 3939882"/>
                <a:gd name="connsiteY48" fmla="*/ 1165650 h 1881682"/>
                <a:gd name="connsiteX49" fmla="*/ 889222 w 3939882"/>
                <a:gd name="connsiteY49" fmla="*/ 1165650 h 1881682"/>
                <a:gd name="connsiteX50" fmla="*/ 889222 w 3939882"/>
                <a:gd name="connsiteY50" fmla="*/ 1125684 h 1881682"/>
                <a:gd name="connsiteX51" fmla="*/ 865909 w 3939882"/>
                <a:gd name="connsiteY51" fmla="*/ 1125684 h 1881682"/>
                <a:gd name="connsiteX52" fmla="*/ 865909 w 3939882"/>
                <a:gd name="connsiteY52" fmla="*/ 1095708 h 1881682"/>
                <a:gd name="connsiteX53" fmla="*/ 842596 w 3939882"/>
                <a:gd name="connsiteY53" fmla="*/ 1095708 h 1881682"/>
                <a:gd name="connsiteX54" fmla="*/ 842596 w 3939882"/>
                <a:gd name="connsiteY54" fmla="*/ 1065733 h 1881682"/>
                <a:gd name="connsiteX55" fmla="*/ 822613 w 3939882"/>
                <a:gd name="connsiteY55" fmla="*/ 1065733 h 1881682"/>
                <a:gd name="connsiteX56" fmla="*/ 822613 w 3939882"/>
                <a:gd name="connsiteY56" fmla="*/ 1049084 h 1881682"/>
                <a:gd name="connsiteX57" fmla="*/ 795970 w 3939882"/>
                <a:gd name="connsiteY57" fmla="*/ 1049084 h 1881682"/>
                <a:gd name="connsiteX58" fmla="*/ 795970 w 3939882"/>
                <a:gd name="connsiteY58" fmla="*/ 1009117 h 1881682"/>
                <a:gd name="connsiteX59" fmla="*/ 759336 w 3939882"/>
                <a:gd name="connsiteY59" fmla="*/ 1009117 h 1881682"/>
                <a:gd name="connsiteX60" fmla="*/ 759336 w 3939882"/>
                <a:gd name="connsiteY60" fmla="*/ 965826 h 1881682"/>
                <a:gd name="connsiteX61" fmla="*/ 732693 w 3939882"/>
                <a:gd name="connsiteY61" fmla="*/ 965826 h 1881682"/>
                <a:gd name="connsiteX62" fmla="*/ 732693 w 3939882"/>
                <a:gd name="connsiteY62" fmla="*/ 935848 h 1881682"/>
                <a:gd name="connsiteX63" fmla="*/ 702718 w 3939882"/>
                <a:gd name="connsiteY63" fmla="*/ 935848 h 1881682"/>
                <a:gd name="connsiteX64" fmla="*/ 702718 w 3939882"/>
                <a:gd name="connsiteY64" fmla="*/ 905874 h 1881682"/>
                <a:gd name="connsiteX65" fmla="*/ 686067 w 3939882"/>
                <a:gd name="connsiteY65" fmla="*/ 905874 h 1881682"/>
                <a:gd name="connsiteX66" fmla="*/ 686067 w 3939882"/>
                <a:gd name="connsiteY66" fmla="*/ 885892 h 1881682"/>
                <a:gd name="connsiteX67" fmla="*/ 669414 w 3939882"/>
                <a:gd name="connsiteY67" fmla="*/ 885892 h 1881682"/>
                <a:gd name="connsiteX68" fmla="*/ 669414 w 3939882"/>
                <a:gd name="connsiteY68" fmla="*/ 855918 h 1881682"/>
                <a:gd name="connsiteX69" fmla="*/ 639440 w 3939882"/>
                <a:gd name="connsiteY69" fmla="*/ 855918 h 1881682"/>
                <a:gd name="connsiteX70" fmla="*/ 639440 w 3939882"/>
                <a:gd name="connsiteY70" fmla="*/ 812623 h 1881682"/>
                <a:gd name="connsiteX71" fmla="*/ 549519 w 3939882"/>
                <a:gd name="connsiteY71" fmla="*/ 812623 h 1881682"/>
                <a:gd name="connsiteX72" fmla="*/ 549519 w 3939882"/>
                <a:gd name="connsiteY72" fmla="*/ 775988 h 1881682"/>
                <a:gd name="connsiteX73" fmla="*/ 506223 w 3939882"/>
                <a:gd name="connsiteY73" fmla="*/ 775988 h 1881682"/>
                <a:gd name="connsiteX74" fmla="*/ 506223 w 3939882"/>
                <a:gd name="connsiteY74" fmla="*/ 742683 h 1881682"/>
                <a:gd name="connsiteX75" fmla="*/ 482911 w 3939882"/>
                <a:gd name="connsiteY75" fmla="*/ 742683 h 1881682"/>
                <a:gd name="connsiteX76" fmla="*/ 482911 w 3939882"/>
                <a:gd name="connsiteY76" fmla="*/ 689397 h 1881682"/>
                <a:gd name="connsiteX77" fmla="*/ 456268 w 3939882"/>
                <a:gd name="connsiteY77" fmla="*/ 689397 h 1881682"/>
                <a:gd name="connsiteX78" fmla="*/ 456268 w 3939882"/>
                <a:gd name="connsiteY78" fmla="*/ 646102 h 1881682"/>
                <a:gd name="connsiteX79" fmla="*/ 432954 w 3939882"/>
                <a:gd name="connsiteY79" fmla="*/ 646102 h 1881682"/>
                <a:gd name="connsiteX80" fmla="*/ 432954 w 3939882"/>
                <a:gd name="connsiteY80" fmla="*/ 579493 h 1881682"/>
                <a:gd name="connsiteX81" fmla="*/ 402981 w 3939882"/>
                <a:gd name="connsiteY81" fmla="*/ 579493 h 1881682"/>
                <a:gd name="connsiteX82" fmla="*/ 402981 w 3939882"/>
                <a:gd name="connsiteY82" fmla="*/ 529537 h 1881682"/>
                <a:gd name="connsiteX83" fmla="*/ 366346 w 3939882"/>
                <a:gd name="connsiteY83" fmla="*/ 529537 h 1881682"/>
                <a:gd name="connsiteX84" fmla="*/ 366346 w 3939882"/>
                <a:gd name="connsiteY84" fmla="*/ 482911 h 1881682"/>
                <a:gd name="connsiteX85" fmla="*/ 346363 w 3939882"/>
                <a:gd name="connsiteY85" fmla="*/ 482911 h 1881682"/>
                <a:gd name="connsiteX86" fmla="*/ 346363 w 3939882"/>
                <a:gd name="connsiteY86" fmla="*/ 449607 h 1881682"/>
                <a:gd name="connsiteX87" fmla="*/ 313059 w 3939882"/>
                <a:gd name="connsiteY87" fmla="*/ 449607 h 1881682"/>
                <a:gd name="connsiteX88" fmla="*/ 313059 w 3939882"/>
                <a:gd name="connsiteY88" fmla="*/ 426294 h 1881682"/>
                <a:gd name="connsiteX89" fmla="*/ 293077 w 3939882"/>
                <a:gd name="connsiteY89" fmla="*/ 426294 h 1881682"/>
                <a:gd name="connsiteX90" fmla="*/ 293077 w 3939882"/>
                <a:gd name="connsiteY90" fmla="*/ 376338 h 1881682"/>
                <a:gd name="connsiteX91" fmla="*/ 259772 w 3939882"/>
                <a:gd name="connsiteY91" fmla="*/ 376338 h 1881682"/>
                <a:gd name="connsiteX92" fmla="*/ 259772 w 3939882"/>
                <a:gd name="connsiteY92" fmla="*/ 309729 h 1881682"/>
                <a:gd name="connsiteX93" fmla="*/ 219807 w 3939882"/>
                <a:gd name="connsiteY93" fmla="*/ 309729 h 1881682"/>
                <a:gd name="connsiteX94" fmla="*/ 219807 w 3939882"/>
                <a:gd name="connsiteY94" fmla="*/ 286416 h 1881682"/>
                <a:gd name="connsiteX95" fmla="*/ 189833 w 3939882"/>
                <a:gd name="connsiteY95" fmla="*/ 286416 h 1881682"/>
                <a:gd name="connsiteX96" fmla="*/ 189833 w 3939882"/>
                <a:gd name="connsiteY96" fmla="*/ 236460 h 1881682"/>
                <a:gd name="connsiteX97" fmla="*/ 143207 w 3939882"/>
                <a:gd name="connsiteY97" fmla="*/ 236460 h 1881682"/>
                <a:gd name="connsiteX98" fmla="*/ 143207 w 3939882"/>
                <a:gd name="connsiteY98" fmla="*/ 196495 h 1881682"/>
                <a:gd name="connsiteX99" fmla="*/ 109903 w 3939882"/>
                <a:gd name="connsiteY99" fmla="*/ 196495 h 1881682"/>
                <a:gd name="connsiteX100" fmla="*/ 109903 w 3939882"/>
                <a:gd name="connsiteY100" fmla="*/ 169852 h 1881682"/>
                <a:gd name="connsiteX101" fmla="*/ 83260 w 3939882"/>
                <a:gd name="connsiteY101" fmla="*/ 169852 h 1881682"/>
                <a:gd name="connsiteX102" fmla="*/ 83260 w 3939882"/>
                <a:gd name="connsiteY102" fmla="*/ 133217 h 1881682"/>
                <a:gd name="connsiteX103" fmla="*/ 63278 w 3939882"/>
                <a:gd name="connsiteY103" fmla="*/ 133217 h 1881682"/>
                <a:gd name="connsiteX104" fmla="*/ 63278 w 3939882"/>
                <a:gd name="connsiteY104" fmla="*/ 109904 h 1881682"/>
                <a:gd name="connsiteX105" fmla="*/ 39965 w 3939882"/>
                <a:gd name="connsiteY105" fmla="*/ 109904 h 1881682"/>
                <a:gd name="connsiteX106" fmla="*/ 39965 w 3939882"/>
                <a:gd name="connsiteY106" fmla="*/ 0 h 1881682"/>
                <a:gd name="connsiteX107" fmla="*/ 0 w 3939882"/>
                <a:gd name="connsiteY107" fmla="*/ 0 h 1881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939882" h="1881682">
                  <a:moveTo>
                    <a:pt x="3939883" y="1881683"/>
                  </a:moveTo>
                  <a:lnTo>
                    <a:pt x="2797550" y="1881683"/>
                  </a:lnTo>
                  <a:lnTo>
                    <a:pt x="2797550" y="1858375"/>
                  </a:lnTo>
                  <a:lnTo>
                    <a:pt x="2690975" y="1858375"/>
                  </a:lnTo>
                  <a:lnTo>
                    <a:pt x="2690975" y="1805083"/>
                  </a:lnTo>
                  <a:lnTo>
                    <a:pt x="2504475" y="1805083"/>
                  </a:lnTo>
                  <a:lnTo>
                    <a:pt x="2504475" y="1781775"/>
                  </a:lnTo>
                  <a:lnTo>
                    <a:pt x="2384584" y="1781775"/>
                  </a:lnTo>
                  <a:lnTo>
                    <a:pt x="2384584" y="1771783"/>
                  </a:lnTo>
                  <a:lnTo>
                    <a:pt x="2221392" y="1771783"/>
                  </a:lnTo>
                  <a:lnTo>
                    <a:pt x="2221392" y="1731816"/>
                  </a:lnTo>
                  <a:lnTo>
                    <a:pt x="2201409" y="1731816"/>
                  </a:lnTo>
                  <a:lnTo>
                    <a:pt x="2201409" y="1695183"/>
                  </a:lnTo>
                  <a:lnTo>
                    <a:pt x="2124809" y="1695183"/>
                  </a:lnTo>
                  <a:lnTo>
                    <a:pt x="2124809" y="1668542"/>
                  </a:lnTo>
                  <a:lnTo>
                    <a:pt x="1971608" y="1668542"/>
                  </a:lnTo>
                  <a:lnTo>
                    <a:pt x="1971608" y="1651892"/>
                  </a:lnTo>
                  <a:lnTo>
                    <a:pt x="1865033" y="1651892"/>
                  </a:lnTo>
                  <a:lnTo>
                    <a:pt x="1865033" y="1635233"/>
                  </a:lnTo>
                  <a:lnTo>
                    <a:pt x="1811750" y="1635233"/>
                  </a:lnTo>
                  <a:lnTo>
                    <a:pt x="1811750" y="1618583"/>
                  </a:lnTo>
                  <a:lnTo>
                    <a:pt x="1751800" y="1618583"/>
                  </a:lnTo>
                  <a:lnTo>
                    <a:pt x="1751800" y="1588608"/>
                  </a:lnTo>
                  <a:lnTo>
                    <a:pt x="1655216" y="1588608"/>
                  </a:lnTo>
                  <a:lnTo>
                    <a:pt x="1655216" y="1555309"/>
                  </a:lnTo>
                  <a:lnTo>
                    <a:pt x="1615250" y="1555309"/>
                  </a:lnTo>
                  <a:lnTo>
                    <a:pt x="1615250" y="1525334"/>
                  </a:lnTo>
                  <a:lnTo>
                    <a:pt x="1505350" y="1525334"/>
                  </a:lnTo>
                  <a:lnTo>
                    <a:pt x="1505350" y="1492025"/>
                  </a:lnTo>
                  <a:lnTo>
                    <a:pt x="1465383" y="1492025"/>
                  </a:lnTo>
                  <a:lnTo>
                    <a:pt x="1465383" y="1462059"/>
                  </a:lnTo>
                  <a:lnTo>
                    <a:pt x="1352150" y="1462059"/>
                  </a:lnTo>
                  <a:lnTo>
                    <a:pt x="1352150" y="1438742"/>
                  </a:lnTo>
                  <a:lnTo>
                    <a:pt x="1292200" y="1438742"/>
                  </a:lnTo>
                  <a:lnTo>
                    <a:pt x="1292200" y="1412100"/>
                  </a:lnTo>
                  <a:lnTo>
                    <a:pt x="1242251" y="1412100"/>
                  </a:lnTo>
                  <a:lnTo>
                    <a:pt x="1242251" y="1385459"/>
                  </a:lnTo>
                  <a:lnTo>
                    <a:pt x="1185624" y="1385459"/>
                  </a:lnTo>
                  <a:lnTo>
                    <a:pt x="1185624" y="1358808"/>
                  </a:lnTo>
                  <a:lnTo>
                    <a:pt x="1148991" y="1358808"/>
                  </a:lnTo>
                  <a:lnTo>
                    <a:pt x="1148991" y="1315517"/>
                  </a:lnTo>
                  <a:lnTo>
                    <a:pt x="1112358" y="1315517"/>
                  </a:lnTo>
                  <a:lnTo>
                    <a:pt x="1112358" y="1295533"/>
                  </a:lnTo>
                  <a:lnTo>
                    <a:pt x="1035758" y="1295533"/>
                  </a:lnTo>
                  <a:lnTo>
                    <a:pt x="1035758" y="1232259"/>
                  </a:lnTo>
                  <a:lnTo>
                    <a:pt x="945839" y="1232259"/>
                  </a:lnTo>
                  <a:lnTo>
                    <a:pt x="945839" y="1205608"/>
                  </a:lnTo>
                  <a:lnTo>
                    <a:pt x="925857" y="1205608"/>
                  </a:lnTo>
                  <a:lnTo>
                    <a:pt x="925857" y="1165650"/>
                  </a:lnTo>
                  <a:lnTo>
                    <a:pt x="889222" y="1165650"/>
                  </a:lnTo>
                  <a:lnTo>
                    <a:pt x="889222" y="1125684"/>
                  </a:lnTo>
                  <a:lnTo>
                    <a:pt x="865909" y="1125684"/>
                  </a:lnTo>
                  <a:lnTo>
                    <a:pt x="865909" y="1095708"/>
                  </a:lnTo>
                  <a:lnTo>
                    <a:pt x="842596" y="1095708"/>
                  </a:lnTo>
                  <a:lnTo>
                    <a:pt x="842596" y="1065733"/>
                  </a:lnTo>
                  <a:lnTo>
                    <a:pt x="822613" y="1065733"/>
                  </a:lnTo>
                  <a:lnTo>
                    <a:pt x="822613" y="1049084"/>
                  </a:lnTo>
                  <a:lnTo>
                    <a:pt x="795970" y="1049084"/>
                  </a:lnTo>
                  <a:lnTo>
                    <a:pt x="795970" y="1009117"/>
                  </a:lnTo>
                  <a:lnTo>
                    <a:pt x="759336" y="1009117"/>
                  </a:lnTo>
                  <a:lnTo>
                    <a:pt x="759336" y="965826"/>
                  </a:lnTo>
                  <a:lnTo>
                    <a:pt x="732693" y="965826"/>
                  </a:lnTo>
                  <a:lnTo>
                    <a:pt x="732693" y="935848"/>
                  </a:lnTo>
                  <a:lnTo>
                    <a:pt x="702718" y="935848"/>
                  </a:lnTo>
                  <a:lnTo>
                    <a:pt x="702718" y="905874"/>
                  </a:lnTo>
                  <a:lnTo>
                    <a:pt x="686067" y="905874"/>
                  </a:lnTo>
                  <a:lnTo>
                    <a:pt x="686067" y="885892"/>
                  </a:lnTo>
                  <a:lnTo>
                    <a:pt x="669414" y="885892"/>
                  </a:lnTo>
                  <a:lnTo>
                    <a:pt x="669414" y="855918"/>
                  </a:lnTo>
                  <a:lnTo>
                    <a:pt x="639440" y="855918"/>
                  </a:lnTo>
                  <a:lnTo>
                    <a:pt x="639440" y="812623"/>
                  </a:lnTo>
                  <a:lnTo>
                    <a:pt x="549519" y="812623"/>
                  </a:lnTo>
                  <a:lnTo>
                    <a:pt x="549519" y="775988"/>
                  </a:lnTo>
                  <a:lnTo>
                    <a:pt x="506223" y="775988"/>
                  </a:lnTo>
                  <a:lnTo>
                    <a:pt x="506223" y="742683"/>
                  </a:lnTo>
                  <a:lnTo>
                    <a:pt x="482911" y="742683"/>
                  </a:lnTo>
                  <a:lnTo>
                    <a:pt x="482911" y="689397"/>
                  </a:lnTo>
                  <a:lnTo>
                    <a:pt x="456268" y="689397"/>
                  </a:lnTo>
                  <a:lnTo>
                    <a:pt x="456268" y="646102"/>
                  </a:lnTo>
                  <a:lnTo>
                    <a:pt x="432954" y="646102"/>
                  </a:lnTo>
                  <a:lnTo>
                    <a:pt x="432954" y="579493"/>
                  </a:lnTo>
                  <a:lnTo>
                    <a:pt x="402981" y="579493"/>
                  </a:lnTo>
                  <a:lnTo>
                    <a:pt x="402981" y="529537"/>
                  </a:lnTo>
                  <a:lnTo>
                    <a:pt x="366346" y="529537"/>
                  </a:lnTo>
                  <a:lnTo>
                    <a:pt x="366346" y="482911"/>
                  </a:lnTo>
                  <a:lnTo>
                    <a:pt x="346363" y="482911"/>
                  </a:lnTo>
                  <a:lnTo>
                    <a:pt x="346363" y="449607"/>
                  </a:lnTo>
                  <a:lnTo>
                    <a:pt x="313059" y="449607"/>
                  </a:lnTo>
                  <a:lnTo>
                    <a:pt x="313059" y="426294"/>
                  </a:lnTo>
                  <a:lnTo>
                    <a:pt x="293077" y="426294"/>
                  </a:lnTo>
                  <a:lnTo>
                    <a:pt x="293077" y="376338"/>
                  </a:lnTo>
                  <a:lnTo>
                    <a:pt x="259772" y="376338"/>
                  </a:lnTo>
                  <a:lnTo>
                    <a:pt x="259772" y="309729"/>
                  </a:lnTo>
                  <a:lnTo>
                    <a:pt x="219807" y="309729"/>
                  </a:lnTo>
                  <a:lnTo>
                    <a:pt x="219807" y="286416"/>
                  </a:lnTo>
                  <a:lnTo>
                    <a:pt x="189833" y="286416"/>
                  </a:lnTo>
                  <a:lnTo>
                    <a:pt x="189833" y="236460"/>
                  </a:lnTo>
                  <a:lnTo>
                    <a:pt x="143207" y="236460"/>
                  </a:lnTo>
                  <a:lnTo>
                    <a:pt x="143207" y="196495"/>
                  </a:lnTo>
                  <a:lnTo>
                    <a:pt x="109903" y="196495"/>
                  </a:lnTo>
                  <a:lnTo>
                    <a:pt x="109903" y="169852"/>
                  </a:lnTo>
                  <a:lnTo>
                    <a:pt x="83260" y="169852"/>
                  </a:lnTo>
                  <a:lnTo>
                    <a:pt x="83260" y="133217"/>
                  </a:lnTo>
                  <a:lnTo>
                    <a:pt x="63278" y="133217"/>
                  </a:lnTo>
                  <a:lnTo>
                    <a:pt x="63278" y="109904"/>
                  </a:lnTo>
                  <a:lnTo>
                    <a:pt x="39965" y="109904"/>
                  </a:lnTo>
                  <a:lnTo>
                    <a:pt x="39965" y="0"/>
                  </a:lnTo>
                  <a:lnTo>
                    <a:pt x="0" y="0"/>
                  </a:lnTo>
                </a:path>
              </a:pathLst>
            </a:custGeom>
            <a:noFill/>
            <a:ln w="19050" cap="flat">
              <a:solidFill>
                <a:srgbClr val="00A1DE"/>
              </a:solidFill>
              <a:prstDash val="solid"/>
              <a:miter/>
            </a:ln>
          </p:spPr>
          <p:txBody>
            <a:bodyPr rtlCol="0" anchor="ctr"/>
            <a:lstStyle/>
            <a:p>
              <a:pPr rtl="0"/>
              <a:endParaRPr lang="en-GB" sz="1600"/>
            </a:p>
          </p:txBody>
        </p:sp>
        <p:sp>
          <p:nvSpPr>
            <p:cNvPr id="797" name="Freeform: Shape 796">
              <a:extLst>
                <a:ext uri="{FF2B5EF4-FFF2-40B4-BE49-F238E27FC236}">
                  <a16:creationId xmlns:a16="http://schemas.microsoft.com/office/drawing/2014/main" id="{8C24CB67-CA44-158C-7E66-7B084E50155E}"/>
                </a:ext>
              </a:extLst>
            </p:cNvPr>
            <p:cNvSpPr/>
            <p:nvPr/>
          </p:nvSpPr>
          <p:spPr>
            <a:xfrm>
              <a:off x="80642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798" name="Freeform: Shape 797">
              <a:extLst>
                <a:ext uri="{FF2B5EF4-FFF2-40B4-BE49-F238E27FC236}">
                  <a16:creationId xmlns:a16="http://schemas.microsoft.com/office/drawing/2014/main" id="{AB30CF6C-3F34-CDB3-EE26-D2C61A7FF019}"/>
                </a:ext>
              </a:extLst>
            </p:cNvPr>
            <p:cNvSpPr/>
            <p:nvPr/>
          </p:nvSpPr>
          <p:spPr>
            <a:xfrm>
              <a:off x="789275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799" name="Freeform: Shape 798">
              <a:extLst>
                <a:ext uri="{FF2B5EF4-FFF2-40B4-BE49-F238E27FC236}">
                  <a16:creationId xmlns:a16="http://schemas.microsoft.com/office/drawing/2014/main" id="{17FB8A15-F5AE-E129-D916-776DCB125635}"/>
                </a:ext>
              </a:extLst>
            </p:cNvPr>
            <p:cNvSpPr/>
            <p:nvPr/>
          </p:nvSpPr>
          <p:spPr>
            <a:xfrm>
              <a:off x="77975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0" name="Freeform: Shape 799">
              <a:extLst>
                <a:ext uri="{FF2B5EF4-FFF2-40B4-BE49-F238E27FC236}">
                  <a16:creationId xmlns:a16="http://schemas.microsoft.com/office/drawing/2014/main" id="{D32E5852-E4D8-B91F-DDFE-05E306162084}"/>
                </a:ext>
              </a:extLst>
            </p:cNvPr>
            <p:cNvSpPr/>
            <p:nvPr/>
          </p:nvSpPr>
          <p:spPr>
            <a:xfrm>
              <a:off x="75689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1" name="Freeform: Shape 800">
              <a:extLst>
                <a:ext uri="{FF2B5EF4-FFF2-40B4-BE49-F238E27FC236}">
                  <a16:creationId xmlns:a16="http://schemas.microsoft.com/office/drawing/2014/main" id="{8027DEF7-3DDA-86D3-3FD2-D4DC10F47877}"/>
                </a:ext>
              </a:extLst>
            </p:cNvPr>
            <p:cNvSpPr/>
            <p:nvPr/>
          </p:nvSpPr>
          <p:spPr>
            <a:xfrm>
              <a:off x="716885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2" name="Freeform: Shape 801">
              <a:extLst>
                <a:ext uri="{FF2B5EF4-FFF2-40B4-BE49-F238E27FC236}">
                  <a16:creationId xmlns:a16="http://schemas.microsoft.com/office/drawing/2014/main" id="{F39B5A5D-D07F-AB42-E676-8D550CB2720C}"/>
                </a:ext>
              </a:extLst>
            </p:cNvPr>
            <p:cNvSpPr/>
            <p:nvPr/>
          </p:nvSpPr>
          <p:spPr>
            <a:xfrm>
              <a:off x="709265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3" name="Freeform: Shape 802">
              <a:extLst>
                <a:ext uri="{FF2B5EF4-FFF2-40B4-BE49-F238E27FC236}">
                  <a16:creationId xmlns:a16="http://schemas.microsoft.com/office/drawing/2014/main" id="{8B62C400-BBF3-A8A2-512F-1E61855D3EF3}"/>
                </a:ext>
              </a:extLst>
            </p:cNvPr>
            <p:cNvSpPr/>
            <p:nvPr/>
          </p:nvSpPr>
          <p:spPr>
            <a:xfrm>
              <a:off x="69593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4" name="Freeform: Shape 803">
              <a:extLst>
                <a:ext uri="{FF2B5EF4-FFF2-40B4-BE49-F238E27FC236}">
                  <a16:creationId xmlns:a16="http://schemas.microsoft.com/office/drawing/2014/main" id="{1E95142E-DB62-A345-549A-C6BEB4287BE2}"/>
                </a:ext>
              </a:extLst>
            </p:cNvPr>
            <p:cNvSpPr/>
            <p:nvPr/>
          </p:nvSpPr>
          <p:spPr>
            <a:xfrm>
              <a:off x="6864048" y="43004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5" name="Freeform: Shape 804">
              <a:extLst>
                <a:ext uri="{FF2B5EF4-FFF2-40B4-BE49-F238E27FC236}">
                  <a16:creationId xmlns:a16="http://schemas.microsoft.com/office/drawing/2014/main" id="{FB93E6E7-B844-9C7E-40BC-23168B0C1CBC}"/>
                </a:ext>
              </a:extLst>
            </p:cNvPr>
            <p:cNvSpPr/>
            <p:nvPr/>
          </p:nvSpPr>
          <p:spPr>
            <a:xfrm>
              <a:off x="6730698" y="42433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6" name="Freeform: Shape 805">
              <a:extLst>
                <a:ext uri="{FF2B5EF4-FFF2-40B4-BE49-F238E27FC236}">
                  <a16:creationId xmlns:a16="http://schemas.microsoft.com/office/drawing/2014/main" id="{FAAD6C92-AEE0-BF8A-AB97-57AD226C6719}"/>
                </a:ext>
              </a:extLst>
            </p:cNvPr>
            <p:cNvSpPr/>
            <p:nvPr/>
          </p:nvSpPr>
          <p:spPr>
            <a:xfrm>
              <a:off x="6463998" y="4205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7" name="Freeform: Shape 806">
              <a:extLst>
                <a:ext uri="{FF2B5EF4-FFF2-40B4-BE49-F238E27FC236}">
                  <a16:creationId xmlns:a16="http://schemas.microsoft.com/office/drawing/2014/main" id="{C63A56B7-5143-DA22-645A-A50C0C43E395}"/>
                </a:ext>
              </a:extLst>
            </p:cNvPr>
            <p:cNvSpPr/>
            <p:nvPr/>
          </p:nvSpPr>
          <p:spPr>
            <a:xfrm>
              <a:off x="6425898" y="4205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8" name="Freeform: Shape 807">
              <a:extLst>
                <a:ext uri="{FF2B5EF4-FFF2-40B4-BE49-F238E27FC236}">
                  <a16:creationId xmlns:a16="http://schemas.microsoft.com/office/drawing/2014/main" id="{5F7FA6FC-CDE0-FB46-82F1-491CC31DF660}"/>
                </a:ext>
              </a:extLst>
            </p:cNvPr>
            <p:cNvSpPr/>
            <p:nvPr/>
          </p:nvSpPr>
          <p:spPr>
            <a:xfrm>
              <a:off x="6311598" y="41290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09" name="Freeform: Shape 808">
              <a:extLst>
                <a:ext uri="{FF2B5EF4-FFF2-40B4-BE49-F238E27FC236}">
                  <a16:creationId xmlns:a16="http://schemas.microsoft.com/office/drawing/2014/main" id="{0CD6E847-022B-FDDD-732B-8F214CB34F9F}"/>
                </a:ext>
              </a:extLst>
            </p:cNvPr>
            <p:cNvSpPr/>
            <p:nvPr/>
          </p:nvSpPr>
          <p:spPr>
            <a:xfrm>
              <a:off x="6178248" y="40909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0" name="Freeform: Shape 809">
              <a:extLst>
                <a:ext uri="{FF2B5EF4-FFF2-40B4-BE49-F238E27FC236}">
                  <a16:creationId xmlns:a16="http://schemas.microsoft.com/office/drawing/2014/main" id="{935559C0-D041-A2D1-8812-5402080260CB}"/>
                </a:ext>
              </a:extLst>
            </p:cNvPr>
            <p:cNvSpPr/>
            <p:nvPr/>
          </p:nvSpPr>
          <p:spPr>
            <a:xfrm>
              <a:off x="6082998" y="4071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1" name="Freeform: Shape 810">
              <a:extLst>
                <a:ext uri="{FF2B5EF4-FFF2-40B4-BE49-F238E27FC236}">
                  <a16:creationId xmlns:a16="http://schemas.microsoft.com/office/drawing/2014/main" id="{3E9075C7-9402-2370-D585-1C48779D629F}"/>
                </a:ext>
              </a:extLst>
            </p:cNvPr>
            <p:cNvSpPr/>
            <p:nvPr/>
          </p:nvSpPr>
          <p:spPr>
            <a:xfrm>
              <a:off x="5987748" y="4071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2" name="Freeform: Shape 811">
              <a:extLst>
                <a:ext uri="{FF2B5EF4-FFF2-40B4-BE49-F238E27FC236}">
                  <a16:creationId xmlns:a16="http://schemas.microsoft.com/office/drawing/2014/main" id="{4FAEC6F9-40D1-A624-D61F-F02D5928DCE7}"/>
                </a:ext>
              </a:extLst>
            </p:cNvPr>
            <p:cNvSpPr/>
            <p:nvPr/>
          </p:nvSpPr>
          <p:spPr>
            <a:xfrm>
              <a:off x="5911548" y="40528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3" name="Freeform: Shape 812">
              <a:extLst>
                <a:ext uri="{FF2B5EF4-FFF2-40B4-BE49-F238E27FC236}">
                  <a16:creationId xmlns:a16="http://schemas.microsoft.com/office/drawing/2014/main" id="{B048990F-6285-0032-4B10-3090EF4858A3}"/>
                </a:ext>
              </a:extLst>
            </p:cNvPr>
            <p:cNvSpPr/>
            <p:nvPr/>
          </p:nvSpPr>
          <p:spPr>
            <a:xfrm>
              <a:off x="5816298" y="39956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4" name="Freeform: Shape 813">
              <a:extLst>
                <a:ext uri="{FF2B5EF4-FFF2-40B4-BE49-F238E27FC236}">
                  <a16:creationId xmlns:a16="http://schemas.microsoft.com/office/drawing/2014/main" id="{3B4A4795-A395-C079-02A8-8EA028A42809}"/>
                </a:ext>
              </a:extLst>
            </p:cNvPr>
            <p:cNvSpPr/>
            <p:nvPr/>
          </p:nvSpPr>
          <p:spPr>
            <a:xfrm>
              <a:off x="5778198" y="39956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5" name="Freeform: Shape 814">
              <a:extLst>
                <a:ext uri="{FF2B5EF4-FFF2-40B4-BE49-F238E27FC236}">
                  <a16:creationId xmlns:a16="http://schemas.microsoft.com/office/drawing/2014/main" id="{544E6933-85AB-50F6-780E-374372A23B81}"/>
                </a:ext>
              </a:extLst>
            </p:cNvPr>
            <p:cNvSpPr/>
            <p:nvPr/>
          </p:nvSpPr>
          <p:spPr>
            <a:xfrm>
              <a:off x="5778198" y="39766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6" name="Freeform: Shape 815">
              <a:extLst>
                <a:ext uri="{FF2B5EF4-FFF2-40B4-BE49-F238E27FC236}">
                  <a16:creationId xmlns:a16="http://schemas.microsoft.com/office/drawing/2014/main" id="{F370E897-B38C-DB31-6826-A2C3C159426C}"/>
                </a:ext>
              </a:extLst>
            </p:cNvPr>
            <p:cNvSpPr/>
            <p:nvPr/>
          </p:nvSpPr>
          <p:spPr>
            <a:xfrm>
              <a:off x="5721048" y="39766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7" name="Freeform: Shape 816">
              <a:extLst>
                <a:ext uri="{FF2B5EF4-FFF2-40B4-BE49-F238E27FC236}">
                  <a16:creationId xmlns:a16="http://schemas.microsoft.com/office/drawing/2014/main" id="{2ACC22C2-77FA-0D42-5460-F970A6AD35CC}"/>
                </a:ext>
              </a:extLst>
            </p:cNvPr>
            <p:cNvSpPr/>
            <p:nvPr/>
          </p:nvSpPr>
          <p:spPr>
            <a:xfrm>
              <a:off x="5644848" y="3938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8" name="Freeform: Shape 817">
              <a:extLst>
                <a:ext uri="{FF2B5EF4-FFF2-40B4-BE49-F238E27FC236}">
                  <a16:creationId xmlns:a16="http://schemas.microsoft.com/office/drawing/2014/main" id="{6954B259-5C50-45B1-3E9A-3303E1956459}"/>
                </a:ext>
              </a:extLst>
            </p:cNvPr>
            <p:cNvSpPr/>
            <p:nvPr/>
          </p:nvSpPr>
          <p:spPr>
            <a:xfrm>
              <a:off x="5606748" y="3938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19" name="Freeform: Shape 818">
              <a:extLst>
                <a:ext uri="{FF2B5EF4-FFF2-40B4-BE49-F238E27FC236}">
                  <a16:creationId xmlns:a16="http://schemas.microsoft.com/office/drawing/2014/main" id="{D9CD94B4-EA8B-EE7D-4E02-2AB64DF00385}"/>
                </a:ext>
              </a:extLst>
            </p:cNvPr>
            <p:cNvSpPr/>
            <p:nvPr/>
          </p:nvSpPr>
          <p:spPr>
            <a:xfrm>
              <a:off x="5587698" y="39004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0" name="Freeform: Shape 819">
              <a:extLst>
                <a:ext uri="{FF2B5EF4-FFF2-40B4-BE49-F238E27FC236}">
                  <a16:creationId xmlns:a16="http://schemas.microsoft.com/office/drawing/2014/main" id="{9DDF38CC-3C65-6913-8BEB-F1E4C7F894AB}"/>
                </a:ext>
              </a:extLst>
            </p:cNvPr>
            <p:cNvSpPr/>
            <p:nvPr/>
          </p:nvSpPr>
          <p:spPr>
            <a:xfrm>
              <a:off x="5530548" y="39004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1" name="Freeform: Shape 820">
              <a:extLst>
                <a:ext uri="{FF2B5EF4-FFF2-40B4-BE49-F238E27FC236}">
                  <a16:creationId xmlns:a16="http://schemas.microsoft.com/office/drawing/2014/main" id="{911AFCF4-7F23-93FC-7A8B-8B50AB095493}"/>
                </a:ext>
              </a:extLst>
            </p:cNvPr>
            <p:cNvSpPr/>
            <p:nvPr/>
          </p:nvSpPr>
          <p:spPr>
            <a:xfrm>
              <a:off x="5435298" y="38623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2" name="Freeform: Shape 821">
              <a:extLst>
                <a:ext uri="{FF2B5EF4-FFF2-40B4-BE49-F238E27FC236}">
                  <a16:creationId xmlns:a16="http://schemas.microsoft.com/office/drawing/2014/main" id="{000D870C-E383-5AEB-7301-5676CC4E1EF1}"/>
                </a:ext>
              </a:extLst>
            </p:cNvPr>
            <p:cNvSpPr/>
            <p:nvPr/>
          </p:nvSpPr>
          <p:spPr>
            <a:xfrm>
              <a:off x="5397198" y="38432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3" name="Freeform: Shape 822">
              <a:extLst>
                <a:ext uri="{FF2B5EF4-FFF2-40B4-BE49-F238E27FC236}">
                  <a16:creationId xmlns:a16="http://schemas.microsoft.com/office/drawing/2014/main" id="{7310C02E-0607-D8AE-6B90-A015E64E76A7}"/>
                </a:ext>
              </a:extLst>
            </p:cNvPr>
            <p:cNvSpPr/>
            <p:nvPr/>
          </p:nvSpPr>
          <p:spPr>
            <a:xfrm>
              <a:off x="5340038" y="38432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4" name="Freeform: Shape 823">
              <a:extLst>
                <a:ext uri="{FF2B5EF4-FFF2-40B4-BE49-F238E27FC236}">
                  <a16:creationId xmlns:a16="http://schemas.microsoft.com/office/drawing/2014/main" id="{0E1AE701-3474-B3CB-EE2D-E6CB2B9278BF}"/>
                </a:ext>
              </a:extLst>
            </p:cNvPr>
            <p:cNvSpPr/>
            <p:nvPr/>
          </p:nvSpPr>
          <p:spPr>
            <a:xfrm>
              <a:off x="5301938" y="3824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5" name="Freeform: Shape 824">
              <a:extLst>
                <a:ext uri="{FF2B5EF4-FFF2-40B4-BE49-F238E27FC236}">
                  <a16:creationId xmlns:a16="http://schemas.microsoft.com/office/drawing/2014/main" id="{133E0FC6-AE62-8275-3B7B-9343251EA0E5}"/>
                </a:ext>
              </a:extLst>
            </p:cNvPr>
            <p:cNvSpPr/>
            <p:nvPr/>
          </p:nvSpPr>
          <p:spPr>
            <a:xfrm>
              <a:off x="5263838" y="37861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6" name="Freeform: Shape 825">
              <a:extLst>
                <a:ext uri="{FF2B5EF4-FFF2-40B4-BE49-F238E27FC236}">
                  <a16:creationId xmlns:a16="http://schemas.microsoft.com/office/drawing/2014/main" id="{5D24FAA3-B1F6-361C-1A64-34552B86FDE2}"/>
                </a:ext>
              </a:extLst>
            </p:cNvPr>
            <p:cNvSpPr/>
            <p:nvPr/>
          </p:nvSpPr>
          <p:spPr>
            <a:xfrm>
              <a:off x="5225738" y="37289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7" name="Freeform: Shape 826">
              <a:extLst>
                <a:ext uri="{FF2B5EF4-FFF2-40B4-BE49-F238E27FC236}">
                  <a16:creationId xmlns:a16="http://schemas.microsoft.com/office/drawing/2014/main" id="{A2C039C8-8DFF-E97C-DB07-0CFB32D4E95B}"/>
                </a:ext>
              </a:extLst>
            </p:cNvPr>
            <p:cNvSpPr/>
            <p:nvPr/>
          </p:nvSpPr>
          <p:spPr>
            <a:xfrm>
              <a:off x="5187638" y="37289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8" name="Freeform: Shape 827">
              <a:extLst>
                <a:ext uri="{FF2B5EF4-FFF2-40B4-BE49-F238E27FC236}">
                  <a16:creationId xmlns:a16="http://schemas.microsoft.com/office/drawing/2014/main" id="{E72612F3-9F0B-9094-A848-A9CEAE8475C1}"/>
                </a:ext>
              </a:extLst>
            </p:cNvPr>
            <p:cNvSpPr/>
            <p:nvPr/>
          </p:nvSpPr>
          <p:spPr>
            <a:xfrm>
              <a:off x="5149538" y="3690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29" name="Freeform: Shape 828">
              <a:extLst>
                <a:ext uri="{FF2B5EF4-FFF2-40B4-BE49-F238E27FC236}">
                  <a16:creationId xmlns:a16="http://schemas.microsoft.com/office/drawing/2014/main" id="{58135BCD-F4D4-6A86-4312-75A009943CB7}"/>
                </a:ext>
              </a:extLst>
            </p:cNvPr>
            <p:cNvSpPr/>
            <p:nvPr/>
          </p:nvSpPr>
          <p:spPr>
            <a:xfrm>
              <a:off x="5111438" y="3690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0" name="Freeform: Shape 829">
              <a:extLst>
                <a:ext uri="{FF2B5EF4-FFF2-40B4-BE49-F238E27FC236}">
                  <a16:creationId xmlns:a16="http://schemas.microsoft.com/office/drawing/2014/main" id="{56F402FC-7CC1-83F1-3434-402AB24F8EDA}"/>
                </a:ext>
              </a:extLst>
            </p:cNvPr>
            <p:cNvSpPr/>
            <p:nvPr/>
          </p:nvSpPr>
          <p:spPr>
            <a:xfrm>
              <a:off x="5073341" y="36527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1" name="Freeform: Shape 830">
              <a:extLst>
                <a:ext uri="{FF2B5EF4-FFF2-40B4-BE49-F238E27FC236}">
                  <a16:creationId xmlns:a16="http://schemas.microsoft.com/office/drawing/2014/main" id="{D92A72DE-EBF8-A734-57CB-E28BB96FC9FE}"/>
                </a:ext>
              </a:extLst>
            </p:cNvPr>
            <p:cNvSpPr/>
            <p:nvPr/>
          </p:nvSpPr>
          <p:spPr>
            <a:xfrm>
              <a:off x="5035241" y="36146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2" name="Freeform: Shape 831">
              <a:extLst>
                <a:ext uri="{FF2B5EF4-FFF2-40B4-BE49-F238E27FC236}">
                  <a16:creationId xmlns:a16="http://schemas.microsoft.com/office/drawing/2014/main" id="{57E51AB1-C8A9-B6F1-8DD9-C0B0F2CE82E1}"/>
                </a:ext>
              </a:extLst>
            </p:cNvPr>
            <p:cNvSpPr/>
            <p:nvPr/>
          </p:nvSpPr>
          <p:spPr>
            <a:xfrm>
              <a:off x="5016191" y="35765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3" name="Freeform: Shape 832">
              <a:extLst>
                <a:ext uri="{FF2B5EF4-FFF2-40B4-BE49-F238E27FC236}">
                  <a16:creationId xmlns:a16="http://schemas.microsoft.com/office/drawing/2014/main" id="{9C3529B7-B928-38F5-A33F-C03CAF18B1E7}"/>
                </a:ext>
              </a:extLst>
            </p:cNvPr>
            <p:cNvSpPr/>
            <p:nvPr/>
          </p:nvSpPr>
          <p:spPr>
            <a:xfrm>
              <a:off x="4978091" y="35765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4" name="Freeform: Shape 833">
              <a:extLst>
                <a:ext uri="{FF2B5EF4-FFF2-40B4-BE49-F238E27FC236}">
                  <a16:creationId xmlns:a16="http://schemas.microsoft.com/office/drawing/2014/main" id="{AF327825-FC18-E15C-3A8B-F6DB18BA67ED}"/>
                </a:ext>
              </a:extLst>
            </p:cNvPr>
            <p:cNvSpPr/>
            <p:nvPr/>
          </p:nvSpPr>
          <p:spPr>
            <a:xfrm>
              <a:off x="4959040" y="35194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5" name="Freeform: Shape 834">
              <a:extLst>
                <a:ext uri="{FF2B5EF4-FFF2-40B4-BE49-F238E27FC236}">
                  <a16:creationId xmlns:a16="http://schemas.microsoft.com/office/drawing/2014/main" id="{F246CB6B-367A-D30E-5988-E73457AE3CD1}"/>
                </a:ext>
              </a:extLst>
            </p:cNvPr>
            <p:cNvSpPr/>
            <p:nvPr/>
          </p:nvSpPr>
          <p:spPr>
            <a:xfrm>
              <a:off x="4920940" y="34813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6" name="Freeform: Shape 835">
              <a:extLst>
                <a:ext uri="{FF2B5EF4-FFF2-40B4-BE49-F238E27FC236}">
                  <a16:creationId xmlns:a16="http://schemas.microsoft.com/office/drawing/2014/main" id="{06424F78-2F12-5AD4-BB6F-4DE16CE64969}"/>
                </a:ext>
              </a:extLst>
            </p:cNvPr>
            <p:cNvSpPr/>
            <p:nvPr/>
          </p:nvSpPr>
          <p:spPr>
            <a:xfrm>
              <a:off x="4901890" y="3443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37" name="Freeform: Shape 836">
              <a:extLst>
                <a:ext uri="{FF2B5EF4-FFF2-40B4-BE49-F238E27FC236}">
                  <a16:creationId xmlns:a16="http://schemas.microsoft.com/office/drawing/2014/main" id="{DA993ACE-148A-A47D-685E-BA773AFB780F}"/>
                </a:ext>
              </a:extLst>
            </p:cNvPr>
            <p:cNvSpPr/>
            <p:nvPr/>
          </p:nvSpPr>
          <p:spPr>
            <a:xfrm>
              <a:off x="4863790" y="3405118"/>
              <a:ext cx="9525" cy="72001"/>
            </a:xfrm>
            <a:custGeom>
              <a:avLst/>
              <a:gdLst>
                <a:gd name="connsiteX0" fmla="*/ 0 w 9525"/>
                <a:gd name="connsiteY0" fmla="*/ 0 h 72001"/>
                <a:gd name="connsiteX1" fmla="*/ 0 w 9525"/>
                <a:gd name="connsiteY1" fmla="*/ 72001 h 72001"/>
              </a:gdLst>
              <a:ahLst/>
              <a:cxnLst>
                <a:cxn ang="0">
                  <a:pos x="connsiteX0" y="connsiteY0"/>
                </a:cxn>
                <a:cxn ang="0">
                  <a:pos x="connsiteX1" y="connsiteY1"/>
                </a:cxn>
              </a:cxnLst>
              <a:rect l="l" t="t" r="r" b="b"/>
              <a:pathLst>
                <a:path w="9525" h="72001">
                  <a:moveTo>
                    <a:pt x="0" y="0"/>
                  </a:moveTo>
                  <a:lnTo>
                    <a:pt x="0" y="72001"/>
                  </a:lnTo>
                </a:path>
              </a:pathLst>
            </a:custGeom>
            <a:noFill/>
            <a:ln w="19050" cap="flat">
              <a:solidFill>
                <a:srgbClr val="00A1DE"/>
              </a:solidFill>
              <a:prstDash val="solid"/>
              <a:miter/>
            </a:ln>
          </p:spPr>
          <p:txBody>
            <a:bodyPr rtlCol="0" anchor="ctr"/>
            <a:lstStyle/>
            <a:p>
              <a:pPr rtl="0"/>
              <a:endParaRPr lang="en-GB" sz="1600"/>
            </a:p>
          </p:txBody>
        </p:sp>
        <p:sp>
          <p:nvSpPr>
            <p:cNvPr id="838" name="Freeform: Shape 837">
              <a:extLst>
                <a:ext uri="{FF2B5EF4-FFF2-40B4-BE49-F238E27FC236}">
                  <a16:creationId xmlns:a16="http://schemas.microsoft.com/office/drawing/2014/main" id="{0E0DE3FC-9600-6FCC-FE58-D9643C975D49}"/>
                </a:ext>
              </a:extLst>
            </p:cNvPr>
            <p:cNvSpPr/>
            <p:nvPr/>
          </p:nvSpPr>
          <p:spPr>
            <a:xfrm>
              <a:off x="4825690" y="3367018"/>
              <a:ext cx="9525" cy="72001"/>
            </a:xfrm>
            <a:custGeom>
              <a:avLst/>
              <a:gdLst>
                <a:gd name="connsiteX0" fmla="*/ 0 w 9525"/>
                <a:gd name="connsiteY0" fmla="*/ 0 h 72001"/>
                <a:gd name="connsiteX1" fmla="*/ 0 w 9525"/>
                <a:gd name="connsiteY1" fmla="*/ 72001 h 72001"/>
              </a:gdLst>
              <a:ahLst/>
              <a:cxnLst>
                <a:cxn ang="0">
                  <a:pos x="connsiteX0" y="connsiteY0"/>
                </a:cxn>
                <a:cxn ang="0">
                  <a:pos x="connsiteX1" y="connsiteY1"/>
                </a:cxn>
              </a:cxnLst>
              <a:rect l="l" t="t" r="r" b="b"/>
              <a:pathLst>
                <a:path w="9525" h="72001">
                  <a:moveTo>
                    <a:pt x="0" y="0"/>
                  </a:moveTo>
                  <a:lnTo>
                    <a:pt x="0" y="72001"/>
                  </a:lnTo>
                </a:path>
              </a:pathLst>
            </a:custGeom>
            <a:noFill/>
            <a:ln w="19050" cap="flat">
              <a:solidFill>
                <a:srgbClr val="00A1DE"/>
              </a:solidFill>
              <a:prstDash val="solid"/>
              <a:miter/>
            </a:ln>
          </p:spPr>
          <p:txBody>
            <a:bodyPr rtlCol="0" anchor="ctr"/>
            <a:lstStyle/>
            <a:p>
              <a:pPr rtl="0"/>
              <a:endParaRPr lang="en-GB" sz="1600"/>
            </a:p>
          </p:txBody>
        </p:sp>
        <p:sp>
          <p:nvSpPr>
            <p:cNvPr id="839" name="Freeform: Shape 838">
              <a:extLst>
                <a:ext uri="{FF2B5EF4-FFF2-40B4-BE49-F238E27FC236}">
                  <a16:creationId xmlns:a16="http://schemas.microsoft.com/office/drawing/2014/main" id="{25EBEC86-CCD4-989E-4F24-F08B51A7A3EE}"/>
                </a:ext>
              </a:extLst>
            </p:cNvPr>
            <p:cNvSpPr/>
            <p:nvPr/>
          </p:nvSpPr>
          <p:spPr>
            <a:xfrm>
              <a:off x="4806639" y="3328918"/>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40" name="Freeform: Shape 839">
              <a:extLst>
                <a:ext uri="{FF2B5EF4-FFF2-40B4-BE49-F238E27FC236}">
                  <a16:creationId xmlns:a16="http://schemas.microsoft.com/office/drawing/2014/main" id="{B6AD9DAF-2B9F-F244-0A48-54AEE4286081}"/>
                </a:ext>
              </a:extLst>
            </p:cNvPr>
            <p:cNvSpPr/>
            <p:nvPr/>
          </p:nvSpPr>
          <p:spPr>
            <a:xfrm>
              <a:off x="4787589" y="3290818"/>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41" name="Freeform: Shape 840">
              <a:extLst>
                <a:ext uri="{FF2B5EF4-FFF2-40B4-BE49-F238E27FC236}">
                  <a16:creationId xmlns:a16="http://schemas.microsoft.com/office/drawing/2014/main" id="{8D157472-787C-9B20-7189-760475B4FFF4}"/>
                </a:ext>
              </a:extLst>
            </p:cNvPr>
            <p:cNvSpPr/>
            <p:nvPr/>
          </p:nvSpPr>
          <p:spPr>
            <a:xfrm>
              <a:off x="4749489" y="323366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42" name="Freeform: Shape 841">
              <a:extLst>
                <a:ext uri="{FF2B5EF4-FFF2-40B4-BE49-F238E27FC236}">
                  <a16:creationId xmlns:a16="http://schemas.microsoft.com/office/drawing/2014/main" id="{9C9E9906-F271-0599-2C75-C41776AE3B0F}"/>
                </a:ext>
              </a:extLst>
            </p:cNvPr>
            <p:cNvSpPr/>
            <p:nvPr/>
          </p:nvSpPr>
          <p:spPr>
            <a:xfrm>
              <a:off x="4711389" y="323366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43" name="Freeform: Shape 842">
              <a:extLst>
                <a:ext uri="{FF2B5EF4-FFF2-40B4-BE49-F238E27FC236}">
                  <a16:creationId xmlns:a16="http://schemas.microsoft.com/office/drawing/2014/main" id="{FCA89147-C63C-8781-592A-670FEFEF2ABF}"/>
                </a:ext>
              </a:extLst>
            </p:cNvPr>
            <p:cNvSpPr/>
            <p:nvPr/>
          </p:nvSpPr>
          <p:spPr>
            <a:xfrm>
              <a:off x="4673289" y="323366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44" name="Freeform: Shape 843">
              <a:extLst>
                <a:ext uri="{FF2B5EF4-FFF2-40B4-BE49-F238E27FC236}">
                  <a16:creationId xmlns:a16="http://schemas.microsoft.com/office/drawing/2014/main" id="{6EB998F8-B6E9-A535-884F-05C3065B48E6}"/>
                </a:ext>
              </a:extLst>
            </p:cNvPr>
            <p:cNvSpPr/>
            <p:nvPr/>
          </p:nvSpPr>
          <p:spPr>
            <a:xfrm>
              <a:off x="4368487" y="273836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sz="1600"/>
            </a:p>
          </p:txBody>
        </p:sp>
        <p:sp>
          <p:nvSpPr>
            <p:cNvPr id="845" name="Freeform: Shape 844">
              <a:extLst>
                <a:ext uri="{FF2B5EF4-FFF2-40B4-BE49-F238E27FC236}">
                  <a16:creationId xmlns:a16="http://schemas.microsoft.com/office/drawing/2014/main" id="{CA5C8C43-0BEC-9142-9849-CCAA17C82100}"/>
                </a:ext>
              </a:extLst>
            </p:cNvPr>
            <p:cNvSpPr/>
            <p:nvPr/>
          </p:nvSpPr>
          <p:spPr>
            <a:xfrm>
              <a:off x="4311336" y="266216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sp>
          <p:nvSpPr>
            <p:cNvPr id="846" name="Freeform: Shape 845">
              <a:extLst>
                <a:ext uri="{FF2B5EF4-FFF2-40B4-BE49-F238E27FC236}">
                  <a16:creationId xmlns:a16="http://schemas.microsoft.com/office/drawing/2014/main" id="{39D9CC42-8D50-F118-F251-51A3EADDC0DA}"/>
                </a:ext>
              </a:extLst>
            </p:cNvPr>
            <p:cNvSpPr/>
            <p:nvPr/>
          </p:nvSpPr>
          <p:spPr>
            <a:xfrm>
              <a:off x="4273236" y="266216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sz="1600"/>
            </a:p>
          </p:txBody>
        </p:sp>
      </p:grpSp>
      <p:graphicFrame>
        <p:nvGraphicFramePr>
          <p:cNvPr id="847" name="Table 877">
            <a:extLst>
              <a:ext uri="{FF2B5EF4-FFF2-40B4-BE49-F238E27FC236}">
                <a16:creationId xmlns:a16="http://schemas.microsoft.com/office/drawing/2014/main" id="{227689B2-3879-5DEE-FF7C-34FE7E7D1DDD}"/>
              </a:ext>
            </a:extLst>
          </p:cNvPr>
          <p:cNvGraphicFramePr>
            <a:graphicFrameLocks noGrp="1"/>
          </p:cNvGraphicFramePr>
          <p:nvPr>
            <p:extLst>
              <p:ext uri="{D42A27DB-BD31-4B8C-83A1-F6EECF244321}">
                <p14:modId xmlns:p14="http://schemas.microsoft.com/office/powerpoint/2010/main" val="1601810503"/>
              </p:ext>
            </p:extLst>
          </p:nvPr>
        </p:nvGraphicFramePr>
        <p:xfrm>
          <a:off x="7493901" y="1784051"/>
          <a:ext cx="4227613" cy="1365840"/>
        </p:xfrm>
        <a:graphic>
          <a:graphicData uri="http://schemas.openxmlformats.org/drawingml/2006/table">
            <a:tbl>
              <a:tblPr firstRow="1" bandRow="1">
                <a:tableStyleId>{69012ECD-51FC-41F1-AA8D-1B2483CD663E}</a:tableStyleId>
              </a:tblPr>
              <a:tblGrid>
                <a:gridCol w="1397563">
                  <a:extLst>
                    <a:ext uri="{9D8B030D-6E8A-4147-A177-3AD203B41FA5}">
                      <a16:colId xmlns:a16="http://schemas.microsoft.com/office/drawing/2014/main" val="3351134296"/>
                    </a:ext>
                  </a:extLst>
                </a:gridCol>
                <a:gridCol w="1699188">
                  <a:extLst>
                    <a:ext uri="{9D8B030D-6E8A-4147-A177-3AD203B41FA5}">
                      <a16:colId xmlns:a16="http://schemas.microsoft.com/office/drawing/2014/main" val="835945008"/>
                    </a:ext>
                  </a:extLst>
                </a:gridCol>
                <a:gridCol w="1130862">
                  <a:extLst>
                    <a:ext uri="{9D8B030D-6E8A-4147-A177-3AD203B41FA5}">
                      <a16:colId xmlns:a16="http://schemas.microsoft.com/office/drawing/2014/main" val="3770409373"/>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ja-jp" sz="1100">
                          <a:solidFill>
                            <a:schemeClr val="tx2"/>
                          </a:solidFill>
                        </a:rPr>
                        <a:t>プリナブリン＋ドセタキセル</a:t>
                      </a:r>
                      <a:br>
                        <a:rPr lang="en-GB" sz="1100" dirty="0">
                          <a:solidFill>
                            <a:schemeClr val="tx2"/>
                          </a:solidFill>
                        </a:rPr>
                      </a:br>
                      <a:r>
                        <a:rPr lang="ja-jp" sz="1100">
                          <a:solidFill>
                            <a:schemeClr val="tx2"/>
                          </a:solidFill>
                        </a:rPr>
                        <a:t>(n=278)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2"/>
                          </a:solidFill>
                        </a:rPr>
                        <a:t>ドセタキセル</a:t>
                      </a:r>
                      <a:br>
                        <a:rPr lang="en-GB" sz="1100" dirty="0">
                          <a:solidFill>
                            <a:schemeClr val="tx2"/>
                          </a:solidFill>
                        </a:rPr>
                      </a:br>
                      <a:r>
                        <a:rPr lang="ja-jp" sz="1100">
                          <a:solidFill>
                            <a:schemeClr val="tx2"/>
                          </a:solidFill>
                        </a:rPr>
                        <a:t>(n=281)</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事象、n (%)</a:t>
                      </a:r>
                    </a:p>
                  </a:txBody>
                  <a:tcPr marL="36000" marR="36000" marT="36000" marB="36000" anchor="ctr"/>
                </a:tc>
                <a:tc>
                  <a:txBody>
                    <a:bodyPr/>
                    <a:lstStyle/>
                    <a:p>
                      <a:pPr algn="ctr" rtl="0"/>
                      <a:r>
                        <a:rPr lang="ja-jp" sz="1100">
                          <a:solidFill>
                            <a:srgbClr val="363636"/>
                          </a:solidFill>
                        </a:rPr>
                        <a:t>209 (75.2)</a:t>
                      </a:r>
                    </a:p>
                  </a:txBody>
                  <a:tcPr marL="36000" marR="36000" marT="36000" marB="36000" anchor="ctr"/>
                </a:tc>
                <a:tc>
                  <a:txBody>
                    <a:bodyPr/>
                    <a:lstStyle/>
                    <a:p>
                      <a:pPr algn="ctr" rtl="0"/>
                      <a:r>
                        <a:rPr lang="ja-jp" sz="1100">
                          <a:solidFill>
                            <a:srgbClr val="363636"/>
                          </a:solidFill>
                        </a:rPr>
                        <a:t>277 (80.8)</a:t>
                      </a:r>
                    </a:p>
                  </a:txBody>
                  <a:tcPr marL="36000" marR="36000" marT="36000" marB="36000" anchor="ctr"/>
                </a:tc>
                <a:extLst>
                  <a:ext uri="{0D108BD9-81ED-4DB2-BD59-A6C34878D82A}">
                    <a16:rowId xmlns:a16="http://schemas.microsoft.com/office/drawing/2014/main" val="383262671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打ち切り時点、n (%)</a:t>
                      </a:r>
                    </a:p>
                  </a:txBody>
                  <a:tcPr marL="36000" marR="36000" marT="36000" marB="36000" anchor="ctr"/>
                </a:tc>
                <a:tc>
                  <a:txBody>
                    <a:bodyPr/>
                    <a:lstStyle/>
                    <a:p>
                      <a:pPr algn="ctr" rtl="0"/>
                      <a:r>
                        <a:rPr lang="ja-jp" sz="1100">
                          <a:solidFill>
                            <a:srgbClr val="363636"/>
                          </a:solidFill>
                        </a:rPr>
                        <a:t>69 (24.8)</a:t>
                      </a:r>
                    </a:p>
                  </a:txBody>
                  <a:tcPr marL="36000" marR="36000" marT="36000" marB="36000" anchor="ctr"/>
                </a:tc>
                <a:tc>
                  <a:txBody>
                    <a:bodyPr/>
                    <a:lstStyle/>
                    <a:p>
                      <a:pPr algn="ctr" rtl="0"/>
                      <a:r>
                        <a:rPr lang="ja-jp" sz="1100">
                          <a:solidFill>
                            <a:srgbClr val="363636"/>
                          </a:solidFill>
                        </a:rPr>
                        <a:t>54 (19.2)</a:t>
                      </a:r>
                    </a:p>
                  </a:txBody>
                  <a:tcPr marL="36000" marR="36000" marT="36000" marB="36000" anchor="ctr"/>
                </a:tc>
                <a:extLst>
                  <a:ext uri="{0D108BD9-81ED-4DB2-BD59-A6C34878D82A}">
                    <a16:rowId xmlns:a16="http://schemas.microsoft.com/office/drawing/2014/main" val="3154105769"/>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mPFS、月数 (95%CI)</a:t>
                      </a:r>
                    </a:p>
                  </a:txBody>
                  <a:tcPr marL="36000" marR="36000" marT="36000" marB="36000" anchor="ctr"/>
                </a:tc>
                <a:tc>
                  <a:txBody>
                    <a:bodyPr/>
                    <a:lstStyle/>
                    <a:p>
                      <a:pPr algn="ctr" rtl="0"/>
                      <a:r>
                        <a:rPr lang="ja-jp" sz="1100">
                          <a:solidFill>
                            <a:srgbClr val="363636"/>
                          </a:solidFill>
                        </a:rPr>
                        <a:t>3.3 (2.89、3.88)</a:t>
                      </a:r>
                    </a:p>
                  </a:txBody>
                  <a:tcPr marL="36000" marR="36000" marT="36000" marB="36000" anchor="ctr"/>
                </a:tc>
                <a:tc>
                  <a:txBody>
                    <a:bodyPr/>
                    <a:lstStyle/>
                    <a:p>
                      <a:pPr algn="ctr" rtl="0"/>
                      <a:r>
                        <a:rPr lang="ja-jp" sz="1100">
                          <a:solidFill>
                            <a:srgbClr val="363636"/>
                          </a:solidFill>
                        </a:rPr>
                        <a:t>2.8 (2.76、2.93)</a:t>
                      </a:r>
                    </a:p>
                  </a:txBody>
                  <a:tcPr marL="36000" marR="36000" marT="36000" marB="36000" anchor="ctr"/>
                </a:tc>
                <a:extLst>
                  <a:ext uri="{0D108BD9-81ED-4DB2-BD59-A6C34878D82A}">
                    <a16:rowId xmlns:a16="http://schemas.microsoft.com/office/drawing/2014/main" val="1126161557"/>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HR (95%CI)；p値</a:t>
                      </a:r>
                    </a:p>
                  </a:txBody>
                  <a:tcPr marL="36000" marR="36000" marT="36000" marB="36000" anchor="ctr"/>
                </a:tc>
                <a:tc gridSpan="2">
                  <a:txBody>
                    <a:bodyPr/>
                    <a:lstStyle/>
                    <a:p>
                      <a:pPr algn="ctr" rtl="0"/>
                      <a:r>
                        <a:rPr lang="ja-jp" sz="1100" dirty="0">
                          <a:solidFill>
                            <a:srgbClr val="363636"/>
                          </a:solidFill>
                        </a:rPr>
                        <a:t>0.79 (0.66、0.96)；0.0174</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2945782042"/>
                  </a:ext>
                </a:extLst>
              </a:tr>
            </a:tbl>
          </a:graphicData>
        </a:graphic>
      </p:graphicFrame>
      <p:graphicFrame>
        <p:nvGraphicFramePr>
          <p:cNvPr id="848" name="Table 877">
            <a:extLst>
              <a:ext uri="{FF2B5EF4-FFF2-40B4-BE49-F238E27FC236}">
                <a16:creationId xmlns:a16="http://schemas.microsoft.com/office/drawing/2014/main" id="{EA2AA5DF-052A-3230-6D26-16D2307E8E72}"/>
              </a:ext>
            </a:extLst>
          </p:cNvPr>
          <p:cNvGraphicFramePr>
            <a:graphicFrameLocks noGrp="1"/>
          </p:cNvGraphicFramePr>
          <p:nvPr>
            <p:extLst>
              <p:ext uri="{D42A27DB-BD31-4B8C-83A1-F6EECF244321}">
                <p14:modId xmlns:p14="http://schemas.microsoft.com/office/powerpoint/2010/main" val="1228043368"/>
              </p:ext>
            </p:extLst>
          </p:nvPr>
        </p:nvGraphicFramePr>
        <p:xfrm>
          <a:off x="1928062" y="1784051"/>
          <a:ext cx="4583776" cy="1365840"/>
        </p:xfrm>
        <a:graphic>
          <a:graphicData uri="http://schemas.openxmlformats.org/drawingml/2006/table">
            <a:tbl>
              <a:tblPr firstRow="1" bandRow="1">
                <a:tableStyleId>{69012ECD-51FC-41F1-AA8D-1B2483CD663E}</a:tableStyleId>
              </a:tblPr>
              <a:tblGrid>
                <a:gridCol w="1310250">
                  <a:extLst>
                    <a:ext uri="{9D8B030D-6E8A-4147-A177-3AD203B41FA5}">
                      <a16:colId xmlns:a16="http://schemas.microsoft.com/office/drawing/2014/main" val="3351134296"/>
                    </a:ext>
                  </a:extLst>
                </a:gridCol>
                <a:gridCol w="1699188">
                  <a:extLst>
                    <a:ext uri="{9D8B030D-6E8A-4147-A177-3AD203B41FA5}">
                      <a16:colId xmlns:a16="http://schemas.microsoft.com/office/drawing/2014/main" val="835945008"/>
                    </a:ext>
                  </a:extLst>
                </a:gridCol>
                <a:gridCol w="975288">
                  <a:extLst>
                    <a:ext uri="{9D8B030D-6E8A-4147-A177-3AD203B41FA5}">
                      <a16:colId xmlns:a16="http://schemas.microsoft.com/office/drawing/2014/main" val="3770409373"/>
                    </a:ext>
                  </a:extLst>
                </a:gridCol>
                <a:gridCol w="599050">
                  <a:extLst>
                    <a:ext uri="{9D8B030D-6E8A-4147-A177-3AD203B41FA5}">
                      <a16:colId xmlns:a16="http://schemas.microsoft.com/office/drawing/2014/main" val="4124373189"/>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ja-jp" sz="1100" dirty="0">
                          <a:solidFill>
                            <a:schemeClr val="tx2"/>
                          </a:solidFill>
                        </a:rPr>
                        <a:t>プリナブリン＋ドセタキセル</a:t>
                      </a:r>
                      <a:br>
                        <a:rPr lang="en-GB" sz="1100" dirty="0">
                          <a:solidFill>
                            <a:schemeClr val="tx2"/>
                          </a:solidFill>
                        </a:rPr>
                      </a:br>
                      <a:r>
                        <a:rPr lang="ja-jp" sz="1100" dirty="0">
                          <a:solidFill>
                            <a:schemeClr val="tx2"/>
                          </a:solidFill>
                        </a:rPr>
                        <a:t>(n=278)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2"/>
                          </a:solidFill>
                        </a:rPr>
                        <a:t>ドセタキセル</a:t>
                      </a:r>
                      <a:br>
                        <a:rPr lang="en-GB" sz="1100" dirty="0">
                          <a:solidFill>
                            <a:schemeClr val="tx2"/>
                          </a:solidFill>
                        </a:rPr>
                      </a:br>
                      <a:r>
                        <a:rPr lang="ja-jp" sz="1100">
                          <a:solidFill>
                            <a:schemeClr val="tx2"/>
                          </a:solidFill>
                        </a:rPr>
                        <a:t>(n=281)</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2"/>
                          </a:solidFill>
                        </a:rPr>
                        <a:t>p値</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mOS、月数(95%CI)</a:t>
                      </a:r>
                    </a:p>
                  </a:txBody>
                  <a:tcPr marL="36000" marR="36000" marT="36000" marB="36000" anchor="ctr"/>
                </a:tc>
                <a:tc>
                  <a:txBody>
                    <a:bodyPr/>
                    <a:lstStyle/>
                    <a:p>
                      <a:pPr algn="ctr" rtl="0"/>
                      <a:r>
                        <a:rPr lang="ja-jp" sz="1100">
                          <a:solidFill>
                            <a:srgbClr val="363636"/>
                          </a:solidFill>
                        </a:rPr>
                        <a:t>10.5 (9.3、11.9)</a:t>
                      </a:r>
                    </a:p>
                  </a:txBody>
                  <a:tcPr marL="36000" marR="36000" marT="36000" marB="36000" anchor="ctr"/>
                </a:tc>
                <a:tc>
                  <a:txBody>
                    <a:bodyPr/>
                    <a:lstStyle/>
                    <a:p>
                      <a:pPr algn="ctr" rtl="0"/>
                      <a:r>
                        <a:rPr lang="ja-jp" sz="1100">
                          <a:solidFill>
                            <a:srgbClr val="363636"/>
                          </a:solidFill>
                        </a:rPr>
                        <a:t>9.4 (8.4、10.7)</a:t>
                      </a:r>
                    </a:p>
                  </a:txBody>
                  <a:tcPr marL="36000" marR="36000" marT="36000" marB="36000" anchor="ctr"/>
                </a:tc>
                <a:tc>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1126161557"/>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HR (95%CI)</a:t>
                      </a:r>
                    </a:p>
                  </a:txBody>
                  <a:tcPr marL="36000" marR="36000" marT="36000" marB="36000" anchor="ctr"/>
                </a:tc>
                <a:tc gridSpan="2">
                  <a:txBody>
                    <a:bodyPr/>
                    <a:lstStyle/>
                    <a:p>
                      <a:pPr algn="ctr" rtl="0"/>
                      <a:r>
                        <a:rPr lang="ja-jp" sz="1100">
                          <a:solidFill>
                            <a:srgbClr val="363636"/>
                          </a:solidFill>
                        </a:rPr>
                        <a:t>0.82 (0.68、0.99)</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tc>
                  <a:txBody>
                    <a:bodyPr/>
                    <a:lstStyle/>
                    <a:p>
                      <a:pPr algn="ctr" rtl="0"/>
                      <a:r>
                        <a:rPr lang="ja-jp" sz="1100">
                          <a:solidFill>
                            <a:srgbClr val="363636"/>
                          </a:solidFill>
                        </a:rPr>
                        <a:t>0.0399</a:t>
                      </a:r>
                    </a:p>
                  </a:txBody>
                  <a:tcPr marL="36000" marR="36000" marT="36000" marB="36000" anchor="ctr"/>
                </a:tc>
                <a:extLst>
                  <a:ext uri="{0D108BD9-81ED-4DB2-BD59-A6C34878D82A}">
                    <a16:rowId xmlns:a16="http://schemas.microsoft.com/office/drawing/2014/main" val="2945782042"/>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mn-lt"/>
                          <a:ea typeface="+mn-ea"/>
                          <a:cs typeface="+mn-cs"/>
                        </a:rPr>
                        <a:t>2年OS率、%</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mn-lt"/>
                          <a:ea typeface="+mn-ea"/>
                          <a:cs typeface="+mn-cs"/>
                        </a:rPr>
                        <a:t>22.1</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mn-lt"/>
                          <a:ea typeface="+mn-ea"/>
                          <a:cs typeface="+mn-cs"/>
                        </a:rPr>
                        <a:t>12.5</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mn-lt"/>
                          <a:ea typeface="+mn-ea"/>
                          <a:cs typeface="+mn-cs"/>
                        </a:rPr>
                        <a:t>0.0072</a:t>
                      </a:r>
                    </a:p>
                  </a:txBody>
                  <a:tcPr marL="36000" marR="36000" marT="36000" marB="36000" anchor="ctr"/>
                </a:tc>
                <a:extLst>
                  <a:ext uri="{0D108BD9-81ED-4DB2-BD59-A6C34878D82A}">
                    <a16:rowId xmlns:a16="http://schemas.microsoft.com/office/drawing/2014/main" val="1711121836"/>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mn-lt"/>
                          <a:ea typeface="+mn-ea"/>
                          <a:cs typeface="+mn-cs"/>
                        </a:rPr>
                        <a:t>3年OS率、%</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mn-lt"/>
                          <a:ea typeface="+mn-ea"/>
                          <a:cs typeface="+mn-cs"/>
                        </a:rPr>
                        <a:t>11.7</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mn-lt"/>
                          <a:ea typeface="+mn-ea"/>
                          <a:cs typeface="+mn-cs"/>
                        </a:rPr>
                        <a:t>5.3</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dirty="0">
                          <a:solidFill>
                            <a:srgbClr val="363636"/>
                          </a:solidFill>
                          <a:latin typeface="+mn-lt"/>
                          <a:ea typeface="+mn-ea"/>
                          <a:cs typeface="+mn-cs"/>
                        </a:rPr>
                        <a:t>0.0393</a:t>
                      </a:r>
                    </a:p>
                  </a:txBody>
                  <a:tcPr marL="36000" marR="36000" marT="36000" marB="36000" anchor="ctr"/>
                </a:tc>
                <a:extLst>
                  <a:ext uri="{0D108BD9-81ED-4DB2-BD59-A6C34878D82A}">
                    <a16:rowId xmlns:a16="http://schemas.microsoft.com/office/drawing/2014/main" val="4123270168"/>
                  </a:ext>
                </a:extLst>
              </a:tr>
            </a:tbl>
          </a:graphicData>
        </a:graphic>
      </p:graphicFrame>
      <p:cxnSp>
        <p:nvCxnSpPr>
          <p:cNvPr id="849" name="Straight Connector 848">
            <a:extLst>
              <a:ext uri="{FF2B5EF4-FFF2-40B4-BE49-F238E27FC236}">
                <a16:creationId xmlns:a16="http://schemas.microsoft.com/office/drawing/2014/main" id="{81DBA80F-FAA3-EB6A-4705-B507744057CF}"/>
              </a:ext>
            </a:extLst>
          </p:cNvPr>
          <p:cNvCxnSpPr>
            <a:cxnSpLocks/>
          </p:cNvCxnSpPr>
          <p:nvPr/>
        </p:nvCxnSpPr>
        <p:spPr>
          <a:xfrm>
            <a:off x="32370" y="5960606"/>
            <a:ext cx="216610"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850" name="Straight Connector 849">
            <a:extLst>
              <a:ext uri="{FF2B5EF4-FFF2-40B4-BE49-F238E27FC236}">
                <a16:creationId xmlns:a16="http://schemas.microsoft.com/office/drawing/2014/main" id="{7A04634D-AA95-BC26-7DFF-2D6AD0E7C78A}"/>
              </a:ext>
            </a:extLst>
          </p:cNvPr>
          <p:cNvCxnSpPr>
            <a:cxnSpLocks/>
          </p:cNvCxnSpPr>
          <p:nvPr/>
        </p:nvCxnSpPr>
        <p:spPr>
          <a:xfrm>
            <a:off x="32370" y="6171610"/>
            <a:ext cx="21661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65256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OA08.04：プラチナ製剤レジメン後のNSCLCにおける2L/3L プリナブリン/ドセタキセルをドセタキセルと比較（DUBLIN-3）：第Ⅲ相ランダム化比較試験 - Feinstein T、他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sz="1600" b="1" dirty="0"/>
              <a:t>主な結果 (続き)</a:t>
            </a:r>
          </a:p>
          <a:p>
            <a:pPr rtl="0">
              <a:spcBef>
                <a:spcPts val="28200"/>
              </a:spcBef>
            </a:pPr>
            <a:r>
              <a:rPr lang="ja-jp" sz="1600" b="1" dirty="0"/>
              <a:t>結論</a:t>
            </a:r>
          </a:p>
          <a:p>
            <a:pPr lvl="1" rtl="0"/>
            <a:r>
              <a:rPr lang="ja-jp" sz="1600" dirty="0"/>
              <a:t>治療歴のあるNSCLC患者において、プリナブリン+ドセタキセルは、ドセタキセル単剤と比較して有意な生存期間延長効果（OSおよびPFS）を示し、忍容性も良好であった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dirty="0"/>
              <a:t>Feinstein T、他J Thorac Oncol 2024年；19（補遺）：抄録番号 OA08.04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850955181"/>
              </p:ext>
            </p:extLst>
          </p:nvPr>
        </p:nvGraphicFramePr>
        <p:xfrm>
          <a:off x="261150" y="1604435"/>
          <a:ext cx="4538470" cy="2708095"/>
        </p:xfrm>
        <a:graphic>
          <a:graphicData uri="http://schemas.openxmlformats.org/drawingml/2006/table">
            <a:tbl>
              <a:tblPr firstRow="1" bandRow="1">
                <a:tableStyleId>{69012ECD-51FC-41F1-AA8D-1B2483CD663E}</a:tableStyleId>
              </a:tblPr>
              <a:tblGrid>
                <a:gridCol w="1857840">
                  <a:extLst>
                    <a:ext uri="{9D8B030D-6E8A-4147-A177-3AD203B41FA5}">
                      <a16:colId xmlns:a16="http://schemas.microsoft.com/office/drawing/2014/main" val="1987913234"/>
                    </a:ext>
                  </a:extLst>
                </a:gridCol>
                <a:gridCol w="1340315">
                  <a:extLst>
                    <a:ext uri="{9D8B030D-6E8A-4147-A177-3AD203B41FA5}">
                      <a16:colId xmlns:a16="http://schemas.microsoft.com/office/drawing/2014/main" val="2996158103"/>
                    </a:ext>
                  </a:extLst>
                </a:gridCol>
                <a:gridCol w="1340315">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転帰</a:t>
                      </a:r>
                    </a:p>
                  </a:txBody>
                  <a:tcPr marL="90000" marT="36000" marB="36000" anchor="b"/>
                </a:tc>
                <a:tc>
                  <a:txBody>
                    <a:bodyPr/>
                    <a:lstStyle/>
                    <a:p>
                      <a:pPr algn="ctr" rtl="0"/>
                      <a:r>
                        <a:rPr lang="ja-jp" sz="1200" b="1" noProof="0">
                          <a:solidFill>
                            <a:schemeClr val="tx2"/>
                          </a:solidFill>
                        </a:rPr>
                        <a:t>プリナブリン+</a:t>
                      </a:r>
                      <a:br>
                        <a:rPr lang="en-US" sz="1200" b="1" noProof="0" dirty="0">
                          <a:solidFill>
                            <a:schemeClr val="tx2"/>
                          </a:solidFill>
                        </a:rPr>
                      </a:br>
                      <a:r>
                        <a:rPr lang="ja-jp" sz="1200" b="1" noProof="0">
                          <a:solidFill>
                            <a:schemeClr val="tx2"/>
                          </a:solidFill>
                        </a:rPr>
                        <a:t>ドセタキセル</a:t>
                      </a:r>
                    </a:p>
                  </a:txBody>
                  <a:tcPr marT="36000" marB="36000" anchor="b"/>
                </a:tc>
                <a:tc>
                  <a:txBody>
                    <a:bodyPr/>
                    <a:lstStyle/>
                    <a:p>
                      <a:pPr algn="ctr" rtl="0"/>
                      <a:r>
                        <a:rPr lang="ja-jp" sz="1200" b="1" noProof="0">
                          <a:solidFill>
                            <a:schemeClr val="tx2"/>
                          </a:solidFill>
                        </a:rPr>
                        <a:t>プラセボ+</a:t>
                      </a:r>
                      <a:br>
                        <a:rPr lang="en-US" sz="1200" b="1" noProof="0" dirty="0">
                          <a:solidFill>
                            <a:schemeClr val="tx2"/>
                          </a:solidFill>
                        </a:rPr>
                      </a:br>
                      <a:r>
                        <a:rPr lang="ja-jp" sz="1200" b="1" noProof="0">
                          <a:solidFill>
                            <a:schemeClr val="tx2"/>
                          </a:solidFill>
                        </a:rPr>
                        <a:t>ドセタキセル</a:t>
                      </a:r>
                    </a:p>
                  </a:txBody>
                  <a:tcPr marT="36000" marB="36000" anchor="b"/>
                </a:tc>
                <a:extLst>
                  <a:ext uri="{0D108BD9-81ED-4DB2-BD59-A6C34878D82A}">
                    <a16:rowId xmlns:a16="http://schemas.microsoft.com/office/drawing/2014/main" val="4111249997"/>
                  </a:ext>
                </a:extLst>
              </a:tr>
              <a:tr h="264563">
                <a:tc>
                  <a:txBody>
                    <a:bodyPr/>
                    <a:lstStyle/>
                    <a:p>
                      <a:pPr rtl="0"/>
                      <a:r>
                        <a:rPr lang="ja-jp" sz="1200" b="0" noProof="0">
                          <a:latin typeface="+mn-lt"/>
                        </a:rPr>
                        <a:t>ORR、%</a:t>
                      </a:r>
                    </a:p>
                  </a:txBody>
                  <a:tcPr marL="90000" marT="36000" marB="36000"/>
                </a:tc>
                <a:tc>
                  <a:txBody>
                    <a:bodyPr/>
                    <a:lstStyle/>
                    <a:p>
                      <a:pPr algn="ctr" rtl="0"/>
                      <a:r>
                        <a:rPr lang="ja-jp" sz="1200" noProof="0"/>
                        <a:t>14</a:t>
                      </a:r>
                    </a:p>
                  </a:txBody>
                  <a:tcPr marL="90000" marT="36000" marB="36000"/>
                </a:tc>
                <a:tc>
                  <a:txBody>
                    <a:bodyPr/>
                    <a:lstStyle/>
                    <a:p>
                      <a:pPr algn="ctr" rtl="0"/>
                      <a:r>
                        <a:rPr lang="ja-jp" sz="1200" noProof="0"/>
                        <a:t>9</a:t>
                      </a:r>
                    </a:p>
                  </a:txBody>
                  <a:tcPr marL="90000" marT="36000" marB="36000"/>
                </a:tc>
                <a:extLst>
                  <a:ext uri="{0D108BD9-81ED-4DB2-BD59-A6C34878D82A}">
                    <a16:rowId xmlns:a16="http://schemas.microsoft.com/office/drawing/2014/main" val="3093402527"/>
                  </a:ext>
                </a:extLst>
              </a:tr>
              <a:tr h="264563">
                <a:tc>
                  <a:txBody>
                    <a:bodyPr/>
                    <a:lstStyle/>
                    <a:p>
                      <a:pPr rtl="0"/>
                      <a:r>
                        <a:rPr lang="ja-jp" sz="1200" b="0">
                          <a:latin typeface="+mn-lt"/>
                        </a:rPr>
                        <a:t>非扁平上皮、n</a:t>
                      </a:r>
                    </a:p>
                  </a:txBody>
                  <a:tcPr marL="90000" marT="36000" marB="36000"/>
                </a:tc>
                <a:tc>
                  <a:txBody>
                    <a:bodyPr/>
                    <a:lstStyle/>
                    <a:p>
                      <a:pPr algn="ctr" rtl="0"/>
                      <a:r>
                        <a:rPr lang="ja-jp" sz="1200" noProof="0"/>
                        <a:t>154</a:t>
                      </a:r>
                    </a:p>
                  </a:txBody>
                  <a:tcPr marL="90000" marT="36000" marB="36000"/>
                </a:tc>
                <a:tc>
                  <a:txBody>
                    <a:bodyPr/>
                    <a:lstStyle/>
                    <a:p>
                      <a:pPr algn="ctr" rtl="0"/>
                      <a:r>
                        <a:rPr lang="ja-jp" sz="1200" noProof="0"/>
                        <a:t>178</a:t>
                      </a:r>
                    </a:p>
                  </a:txBody>
                  <a:tcPr marL="90000" marT="36000" marB="36000"/>
                </a:tc>
                <a:extLst>
                  <a:ext uri="{0D108BD9-81ED-4DB2-BD59-A6C34878D82A}">
                    <a16:rowId xmlns:a16="http://schemas.microsoft.com/office/drawing/2014/main" val="938311612"/>
                  </a:ext>
                </a:extLst>
              </a:tr>
              <a:tr h="264563">
                <a:tc>
                  <a:txBody>
                    <a:bodyPr/>
                    <a:lstStyle/>
                    <a:p>
                      <a:pPr marL="88900" indent="0" rtl="0"/>
                      <a:r>
                        <a:rPr lang="ja-jp" sz="1200" b="0" noProof="0">
                          <a:latin typeface="+mn-lt"/>
                        </a:rPr>
                        <a:t>事象、n (%)</a:t>
                      </a:r>
                    </a:p>
                  </a:txBody>
                  <a:tcPr marL="90000" marT="36000" marB="36000"/>
                </a:tc>
                <a:tc>
                  <a:txBody>
                    <a:bodyPr/>
                    <a:lstStyle/>
                    <a:p>
                      <a:pPr algn="ctr" rtl="0"/>
                      <a:r>
                        <a:rPr lang="ja-jp" sz="1200" noProof="0"/>
                        <a:t>5 (18)</a:t>
                      </a:r>
                    </a:p>
                  </a:txBody>
                  <a:tcPr marL="90000" marT="36000" marB="36000"/>
                </a:tc>
                <a:tc>
                  <a:txBody>
                    <a:bodyPr/>
                    <a:lstStyle/>
                    <a:p>
                      <a:pPr algn="ctr" rtl="0"/>
                      <a:r>
                        <a:rPr lang="ja-jp" sz="1200" noProof="0"/>
                        <a:t>5 (18)</a:t>
                      </a:r>
                    </a:p>
                  </a:txBody>
                  <a:tcPr marL="90000" marT="36000" marB="36000"/>
                </a:tc>
                <a:extLst>
                  <a:ext uri="{0D108BD9-81ED-4DB2-BD59-A6C34878D82A}">
                    <a16:rowId xmlns:a16="http://schemas.microsoft.com/office/drawing/2014/main" val="3113293845"/>
                  </a:ext>
                </a:extLst>
              </a:tr>
              <a:tr h="264563">
                <a:tc>
                  <a:txBody>
                    <a:bodyPr/>
                    <a:lstStyle/>
                    <a:p>
                      <a:pPr marL="88900" indent="0" rtl="0"/>
                      <a:r>
                        <a:rPr lang="ja-jp" sz="1200" b="0" noProof="0">
                          <a:latin typeface="+mn-lt"/>
                        </a:rPr>
                        <a:t>mOS、月数(95%CI)</a:t>
                      </a:r>
                    </a:p>
                  </a:txBody>
                  <a:tcPr marL="90000" marT="36000" marB="36000"/>
                </a:tc>
                <a:tc>
                  <a:txBody>
                    <a:bodyPr/>
                    <a:lstStyle/>
                    <a:p>
                      <a:pPr algn="ctr" rtl="0"/>
                      <a:r>
                        <a:rPr lang="ja-jp" sz="1200" noProof="0"/>
                        <a:t>11.4 (9.4、13.0)</a:t>
                      </a:r>
                    </a:p>
                  </a:txBody>
                  <a:tcPr marL="90000" marT="36000" marB="36000"/>
                </a:tc>
                <a:tc>
                  <a:txBody>
                    <a:bodyPr/>
                    <a:lstStyle/>
                    <a:p>
                      <a:pPr algn="ctr" rtl="0"/>
                      <a:r>
                        <a:rPr lang="ja-jp" sz="1200" noProof="0"/>
                        <a:t>8.8 (7.7、10.7)</a:t>
                      </a:r>
                    </a:p>
                  </a:txBody>
                  <a:tcPr marL="90000" marT="36000" marB="36000"/>
                </a:tc>
                <a:extLst>
                  <a:ext uri="{0D108BD9-81ED-4DB2-BD59-A6C34878D82A}">
                    <a16:rowId xmlns:a16="http://schemas.microsoft.com/office/drawing/2014/main" val="919345016"/>
                  </a:ext>
                </a:extLst>
              </a:tr>
              <a:tr h="26456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HR (95%CI)；p値</a:t>
                      </a:r>
                    </a:p>
                  </a:txBody>
                  <a:tcPr marL="90000" marT="36000" marB="36000"/>
                </a:tc>
                <a:tc gridSpan="2">
                  <a:txBody>
                    <a:bodyPr/>
                    <a:lstStyle/>
                    <a:p>
                      <a:pPr algn="ctr" rtl="0"/>
                      <a:r>
                        <a:rPr lang="ja-jp" sz="1200" noProof="0"/>
                        <a:t>0.72 (0.57、0.92)；0.0078</a:t>
                      </a:r>
                    </a:p>
                  </a:txBody>
                  <a:tcPr marL="90000" marT="36000" marB="36000"/>
                </a:tc>
                <a:tc hMerge="1">
                  <a:txBody>
                    <a:bodyPr/>
                    <a:lstStyle/>
                    <a:p>
                      <a:pPr algn="ctr" rtl="0"/>
                      <a:endParaRPr lang="en-US" sz="1200" noProof="0" dirty="0"/>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latin typeface="+mn-lt"/>
                        </a:rPr>
                        <a:t>ドセタキセル投与を4サ</a:t>
                      </a:r>
                      <a:br>
                        <a:rPr lang="en-GB" altLang="ja-JP" sz="1200" b="0" noProof="0" dirty="0">
                          <a:latin typeface="+mn-lt"/>
                        </a:rPr>
                      </a:br>
                      <a:r>
                        <a:rPr lang="ja-jp" sz="1200" b="0" noProof="0" dirty="0">
                          <a:latin typeface="+mn-lt"/>
                        </a:rPr>
                        <a:t>イクル以上受けた患者、n</a:t>
                      </a:r>
                    </a:p>
                  </a:txBody>
                  <a:tcPr marL="90000" marT="36000" marB="36000"/>
                </a:tc>
                <a:tc>
                  <a:txBody>
                    <a:bodyPr/>
                    <a:lstStyle/>
                    <a:p>
                      <a:pPr marL="0" algn="ctr" defTabSz="914400" rtl="0" eaLnBrk="1" latinLnBrk="0" hangingPunct="1"/>
                      <a:r>
                        <a:rPr lang="ja-jp" sz="1200" kern="1200" noProof="0">
                          <a:solidFill>
                            <a:schemeClr val="tx1"/>
                          </a:solidFill>
                          <a:latin typeface="+mn-lt"/>
                          <a:ea typeface="+mn-ea"/>
                          <a:cs typeface="+mn-cs"/>
                        </a:rPr>
                        <a:t>133</a:t>
                      </a:r>
                    </a:p>
                  </a:txBody>
                  <a:tcPr marL="90000" marT="36000" marB="36000"/>
                </a:tc>
                <a:tc>
                  <a:txBody>
                    <a:bodyPr/>
                    <a:lstStyle/>
                    <a:p>
                      <a:pPr marL="0" algn="ctr" defTabSz="914400" rtl="0" eaLnBrk="1" latinLnBrk="0" hangingPunct="1"/>
                      <a:r>
                        <a:rPr lang="ja-jp" sz="1200" kern="1200">
                          <a:solidFill>
                            <a:schemeClr val="tx1"/>
                          </a:solidFill>
                          <a:latin typeface="+mn-lt"/>
                          <a:ea typeface="+mn-ea"/>
                          <a:cs typeface="+mn-cs"/>
                        </a:rPr>
                        <a:t>128</a:t>
                      </a:r>
                    </a:p>
                  </a:txBody>
                  <a:tcPr marL="90000" marT="36000" marB="36000"/>
                </a:tc>
                <a:extLst>
                  <a:ext uri="{0D108BD9-81ED-4DB2-BD59-A6C34878D82A}">
                    <a16:rowId xmlns:a16="http://schemas.microsoft.com/office/drawing/2014/main" val="12629136"/>
                  </a:ext>
                </a:extLst>
              </a:tr>
              <a:tr h="254880">
                <a:tc>
                  <a:txBody>
                    <a:bodyPr/>
                    <a:lstStyle/>
                    <a:p>
                      <a:pPr marL="88900" indent="0" rtl="0"/>
                      <a:r>
                        <a:rPr lang="ja-jp" sz="1200" b="0" noProof="0">
                          <a:latin typeface="+mn-lt"/>
                        </a:rPr>
                        <a:t>mOS、月数(95%CI)</a:t>
                      </a:r>
                    </a:p>
                  </a:txBody>
                  <a:tcPr marL="90000" marT="36000" marB="36000"/>
                </a:tc>
                <a:tc>
                  <a:txBody>
                    <a:bodyPr/>
                    <a:lstStyle/>
                    <a:p>
                      <a:pPr marL="0" algn="ctr" defTabSz="914400" rtl="0" eaLnBrk="1" latinLnBrk="0" hangingPunct="1"/>
                      <a:r>
                        <a:rPr lang="ja-jp" sz="1200" kern="1200" noProof="0">
                          <a:solidFill>
                            <a:schemeClr val="tx1"/>
                          </a:solidFill>
                          <a:latin typeface="+mn-lt"/>
                          <a:ea typeface="+mn-ea"/>
                          <a:cs typeface="+mn-cs"/>
                        </a:rPr>
                        <a:t>18.3 (15.0、22.9)</a:t>
                      </a:r>
                    </a:p>
                  </a:txBody>
                  <a:tcPr marL="90000" marT="36000" marB="36000"/>
                </a:tc>
                <a:tc>
                  <a:txBody>
                    <a:bodyPr/>
                    <a:lstStyle/>
                    <a:p>
                      <a:pPr marL="0" algn="ctr" defTabSz="914400" rtl="0" eaLnBrk="1" latinLnBrk="0" hangingPunct="1"/>
                      <a:r>
                        <a:rPr lang="ja-jp" sz="1200" kern="1200">
                          <a:solidFill>
                            <a:schemeClr val="tx1"/>
                          </a:solidFill>
                          <a:latin typeface="+mn-lt"/>
                          <a:ea typeface="+mn-ea"/>
                          <a:cs typeface="+mn-cs"/>
                        </a:rPr>
                        <a:t>13.5 (10.7、16.5)</a:t>
                      </a:r>
                    </a:p>
                  </a:txBody>
                  <a:tcPr marL="90000" marT="36000" marB="36000"/>
                </a:tc>
                <a:extLst>
                  <a:ext uri="{0D108BD9-81ED-4DB2-BD59-A6C34878D82A}">
                    <a16:rowId xmlns:a16="http://schemas.microsoft.com/office/drawing/2014/main" val="1363209914"/>
                  </a:ext>
                </a:extLst>
              </a:tr>
              <a:tr h="25488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HR、p値</a:t>
                      </a:r>
                    </a:p>
                  </a:txBody>
                  <a:tcPr marL="90000" marT="36000" marB="36000"/>
                </a:tc>
                <a:tc gridSpan="2">
                  <a:txBody>
                    <a:bodyPr/>
                    <a:lstStyle/>
                    <a:p>
                      <a:pPr algn="ctr" rtl="0"/>
                      <a:r>
                        <a:rPr lang="ja-jp" sz="1200" noProof="0" dirty="0"/>
                        <a:t>0.63；0.0022</a:t>
                      </a:r>
                    </a:p>
                  </a:txBody>
                  <a:tcPr marL="90000" marT="36000" marB="36000"/>
                </a:tc>
                <a:tc hMerge="1">
                  <a:txBody>
                    <a:bodyPr/>
                    <a:lstStyle/>
                    <a:p>
                      <a:pPr rtl="0"/>
                      <a:endParaRPr lang="en-GB"/>
                    </a:p>
                  </a:txBody>
                  <a:tcPr/>
                </a:tc>
                <a:extLst>
                  <a:ext uri="{0D108BD9-81ED-4DB2-BD59-A6C34878D82A}">
                    <a16:rowId xmlns:a16="http://schemas.microsoft.com/office/drawing/2014/main" val="3313139348"/>
                  </a:ext>
                </a:extLst>
              </a:tr>
            </a:tbl>
          </a:graphicData>
        </a:graphic>
      </p:graphicFrame>
      <p:graphicFrame>
        <p:nvGraphicFramePr>
          <p:cNvPr id="3" name="Table 3">
            <a:extLst>
              <a:ext uri="{FF2B5EF4-FFF2-40B4-BE49-F238E27FC236}">
                <a16:creationId xmlns:a16="http://schemas.microsoft.com/office/drawing/2014/main" id="{EBC9F801-5997-4FAF-05FC-85B0954506A9}"/>
              </a:ext>
            </a:extLst>
          </p:cNvPr>
          <p:cNvGraphicFramePr>
            <a:graphicFrameLocks noGrp="1"/>
          </p:cNvGraphicFramePr>
          <p:nvPr>
            <p:extLst>
              <p:ext uri="{D42A27DB-BD31-4B8C-83A1-F6EECF244321}">
                <p14:modId xmlns:p14="http://schemas.microsoft.com/office/powerpoint/2010/main" val="1783509211"/>
              </p:ext>
            </p:extLst>
          </p:nvPr>
        </p:nvGraphicFramePr>
        <p:xfrm>
          <a:off x="5027969" y="1604435"/>
          <a:ext cx="6975305" cy="3502080"/>
        </p:xfrm>
        <a:graphic>
          <a:graphicData uri="http://schemas.openxmlformats.org/drawingml/2006/table">
            <a:tbl>
              <a:tblPr firstRow="1" bandRow="1">
                <a:tableStyleId>{69012ECD-51FC-41F1-AA8D-1B2483CD663E}</a:tableStyleId>
              </a:tblPr>
              <a:tblGrid>
                <a:gridCol w="2164545">
                  <a:extLst>
                    <a:ext uri="{9D8B030D-6E8A-4147-A177-3AD203B41FA5}">
                      <a16:colId xmlns:a16="http://schemas.microsoft.com/office/drawing/2014/main" val="1987913234"/>
                    </a:ext>
                  </a:extLst>
                </a:gridCol>
                <a:gridCol w="1206659">
                  <a:extLst>
                    <a:ext uri="{9D8B030D-6E8A-4147-A177-3AD203B41FA5}">
                      <a16:colId xmlns:a16="http://schemas.microsoft.com/office/drawing/2014/main" val="2996158103"/>
                    </a:ext>
                  </a:extLst>
                </a:gridCol>
                <a:gridCol w="1338421">
                  <a:extLst>
                    <a:ext uri="{9D8B030D-6E8A-4147-A177-3AD203B41FA5}">
                      <a16:colId xmlns:a16="http://schemas.microsoft.com/office/drawing/2014/main" val="492310530"/>
                    </a:ext>
                  </a:extLst>
                </a:gridCol>
                <a:gridCol w="1132840">
                  <a:extLst>
                    <a:ext uri="{9D8B030D-6E8A-4147-A177-3AD203B41FA5}">
                      <a16:colId xmlns:a16="http://schemas.microsoft.com/office/drawing/2014/main" val="1659093788"/>
                    </a:ext>
                  </a:extLst>
                </a:gridCol>
                <a:gridCol w="1132840">
                  <a:extLst>
                    <a:ext uri="{9D8B030D-6E8A-4147-A177-3AD203B41FA5}">
                      <a16:colId xmlns:a16="http://schemas.microsoft.com/office/drawing/2014/main" val="2426532991"/>
                    </a:ext>
                  </a:extLst>
                </a:gridCol>
              </a:tblGrid>
              <a:tr h="128593">
                <a:tc rowSpan="2">
                  <a:txBody>
                    <a:bodyPr/>
                    <a:lstStyle/>
                    <a:p>
                      <a:pPr rtl="0"/>
                      <a:r>
                        <a:rPr lang="ja-jp" sz="1200" b="1" noProof="0">
                          <a:solidFill>
                            <a:schemeClr val="tx2"/>
                          </a:solidFill>
                        </a:rPr>
                        <a:t>TRAE、n (%)</a:t>
                      </a:r>
                    </a:p>
                  </a:txBody>
                  <a:tcPr marL="90000" marT="18000" marB="18000"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rPr>
                        <a:t>プリナブリン＋ドセタキセル（n=274）</a:t>
                      </a:r>
                    </a:p>
                  </a:txBody>
                  <a:tcPr marT="18000" marB="18000" anchor="b"/>
                </a:tc>
                <a:tc hMerge="1">
                  <a:txBody>
                    <a:bodyPr/>
                    <a:lstStyle/>
                    <a:p>
                      <a:pPr rtl="0"/>
                      <a:endParaRPr lang="en-GB"/>
                    </a:p>
                  </a:txBody>
                  <a:tcPr/>
                </a:tc>
                <a:tc gridSpan="2">
                  <a:txBody>
                    <a:bodyPr/>
                    <a:lstStyle/>
                    <a:p>
                      <a:pPr algn="ctr" rtl="0"/>
                      <a:r>
                        <a:rPr lang="ja-jp" sz="1200" b="1" noProof="0" dirty="0">
                          <a:solidFill>
                            <a:schemeClr val="tx2"/>
                          </a:solidFill>
                        </a:rPr>
                        <a:t>プラセボ +ドセタキセル（n=278）</a:t>
                      </a:r>
                    </a:p>
                  </a:txBody>
                  <a:tcPr marT="18000" marB="18000" anchor="b"/>
                </a:tc>
                <a:tc hMerge="1">
                  <a:txBody>
                    <a:bodyPr/>
                    <a:lstStyle/>
                    <a:p>
                      <a:pPr rtl="0"/>
                      <a:endParaRPr lang="en-GB"/>
                    </a:p>
                  </a:txBody>
                  <a:tcPr/>
                </a:tc>
                <a:extLst>
                  <a:ext uri="{0D108BD9-81ED-4DB2-BD59-A6C34878D82A}">
                    <a16:rowId xmlns:a16="http://schemas.microsoft.com/office/drawing/2014/main" val="4111249997"/>
                  </a:ext>
                </a:extLst>
              </a:tr>
              <a:tr h="0">
                <a:tc vMerge="1">
                  <a:txBody>
                    <a:bodyPr/>
                    <a:lstStyle/>
                    <a:p>
                      <a:pPr rtl="0"/>
                      <a:endParaRPr lang="en-US" sz="1200" b="0" noProof="0" dirty="0">
                        <a:latin typeface="+mn-lt"/>
                      </a:endParaRPr>
                    </a:p>
                  </a:txBody>
                  <a:tcPr marL="90000" marT="36000" marB="36000"/>
                </a:tc>
                <a:tc>
                  <a:txBody>
                    <a:bodyPr/>
                    <a:lstStyle/>
                    <a:p>
                      <a:pPr algn="ctr" rtl="0"/>
                      <a:r>
                        <a:rPr lang="ja-jp" sz="1200" b="1" noProof="0">
                          <a:solidFill>
                            <a:schemeClr val="tx2"/>
                          </a:solidFill>
                        </a:rPr>
                        <a:t>グレード3</a:t>
                      </a:r>
                    </a:p>
                  </a:txBody>
                  <a:tcPr marL="90000" marT="18000" marB="18000">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グレード4</a:t>
                      </a:r>
                    </a:p>
                  </a:txBody>
                  <a:tcPr marL="90000" marT="18000" marB="18000">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グレード3</a:t>
                      </a:r>
                    </a:p>
                  </a:txBody>
                  <a:tcPr marL="90000" marT="18000" marB="18000">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グレード4</a:t>
                      </a:r>
                    </a:p>
                  </a:txBody>
                  <a:tcPr marL="90000" marT="18000" marB="18000">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957324347"/>
                  </a:ext>
                </a:extLst>
              </a:tr>
              <a:tr h="218880">
                <a:tc>
                  <a:txBody>
                    <a:bodyPr/>
                    <a:lstStyle/>
                    <a:p>
                      <a:pPr rtl="0"/>
                      <a:r>
                        <a:rPr lang="ja-jp" sz="1200" b="0" noProof="0">
                          <a:latin typeface="+mn-lt"/>
                        </a:rPr>
                        <a:t>すべて</a:t>
                      </a:r>
                    </a:p>
                  </a:txBody>
                  <a:tcPr marL="90000" marT="18000" marB="18000">
                    <a:lnT w="12700" cap="flat" cmpd="sng" algn="ctr">
                      <a:noFill/>
                      <a:prstDash val="solid"/>
                      <a:round/>
                      <a:headEnd type="none" w="med" len="med"/>
                      <a:tailEnd type="none" w="med" len="med"/>
                    </a:lnT>
                  </a:tcPr>
                </a:tc>
                <a:tc>
                  <a:txBody>
                    <a:bodyPr/>
                    <a:lstStyle/>
                    <a:p>
                      <a:pPr algn="ctr" rtl="0"/>
                      <a:r>
                        <a:rPr lang="ja-jp" sz="1200" noProof="0"/>
                        <a:t>141 (51.5)</a:t>
                      </a:r>
                    </a:p>
                  </a:txBody>
                  <a:tcPr marL="90000" marT="18000" marB="18000">
                    <a:lnT w="12700" cap="flat" cmpd="sng" algn="ctr">
                      <a:noFill/>
                      <a:prstDash val="solid"/>
                      <a:round/>
                      <a:headEnd type="none" w="med" len="med"/>
                      <a:tailEnd type="none" w="med" len="med"/>
                    </a:lnT>
                  </a:tcPr>
                </a:tc>
                <a:tc>
                  <a:txBody>
                    <a:bodyPr/>
                    <a:lstStyle/>
                    <a:p>
                      <a:pPr algn="ctr" rtl="0"/>
                      <a:r>
                        <a:rPr lang="ja-jp" sz="1200" noProof="0"/>
                        <a:t>52 (19.0)</a:t>
                      </a:r>
                    </a:p>
                  </a:txBody>
                  <a:tcPr marL="90000" marT="18000" marB="18000">
                    <a:lnT w="12700" cap="flat" cmpd="sng" algn="ctr">
                      <a:noFill/>
                      <a:prstDash val="solid"/>
                      <a:round/>
                      <a:headEnd type="none" w="med" len="med"/>
                      <a:tailEnd type="none" w="med" len="med"/>
                    </a:lnT>
                  </a:tcPr>
                </a:tc>
                <a:tc>
                  <a:txBody>
                    <a:bodyPr/>
                    <a:lstStyle/>
                    <a:p>
                      <a:pPr algn="ctr" rtl="0"/>
                      <a:r>
                        <a:rPr lang="ja-jp" sz="1200" noProof="0"/>
                        <a:t>85 (30.6)</a:t>
                      </a:r>
                    </a:p>
                  </a:txBody>
                  <a:tcPr marL="90000" marT="18000" marB="18000">
                    <a:lnT w="12700" cap="flat" cmpd="sng" algn="ctr">
                      <a:noFill/>
                      <a:prstDash val="solid"/>
                      <a:round/>
                      <a:headEnd type="none" w="med" len="med"/>
                      <a:tailEnd type="none" w="med" len="med"/>
                    </a:lnT>
                  </a:tcPr>
                </a:tc>
                <a:tc>
                  <a:txBody>
                    <a:bodyPr/>
                    <a:lstStyle/>
                    <a:p>
                      <a:pPr algn="ctr" rtl="0"/>
                      <a:r>
                        <a:rPr lang="ja-jp" sz="1200" noProof="0"/>
                        <a:t>119 (42.8)</a:t>
                      </a:r>
                    </a:p>
                  </a:txBody>
                  <a:tcPr marL="90000" marT="18000" marB="18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18880">
                <a:tc>
                  <a:txBody>
                    <a:bodyPr/>
                    <a:lstStyle/>
                    <a:p>
                      <a:pPr rtl="0"/>
                      <a:r>
                        <a:rPr lang="ja-jp" sz="1200" b="0">
                          <a:latin typeface="+mn-lt"/>
                        </a:rPr>
                        <a:t>血液学</a:t>
                      </a:r>
                    </a:p>
                  </a:txBody>
                  <a:tcPr marL="90000" marT="18000" marB="18000"/>
                </a:tc>
                <a:tc>
                  <a:txBody>
                    <a:bodyPr/>
                    <a:lstStyle/>
                    <a:p>
                      <a:pPr algn="ctr" rtl="0"/>
                      <a:endParaRPr lang="en-US" sz="1200" noProof="0" dirty="0"/>
                    </a:p>
                  </a:txBody>
                  <a:tcPr marL="90000" marT="18000" marB="18000"/>
                </a:tc>
                <a:tc>
                  <a:txBody>
                    <a:bodyPr/>
                    <a:lstStyle/>
                    <a:p>
                      <a:pPr algn="ctr" rtl="0"/>
                      <a:endParaRPr lang="en-US" sz="1200" noProof="0" dirty="0"/>
                    </a:p>
                  </a:txBody>
                  <a:tcPr marL="90000" marT="18000" marB="18000"/>
                </a:tc>
                <a:tc>
                  <a:txBody>
                    <a:bodyPr/>
                    <a:lstStyle/>
                    <a:p>
                      <a:pPr algn="ctr" rtl="0"/>
                      <a:endParaRPr lang="en-US" sz="1200" noProof="0" dirty="0"/>
                    </a:p>
                  </a:txBody>
                  <a:tcPr marL="90000" marT="18000" marB="18000"/>
                </a:tc>
                <a:tc>
                  <a:txBody>
                    <a:bodyPr/>
                    <a:lstStyle/>
                    <a:p>
                      <a:pPr algn="ctr" rtl="0"/>
                      <a:endParaRPr lang="en-US" sz="1200" noProof="0" dirty="0"/>
                    </a:p>
                  </a:txBody>
                  <a:tcPr marL="90000" marT="18000" marB="18000"/>
                </a:tc>
                <a:extLst>
                  <a:ext uri="{0D108BD9-81ED-4DB2-BD59-A6C34878D82A}">
                    <a16:rowId xmlns:a16="http://schemas.microsoft.com/office/drawing/2014/main" val="93831161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貧血</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15 (5.5)</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13 (4.7)</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12629136"/>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WBC数減少</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47 (17.2)</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32 (11.7)</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102 (36.7)</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33 (11.9)</a:t>
                      </a:r>
                    </a:p>
                  </a:txBody>
                  <a:tcPr marL="90000" marT="18000" marB="18000"/>
                </a:tc>
                <a:extLst>
                  <a:ext uri="{0D108BD9-81ED-4DB2-BD59-A6C34878D82A}">
                    <a16:rowId xmlns:a16="http://schemas.microsoft.com/office/drawing/2014/main" val="2706516394"/>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好中球数減少</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48 (17.5)</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39 (14.2)</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46 (16.5)</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107 (38.5)</a:t>
                      </a:r>
                    </a:p>
                  </a:txBody>
                  <a:tcPr marL="90000" marT="18000" marB="18000"/>
                </a:tc>
                <a:extLst>
                  <a:ext uri="{0D108BD9-81ED-4DB2-BD59-A6C34878D82A}">
                    <a16:rowId xmlns:a16="http://schemas.microsoft.com/office/drawing/2014/main" val="1618832004"/>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血小板数減少</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12 (4.4)</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6 (2.2)</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2 (0.7)</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1 (0.4)</a:t>
                      </a:r>
                    </a:p>
                  </a:txBody>
                  <a:tcPr marL="90000" marT="18000" marB="18000"/>
                </a:tc>
                <a:extLst>
                  <a:ext uri="{0D108BD9-81ED-4DB2-BD59-A6C34878D82A}">
                    <a16:rowId xmlns:a16="http://schemas.microsoft.com/office/drawing/2014/main" val="3232199073"/>
                  </a:ext>
                </a:extLst>
              </a:tr>
              <a:tr h="218880">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1%以上で発生したその他のAE</a:t>
                      </a:r>
                    </a:p>
                  </a:txBody>
                  <a:tcPr marL="90000" marT="18000" marB="18000"/>
                </a:tc>
                <a:tc hMerge="1">
                  <a:txBody>
                    <a:bodyPr/>
                    <a:lstStyle/>
                    <a:p>
                      <a:pPr marL="0" algn="ctr" defTabSz="914400" rtl="0" eaLnBrk="1" latinLnBrk="0" hangingPunct="1"/>
                      <a:endParaRPr lang="en-US" sz="1200" kern="1200" noProof="0" dirty="0">
                        <a:solidFill>
                          <a:schemeClr val="tx1"/>
                        </a:solidFill>
                        <a:latin typeface="+mn-lt"/>
                        <a:ea typeface="+mn-ea"/>
                        <a:cs typeface="+mn-cs"/>
                      </a:endParaRPr>
                    </a:p>
                  </a:txBody>
                  <a:tcPr marL="90000" marT="36000" marB="36000"/>
                </a:tc>
                <a:tc hMerge="1">
                  <a:txBody>
                    <a:bodyPr/>
                    <a:lstStyle/>
                    <a:p>
                      <a:pPr marL="0" algn="ctr" defTabSz="914400" rtl="0" eaLnBrk="1" latinLnBrk="0" hangingPunct="1"/>
                      <a:endParaRPr lang="en-US" sz="1200" kern="1200" noProof="0" dirty="0">
                        <a:solidFill>
                          <a:schemeClr val="tx1"/>
                        </a:solidFill>
                        <a:latin typeface="+mn-lt"/>
                        <a:ea typeface="+mn-ea"/>
                        <a:cs typeface="+mn-cs"/>
                      </a:endParaRPr>
                    </a:p>
                  </a:txBody>
                  <a:tcPr marL="90000" marT="36000" marB="36000"/>
                </a:tc>
                <a:tc hMerge="1">
                  <a:txBody>
                    <a:bodyPr/>
                    <a:lstStyle/>
                    <a:p>
                      <a:pPr marL="0" algn="ctr" defTabSz="914400" rtl="0" eaLnBrk="1" latinLnBrk="0" hangingPunct="1"/>
                      <a:endParaRPr lang="en-GB" sz="1200" kern="1200" dirty="0">
                        <a:solidFill>
                          <a:schemeClr val="tx1"/>
                        </a:solidFill>
                        <a:latin typeface="+mn-lt"/>
                        <a:ea typeface="+mn-ea"/>
                        <a:cs typeface="+mn-cs"/>
                      </a:endParaRPr>
                    </a:p>
                  </a:txBody>
                  <a:tcPr marL="90000" marT="36000" marB="36000"/>
                </a:tc>
                <a:tc hMerge="1">
                  <a:txBody>
                    <a:bodyPr/>
                    <a:lstStyle/>
                    <a:p>
                      <a:pPr marL="0" algn="ctr" defTabSz="914400" rtl="0" eaLnBrk="1" latinLnBrk="0" hangingPunct="1"/>
                      <a:endParaRPr lang="en-GB" sz="1200" kern="1200" dirty="0">
                        <a:solidFill>
                          <a:schemeClr val="tx1"/>
                        </a:solidFill>
                        <a:latin typeface="+mn-lt"/>
                        <a:ea typeface="+mn-ea"/>
                        <a:cs typeface="+mn-cs"/>
                      </a:endParaRPr>
                    </a:p>
                  </a:txBody>
                  <a:tcPr marL="90000" marT="36000" marB="36000"/>
                </a:tc>
                <a:extLst>
                  <a:ext uri="{0D108BD9-81ED-4DB2-BD59-A6C34878D82A}">
                    <a16:rowId xmlns:a16="http://schemas.microsoft.com/office/drawing/2014/main" val="786528188"/>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下痢</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23 (8.4)</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3 (1.1)</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5700607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悪心</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3 (1.1)</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3086306156"/>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嘔吐</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6 (2.2)</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3198715471"/>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肺感染症</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15 (5.5)</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2 (0.7)</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23 (8.3)</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1 (0.4)</a:t>
                      </a:r>
                    </a:p>
                  </a:txBody>
                  <a:tcPr marL="90000" marT="18000" marB="18000"/>
                </a:tc>
                <a:extLst>
                  <a:ext uri="{0D108BD9-81ED-4DB2-BD59-A6C34878D82A}">
                    <a16:rowId xmlns:a16="http://schemas.microsoft.com/office/drawing/2014/main" val="2964818185"/>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血圧上昇</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8 (2.9)</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50 (18.2)</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1341711539"/>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呼吸困難</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5 (1.8)</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6 (2.2)</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6 (2.2)</a:t>
                      </a:r>
                    </a:p>
                  </a:txBody>
                  <a:tcPr marL="90000" marT="18000" marB="18000"/>
                </a:tc>
                <a:extLst>
                  <a:ext uri="{0D108BD9-81ED-4DB2-BD59-A6C34878D82A}">
                    <a16:rowId xmlns:a16="http://schemas.microsoft.com/office/drawing/2014/main" val="2831417619"/>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血痕痰</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4 (1.5)</a:t>
                      </a:r>
                    </a:p>
                  </a:txBody>
                  <a:tcPr marL="90000" marT="18000" marB="18000"/>
                </a:tc>
                <a:tc>
                  <a:txBody>
                    <a:bodyPr/>
                    <a:lstStyle/>
                    <a:p>
                      <a:pPr marL="0" algn="ctr" defTabSz="914400" rtl="0" eaLnBrk="1" latinLnBrk="0" hangingPunct="1"/>
                      <a:r>
                        <a:rPr lang="ja-jp" sz="1200" kern="1200" noProof="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ja-jp" sz="1200" kern="120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ja-jp" sz="1200" kern="1200" dirty="0">
                          <a:solidFill>
                            <a:schemeClr val="tx1"/>
                          </a:solidFill>
                          <a:latin typeface="+mn-lt"/>
                          <a:ea typeface="+mn-ea"/>
                          <a:cs typeface="+mn-cs"/>
                        </a:rPr>
                        <a:t>0</a:t>
                      </a:r>
                    </a:p>
                  </a:txBody>
                  <a:tcPr marL="90000" marT="18000" marB="18000"/>
                </a:tc>
                <a:extLst>
                  <a:ext uri="{0D108BD9-81ED-4DB2-BD59-A6C34878D82A}">
                    <a16:rowId xmlns:a16="http://schemas.microsoft.com/office/drawing/2014/main" val="1011270225"/>
                  </a:ext>
                </a:extLst>
              </a:tr>
            </a:tbl>
          </a:graphicData>
        </a:graphic>
      </p:graphicFrame>
    </p:spTree>
    <p:extLst>
      <p:ext uri="{BB962C8B-B14F-4D97-AF65-F5344CB8AC3E}">
        <p14:creationId xmlns:p14="http://schemas.microsoft.com/office/powerpoint/2010/main" val="149029135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a:t>その他の悪性腫瘍</a:t>
            </a:r>
            <a:endParaRPr lang="en-GB" dirty="0"/>
          </a:p>
        </p:txBody>
      </p:sp>
      <p:sp>
        <p:nvSpPr>
          <p:cNvPr id="3" name="Subtitle 2"/>
          <p:cNvSpPr>
            <a:spLocks noGrp="1"/>
          </p:cNvSpPr>
          <p:nvPr>
            <p:ph type="subTitle" idx="1"/>
          </p:nvPr>
        </p:nvSpPr>
        <p:spPr/>
        <p:txBody>
          <a:bodyPr rtlCol="0"/>
          <a:lstStyle/>
          <a:p>
            <a:pPr rtl="0"/>
            <a:r>
              <a:rPr lang="ja-jp" sz="2800"/>
              <a:t>SCLC、中皮腫および胸腺上皮性腫瘍 </a:t>
            </a:r>
          </a:p>
        </p:txBody>
      </p:sp>
    </p:spTree>
    <p:extLst>
      <p:ext uri="{BB962C8B-B14F-4D97-AF65-F5344CB8AC3E}">
        <p14:creationId xmlns:p14="http://schemas.microsoft.com/office/powerpoint/2010/main" val="2537488451"/>
      </p:ext>
    </p:ext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OA04.03：広範囲小細胞肺癌（ES-SCLC）におけるイフィナタマブ・デルテクステカン（I-DXd）：IDeate-Lung01の中間解析 - Rudin CM、他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IDeate-Lung01試験において、広範病期SCLC患者におけるイフィナタマブ・デルテクステカンの有効性と安全性を評価すること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Rudin CM、他J Thorac Oncol 2024；19（補遺）：抄録番号 OA04.03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1592828" y="5653544"/>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ORR (BICR)</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3816490" y="565354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DoR、PFS、OS、DCR、TTR、PK、安全性</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683159"/>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382387" y="3028023"/>
            <a:ext cx="764699" cy="545574"/>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369946" y="4389362"/>
            <a:ext cx="789581" cy="545574"/>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746550" y="3491389"/>
            <a:ext cx="1835850" cy="967740"/>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sym typeface="Calibri"/>
              </a:rPr>
              <a:t>RP3Dでの拡大組入れ（n</a:t>
            </a:r>
            <a:r>
              <a:rPr lang="ja-jp" sz="1400">
                <a:latin typeface="Arial" panose="020B0604020202020204"/>
                <a:ea typeface="SimSun" pitchFamily="2" charset="-122"/>
                <a:sym typeface="Calibri"/>
              </a:rPr>
              <a:t>≈70の3L+）</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056501" y="3439778"/>
            <a:ext cx="330375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Arial"/>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latin typeface="Arial"/>
                <a:sym typeface="Calibri"/>
              </a:rPr>
              <a:t>2Lの化学療法無治療間隔（90日未満対90日以上）、2Lまたは3L</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latin typeface="Arial"/>
                <a:sym typeface="Calibri"/>
              </a:rPr>
              <a:t>抗PD-(L)1による治療歴 (有り</a:t>
            </a:r>
            <a:r>
              <a:rPr lang="ja-jp" sz="1200">
                <a:solidFill>
                  <a:srgbClr val="363636"/>
                </a:solidFill>
                <a:latin typeface="Arial"/>
                <a:sym typeface="Calibri"/>
              </a:rPr>
              <a:t>対無し)</a:t>
            </a:r>
            <a:endParaRPr kumimoji="0" lang="en-US" sz="1200" b="0" i="0" u="none" strike="noStrike" kern="0" cap="none" spc="0" normalizeH="0" baseline="0" noProof="0" dirty="0">
              <a:ln>
                <a:noFill/>
              </a:ln>
              <a:solidFill>
                <a:srgbClr val="363636"/>
              </a:solidFill>
              <a:effectLst/>
              <a:uLnTx/>
              <a:uFillTx/>
              <a:latin typeface="Arial"/>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419200" y="3975259"/>
            <a:ext cx="780951"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808262" y="2405252"/>
            <a:ext cx="3610938" cy="314001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進展型SCLC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プラチナ製剤ベースの化学療法による治療歴が1ライン以上、全身療法の治療歴が3ライン以下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直近の全身療法実施中または実施後の進行</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無症候性の脳転移を許容</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(n=88)</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3" y="4646572"/>
            <a:ext cx="3433313"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イフィナタマブ・デルクステカン</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12 mg/kg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(n=</a:t>
            </a:r>
            <a:r>
              <a:rPr lang="ja-jp" sz="1600">
                <a:latin typeface="Arial" panose="020B0604020202020204"/>
                <a:ea typeface="SimSun" pitchFamily="2" charset="-122"/>
                <a:sym typeface="Calibri"/>
              </a:rPr>
              <a:t>42</a:t>
            </a: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3" y="2508091"/>
            <a:ext cx="3435339"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イフィナタマブ・デルクステカン</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8 mg/kg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(n=46)</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9470836" y="4459129"/>
            <a:ext cx="1193639" cy="597811"/>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9472862" y="2918460"/>
            <a:ext cx="1191613" cy="572929"/>
          </a:xfrm>
          <a:prstGeom prst="bentConnector2">
            <a:avLst/>
          </a:prstGeom>
          <a:noFill/>
          <a:ln w="38100">
            <a:solidFill>
              <a:schemeClr val="bg1"/>
            </a:solidFill>
            <a:miter lim="800000"/>
            <a:headEnd/>
            <a:tailEnd type="triangle" w="med" len="med"/>
          </a:ln>
        </p:spPr>
      </p:cxnSp>
      <p:sp>
        <p:nvSpPr>
          <p:cNvPr id="13" name="Content Placeholder 26">
            <a:extLst>
              <a:ext uri="{FF2B5EF4-FFF2-40B4-BE49-F238E27FC236}">
                <a16:creationId xmlns:a16="http://schemas.microsoft.com/office/drawing/2014/main" id="{4DE15504-1957-78C1-A11C-EAA240491A34}"/>
              </a:ext>
            </a:extLst>
          </p:cNvPr>
          <p:cNvSpPr txBox="1">
            <a:spLocks/>
          </p:cNvSpPr>
          <p:nvPr/>
        </p:nvSpPr>
        <p:spPr>
          <a:xfrm>
            <a:off x="8034723" y="5653544"/>
            <a:ext cx="3605472"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探索的評価項目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a:ea typeface="+mn-ea"/>
                <a:cs typeface="Arial"/>
                <a:sym typeface="Helvetica"/>
              </a:rPr>
              <a:t>頭蓋内ORR</a:t>
            </a:r>
          </a:p>
        </p:txBody>
      </p:sp>
    </p:spTree>
    <p:extLst>
      <p:ext uri="{BB962C8B-B14F-4D97-AF65-F5344CB8AC3E}">
        <p14:creationId xmlns:p14="http://schemas.microsoft.com/office/powerpoint/2010/main" val="37456115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OA04.03：広範囲小細胞肺癌（ES-SCLC）におけるイフィナタマブ・デルテクステカン（I-DXd）：IDeate-Lung01の中間解析 - Rudin CM、他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sz="1600"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Rudin CM、他J Thorac Oncol 2024；19（補遺）：抄録番号 OA04.03</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2410731835"/>
              </p:ext>
            </p:extLst>
          </p:nvPr>
        </p:nvGraphicFramePr>
        <p:xfrm>
          <a:off x="3597175" y="1536545"/>
          <a:ext cx="5107187" cy="2039040"/>
        </p:xfrm>
        <a:graphic>
          <a:graphicData uri="http://schemas.openxmlformats.org/drawingml/2006/table">
            <a:tbl>
              <a:tblPr firstRow="1" bandRow="1">
                <a:tableStyleId>{69012ECD-51FC-41F1-AA8D-1B2483CD663E}</a:tableStyleId>
              </a:tblPr>
              <a:tblGrid>
                <a:gridCol w="1623550">
                  <a:extLst>
                    <a:ext uri="{9D8B030D-6E8A-4147-A177-3AD203B41FA5}">
                      <a16:colId xmlns:a16="http://schemas.microsoft.com/office/drawing/2014/main" val="4026828033"/>
                    </a:ext>
                  </a:extLst>
                </a:gridCol>
                <a:gridCol w="1699750">
                  <a:extLst>
                    <a:ext uri="{9D8B030D-6E8A-4147-A177-3AD203B41FA5}">
                      <a16:colId xmlns:a16="http://schemas.microsoft.com/office/drawing/2014/main" val="2351951672"/>
                    </a:ext>
                  </a:extLst>
                </a:gridCol>
                <a:gridCol w="1783887">
                  <a:extLst>
                    <a:ext uri="{9D8B030D-6E8A-4147-A177-3AD203B41FA5}">
                      <a16:colId xmlns:a16="http://schemas.microsoft.com/office/drawing/2014/main" val="3840096650"/>
                    </a:ext>
                  </a:extLst>
                </a:gridCol>
              </a:tblGrid>
              <a:tr h="0">
                <a:tc>
                  <a:txBody>
                    <a:bodyPr/>
                    <a:lstStyle/>
                    <a:p>
                      <a:pPr rtl="0"/>
                      <a:r>
                        <a:rPr lang="ja-jp" sz="1200">
                          <a:solidFill>
                            <a:schemeClr val="tx2"/>
                          </a:solidFill>
                          <a:latin typeface="+mn-lt"/>
                        </a:rPr>
                        <a:t>転帰</a:t>
                      </a:r>
                    </a:p>
                  </a:txBody>
                  <a:tcPr marL="72000" marR="72000" marT="36000" marB="36000" anchor="b"/>
                </a:tc>
                <a:tc>
                  <a:txBody>
                    <a:bodyPr/>
                    <a:lstStyle/>
                    <a:p>
                      <a:pPr algn="ctr" rtl="0"/>
                      <a:r>
                        <a:rPr lang="ja-jp" sz="1200" b="1" noProof="0">
                          <a:solidFill>
                            <a:schemeClr val="tx2"/>
                          </a:solidFill>
                        </a:rPr>
                        <a:t>I-DXd 8 mg/kg (n=46)</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I-DXd 12 mg/kg (n=42)</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ORR、% (95%CI)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26.1 (14.3、41.1)</a:t>
                      </a:r>
                    </a:p>
                  </a:txBody>
                  <a:tcPr marL="72000" marR="72000" marT="36000" marB="36000" anchor="ctr">
                    <a:solidFill>
                      <a:schemeClr val="tx2"/>
                    </a:solidFill>
                  </a:tcPr>
                </a:tc>
                <a:tc>
                  <a:txBody>
                    <a:bodyPr/>
                    <a:lstStyle/>
                    <a:p>
                      <a:pPr algn="ctr" rtl="0"/>
                      <a:r>
                        <a:rPr lang="ja-jp" sz="1200">
                          <a:solidFill>
                            <a:schemeClr val="tx1"/>
                          </a:solidFill>
                          <a:latin typeface="+mn-lt"/>
                        </a:rPr>
                        <a:t>54.8 (38.7、70.2)</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200">
                          <a:solidFill>
                            <a:schemeClr val="tx1"/>
                          </a:solidFill>
                          <a:latin typeface="+mn-lt"/>
                        </a:rPr>
                        <a:t>BOR、n (%)</a:t>
                      </a:r>
                    </a:p>
                  </a:txBody>
                  <a:tcPr marL="72000" marR="72000" marT="36000" marB="36000" anchor="ctr">
                    <a:solidFill>
                      <a:schemeClr val="tx2"/>
                    </a:solidFill>
                  </a:tcPr>
                </a:tc>
                <a:tc>
                  <a:txBody>
                    <a:bodyPr/>
                    <a:lstStyle/>
                    <a:p>
                      <a:pPr algn="ctr" rtl="0"/>
                      <a:endParaRPr lang="en-GB" sz="1200" dirty="0">
                        <a:solidFill>
                          <a:schemeClr val="tx1"/>
                        </a:solidFill>
                        <a:latin typeface="+mn-lt"/>
                      </a:endParaRPr>
                    </a:p>
                  </a:txBody>
                  <a:tcPr marL="72000" marR="72000" marT="36000" marB="36000" anchor="ctr">
                    <a:solidFill>
                      <a:schemeClr val="tx2"/>
                    </a:solidFill>
                  </a:tcPr>
                </a:tc>
                <a:tc>
                  <a:txBody>
                    <a:bodyPr/>
                    <a:lstStyle/>
                    <a:p>
                      <a:pPr algn="ctr" rtl="0"/>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88900" indent="0" rtl="0"/>
                      <a:r>
                        <a:rPr lang="ja-jp" sz="1200">
                          <a:solidFill>
                            <a:schemeClr val="tx1"/>
                          </a:solidFill>
                          <a:latin typeface="+mn-lt"/>
                        </a:rPr>
                        <a:t>CR</a:t>
                      </a:r>
                    </a:p>
                  </a:txBody>
                  <a:tcPr marL="72000" marR="72000" marT="36000" marB="36000" anchor="ctr">
                    <a:solidFill>
                      <a:schemeClr val="tx2"/>
                    </a:solidFill>
                  </a:tcPr>
                </a:tc>
                <a:tc>
                  <a:txBody>
                    <a:bodyPr/>
                    <a:lstStyle/>
                    <a:p>
                      <a:pPr algn="ctr" rtl="0"/>
                      <a:r>
                        <a:rPr lang="ja-jp" sz="1200">
                          <a:solidFill>
                            <a:schemeClr val="tx1"/>
                          </a:solidFill>
                          <a:latin typeface="+mn-lt"/>
                        </a:rPr>
                        <a:t>1 (2.2)</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434025189"/>
                  </a:ext>
                </a:extLst>
              </a:tr>
              <a:tr h="0">
                <a:tc>
                  <a:txBody>
                    <a:bodyPr/>
                    <a:lstStyle/>
                    <a:p>
                      <a:pPr marL="88900" indent="0" rtl="0"/>
                      <a:r>
                        <a:rPr lang="ja-jp" sz="1200">
                          <a:solidFill>
                            <a:schemeClr val="tx1"/>
                          </a:solidFill>
                          <a:latin typeface="+mn-lt"/>
                        </a:rPr>
                        <a:t>PR</a:t>
                      </a:r>
                    </a:p>
                  </a:txBody>
                  <a:tcPr marL="72000" marR="72000" marT="36000" marB="36000" anchor="ctr">
                    <a:solidFill>
                      <a:schemeClr val="tx2"/>
                    </a:solidFill>
                  </a:tcPr>
                </a:tc>
                <a:tc>
                  <a:txBody>
                    <a:bodyPr/>
                    <a:lstStyle/>
                    <a:p>
                      <a:pPr algn="ctr" rtl="0"/>
                      <a:r>
                        <a:rPr lang="ja-jp" sz="1200">
                          <a:solidFill>
                            <a:schemeClr val="tx1"/>
                          </a:solidFill>
                          <a:latin typeface="+mn-lt"/>
                        </a:rPr>
                        <a:t>11 (23.9)</a:t>
                      </a:r>
                    </a:p>
                  </a:txBody>
                  <a:tcPr marL="72000" marR="72000" marT="36000" marB="36000" anchor="ctr">
                    <a:solidFill>
                      <a:schemeClr val="tx2"/>
                    </a:solidFill>
                  </a:tcPr>
                </a:tc>
                <a:tc>
                  <a:txBody>
                    <a:bodyPr/>
                    <a:lstStyle/>
                    <a:p>
                      <a:pPr algn="ctr" rtl="0"/>
                      <a:r>
                        <a:rPr lang="ja-jp" sz="1200">
                          <a:solidFill>
                            <a:schemeClr val="tx1"/>
                          </a:solidFill>
                          <a:latin typeface="+mn-lt"/>
                        </a:rPr>
                        <a:t>23 (54.8)</a:t>
                      </a:r>
                    </a:p>
                  </a:txBody>
                  <a:tcPr marL="72000" marR="72000" marT="36000" marB="36000" anchor="ctr">
                    <a:solidFill>
                      <a:schemeClr val="tx2"/>
                    </a:solidFill>
                  </a:tcPr>
                </a:tc>
                <a:extLst>
                  <a:ext uri="{0D108BD9-81ED-4DB2-BD59-A6C34878D82A}">
                    <a16:rowId xmlns:a16="http://schemas.microsoft.com/office/drawing/2014/main" val="12498762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DCR、% (95%CI)</a:t>
                      </a:r>
                    </a:p>
                  </a:txBody>
                  <a:tcPr marL="72000" marR="72000" marT="36000" marB="36000" anchor="ctr">
                    <a:solidFill>
                      <a:schemeClr val="tx2"/>
                    </a:solidFill>
                  </a:tcPr>
                </a:tc>
                <a:tc>
                  <a:txBody>
                    <a:bodyPr/>
                    <a:lstStyle/>
                    <a:p>
                      <a:pPr algn="ctr" rtl="0"/>
                      <a:r>
                        <a:rPr lang="ja-jp" sz="1200">
                          <a:solidFill>
                            <a:schemeClr val="tx1"/>
                          </a:solidFill>
                          <a:latin typeface="+mn-lt"/>
                        </a:rPr>
                        <a:t>80.4 (66.1、90.6)</a:t>
                      </a:r>
                    </a:p>
                  </a:txBody>
                  <a:tcPr marL="72000" marR="72000" marT="36000" marB="36000" anchor="ctr">
                    <a:solidFill>
                      <a:schemeClr val="tx2"/>
                    </a:solidFill>
                  </a:tcPr>
                </a:tc>
                <a:tc>
                  <a:txBody>
                    <a:bodyPr/>
                    <a:lstStyle/>
                    <a:p>
                      <a:pPr algn="ctr" rtl="0"/>
                      <a:r>
                        <a:rPr lang="ja-jp" sz="1200">
                          <a:solidFill>
                            <a:schemeClr val="tx1"/>
                          </a:solidFill>
                          <a:latin typeface="+mn-lt"/>
                        </a:rPr>
                        <a:t>90.5 (77.4、97.3)</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mTTR、月数（範囲）</a:t>
                      </a:r>
                    </a:p>
                  </a:txBody>
                  <a:tcPr marL="72000" marR="72000" marT="36000" marB="36000" anchor="ctr">
                    <a:solidFill>
                      <a:schemeClr val="tx2"/>
                    </a:solidFill>
                  </a:tcPr>
                </a:tc>
                <a:tc>
                  <a:txBody>
                    <a:bodyPr/>
                    <a:lstStyle/>
                    <a:p>
                      <a:pPr algn="ctr" rtl="0"/>
                      <a:r>
                        <a:rPr lang="ja-jp" sz="1200">
                          <a:solidFill>
                            <a:schemeClr val="tx1"/>
                          </a:solidFill>
                          <a:latin typeface="+mn-lt"/>
                        </a:rPr>
                        <a:t>1.4 (1.2–1.5)</a:t>
                      </a:r>
                    </a:p>
                  </a:txBody>
                  <a:tcPr marL="72000" marR="72000" marT="36000" marB="36000" anchor="ctr">
                    <a:solidFill>
                      <a:schemeClr val="tx2"/>
                    </a:solidFill>
                  </a:tcPr>
                </a:tc>
                <a:tc>
                  <a:txBody>
                    <a:bodyPr/>
                    <a:lstStyle/>
                    <a:p>
                      <a:pPr algn="ctr" rtl="0"/>
                      <a:r>
                        <a:rPr lang="ja-jp" sz="1200">
                          <a:solidFill>
                            <a:schemeClr val="tx1"/>
                          </a:solidFill>
                          <a:latin typeface="+mn-lt"/>
                        </a:rPr>
                        <a:t>1.4 (1.0–8.1)</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mDoR、月数 (95%CI)</a:t>
                      </a:r>
                    </a:p>
                  </a:txBody>
                  <a:tcPr marL="72000" marR="72000" marT="36000" marB="36000" anchor="ctr">
                    <a:solidFill>
                      <a:schemeClr val="tx2"/>
                    </a:solidFill>
                  </a:tcPr>
                </a:tc>
                <a:tc>
                  <a:txBody>
                    <a:bodyPr/>
                    <a:lstStyle/>
                    <a:p>
                      <a:pPr algn="ctr" rtl="0"/>
                      <a:r>
                        <a:rPr lang="ja-jp" sz="1200">
                          <a:solidFill>
                            <a:schemeClr val="tx1"/>
                          </a:solidFill>
                          <a:latin typeface="+mn-lt"/>
                        </a:rPr>
                        <a:t>7.9 (4.1、NE)</a:t>
                      </a:r>
                    </a:p>
                  </a:txBody>
                  <a:tcPr marL="72000" marR="72000" marT="36000" marB="36000" anchor="ctr">
                    <a:solidFill>
                      <a:schemeClr val="tx2"/>
                    </a:solidFill>
                  </a:tcPr>
                </a:tc>
                <a:tc>
                  <a:txBody>
                    <a:bodyPr/>
                    <a:lstStyle/>
                    <a:p>
                      <a:pPr algn="ctr" rtl="0"/>
                      <a:r>
                        <a:rPr lang="ja-jp" sz="1200" dirty="0">
                          <a:solidFill>
                            <a:schemeClr val="tx1"/>
                          </a:solidFill>
                          <a:latin typeface="+mn-lt"/>
                        </a:rPr>
                        <a:t>4.2 (3.5、7.0)</a:t>
                      </a:r>
                    </a:p>
                  </a:txBody>
                  <a:tcPr marL="72000" marR="72000" marT="36000" marB="36000" anchor="ctr">
                    <a:solidFill>
                      <a:schemeClr val="tx2"/>
                    </a:solidFill>
                  </a:tcPr>
                </a:tc>
                <a:extLst>
                  <a:ext uri="{0D108BD9-81ED-4DB2-BD59-A6C34878D82A}">
                    <a16:rowId xmlns:a16="http://schemas.microsoft.com/office/drawing/2014/main" val="4106524450"/>
                  </a:ext>
                </a:extLst>
              </a:tr>
            </a:tbl>
          </a:graphicData>
        </a:graphic>
      </p:graphicFrame>
      <p:graphicFrame>
        <p:nvGraphicFramePr>
          <p:cNvPr id="3" name="Table 663">
            <a:extLst>
              <a:ext uri="{FF2B5EF4-FFF2-40B4-BE49-F238E27FC236}">
                <a16:creationId xmlns:a16="http://schemas.microsoft.com/office/drawing/2014/main" id="{1AA50C44-262C-12FA-C3D3-F975DC5A9919}"/>
              </a:ext>
            </a:extLst>
          </p:cNvPr>
          <p:cNvGraphicFramePr>
            <a:graphicFrameLocks noGrp="1"/>
          </p:cNvGraphicFramePr>
          <p:nvPr>
            <p:extLst>
              <p:ext uri="{D42A27DB-BD31-4B8C-83A1-F6EECF244321}">
                <p14:modId xmlns:p14="http://schemas.microsoft.com/office/powerpoint/2010/main" val="1818291241"/>
              </p:ext>
            </p:extLst>
          </p:nvPr>
        </p:nvGraphicFramePr>
        <p:xfrm>
          <a:off x="854107" y="3773217"/>
          <a:ext cx="10531411" cy="2564040"/>
        </p:xfrm>
        <a:graphic>
          <a:graphicData uri="http://schemas.openxmlformats.org/drawingml/2006/table">
            <a:tbl>
              <a:tblPr firstRow="1" bandRow="1">
                <a:tableStyleId>{69012ECD-51FC-41F1-AA8D-1B2483CD663E}</a:tableStyleId>
              </a:tblPr>
              <a:tblGrid>
                <a:gridCol w="909175">
                  <a:extLst>
                    <a:ext uri="{9D8B030D-6E8A-4147-A177-3AD203B41FA5}">
                      <a16:colId xmlns:a16="http://schemas.microsoft.com/office/drawing/2014/main" val="4026828033"/>
                    </a:ext>
                  </a:extLst>
                </a:gridCol>
                <a:gridCol w="1564812">
                  <a:extLst>
                    <a:ext uri="{9D8B030D-6E8A-4147-A177-3AD203B41FA5}">
                      <a16:colId xmlns:a16="http://schemas.microsoft.com/office/drawing/2014/main" val="2351951672"/>
                    </a:ext>
                  </a:extLst>
                </a:gridCol>
                <a:gridCol w="1642600">
                  <a:extLst>
                    <a:ext uri="{9D8B030D-6E8A-4147-A177-3AD203B41FA5}">
                      <a16:colId xmlns:a16="http://schemas.microsoft.com/office/drawing/2014/main" val="3840096650"/>
                    </a:ext>
                  </a:extLst>
                </a:gridCol>
                <a:gridCol w="1564812">
                  <a:extLst>
                    <a:ext uri="{9D8B030D-6E8A-4147-A177-3AD203B41FA5}">
                      <a16:colId xmlns:a16="http://schemas.microsoft.com/office/drawing/2014/main" val="319300287"/>
                    </a:ext>
                  </a:extLst>
                </a:gridCol>
                <a:gridCol w="1642600">
                  <a:extLst>
                    <a:ext uri="{9D8B030D-6E8A-4147-A177-3AD203B41FA5}">
                      <a16:colId xmlns:a16="http://schemas.microsoft.com/office/drawing/2014/main" val="3421502010"/>
                    </a:ext>
                  </a:extLst>
                </a:gridCol>
                <a:gridCol w="1564812">
                  <a:extLst>
                    <a:ext uri="{9D8B030D-6E8A-4147-A177-3AD203B41FA5}">
                      <a16:colId xmlns:a16="http://schemas.microsoft.com/office/drawing/2014/main" val="4281958788"/>
                    </a:ext>
                  </a:extLst>
                </a:gridCol>
                <a:gridCol w="1642600">
                  <a:extLst>
                    <a:ext uri="{9D8B030D-6E8A-4147-A177-3AD203B41FA5}">
                      <a16:colId xmlns:a16="http://schemas.microsoft.com/office/drawing/2014/main" val="4185104405"/>
                    </a:ext>
                  </a:extLst>
                </a:gridCol>
              </a:tblGrid>
              <a:tr h="0">
                <a:tc rowSpan="3">
                  <a:txBody>
                    <a:bodyPr/>
                    <a:lstStyle/>
                    <a:p>
                      <a:pPr rtl="0"/>
                      <a:r>
                        <a:rPr lang="ja-jp" sz="1100" b="1" dirty="0">
                          <a:solidFill>
                            <a:schemeClr val="tx2"/>
                          </a:solidFill>
                          <a:latin typeface="+mn-lt"/>
                        </a:rPr>
                        <a:t>転帰</a:t>
                      </a:r>
                    </a:p>
                  </a:txBody>
                  <a:tcPr marL="72000" marR="72000" marT="36000" marB="36000" anchor="b">
                    <a:lnB w="12700" cap="flat" cmpd="sng" algn="ctr">
                      <a:noFill/>
                      <a:prstDash val="solid"/>
                      <a:round/>
                      <a:headEnd type="none" w="med" len="med"/>
                      <a:tailEnd type="none" w="med" len="med"/>
                    </a:lnB>
                  </a:tcPr>
                </a:tc>
                <a:tc gridSpan="2">
                  <a:txBody>
                    <a:bodyPr/>
                    <a:lstStyle/>
                    <a:p>
                      <a:pPr algn="ctr" rtl="0"/>
                      <a:r>
                        <a:rPr lang="ja-jp" sz="1100">
                          <a:solidFill>
                            <a:schemeClr val="tx2"/>
                          </a:solidFill>
                          <a:latin typeface="+mn-lt"/>
                        </a:rPr>
                        <a:t>ベースライン時の脳転移</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gridSpan="4">
                  <a:txBody>
                    <a:bodyPr/>
                    <a:lstStyle/>
                    <a:p>
                      <a:pPr algn="ctr" rtl="0"/>
                      <a:r>
                        <a:rPr lang="ja-jp" sz="1100">
                          <a:solidFill>
                            <a:schemeClr val="tx2"/>
                          </a:solidFill>
                          <a:latin typeface="+mn-lt"/>
                        </a:rPr>
                        <a:t>ベースライン時の脳標的病変</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hMerge="1">
                  <a:txBody>
                    <a:bodyPr/>
                    <a:lstStyle/>
                    <a:p>
                      <a:pPr algn="ctr" rtl="0"/>
                      <a:endParaRPr lang="en-GB" sz="1050" dirty="0">
                        <a:solidFill>
                          <a:schemeClr val="tx2"/>
                        </a:solidFill>
                        <a:latin typeface="+mn-lt"/>
                      </a:endParaRP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3157889533"/>
                  </a:ext>
                </a:extLst>
              </a:tr>
              <a:tr h="0">
                <a:tc vMerge="1">
                  <a:txBody>
                    <a:bodyPr/>
                    <a:lstStyle/>
                    <a:p>
                      <a:pPr rtl="0"/>
                      <a:endParaRPr dirty="0"/>
                    </a:p>
                  </a:txBody>
                  <a:tcPr marL="72000" marR="72000" marT="36000" marB="36000" anchor="b">
                    <a:lnT w="9525" cap="flat" cmpd="sng" algn="ctr">
                      <a:noFill/>
                      <a:prstDash val="solid"/>
                    </a:lnT>
                    <a:lnB w="12700" cap="flat" cmpd="sng" algn="ctr">
                      <a:noFill/>
                      <a:prstDash val="solid"/>
                      <a:round/>
                      <a:headEnd type="none" w="med" len="med"/>
                      <a:tailEnd type="none" w="med" len="med"/>
                    </a:lnB>
                  </a:tcPr>
                </a:tc>
                <a:tc gridSpan="2">
                  <a:txBody>
                    <a:bodyPr/>
                    <a:lstStyle/>
                    <a:p>
                      <a:pPr algn="ctr" rtl="0"/>
                      <a:r>
                        <a:rPr lang="ja-jp" sz="1100" b="1">
                          <a:solidFill>
                            <a:schemeClr val="tx2"/>
                          </a:solidFill>
                          <a:latin typeface="+mn-lt"/>
                        </a:rPr>
                        <a:t>全身性反応</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gridSpan="2">
                  <a:txBody>
                    <a:bodyPr/>
                    <a:lstStyle/>
                    <a:p>
                      <a:pPr algn="ctr" rtl="0"/>
                      <a:r>
                        <a:rPr lang="ja-jp" sz="1100" b="1">
                          <a:solidFill>
                            <a:schemeClr val="tx2"/>
                          </a:solidFill>
                          <a:latin typeface="+mn-lt"/>
                        </a:rPr>
                        <a:t>全身性反応</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gridSpan="2">
                  <a:txBody>
                    <a:bodyPr/>
                    <a:lstStyle/>
                    <a:p>
                      <a:pPr algn="ctr" rtl="0"/>
                      <a:r>
                        <a:rPr lang="ja-jp" sz="1100" b="1">
                          <a:solidFill>
                            <a:schemeClr val="tx2"/>
                          </a:solidFill>
                          <a:latin typeface="+mn-lt"/>
                        </a:rPr>
                        <a:t>頭蓋内反応</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1508241"/>
                  </a:ext>
                </a:extLst>
              </a:tr>
              <a:tr h="0">
                <a:tc vMerge="1">
                  <a:txBody>
                    <a:bodyPr/>
                    <a:lstStyle/>
                    <a:p>
                      <a:pPr rtl="0"/>
                      <a:endParaRPr dirty="0"/>
                    </a:p>
                  </a:txBody>
                  <a:tcPr marL="72000" marR="72000" marT="36000" marB="36000" anchor="b">
                    <a:solidFill>
                      <a:schemeClr val="accent1"/>
                    </a:solidFill>
                  </a:tcPr>
                </a:tc>
                <a:tc>
                  <a:txBody>
                    <a:bodyPr/>
                    <a:lstStyle/>
                    <a:p>
                      <a:pPr algn="ctr" rtl="0"/>
                      <a:r>
                        <a:rPr lang="ja-jp" sz="1100" b="1" noProof="0" dirty="0">
                          <a:solidFill>
                            <a:schemeClr val="tx2"/>
                          </a:solidFill>
                        </a:rPr>
                        <a:t>I-DXd 8 mg/kg (n=19)</a:t>
                      </a:r>
                      <a:endParaRPr lang="en-GB" sz="11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noProof="0" dirty="0">
                          <a:solidFill>
                            <a:schemeClr val="tx2"/>
                          </a:solidFill>
                        </a:rPr>
                        <a:t>I-DXd 12 mg/kg (n=18)</a:t>
                      </a:r>
                      <a:endParaRPr lang="en-GB" sz="1100"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noProof="0" dirty="0">
                          <a:solidFill>
                            <a:schemeClr val="tx2"/>
                          </a:solidFill>
                        </a:rPr>
                        <a:t>I-DXd 8 mg/kg (n=19)</a:t>
                      </a:r>
                      <a:endParaRPr lang="en-GB" sz="11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noProof="0" dirty="0">
                          <a:solidFill>
                            <a:schemeClr val="tx2"/>
                          </a:solidFill>
                        </a:rPr>
                        <a:t>I-DXd 12 mg/kg (n=18)</a:t>
                      </a:r>
                      <a:endParaRPr lang="en-GB" sz="1100"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noProof="0" dirty="0">
                          <a:solidFill>
                            <a:schemeClr val="tx2"/>
                          </a:solidFill>
                        </a:rPr>
                        <a:t>I-DXd 8 mg/kg (n=19)</a:t>
                      </a:r>
                      <a:endParaRPr lang="en-GB" sz="11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noProof="0" dirty="0">
                          <a:solidFill>
                            <a:schemeClr val="tx2"/>
                          </a:solidFill>
                        </a:rPr>
                        <a:t>I-DXd 12 mg/kg (n=18)</a:t>
                      </a:r>
                      <a:endParaRPr lang="en-GB" sz="1100"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ja-jp" sz="1100">
                          <a:solidFill>
                            <a:schemeClr val="tx1"/>
                          </a:solidFill>
                        </a:rPr>
                        <a:t>ORR、%</a:t>
                      </a:r>
                      <a:br>
                        <a:rPr lang="en-GB" sz="1100" dirty="0">
                          <a:solidFill>
                            <a:schemeClr val="tx1"/>
                          </a:solidFill>
                        </a:rPr>
                      </a:br>
                      <a:r>
                        <a:rPr lang="ja-jp" sz="1100">
                          <a:solidFill>
                            <a:schemeClr val="tx1"/>
                          </a:solidFill>
                        </a:rPr>
                        <a:t>(95%CI)</a:t>
                      </a:r>
                      <a:endParaRPr lang="en-GB" sz="11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26.3</a:t>
                      </a:r>
                      <a:br>
                        <a:rPr lang="en-GB" sz="1100" dirty="0">
                          <a:solidFill>
                            <a:schemeClr val="tx1"/>
                          </a:solidFill>
                          <a:latin typeface="+mn-lt"/>
                        </a:rPr>
                      </a:br>
                      <a:r>
                        <a:rPr lang="ja-jp" sz="1100">
                          <a:solidFill>
                            <a:schemeClr val="tx1"/>
                          </a:solidFill>
                          <a:latin typeface="+mn-lt"/>
                        </a:rPr>
                        <a:t>(9.1、51.2)</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61.1</a:t>
                      </a:r>
                      <a:br>
                        <a:rPr lang="en-GB" sz="1100" dirty="0">
                          <a:solidFill>
                            <a:schemeClr val="tx1"/>
                          </a:solidFill>
                          <a:latin typeface="+mn-lt"/>
                        </a:rPr>
                      </a:br>
                      <a:r>
                        <a:rPr lang="ja-jp" sz="1100">
                          <a:solidFill>
                            <a:schemeClr val="tx1"/>
                          </a:solidFill>
                          <a:latin typeface="+mn-lt"/>
                        </a:rPr>
                        <a:t>(35.7、82.7)</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1:1</a:t>
                      </a:r>
                      <a:br>
                        <a:rPr lang="en-GB" sz="1100" dirty="0">
                          <a:solidFill>
                            <a:schemeClr val="tx1"/>
                          </a:solidFill>
                          <a:latin typeface="+mn-lt"/>
                        </a:rPr>
                      </a:br>
                      <a:r>
                        <a:rPr lang="ja-jp" sz="1100">
                          <a:solidFill>
                            <a:schemeClr val="tx1"/>
                          </a:solidFill>
                          <a:latin typeface="+mn-lt"/>
                        </a:rPr>
                        <a:t>1:1</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1:1</a:t>
                      </a:r>
                      <a:br>
                        <a:rPr lang="en-GB" sz="1100" dirty="0">
                          <a:solidFill>
                            <a:schemeClr val="tx1"/>
                          </a:solidFill>
                          <a:latin typeface="+mn-lt"/>
                        </a:rPr>
                      </a:br>
                      <a:r>
                        <a:rPr lang="ja-jp" sz="1100">
                          <a:solidFill>
                            <a:schemeClr val="tx1"/>
                          </a:solidFill>
                          <a:latin typeface="+mn-lt"/>
                        </a:rPr>
                        <a:t>1:1</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1:1</a:t>
                      </a:r>
                      <a:br>
                        <a:rPr lang="en-GB" sz="1100" dirty="0">
                          <a:solidFill>
                            <a:schemeClr val="tx1"/>
                          </a:solidFill>
                          <a:latin typeface="+mn-lt"/>
                        </a:rPr>
                      </a:br>
                      <a:r>
                        <a:rPr lang="ja-jp" sz="1100">
                          <a:solidFill>
                            <a:schemeClr val="tx1"/>
                          </a:solidFill>
                          <a:latin typeface="+mn-lt"/>
                        </a:rPr>
                        <a:t>1:1</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a:solidFill>
                            <a:schemeClr val="tx1"/>
                          </a:solidFill>
                          <a:latin typeface="+mn-lt"/>
                        </a:rPr>
                        <a:t>50.0 (18.7、81.3)</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2645973767"/>
                  </a:ext>
                </a:extLst>
              </a:tr>
              <a:tr h="0">
                <a:tc>
                  <a:txBody>
                    <a:bodyPr/>
                    <a:lstStyle/>
                    <a:p>
                      <a:pPr rtl="0"/>
                      <a:r>
                        <a:rPr lang="ja-jp" sz="1100">
                          <a:solidFill>
                            <a:schemeClr val="tx1"/>
                          </a:solidFill>
                          <a:latin typeface="+mn-lt"/>
                        </a:rPr>
                        <a:t>BOR、n (%)</a:t>
                      </a: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88900" indent="0" rtl="0"/>
                      <a:r>
                        <a:rPr lang="ja-jp" sz="1100">
                          <a:solidFill>
                            <a:schemeClr val="tx1"/>
                          </a:solidFill>
                          <a:latin typeface="+mn-lt"/>
                        </a:rPr>
                        <a:t>CR</a:t>
                      </a:r>
                    </a:p>
                  </a:txBody>
                  <a:tcPr marL="72000" marR="72000" marT="36000" marB="36000" anchor="ctr">
                    <a:solidFill>
                      <a:schemeClr val="tx2"/>
                    </a:solidFill>
                  </a:tcPr>
                </a:tc>
                <a:tc>
                  <a:txBody>
                    <a:bodyPr/>
                    <a:lstStyle/>
                    <a:p>
                      <a:pPr algn="ctr" rtl="0"/>
                      <a:r>
                        <a:rPr lang="ja-jp" sz="1100">
                          <a:solidFill>
                            <a:schemeClr val="tx1"/>
                          </a:solidFill>
                          <a:latin typeface="+mn-lt"/>
                        </a:rPr>
                        <a:t>1 (5.3)</a:t>
                      </a:r>
                    </a:p>
                  </a:txBody>
                  <a:tcPr marL="72000" marR="72000" marT="36000" marB="36000" anchor="ctr">
                    <a:solidFill>
                      <a:schemeClr val="tx2"/>
                    </a:solidFill>
                  </a:tcPr>
                </a:tc>
                <a:tc>
                  <a:txBody>
                    <a:bodyPr/>
                    <a:lstStyle/>
                    <a:p>
                      <a:pPr algn="ctr" rtl="0"/>
                      <a:r>
                        <a:rPr lang="ja-jp" sz="1100">
                          <a:solidFill>
                            <a:schemeClr val="tx1"/>
                          </a:solidFill>
                          <a:latin typeface="+mn-lt"/>
                        </a:rPr>
                        <a:t>0</a:t>
                      </a:r>
                    </a:p>
                  </a:txBody>
                  <a:tcPr marL="72000" marR="72000" marT="36000" marB="36000" anchor="ctr">
                    <a:solidFill>
                      <a:schemeClr val="tx2"/>
                    </a:solidFill>
                  </a:tcPr>
                </a:tc>
                <a:tc>
                  <a:txBody>
                    <a:bodyPr/>
                    <a:lstStyle/>
                    <a:p>
                      <a:pPr algn="ctr" rtl="0"/>
                      <a:r>
                        <a:rPr lang="ja-jp" sz="1100">
                          <a:solidFill>
                            <a:schemeClr val="tx1"/>
                          </a:solidFill>
                          <a:latin typeface="+mn-lt"/>
                        </a:rPr>
                        <a:t>1 (16.7)</a:t>
                      </a:r>
                    </a:p>
                  </a:txBody>
                  <a:tcPr marL="72000" marR="72000" marT="36000" marB="36000" anchor="ctr">
                    <a:solidFill>
                      <a:schemeClr val="tx2"/>
                    </a:solidFill>
                  </a:tcPr>
                </a:tc>
                <a:tc>
                  <a:txBody>
                    <a:bodyPr/>
                    <a:lstStyle/>
                    <a:p>
                      <a:pPr algn="ctr" rtl="0"/>
                      <a:r>
                        <a:rPr lang="ja-jp" sz="1100">
                          <a:solidFill>
                            <a:schemeClr val="tx1"/>
                          </a:solidFill>
                          <a:latin typeface="+mn-lt"/>
                        </a:rPr>
                        <a:t>。</a:t>
                      </a: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434025189"/>
                  </a:ext>
                </a:extLst>
              </a:tr>
              <a:tr h="0">
                <a:tc>
                  <a:txBody>
                    <a:bodyPr/>
                    <a:lstStyle/>
                    <a:p>
                      <a:pPr marL="88900" indent="0" rtl="0"/>
                      <a:r>
                        <a:rPr lang="ja-jp" sz="1100">
                          <a:solidFill>
                            <a:schemeClr val="tx1"/>
                          </a:solidFill>
                          <a:latin typeface="+mn-lt"/>
                        </a:rPr>
                        <a:t>PR</a:t>
                      </a:r>
                    </a:p>
                  </a:txBody>
                  <a:tcPr marL="72000" marR="72000" marT="36000" marB="36000" anchor="ctr">
                    <a:solidFill>
                      <a:schemeClr val="tx2"/>
                    </a:solidFill>
                  </a:tcPr>
                </a:tc>
                <a:tc>
                  <a:txBody>
                    <a:bodyPr/>
                    <a:lstStyle/>
                    <a:p>
                      <a:pPr algn="ctr" rtl="0"/>
                      <a:r>
                        <a:rPr lang="ja-jp" sz="1100">
                          <a:solidFill>
                            <a:schemeClr val="tx1"/>
                          </a:solidFill>
                          <a:latin typeface="+mn-lt"/>
                        </a:rPr>
                        <a:t>4 (21.1)</a:t>
                      </a:r>
                    </a:p>
                  </a:txBody>
                  <a:tcPr marL="72000" marR="72000" marT="36000" marB="36000" anchor="ctr">
                    <a:solidFill>
                      <a:schemeClr val="tx2"/>
                    </a:solidFill>
                  </a:tcPr>
                </a:tc>
                <a:tc>
                  <a:txBody>
                    <a:bodyPr/>
                    <a:lstStyle/>
                    <a:p>
                      <a:pPr algn="ctr" rtl="0"/>
                      <a:r>
                        <a:rPr lang="ja-jp" sz="1100">
                          <a:solidFill>
                            <a:schemeClr val="tx1"/>
                          </a:solidFill>
                          <a:latin typeface="+mn-lt"/>
                        </a:rPr>
                        <a:t>11 (61.1)</a:t>
                      </a:r>
                    </a:p>
                  </a:txBody>
                  <a:tcPr marL="72000" marR="72000" marT="36000" marB="36000" anchor="ctr">
                    <a:solidFill>
                      <a:schemeClr val="tx2"/>
                    </a:solidFill>
                  </a:tcPr>
                </a:tc>
                <a:tc>
                  <a:txBody>
                    <a:bodyPr/>
                    <a:lstStyle/>
                    <a:p>
                      <a:pPr algn="ctr" rtl="0"/>
                      <a:r>
                        <a:rPr lang="ja-jp" sz="1100">
                          <a:solidFill>
                            <a:schemeClr val="tx1"/>
                          </a:solidFill>
                          <a:latin typeface="+mn-lt"/>
                        </a:rPr>
                        <a:t>0</a:t>
                      </a:r>
                    </a:p>
                  </a:txBody>
                  <a:tcPr marL="72000" marR="72000" marT="36000" marB="36000" anchor="ctr">
                    <a:solidFill>
                      <a:schemeClr val="tx2"/>
                    </a:solidFill>
                  </a:tcPr>
                </a:tc>
                <a:tc>
                  <a:txBody>
                    <a:bodyPr/>
                    <a:lstStyle/>
                    <a:p>
                      <a:pPr algn="ctr" rtl="0"/>
                      <a:r>
                        <a:rPr lang="ja-jp" sz="1100">
                          <a:solidFill>
                            <a:schemeClr val="tx1"/>
                          </a:solidFill>
                          <a:latin typeface="+mn-lt"/>
                        </a:rPr>
                        <a:t>6 (60.0)</a:t>
                      </a:r>
                    </a:p>
                  </a:txBody>
                  <a:tcPr marL="72000" marR="72000" marT="36000" marB="36000" anchor="ctr">
                    <a:solidFill>
                      <a:schemeClr val="tx2"/>
                    </a:solidFill>
                  </a:tcPr>
                </a:tc>
                <a:tc>
                  <a:txBody>
                    <a:bodyPr/>
                    <a:lstStyle/>
                    <a:p>
                      <a:pPr algn="ctr" rtl="0"/>
                      <a:r>
                        <a:rPr lang="ja-jp" sz="1100">
                          <a:solidFill>
                            <a:schemeClr val="tx1"/>
                          </a:solidFill>
                          <a:latin typeface="+mn-lt"/>
                        </a:rPr>
                        <a:t>2 (33.3)</a:t>
                      </a:r>
                    </a:p>
                  </a:txBody>
                  <a:tcPr marL="72000" marR="72000" marT="36000" marB="36000" anchor="ctr">
                    <a:solidFill>
                      <a:schemeClr val="tx2"/>
                    </a:solidFill>
                  </a:tcPr>
                </a:tc>
                <a:tc>
                  <a:txBody>
                    <a:bodyPr/>
                    <a:lstStyle/>
                    <a:p>
                      <a:pPr algn="ctr" rtl="0"/>
                      <a:r>
                        <a:rPr lang="ja-jp" sz="1100">
                          <a:solidFill>
                            <a:schemeClr val="tx1"/>
                          </a:solidFill>
                          <a:latin typeface="+mn-lt"/>
                        </a:rPr>
                        <a:t>2 (20.0)</a:t>
                      </a:r>
                    </a:p>
                  </a:txBody>
                  <a:tcPr marL="72000" marR="72000" marT="36000" marB="36000" anchor="ctr">
                    <a:solidFill>
                      <a:schemeClr val="tx2"/>
                    </a:solidFill>
                  </a:tcPr>
                </a:tc>
                <a:extLst>
                  <a:ext uri="{0D108BD9-81ED-4DB2-BD59-A6C34878D82A}">
                    <a16:rowId xmlns:a16="http://schemas.microsoft.com/office/drawing/2014/main" val="124987624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SD</a:t>
                      </a:r>
                    </a:p>
                  </a:txBody>
                  <a:tcPr marL="72000" marR="72000" marT="36000" marB="36000" anchor="ctr">
                    <a:solidFill>
                      <a:schemeClr val="tx2"/>
                    </a:solidFill>
                  </a:tcPr>
                </a:tc>
                <a:tc>
                  <a:txBody>
                    <a:bodyPr/>
                    <a:lstStyle/>
                    <a:p>
                      <a:pPr algn="ctr" rtl="0"/>
                      <a:r>
                        <a:rPr lang="ja-jp" sz="1100">
                          <a:solidFill>
                            <a:schemeClr val="tx1"/>
                          </a:solidFill>
                          <a:latin typeface="+mn-lt"/>
                        </a:rPr>
                        <a:t>11 (57.9)</a:t>
                      </a:r>
                    </a:p>
                  </a:txBody>
                  <a:tcPr marL="72000" marR="72000" marT="36000" marB="36000" anchor="ctr">
                    <a:solidFill>
                      <a:schemeClr val="tx2"/>
                    </a:solidFill>
                  </a:tcPr>
                </a:tc>
                <a:tc>
                  <a:txBody>
                    <a:bodyPr/>
                    <a:lstStyle/>
                    <a:p>
                      <a:pPr algn="ctr" rtl="0"/>
                      <a:r>
                        <a:rPr lang="ja-jp" sz="1100">
                          <a:solidFill>
                            <a:schemeClr val="tx1"/>
                          </a:solidFill>
                          <a:latin typeface="+mn-lt"/>
                        </a:rPr>
                        <a:t>5 (27.8)</a:t>
                      </a:r>
                    </a:p>
                  </a:txBody>
                  <a:tcPr marL="72000" marR="72000" marT="36000" marB="36000" anchor="ctr">
                    <a:solidFill>
                      <a:schemeClr val="tx2"/>
                    </a:solidFill>
                  </a:tcPr>
                </a:tc>
                <a:tc>
                  <a:txBody>
                    <a:bodyPr/>
                    <a:lstStyle/>
                    <a:p>
                      <a:pPr algn="ctr" rtl="0"/>
                      <a:r>
                        <a:rPr lang="ja-jp" sz="1100">
                          <a:solidFill>
                            <a:schemeClr val="tx1"/>
                          </a:solidFill>
                          <a:latin typeface="+mn-lt"/>
                        </a:rPr>
                        <a:t>3 (50.0)</a:t>
                      </a:r>
                    </a:p>
                  </a:txBody>
                  <a:tcPr marL="72000" marR="72000" marT="36000" marB="36000" anchor="ctr">
                    <a:solidFill>
                      <a:schemeClr val="tx2"/>
                    </a:solidFill>
                  </a:tcPr>
                </a:tc>
                <a:tc>
                  <a:txBody>
                    <a:bodyPr/>
                    <a:lstStyle/>
                    <a:p>
                      <a:pPr algn="ctr" rtl="0"/>
                      <a:r>
                        <a:rPr lang="ja-jp" sz="1100">
                          <a:solidFill>
                            <a:schemeClr val="tx1"/>
                          </a:solidFill>
                          <a:latin typeface="+mn-lt"/>
                        </a:rPr>
                        <a:t>3 (30.0)</a:t>
                      </a:r>
                    </a:p>
                  </a:txBody>
                  <a:tcPr marL="72000" marR="72000" marT="36000" marB="36000" anchor="ctr">
                    <a:solidFill>
                      <a:schemeClr val="tx2"/>
                    </a:solidFill>
                  </a:tcPr>
                </a:tc>
                <a:tc>
                  <a:txBody>
                    <a:bodyPr/>
                    <a:lstStyle/>
                    <a:p>
                      <a:pPr algn="ctr" rtl="0"/>
                      <a:r>
                        <a:rPr lang="ja-jp" sz="1100">
                          <a:solidFill>
                            <a:schemeClr val="tx1"/>
                          </a:solidFill>
                          <a:latin typeface="+mn-lt"/>
                        </a:rPr>
                        <a:t>2 (33.3)</a:t>
                      </a:r>
                    </a:p>
                  </a:txBody>
                  <a:tcPr marL="72000" marR="72000" marT="36000" marB="36000" anchor="ctr">
                    <a:solidFill>
                      <a:schemeClr val="tx2"/>
                    </a:solidFill>
                  </a:tcPr>
                </a:tc>
                <a:tc>
                  <a:txBody>
                    <a:bodyPr/>
                    <a:lstStyle/>
                    <a:p>
                      <a:pPr algn="ctr" rtl="0"/>
                      <a:r>
                        <a:rPr lang="ja-jp" sz="1100">
                          <a:solidFill>
                            <a:schemeClr val="tx1"/>
                          </a:solidFill>
                          <a:latin typeface="+mn-lt"/>
                        </a:rPr>
                        <a:t>3 (30.0)</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PD</a:t>
                      </a:r>
                    </a:p>
                  </a:txBody>
                  <a:tcPr marL="72000" marR="72000" marT="36000" marB="36000" anchor="ctr">
                    <a:solidFill>
                      <a:schemeClr val="tx2"/>
                    </a:solidFill>
                  </a:tcPr>
                </a:tc>
                <a:tc>
                  <a:txBody>
                    <a:bodyPr/>
                    <a:lstStyle/>
                    <a:p>
                      <a:pPr algn="ctr" rtl="0"/>
                      <a:r>
                        <a:rPr lang="ja-jp" sz="1100">
                          <a:solidFill>
                            <a:schemeClr val="tx1"/>
                          </a:solidFill>
                          <a:latin typeface="+mn-lt"/>
                        </a:rPr>
                        <a:t>2 (10.5)</a:t>
                      </a:r>
                    </a:p>
                  </a:txBody>
                  <a:tcPr marL="72000" marR="72000" marT="36000" marB="36000" anchor="ctr">
                    <a:solidFill>
                      <a:schemeClr val="tx2"/>
                    </a:solidFill>
                  </a:tcPr>
                </a:tc>
                <a:tc>
                  <a:txBody>
                    <a:bodyPr/>
                    <a:lstStyle/>
                    <a:p>
                      <a:pPr algn="ctr" rtl="0"/>
                      <a:r>
                        <a:rPr lang="ja-jp" sz="1100">
                          <a:solidFill>
                            <a:schemeClr val="tx1"/>
                          </a:solidFill>
                          <a:latin typeface="+mn-lt"/>
                        </a:rPr>
                        <a:t>2 (11.1)</a:t>
                      </a:r>
                    </a:p>
                  </a:txBody>
                  <a:tcPr marL="72000" marR="72000" marT="36000" marB="36000" anchor="ctr">
                    <a:solidFill>
                      <a:schemeClr val="tx2"/>
                    </a:solidFill>
                  </a:tcPr>
                </a:tc>
                <a:tc>
                  <a:txBody>
                    <a:bodyPr/>
                    <a:lstStyle/>
                    <a:p>
                      <a:pPr algn="ctr" rtl="0"/>
                      <a:r>
                        <a:rPr lang="ja-jp" sz="1100">
                          <a:solidFill>
                            <a:schemeClr val="tx1"/>
                          </a:solidFill>
                          <a:latin typeface="+mn-lt"/>
                        </a:rPr>
                        <a:t>2 (33.3)</a:t>
                      </a:r>
                    </a:p>
                  </a:txBody>
                  <a:tcPr marL="72000" marR="72000" marT="36000" marB="36000" anchor="ctr">
                    <a:solidFill>
                      <a:schemeClr val="tx2"/>
                    </a:solidFill>
                  </a:tcPr>
                </a:tc>
                <a:tc>
                  <a:txBody>
                    <a:bodyPr/>
                    <a:lstStyle/>
                    <a:p>
                      <a:pPr algn="ctr" rtl="0"/>
                      <a:r>
                        <a:rPr lang="ja-jp" sz="1100">
                          <a:solidFill>
                            <a:schemeClr val="tx1"/>
                          </a:solidFill>
                          <a:latin typeface="+mn-lt"/>
                        </a:rPr>
                        <a:t>1 (10.0)</a:t>
                      </a:r>
                    </a:p>
                  </a:txBody>
                  <a:tcPr marL="72000" marR="72000" marT="36000" marB="36000" anchor="ctr">
                    <a:solidFill>
                      <a:schemeClr val="tx2"/>
                    </a:solidFill>
                  </a:tcPr>
                </a:tc>
                <a:tc>
                  <a:txBody>
                    <a:bodyPr/>
                    <a:lstStyle/>
                    <a:p>
                      <a:pPr algn="ctr" rtl="0"/>
                      <a:r>
                        <a:rPr lang="ja-jp" sz="1100">
                          <a:solidFill>
                            <a:schemeClr val="tx1"/>
                          </a:solidFill>
                          <a:latin typeface="+mn-lt"/>
                        </a:rPr>
                        <a:t>2 (33.3)</a:t>
                      </a:r>
                    </a:p>
                  </a:txBody>
                  <a:tcPr marL="72000" marR="72000" marT="36000" marB="36000" anchor="ctr">
                    <a:solidFill>
                      <a:schemeClr val="tx2"/>
                    </a:solidFill>
                  </a:tcPr>
                </a:tc>
                <a:tc>
                  <a:txBody>
                    <a:bodyPr/>
                    <a:lstStyle/>
                    <a:p>
                      <a:pPr algn="ctr" rtl="0"/>
                      <a:r>
                        <a:rPr lang="ja-jp" sz="1100">
                          <a:solidFill>
                            <a:schemeClr val="tx1"/>
                          </a:solidFill>
                          <a:latin typeface="+mn-lt"/>
                        </a:rPr>
                        <a:t>5 (50.0)</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a:solidFill>
                            <a:schemeClr val="tx1"/>
                          </a:solidFill>
                        </a:rPr>
                        <a:t>NE</a:t>
                      </a:r>
                    </a:p>
                  </a:txBody>
                  <a:tcPr marL="72000" marR="72000" marT="36000" marB="36000" anchor="ctr">
                    <a:solidFill>
                      <a:schemeClr val="tx2"/>
                    </a:solidFill>
                  </a:tcPr>
                </a:tc>
                <a:tc>
                  <a:txBody>
                    <a:bodyPr/>
                    <a:lstStyle/>
                    <a:p>
                      <a:pPr algn="ctr" rtl="0"/>
                      <a:r>
                        <a:rPr lang="ja-jp" sz="1100">
                          <a:solidFill>
                            <a:schemeClr val="tx1"/>
                          </a:solidFill>
                          <a:latin typeface="+mn-lt"/>
                        </a:rPr>
                        <a:t>1 (5.3)</a:t>
                      </a:r>
                    </a:p>
                  </a:txBody>
                  <a:tcPr marL="72000" marR="72000" marT="36000" marB="36000" anchor="ctr">
                    <a:solidFill>
                      <a:schemeClr val="tx2"/>
                    </a:solidFill>
                  </a:tcPr>
                </a:tc>
                <a:tc>
                  <a:txBody>
                    <a:bodyPr/>
                    <a:lstStyle/>
                    <a:p>
                      <a:pPr algn="ctr" rtl="0"/>
                      <a:r>
                        <a:rPr lang="ja-jp" sz="1100">
                          <a:solidFill>
                            <a:schemeClr val="tx1"/>
                          </a:solidFill>
                          <a:latin typeface="+mn-lt"/>
                        </a:rPr>
                        <a:t>0</a:t>
                      </a:r>
                    </a:p>
                  </a:txBody>
                  <a:tcPr marL="72000" marR="72000" marT="36000" marB="36000" anchor="ctr">
                    <a:solidFill>
                      <a:schemeClr val="tx2"/>
                    </a:solidFill>
                  </a:tcPr>
                </a:tc>
                <a:tc>
                  <a:txBody>
                    <a:bodyPr/>
                    <a:lstStyle/>
                    <a:p>
                      <a:pPr algn="ctr" rtl="0"/>
                      <a:r>
                        <a:rPr lang="ja-jp" sz="1100">
                          <a:solidFill>
                            <a:schemeClr val="tx1"/>
                          </a:solidFill>
                          <a:latin typeface="+mn-lt"/>
                        </a:rPr>
                        <a:t>0</a:t>
                      </a:r>
                    </a:p>
                  </a:txBody>
                  <a:tcPr marL="72000" marR="72000" marT="36000" marB="36000" anchor="ctr">
                    <a:solidFill>
                      <a:schemeClr val="tx2"/>
                    </a:solidFill>
                  </a:tcPr>
                </a:tc>
                <a:tc>
                  <a:txBody>
                    <a:bodyPr/>
                    <a:lstStyle/>
                    <a:p>
                      <a:pPr algn="ctr" rtl="0"/>
                      <a:r>
                        <a:rPr lang="ja-jp" sz="1100">
                          <a:solidFill>
                            <a:schemeClr val="tx1"/>
                          </a:solidFill>
                          <a:latin typeface="+mn-lt"/>
                        </a:rPr>
                        <a:t>0</a:t>
                      </a:r>
                    </a:p>
                  </a:txBody>
                  <a:tcPr marL="72000" marR="72000" marT="36000" marB="36000" anchor="ctr">
                    <a:solidFill>
                      <a:schemeClr val="tx2"/>
                    </a:solidFill>
                  </a:tcPr>
                </a:tc>
                <a:tc>
                  <a:txBody>
                    <a:bodyPr/>
                    <a:lstStyle/>
                    <a:p>
                      <a:pPr algn="ctr" rtl="0"/>
                      <a:r>
                        <a:rPr lang="ja-jp" sz="1100">
                          <a:solidFill>
                            <a:schemeClr val="tx1"/>
                          </a:solidFill>
                          <a:latin typeface="+mn-lt"/>
                        </a:rPr>
                        <a:t>0</a:t>
                      </a:r>
                    </a:p>
                  </a:txBody>
                  <a:tcPr marL="72000" marR="72000" marT="36000" marB="36000" anchor="ctr">
                    <a:solidFill>
                      <a:schemeClr val="tx2"/>
                    </a:solidFill>
                  </a:tcPr>
                </a:tc>
                <a:tc>
                  <a:txBody>
                    <a:bodyPr/>
                    <a:lstStyle/>
                    <a:p>
                      <a:pPr algn="ctr" rtl="0"/>
                      <a:r>
                        <a:rPr lang="ja-jp" sz="1100" dirty="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4106524450"/>
                  </a:ext>
                </a:extLst>
              </a:tr>
            </a:tbl>
          </a:graphicData>
        </a:graphic>
      </p:graphicFrame>
    </p:spTree>
    <p:extLst>
      <p:ext uri="{BB962C8B-B14F-4D97-AF65-F5344CB8AC3E}">
        <p14:creationId xmlns:p14="http://schemas.microsoft.com/office/powerpoint/2010/main" val="18274652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OA04.03：広範囲小細胞肺癌（ES-SCLC）におけるイフィナタマブ・デルテクステカン（I-DXd）：IDeate-Lung01の中間解析 - Rudin CM、他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sz="1200"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Rudin CM、他J Thorac Oncol 2024；19（補遺）：抄録番号 OA04.03</a:t>
            </a:r>
          </a:p>
        </p:txBody>
      </p:sp>
      <p:sp>
        <p:nvSpPr>
          <p:cNvPr id="3" name="TextBox 2">
            <a:extLst>
              <a:ext uri="{FF2B5EF4-FFF2-40B4-BE49-F238E27FC236}">
                <a16:creationId xmlns:a16="http://schemas.microsoft.com/office/drawing/2014/main" id="{5EC2D919-215B-A6BC-4079-4751155DD42F}"/>
              </a:ext>
            </a:extLst>
          </p:cNvPr>
          <p:cNvSpPr txBox="1"/>
          <p:nvPr/>
        </p:nvSpPr>
        <p:spPr>
          <a:xfrm>
            <a:off x="2909361" y="1781653"/>
            <a:ext cx="1172116" cy="261610"/>
          </a:xfrm>
          <a:prstGeom prst="rect">
            <a:avLst/>
          </a:prstGeom>
          <a:noFill/>
        </p:spPr>
        <p:txBody>
          <a:bodyPr wrap="none" rtlCol="0">
            <a:spAutoFit/>
          </a:bodyPr>
          <a:lstStyle/>
          <a:p>
            <a:pPr algn="ctr" rtl="0"/>
            <a:r>
              <a:rPr lang="ja-jp" sz="1100" b="1">
                <a:solidFill>
                  <a:srgbClr val="363636"/>
                </a:solidFill>
              </a:rPr>
              <a:t>無増悪生存期間</a:t>
            </a:r>
          </a:p>
        </p:txBody>
      </p:sp>
      <p:sp>
        <p:nvSpPr>
          <p:cNvPr id="6" name="TextBox 5">
            <a:extLst>
              <a:ext uri="{FF2B5EF4-FFF2-40B4-BE49-F238E27FC236}">
                <a16:creationId xmlns:a16="http://schemas.microsoft.com/office/drawing/2014/main" id="{3994E2D4-11CF-AFC6-842E-55323E8A8FA6}"/>
              </a:ext>
            </a:extLst>
          </p:cNvPr>
          <p:cNvSpPr txBox="1"/>
          <p:nvPr/>
        </p:nvSpPr>
        <p:spPr>
          <a:xfrm>
            <a:off x="9083319" y="1771015"/>
            <a:ext cx="748923" cy="261610"/>
          </a:xfrm>
          <a:prstGeom prst="rect">
            <a:avLst/>
          </a:prstGeom>
          <a:noFill/>
        </p:spPr>
        <p:txBody>
          <a:bodyPr wrap="none" rtlCol="0">
            <a:spAutoFit/>
          </a:bodyPr>
          <a:lstStyle/>
          <a:p>
            <a:pPr algn="ctr" rtl="0"/>
            <a:r>
              <a:rPr lang="ja-jp" sz="1100" b="1">
                <a:solidFill>
                  <a:srgbClr val="363636"/>
                </a:solidFill>
              </a:rPr>
              <a:t>全生存率</a:t>
            </a:r>
          </a:p>
        </p:txBody>
      </p:sp>
      <p:sp>
        <p:nvSpPr>
          <p:cNvPr id="8" name="Freeform 21">
            <a:extLst>
              <a:ext uri="{FF2B5EF4-FFF2-40B4-BE49-F238E27FC236}">
                <a16:creationId xmlns:a16="http://schemas.microsoft.com/office/drawing/2014/main" id="{F1338705-4A55-EF67-69C7-75A1349B889B}"/>
              </a:ext>
            </a:extLst>
          </p:cNvPr>
          <p:cNvSpPr>
            <a:spLocks/>
          </p:cNvSpPr>
          <p:nvPr/>
        </p:nvSpPr>
        <p:spPr bwMode="auto">
          <a:xfrm>
            <a:off x="1378599" y="2139125"/>
            <a:ext cx="5052131" cy="237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endParaRPr>
          </a:p>
        </p:txBody>
      </p:sp>
      <p:grpSp>
        <p:nvGrpSpPr>
          <p:cNvPr id="9" name="Group 8">
            <a:extLst>
              <a:ext uri="{FF2B5EF4-FFF2-40B4-BE49-F238E27FC236}">
                <a16:creationId xmlns:a16="http://schemas.microsoft.com/office/drawing/2014/main" id="{5547FBFA-D3E8-3B42-1133-2F1DC11562BC}"/>
              </a:ext>
            </a:extLst>
          </p:cNvPr>
          <p:cNvGrpSpPr/>
          <p:nvPr/>
        </p:nvGrpSpPr>
        <p:grpSpPr>
          <a:xfrm>
            <a:off x="706498" y="2025780"/>
            <a:ext cx="682506" cy="2622018"/>
            <a:chOff x="1301849" y="1269140"/>
            <a:chExt cx="682506" cy="2851772"/>
          </a:xfrm>
        </p:grpSpPr>
        <p:sp>
          <p:nvSpPr>
            <p:cNvPr id="10" name="TextBox 9">
              <a:extLst>
                <a:ext uri="{FF2B5EF4-FFF2-40B4-BE49-F238E27FC236}">
                  <a16:creationId xmlns:a16="http://schemas.microsoft.com/office/drawing/2014/main" id="{DBC7F27E-666A-4DBA-5DA3-DB98266084C9}"/>
                </a:ext>
              </a:extLst>
            </p:cNvPr>
            <p:cNvSpPr txBox="1"/>
            <p:nvPr/>
          </p:nvSpPr>
          <p:spPr>
            <a:xfrm rot="16200000">
              <a:off x="1047023" y="2584803"/>
              <a:ext cx="786652" cy="276999"/>
            </a:xfrm>
            <a:prstGeom prst="rect">
              <a:avLst/>
            </a:prstGeom>
            <a:noFill/>
          </p:spPr>
          <p:txBody>
            <a:bodyPr wrap="none" rtlCol="0">
              <a:spAutoFit/>
            </a:bodyPr>
            <a:lstStyle/>
            <a:p>
              <a:pPr algn="ctr" rtl="0" fontAlgn="base">
                <a:spcBef>
                  <a:spcPct val="0"/>
                </a:spcBef>
                <a:spcAft>
                  <a:spcPct val="0"/>
                </a:spcAft>
              </a:pPr>
              <a:r>
                <a:rPr lang="ja-jp" sz="1200" dirty="0">
                  <a:solidFill>
                    <a:srgbClr val="363636"/>
                  </a:solidFill>
                  <a:cs typeface="Arial" panose="020B0604020202020204" pitchFamily="34" charset="0"/>
                </a:rPr>
                <a:t>PFS、%</a:t>
              </a:r>
            </a:p>
          </p:txBody>
        </p:sp>
        <p:sp>
          <p:nvSpPr>
            <p:cNvPr id="11" name="TextBox 10">
              <a:extLst>
                <a:ext uri="{FF2B5EF4-FFF2-40B4-BE49-F238E27FC236}">
                  <a16:creationId xmlns:a16="http://schemas.microsoft.com/office/drawing/2014/main" id="{0F062E4F-5A77-1A85-44D2-4C49E3B68B3E}"/>
                </a:ext>
              </a:extLst>
            </p:cNvPr>
            <p:cNvSpPr txBox="1"/>
            <p:nvPr/>
          </p:nvSpPr>
          <p:spPr>
            <a:xfrm>
              <a:off x="1517753" y="1269140"/>
              <a:ext cx="439544" cy="301271"/>
            </a:xfrm>
            <a:prstGeom prst="rect">
              <a:avLst/>
            </a:prstGeom>
            <a:noFill/>
          </p:spPr>
          <p:txBody>
            <a:bodyPr wrap="none" rtlCol="0" anchor="ctr" anchorCtr="0">
              <a:spAutoFit/>
            </a:bodyPr>
            <a:lstStyle/>
            <a:p>
              <a:pPr algn="r" rtl="0"/>
              <a:r>
                <a:rPr lang="ja-jp" sz="1200" dirty="0">
                  <a:solidFill>
                    <a:srgbClr val="363636"/>
                  </a:solidFill>
                  <a:cs typeface="Arial" panose="020B0604020202020204" pitchFamily="34" charset="0"/>
                </a:rPr>
                <a:t>100</a:t>
              </a:r>
            </a:p>
          </p:txBody>
        </p:sp>
        <p:sp>
          <p:nvSpPr>
            <p:cNvPr id="12" name="Line 6">
              <a:extLst>
                <a:ext uri="{FF2B5EF4-FFF2-40B4-BE49-F238E27FC236}">
                  <a16:creationId xmlns:a16="http://schemas.microsoft.com/office/drawing/2014/main" id="{84604DEB-2FEC-1CAF-BE12-EF853192BECB}"/>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3" name="Line 7">
              <a:extLst>
                <a:ext uri="{FF2B5EF4-FFF2-40B4-BE49-F238E27FC236}">
                  <a16:creationId xmlns:a16="http://schemas.microsoft.com/office/drawing/2014/main" id="{C19194E0-6316-8E17-9C40-CA8240A3BF0A}"/>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4" name="Line 8">
              <a:extLst>
                <a:ext uri="{FF2B5EF4-FFF2-40B4-BE49-F238E27FC236}">
                  <a16:creationId xmlns:a16="http://schemas.microsoft.com/office/drawing/2014/main" id="{A6EAF83B-D85B-D8EC-E8B3-DED4D579E26E}"/>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5" name="Line 9">
              <a:extLst>
                <a:ext uri="{FF2B5EF4-FFF2-40B4-BE49-F238E27FC236}">
                  <a16:creationId xmlns:a16="http://schemas.microsoft.com/office/drawing/2014/main" id="{C37055C3-1BDB-4782-0BBD-DC4F53095CF6}"/>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10">
              <a:extLst>
                <a:ext uri="{FF2B5EF4-FFF2-40B4-BE49-F238E27FC236}">
                  <a16:creationId xmlns:a16="http://schemas.microsoft.com/office/drawing/2014/main" id="{FE1E32D3-704C-A71F-7524-BBDC6B2A10A0}"/>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11">
              <a:extLst>
                <a:ext uri="{FF2B5EF4-FFF2-40B4-BE49-F238E27FC236}">
                  <a16:creationId xmlns:a16="http://schemas.microsoft.com/office/drawing/2014/main" id="{E9186B81-DCA3-3971-8C59-80F67B40C4C0}"/>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TextBox 17">
              <a:extLst>
                <a:ext uri="{FF2B5EF4-FFF2-40B4-BE49-F238E27FC236}">
                  <a16:creationId xmlns:a16="http://schemas.microsoft.com/office/drawing/2014/main" id="{FB075E85-C1F8-3584-EFBE-D0D63C8C8699}"/>
                </a:ext>
              </a:extLst>
            </p:cNvPr>
            <p:cNvSpPr txBox="1"/>
            <p:nvPr/>
          </p:nvSpPr>
          <p:spPr>
            <a:xfrm>
              <a:off x="1602718" y="1793277"/>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80</a:t>
              </a:r>
            </a:p>
          </p:txBody>
        </p:sp>
        <p:sp>
          <p:nvSpPr>
            <p:cNvPr id="19" name="TextBox 18">
              <a:extLst>
                <a:ext uri="{FF2B5EF4-FFF2-40B4-BE49-F238E27FC236}">
                  <a16:creationId xmlns:a16="http://schemas.microsoft.com/office/drawing/2014/main" id="{8F80FB15-70C7-BD71-40B8-E5C47A017486}"/>
                </a:ext>
              </a:extLst>
            </p:cNvPr>
            <p:cNvSpPr txBox="1"/>
            <p:nvPr/>
          </p:nvSpPr>
          <p:spPr>
            <a:xfrm>
              <a:off x="1602718" y="2291810"/>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60</a:t>
              </a:r>
            </a:p>
          </p:txBody>
        </p:sp>
        <p:sp>
          <p:nvSpPr>
            <p:cNvPr id="20" name="TextBox 19">
              <a:extLst>
                <a:ext uri="{FF2B5EF4-FFF2-40B4-BE49-F238E27FC236}">
                  <a16:creationId xmlns:a16="http://schemas.microsoft.com/office/drawing/2014/main" id="{BE66771E-00DE-5578-4497-B72150E9081B}"/>
                </a:ext>
              </a:extLst>
            </p:cNvPr>
            <p:cNvSpPr txBox="1"/>
            <p:nvPr/>
          </p:nvSpPr>
          <p:spPr>
            <a:xfrm>
              <a:off x="1602718" y="2806462"/>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a:t>
              </a:r>
            </a:p>
          </p:txBody>
        </p:sp>
        <p:sp>
          <p:nvSpPr>
            <p:cNvPr id="21" name="TextBox 20">
              <a:extLst>
                <a:ext uri="{FF2B5EF4-FFF2-40B4-BE49-F238E27FC236}">
                  <a16:creationId xmlns:a16="http://schemas.microsoft.com/office/drawing/2014/main" id="{958DE06F-D925-0677-C308-B2608560749E}"/>
                </a:ext>
              </a:extLst>
            </p:cNvPr>
            <p:cNvSpPr txBox="1"/>
            <p:nvPr/>
          </p:nvSpPr>
          <p:spPr>
            <a:xfrm>
              <a:off x="1602718" y="3310365"/>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a:t>
              </a:r>
            </a:p>
          </p:txBody>
        </p:sp>
        <p:sp>
          <p:nvSpPr>
            <p:cNvPr id="22" name="TextBox 21">
              <a:extLst>
                <a:ext uri="{FF2B5EF4-FFF2-40B4-BE49-F238E27FC236}">
                  <a16:creationId xmlns:a16="http://schemas.microsoft.com/office/drawing/2014/main" id="{DB1651E5-26BD-CF27-A8C6-F26169B1B32D}"/>
                </a:ext>
              </a:extLst>
            </p:cNvPr>
            <p:cNvSpPr txBox="1"/>
            <p:nvPr/>
          </p:nvSpPr>
          <p:spPr>
            <a:xfrm>
              <a:off x="1687684" y="3819641"/>
              <a:ext cx="269626"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23" name="TextBox 22">
            <a:extLst>
              <a:ext uri="{FF2B5EF4-FFF2-40B4-BE49-F238E27FC236}">
                <a16:creationId xmlns:a16="http://schemas.microsoft.com/office/drawing/2014/main" id="{F17A0507-2E82-E072-9477-B666A7488B55}"/>
              </a:ext>
            </a:extLst>
          </p:cNvPr>
          <p:cNvSpPr txBox="1"/>
          <p:nvPr/>
        </p:nvSpPr>
        <p:spPr>
          <a:xfrm>
            <a:off x="-65807" y="4833910"/>
            <a:ext cx="1713931" cy="246221"/>
          </a:xfrm>
          <a:prstGeom prst="rect">
            <a:avLst/>
          </a:prstGeom>
          <a:noFill/>
        </p:spPr>
        <p:txBody>
          <a:bodyPr wrap="none" rtlCol="0">
            <a:spAutoFit/>
          </a:bodyPr>
          <a:lstStyle/>
          <a:p>
            <a:pPr algn="r" rtl="0"/>
            <a:r>
              <a:rPr lang="ja-jp" sz="1000" dirty="0">
                <a:solidFill>
                  <a:srgbClr val="000000"/>
                </a:solidFill>
              </a:rPr>
              <a:t>リスクに晒されていた患者数</a:t>
            </a:r>
          </a:p>
        </p:txBody>
      </p:sp>
      <p:sp>
        <p:nvSpPr>
          <p:cNvPr id="24" name="TextBox 23">
            <a:extLst>
              <a:ext uri="{FF2B5EF4-FFF2-40B4-BE49-F238E27FC236}">
                <a16:creationId xmlns:a16="http://schemas.microsoft.com/office/drawing/2014/main" id="{B086A2D9-FDFE-CF0E-9ADB-EAE99F770F79}"/>
              </a:ext>
            </a:extLst>
          </p:cNvPr>
          <p:cNvSpPr txBox="1"/>
          <p:nvPr/>
        </p:nvSpPr>
        <p:spPr>
          <a:xfrm>
            <a:off x="3503569" y="4787550"/>
            <a:ext cx="748924" cy="276999"/>
          </a:xfrm>
          <a:prstGeom prst="rect">
            <a:avLst/>
          </a:prstGeom>
          <a:noFill/>
        </p:spPr>
        <p:txBody>
          <a:bodyPr wrap="none" rtlCol="0">
            <a:spAutoFit/>
          </a:bodyPr>
          <a:lstStyle/>
          <a:p>
            <a:pPr algn="ctr" rtl="0" fontAlgn="base">
              <a:spcBef>
                <a:spcPct val="0"/>
              </a:spcBef>
              <a:spcAft>
                <a:spcPct val="0"/>
              </a:spcAft>
            </a:pPr>
            <a:r>
              <a:rPr lang="ja-jp" sz="1200" dirty="0">
                <a:solidFill>
                  <a:srgbClr val="363636"/>
                </a:solidFill>
                <a:cs typeface="Arial" panose="020B0604020202020204" pitchFamily="34" charset="0"/>
              </a:rPr>
              <a:t>期間、月</a:t>
            </a:r>
          </a:p>
        </p:txBody>
      </p:sp>
      <p:grpSp>
        <p:nvGrpSpPr>
          <p:cNvPr id="25" name="Group 24">
            <a:extLst>
              <a:ext uri="{FF2B5EF4-FFF2-40B4-BE49-F238E27FC236}">
                <a16:creationId xmlns:a16="http://schemas.microsoft.com/office/drawing/2014/main" id="{BB590C58-490F-97EF-6A9D-286AAEB820D5}"/>
              </a:ext>
            </a:extLst>
          </p:cNvPr>
          <p:cNvGrpSpPr/>
          <p:nvPr/>
        </p:nvGrpSpPr>
        <p:grpSpPr>
          <a:xfrm>
            <a:off x="1292509" y="4504760"/>
            <a:ext cx="5187823" cy="329369"/>
            <a:chOff x="1510327" y="4356522"/>
            <a:chExt cx="5860656" cy="329369"/>
          </a:xfrm>
        </p:grpSpPr>
        <p:sp>
          <p:nvSpPr>
            <p:cNvPr id="26" name="Line 21">
              <a:extLst>
                <a:ext uri="{FF2B5EF4-FFF2-40B4-BE49-F238E27FC236}">
                  <a16:creationId xmlns:a16="http://schemas.microsoft.com/office/drawing/2014/main" id="{8F4E5620-3C8D-EB39-2E28-F9EEA8B2FDEC}"/>
                </a:ext>
              </a:extLst>
            </p:cNvPr>
            <p:cNvSpPr>
              <a:spLocks noChangeShapeType="1"/>
            </p:cNvSpPr>
            <p:nvPr/>
          </p:nvSpPr>
          <p:spPr bwMode="auto">
            <a:xfrm>
              <a:off x="723705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27" name="TextBox 26">
              <a:extLst>
                <a:ext uri="{FF2B5EF4-FFF2-40B4-BE49-F238E27FC236}">
                  <a16:creationId xmlns:a16="http://schemas.microsoft.com/office/drawing/2014/main" id="{2285F577-4DF7-06A4-ED98-6A2D7EFA71D7}"/>
                </a:ext>
              </a:extLst>
            </p:cNvPr>
            <p:cNvSpPr txBox="1"/>
            <p:nvPr/>
          </p:nvSpPr>
          <p:spPr>
            <a:xfrm>
              <a:off x="7096894" y="4428522"/>
              <a:ext cx="274089"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15</a:t>
              </a:r>
            </a:p>
          </p:txBody>
        </p:sp>
        <p:sp>
          <p:nvSpPr>
            <p:cNvPr id="28" name="Line 21">
              <a:extLst>
                <a:ext uri="{FF2B5EF4-FFF2-40B4-BE49-F238E27FC236}">
                  <a16:creationId xmlns:a16="http://schemas.microsoft.com/office/drawing/2014/main" id="{0834D2AD-6D6F-FDAF-71A1-2BF3D5F88E00}"/>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0" name="Line 21">
              <a:extLst>
                <a:ext uri="{FF2B5EF4-FFF2-40B4-BE49-F238E27FC236}">
                  <a16:creationId xmlns:a16="http://schemas.microsoft.com/office/drawing/2014/main" id="{F0FE048F-A04B-81F8-60EA-A847E33C2860}"/>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2" name="Line 21">
              <a:extLst>
                <a:ext uri="{FF2B5EF4-FFF2-40B4-BE49-F238E27FC236}">
                  <a16:creationId xmlns:a16="http://schemas.microsoft.com/office/drawing/2014/main" id="{4C2DCFA8-0BF0-4170-D004-0565DDB96C38}"/>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3" name="TextBox 32">
              <a:extLst>
                <a:ext uri="{FF2B5EF4-FFF2-40B4-BE49-F238E27FC236}">
                  <a16:creationId xmlns:a16="http://schemas.microsoft.com/office/drawing/2014/main" id="{5EB2E683-F7FD-9B80-5926-FF04E7DBF012}"/>
                </a:ext>
              </a:extLst>
            </p:cNvPr>
            <p:cNvSpPr txBox="1"/>
            <p:nvPr/>
          </p:nvSpPr>
          <p:spPr>
            <a:xfrm>
              <a:off x="5969982" y="4428522"/>
              <a:ext cx="274089"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12</a:t>
              </a:r>
            </a:p>
          </p:txBody>
        </p:sp>
        <p:sp>
          <p:nvSpPr>
            <p:cNvPr id="34" name="Line 21">
              <a:extLst>
                <a:ext uri="{FF2B5EF4-FFF2-40B4-BE49-F238E27FC236}">
                  <a16:creationId xmlns:a16="http://schemas.microsoft.com/office/drawing/2014/main" id="{41391E32-39D2-9396-8697-135B41C6E3DA}"/>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6" name="Line 21">
              <a:extLst>
                <a:ext uri="{FF2B5EF4-FFF2-40B4-BE49-F238E27FC236}">
                  <a16:creationId xmlns:a16="http://schemas.microsoft.com/office/drawing/2014/main" id="{74772E29-757F-F192-ECEB-FB3851D02602}"/>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8" name="Line 21">
              <a:extLst>
                <a:ext uri="{FF2B5EF4-FFF2-40B4-BE49-F238E27FC236}">
                  <a16:creationId xmlns:a16="http://schemas.microsoft.com/office/drawing/2014/main" id="{23C93B4F-F02B-BEAB-BF33-D45991EE8447}"/>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39" name="TextBox 38">
              <a:extLst>
                <a:ext uri="{FF2B5EF4-FFF2-40B4-BE49-F238E27FC236}">
                  <a16:creationId xmlns:a16="http://schemas.microsoft.com/office/drawing/2014/main" id="{2D66F6A2-569B-6775-9490-6BA7DC589B3D}"/>
                </a:ext>
              </a:extLst>
            </p:cNvPr>
            <p:cNvSpPr txBox="1"/>
            <p:nvPr/>
          </p:nvSpPr>
          <p:spPr>
            <a:xfrm>
              <a:off x="4891062" y="4428522"/>
              <a:ext cx="178111"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a:t>
              </a:r>
            </a:p>
          </p:txBody>
        </p:sp>
        <p:sp>
          <p:nvSpPr>
            <p:cNvPr id="40" name="Line 21">
              <a:extLst>
                <a:ext uri="{FF2B5EF4-FFF2-40B4-BE49-F238E27FC236}">
                  <a16:creationId xmlns:a16="http://schemas.microsoft.com/office/drawing/2014/main" id="{6E348811-667A-17CD-C4D9-7B032D4F8EC3}"/>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2" name="Line 21">
              <a:extLst>
                <a:ext uri="{FF2B5EF4-FFF2-40B4-BE49-F238E27FC236}">
                  <a16:creationId xmlns:a16="http://schemas.microsoft.com/office/drawing/2014/main" id="{7AA9DF11-4ADD-7520-0C8B-B6F28F99C36D}"/>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4" name="Line 21">
              <a:extLst>
                <a:ext uri="{FF2B5EF4-FFF2-40B4-BE49-F238E27FC236}">
                  <a16:creationId xmlns:a16="http://schemas.microsoft.com/office/drawing/2014/main" id="{72722455-D0A5-7FF0-8B8A-3C4A84403B69}"/>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5" name="TextBox 44">
              <a:extLst>
                <a:ext uri="{FF2B5EF4-FFF2-40B4-BE49-F238E27FC236}">
                  <a16:creationId xmlns:a16="http://schemas.microsoft.com/office/drawing/2014/main" id="{FEEC4517-6B70-0602-692A-82D5F8C15FCD}"/>
                </a:ext>
              </a:extLst>
            </p:cNvPr>
            <p:cNvSpPr txBox="1"/>
            <p:nvPr/>
          </p:nvSpPr>
          <p:spPr>
            <a:xfrm>
              <a:off x="3764150" y="4428522"/>
              <a:ext cx="178111"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6</a:t>
              </a:r>
            </a:p>
          </p:txBody>
        </p:sp>
        <p:sp>
          <p:nvSpPr>
            <p:cNvPr id="46" name="Line 21">
              <a:extLst>
                <a:ext uri="{FF2B5EF4-FFF2-40B4-BE49-F238E27FC236}">
                  <a16:creationId xmlns:a16="http://schemas.microsoft.com/office/drawing/2014/main" id="{D6510077-D19D-940D-0A8D-E7A18292E773}"/>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8" name="Line 21">
              <a:extLst>
                <a:ext uri="{FF2B5EF4-FFF2-40B4-BE49-F238E27FC236}">
                  <a16:creationId xmlns:a16="http://schemas.microsoft.com/office/drawing/2014/main" id="{9BC1D692-8803-1210-7B20-85F8108A0522}"/>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0" name="Line 21">
              <a:extLst>
                <a:ext uri="{FF2B5EF4-FFF2-40B4-BE49-F238E27FC236}">
                  <a16:creationId xmlns:a16="http://schemas.microsoft.com/office/drawing/2014/main" id="{81949244-995E-B659-B20D-19EDE6679C81}"/>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1" name="TextBox 50">
              <a:extLst>
                <a:ext uri="{FF2B5EF4-FFF2-40B4-BE49-F238E27FC236}">
                  <a16:creationId xmlns:a16="http://schemas.microsoft.com/office/drawing/2014/main" id="{68577DBD-B564-C919-51B7-568A7F0EBFC3}"/>
                </a:ext>
              </a:extLst>
            </p:cNvPr>
            <p:cNvSpPr txBox="1"/>
            <p:nvPr/>
          </p:nvSpPr>
          <p:spPr>
            <a:xfrm>
              <a:off x="2637239" y="4428522"/>
              <a:ext cx="178111" cy="257369"/>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a:t>
              </a:r>
            </a:p>
          </p:txBody>
        </p:sp>
        <p:sp>
          <p:nvSpPr>
            <p:cNvPr id="52" name="Line 21">
              <a:extLst>
                <a:ext uri="{FF2B5EF4-FFF2-40B4-BE49-F238E27FC236}">
                  <a16:creationId xmlns:a16="http://schemas.microsoft.com/office/drawing/2014/main" id="{1E232E5C-1191-49DE-B36A-CCB8EAC55E3E}"/>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4" name="Line 21">
              <a:extLst>
                <a:ext uri="{FF2B5EF4-FFF2-40B4-BE49-F238E27FC236}">
                  <a16:creationId xmlns:a16="http://schemas.microsoft.com/office/drawing/2014/main" id="{14249D71-25BF-13DF-BA28-34853AAF32AD}"/>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6" name="Line 21">
              <a:extLst>
                <a:ext uri="{FF2B5EF4-FFF2-40B4-BE49-F238E27FC236}">
                  <a16:creationId xmlns:a16="http://schemas.microsoft.com/office/drawing/2014/main" id="{1357C9BF-A97C-19DB-17A9-CD53E8999FF1}"/>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7" name="TextBox 56">
              <a:extLst>
                <a:ext uri="{FF2B5EF4-FFF2-40B4-BE49-F238E27FC236}">
                  <a16:creationId xmlns:a16="http://schemas.microsoft.com/office/drawing/2014/main" id="{78B7702F-0C94-3638-077E-DA01C83CE2BA}"/>
                </a:ext>
              </a:extLst>
            </p:cNvPr>
            <p:cNvSpPr txBox="1"/>
            <p:nvPr/>
          </p:nvSpPr>
          <p:spPr>
            <a:xfrm>
              <a:off x="1510327" y="4428522"/>
              <a:ext cx="178111" cy="257369"/>
            </a:xfrm>
            <a:prstGeom prst="rect">
              <a:avLst/>
            </a:prstGeom>
            <a:noFill/>
          </p:spPr>
          <p:txBody>
            <a:bodyPr wrap="none" lIns="36000" tIns="36000" rIns="36000" bIns="36000" rtlCol="0" anchor="t" anchorCtr="0">
              <a:spAutoFit/>
            </a:bodyPr>
            <a:lstStyle/>
            <a:p>
              <a:pPr algn="ctr" rtl="0"/>
              <a:r>
                <a:rPr lang="ja-jp" sz="1200" dirty="0">
                  <a:solidFill>
                    <a:srgbClr val="363636"/>
                  </a:solidFill>
                  <a:cs typeface="Arial" panose="020B0604020202020204" pitchFamily="34" charset="0"/>
                </a:rPr>
                <a:t>0</a:t>
              </a:r>
            </a:p>
          </p:txBody>
        </p:sp>
      </p:grpSp>
      <p:grpSp>
        <p:nvGrpSpPr>
          <p:cNvPr id="58" name="Group 57">
            <a:extLst>
              <a:ext uri="{FF2B5EF4-FFF2-40B4-BE49-F238E27FC236}">
                <a16:creationId xmlns:a16="http://schemas.microsoft.com/office/drawing/2014/main" id="{EFA6FC63-3870-D376-D26A-F7F3396791CE}"/>
              </a:ext>
            </a:extLst>
          </p:cNvPr>
          <p:cNvGrpSpPr/>
          <p:nvPr/>
        </p:nvGrpSpPr>
        <p:grpSpPr>
          <a:xfrm>
            <a:off x="1264459" y="5072872"/>
            <a:ext cx="5166180" cy="226591"/>
            <a:chOff x="1996529" y="5856829"/>
            <a:chExt cx="5166180" cy="226591"/>
          </a:xfrm>
        </p:grpSpPr>
        <p:sp>
          <p:nvSpPr>
            <p:cNvPr id="59" name="TextBox 58">
              <a:extLst>
                <a:ext uri="{FF2B5EF4-FFF2-40B4-BE49-F238E27FC236}">
                  <a16:creationId xmlns:a16="http://schemas.microsoft.com/office/drawing/2014/main" id="{3ED63888-9CCE-1ADE-3328-4C9171AF736F}"/>
                </a:ext>
              </a:extLst>
            </p:cNvPr>
            <p:cNvSpPr txBox="1"/>
            <p:nvPr/>
          </p:nvSpPr>
          <p:spPr>
            <a:xfrm>
              <a:off x="7019474"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0</a:t>
              </a:r>
            </a:p>
          </p:txBody>
        </p:sp>
        <p:sp>
          <p:nvSpPr>
            <p:cNvPr id="60" name="TextBox 59">
              <a:extLst>
                <a:ext uri="{FF2B5EF4-FFF2-40B4-BE49-F238E27FC236}">
                  <a16:creationId xmlns:a16="http://schemas.microsoft.com/office/drawing/2014/main" id="{B084EEC6-DA1B-C1A3-80FA-181593A0A6DF}"/>
                </a:ext>
              </a:extLst>
            </p:cNvPr>
            <p:cNvSpPr txBox="1"/>
            <p:nvPr/>
          </p:nvSpPr>
          <p:spPr>
            <a:xfrm>
              <a:off x="6686961"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a:t>
              </a:r>
            </a:p>
          </p:txBody>
        </p:sp>
        <p:sp>
          <p:nvSpPr>
            <p:cNvPr id="61" name="TextBox 60">
              <a:extLst>
                <a:ext uri="{FF2B5EF4-FFF2-40B4-BE49-F238E27FC236}">
                  <a16:creationId xmlns:a16="http://schemas.microsoft.com/office/drawing/2014/main" id="{FECACB2D-7E72-A2F7-026B-8DCE00C18D3E}"/>
                </a:ext>
              </a:extLst>
            </p:cNvPr>
            <p:cNvSpPr txBox="1"/>
            <p:nvPr/>
          </p:nvSpPr>
          <p:spPr>
            <a:xfrm>
              <a:off x="6354449"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5</a:t>
              </a:r>
            </a:p>
          </p:txBody>
        </p:sp>
        <p:sp>
          <p:nvSpPr>
            <p:cNvPr id="62" name="TextBox 61">
              <a:extLst>
                <a:ext uri="{FF2B5EF4-FFF2-40B4-BE49-F238E27FC236}">
                  <a16:creationId xmlns:a16="http://schemas.microsoft.com/office/drawing/2014/main" id="{2706FA4C-A7E0-434F-88FB-DB425821FD7D}"/>
                </a:ext>
              </a:extLst>
            </p:cNvPr>
            <p:cNvSpPr txBox="1"/>
            <p:nvPr/>
          </p:nvSpPr>
          <p:spPr>
            <a:xfrm>
              <a:off x="6021937"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5</a:t>
              </a:r>
            </a:p>
          </p:txBody>
        </p:sp>
        <p:sp>
          <p:nvSpPr>
            <p:cNvPr id="63" name="TextBox 62">
              <a:extLst>
                <a:ext uri="{FF2B5EF4-FFF2-40B4-BE49-F238E27FC236}">
                  <a16:creationId xmlns:a16="http://schemas.microsoft.com/office/drawing/2014/main" id="{120FC05A-1E02-998C-871A-7200DBA387D7}"/>
                </a:ext>
              </a:extLst>
            </p:cNvPr>
            <p:cNvSpPr txBox="1"/>
            <p:nvPr/>
          </p:nvSpPr>
          <p:spPr>
            <a:xfrm>
              <a:off x="5689425"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7</a:t>
              </a:r>
            </a:p>
          </p:txBody>
        </p:sp>
        <p:sp>
          <p:nvSpPr>
            <p:cNvPr id="640" name="TextBox 639">
              <a:extLst>
                <a:ext uri="{FF2B5EF4-FFF2-40B4-BE49-F238E27FC236}">
                  <a16:creationId xmlns:a16="http://schemas.microsoft.com/office/drawing/2014/main" id="{F1E5C592-B879-61D9-F0EA-62841B772C9C}"/>
                </a:ext>
              </a:extLst>
            </p:cNvPr>
            <p:cNvSpPr txBox="1"/>
            <p:nvPr/>
          </p:nvSpPr>
          <p:spPr>
            <a:xfrm>
              <a:off x="5356913"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7</a:t>
              </a:r>
            </a:p>
          </p:txBody>
        </p:sp>
        <p:sp>
          <p:nvSpPr>
            <p:cNvPr id="641" name="TextBox 640">
              <a:extLst>
                <a:ext uri="{FF2B5EF4-FFF2-40B4-BE49-F238E27FC236}">
                  <a16:creationId xmlns:a16="http://schemas.microsoft.com/office/drawing/2014/main" id="{AAA4CB07-93A5-7591-C822-4E384BA77E60}"/>
                </a:ext>
              </a:extLst>
            </p:cNvPr>
            <p:cNvSpPr txBox="1"/>
            <p:nvPr/>
          </p:nvSpPr>
          <p:spPr>
            <a:xfrm>
              <a:off x="5024402"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7</a:t>
              </a:r>
            </a:p>
          </p:txBody>
        </p:sp>
        <p:sp>
          <p:nvSpPr>
            <p:cNvPr id="642" name="TextBox 641">
              <a:extLst>
                <a:ext uri="{FF2B5EF4-FFF2-40B4-BE49-F238E27FC236}">
                  <a16:creationId xmlns:a16="http://schemas.microsoft.com/office/drawing/2014/main" id="{6BCA2AF3-C4B9-C0FF-45E1-1535CC44AA4F}"/>
                </a:ext>
              </a:extLst>
            </p:cNvPr>
            <p:cNvSpPr txBox="1"/>
            <p:nvPr/>
          </p:nvSpPr>
          <p:spPr>
            <a:xfrm>
              <a:off x="4691891"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8</a:t>
              </a:r>
            </a:p>
          </p:txBody>
        </p:sp>
        <p:sp>
          <p:nvSpPr>
            <p:cNvPr id="643" name="TextBox 642">
              <a:extLst>
                <a:ext uri="{FF2B5EF4-FFF2-40B4-BE49-F238E27FC236}">
                  <a16:creationId xmlns:a16="http://schemas.microsoft.com/office/drawing/2014/main" id="{BD7E20B7-40EA-1684-F6C4-8E7232B3C990}"/>
                </a:ext>
              </a:extLst>
            </p:cNvPr>
            <p:cNvSpPr txBox="1"/>
            <p:nvPr/>
          </p:nvSpPr>
          <p:spPr>
            <a:xfrm>
              <a:off x="4359379"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9</a:t>
              </a:r>
            </a:p>
          </p:txBody>
        </p:sp>
        <p:sp>
          <p:nvSpPr>
            <p:cNvPr id="644" name="TextBox 643">
              <a:extLst>
                <a:ext uri="{FF2B5EF4-FFF2-40B4-BE49-F238E27FC236}">
                  <a16:creationId xmlns:a16="http://schemas.microsoft.com/office/drawing/2014/main" id="{0E480EF3-AD28-F1F7-2A16-D92D607D65D9}"/>
                </a:ext>
              </a:extLst>
            </p:cNvPr>
            <p:cNvSpPr txBox="1"/>
            <p:nvPr/>
          </p:nvSpPr>
          <p:spPr>
            <a:xfrm>
              <a:off x="3991601"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12</a:t>
              </a:r>
            </a:p>
          </p:txBody>
        </p:sp>
        <p:sp>
          <p:nvSpPr>
            <p:cNvPr id="645" name="TextBox 644">
              <a:extLst>
                <a:ext uri="{FF2B5EF4-FFF2-40B4-BE49-F238E27FC236}">
                  <a16:creationId xmlns:a16="http://schemas.microsoft.com/office/drawing/2014/main" id="{3D4DE4C7-502C-D3DB-D428-51AC7E134C63}"/>
                </a:ext>
              </a:extLst>
            </p:cNvPr>
            <p:cNvSpPr txBox="1"/>
            <p:nvPr/>
          </p:nvSpPr>
          <p:spPr>
            <a:xfrm>
              <a:off x="3659089"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18</a:t>
              </a:r>
            </a:p>
          </p:txBody>
        </p:sp>
        <p:sp>
          <p:nvSpPr>
            <p:cNvPr id="646" name="TextBox 645">
              <a:extLst>
                <a:ext uri="{FF2B5EF4-FFF2-40B4-BE49-F238E27FC236}">
                  <a16:creationId xmlns:a16="http://schemas.microsoft.com/office/drawing/2014/main" id="{411AF245-C7E3-4433-14D4-766352E721DA}"/>
                </a:ext>
              </a:extLst>
            </p:cNvPr>
            <p:cNvSpPr txBox="1"/>
            <p:nvPr/>
          </p:nvSpPr>
          <p:spPr>
            <a:xfrm>
              <a:off x="3326577"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21</a:t>
              </a:r>
            </a:p>
          </p:txBody>
        </p:sp>
        <p:sp>
          <p:nvSpPr>
            <p:cNvPr id="647" name="TextBox 646">
              <a:extLst>
                <a:ext uri="{FF2B5EF4-FFF2-40B4-BE49-F238E27FC236}">
                  <a16:creationId xmlns:a16="http://schemas.microsoft.com/office/drawing/2014/main" id="{44D365FA-463D-629A-113C-8607C7FE7B9E}"/>
                </a:ext>
              </a:extLst>
            </p:cNvPr>
            <p:cNvSpPr txBox="1"/>
            <p:nvPr/>
          </p:nvSpPr>
          <p:spPr>
            <a:xfrm>
              <a:off x="2994065"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25</a:t>
              </a:r>
            </a:p>
          </p:txBody>
        </p:sp>
        <p:sp>
          <p:nvSpPr>
            <p:cNvPr id="648" name="TextBox 647">
              <a:extLst>
                <a:ext uri="{FF2B5EF4-FFF2-40B4-BE49-F238E27FC236}">
                  <a16:creationId xmlns:a16="http://schemas.microsoft.com/office/drawing/2014/main" id="{83E45B79-C97C-A225-413B-D059266FDE9E}"/>
                </a:ext>
              </a:extLst>
            </p:cNvPr>
            <p:cNvSpPr txBox="1"/>
            <p:nvPr/>
          </p:nvSpPr>
          <p:spPr>
            <a:xfrm>
              <a:off x="2661553"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37</a:t>
              </a:r>
            </a:p>
          </p:txBody>
        </p:sp>
        <p:sp>
          <p:nvSpPr>
            <p:cNvPr id="649" name="TextBox 648">
              <a:extLst>
                <a:ext uri="{FF2B5EF4-FFF2-40B4-BE49-F238E27FC236}">
                  <a16:creationId xmlns:a16="http://schemas.microsoft.com/office/drawing/2014/main" id="{B866A8F2-4F6F-1A56-C297-34D426DAAD7A}"/>
                </a:ext>
              </a:extLst>
            </p:cNvPr>
            <p:cNvSpPr txBox="1"/>
            <p:nvPr/>
          </p:nvSpPr>
          <p:spPr>
            <a:xfrm>
              <a:off x="2329041"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44</a:t>
              </a:r>
            </a:p>
          </p:txBody>
        </p:sp>
        <p:sp>
          <p:nvSpPr>
            <p:cNvPr id="650" name="TextBox 649">
              <a:extLst>
                <a:ext uri="{FF2B5EF4-FFF2-40B4-BE49-F238E27FC236}">
                  <a16:creationId xmlns:a16="http://schemas.microsoft.com/office/drawing/2014/main" id="{59AD97EA-5A4D-62C2-CB14-4F701E9FFE4F}"/>
                </a:ext>
              </a:extLst>
            </p:cNvPr>
            <p:cNvSpPr txBox="1"/>
            <p:nvPr/>
          </p:nvSpPr>
          <p:spPr>
            <a:xfrm>
              <a:off x="1996529"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46</a:t>
              </a:r>
            </a:p>
          </p:txBody>
        </p:sp>
      </p:grpSp>
      <p:grpSp>
        <p:nvGrpSpPr>
          <p:cNvPr id="651" name="Group 650">
            <a:extLst>
              <a:ext uri="{FF2B5EF4-FFF2-40B4-BE49-F238E27FC236}">
                <a16:creationId xmlns:a16="http://schemas.microsoft.com/office/drawing/2014/main" id="{32EFFC2C-BD79-2980-E541-46556AC44DF0}"/>
              </a:ext>
            </a:extLst>
          </p:cNvPr>
          <p:cNvGrpSpPr/>
          <p:nvPr/>
        </p:nvGrpSpPr>
        <p:grpSpPr>
          <a:xfrm>
            <a:off x="1264459" y="5310147"/>
            <a:ext cx="5166179" cy="226591"/>
            <a:chOff x="1996529" y="5856829"/>
            <a:chExt cx="5166179" cy="226591"/>
          </a:xfrm>
        </p:grpSpPr>
        <p:sp>
          <p:nvSpPr>
            <p:cNvPr id="652" name="TextBox 651">
              <a:extLst>
                <a:ext uri="{FF2B5EF4-FFF2-40B4-BE49-F238E27FC236}">
                  <a16:creationId xmlns:a16="http://schemas.microsoft.com/office/drawing/2014/main" id="{0CCD0A56-1A30-2826-D233-DB44A0161D7D}"/>
                </a:ext>
              </a:extLst>
            </p:cNvPr>
            <p:cNvSpPr txBox="1"/>
            <p:nvPr/>
          </p:nvSpPr>
          <p:spPr>
            <a:xfrm>
              <a:off x="7019473"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0</a:t>
              </a:r>
            </a:p>
          </p:txBody>
        </p:sp>
        <p:sp>
          <p:nvSpPr>
            <p:cNvPr id="653" name="TextBox 652">
              <a:extLst>
                <a:ext uri="{FF2B5EF4-FFF2-40B4-BE49-F238E27FC236}">
                  <a16:creationId xmlns:a16="http://schemas.microsoft.com/office/drawing/2014/main" id="{8220B2B8-882E-3040-C311-AD508608568B}"/>
                </a:ext>
              </a:extLst>
            </p:cNvPr>
            <p:cNvSpPr txBox="1"/>
            <p:nvPr/>
          </p:nvSpPr>
          <p:spPr>
            <a:xfrm>
              <a:off x="6686961"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a:t>
              </a:r>
            </a:p>
          </p:txBody>
        </p:sp>
        <p:sp>
          <p:nvSpPr>
            <p:cNvPr id="654" name="TextBox 653">
              <a:extLst>
                <a:ext uri="{FF2B5EF4-FFF2-40B4-BE49-F238E27FC236}">
                  <a16:creationId xmlns:a16="http://schemas.microsoft.com/office/drawing/2014/main" id="{83DA89F9-2D15-128C-E19C-533DC174873D}"/>
                </a:ext>
              </a:extLst>
            </p:cNvPr>
            <p:cNvSpPr txBox="1"/>
            <p:nvPr/>
          </p:nvSpPr>
          <p:spPr>
            <a:xfrm>
              <a:off x="6354449"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4</a:t>
              </a:r>
            </a:p>
          </p:txBody>
        </p:sp>
        <p:sp>
          <p:nvSpPr>
            <p:cNvPr id="655" name="TextBox 654">
              <a:extLst>
                <a:ext uri="{FF2B5EF4-FFF2-40B4-BE49-F238E27FC236}">
                  <a16:creationId xmlns:a16="http://schemas.microsoft.com/office/drawing/2014/main" id="{2EB7D4E2-0FBC-3A1B-66F7-98D24302E29C}"/>
                </a:ext>
              </a:extLst>
            </p:cNvPr>
            <p:cNvSpPr txBox="1"/>
            <p:nvPr/>
          </p:nvSpPr>
          <p:spPr>
            <a:xfrm>
              <a:off x="6021937"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4</a:t>
              </a:r>
            </a:p>
          </p:txBody>
        </p:sp>
        <p:sp>
          <p:nvSpPr>
            <p:cNvPr id="656" name="TextBox 655">
              <a:extLst>
                <a:ext uri="{FF2B5EF4-FFF2-40B4-BE49-F238E27FC236}">
                  <a16:creationId xmlns:a16="http://schemas.microsoft.com/office/drawing/2014/main" id="{110796E0-D0D2-5FE2-9EA0-2ED55B9E6544}"/>
                </a:ext>
              </a:extLst>
            </p:cNvPr>
            <p:cNvSpPr txBox="1"/>
            <p:nvPr/>
          </p:nvSpPr>
          <p:spPr>
            <a:xfrm>
              <a:off x="5689425"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7</a:t>
              </a:r>
            </a:p>
          </p:txBody>
        </p:sp>
        <p:sp>
          <p:nvSpPr>
            <p:cNvPr id="657" name="TextBox 656">
              <a:extLst>
                <a:ext uri="{FF2B5EF4-FFF2-40B4-BE49-F238E27FC236}">
                  <a16:creationId xmlns:a16="http://schemas.microsoft.com/office/drawing/2014/main" id="{E601E054-BDCA-8260-9538-18A2F8BFF188}"/>
                </a:ext>
              </a:extLst>
            </p:cNvPr>
            <p:cNvSpPr txBox="1"/>
            <p:nvPr/>
          </p:nvSpPr>
          <p:spPr>
            <a:xfrm>
              <a:off x="5356913"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9</a:t>
              </a:r>
            </a:p>
          </p:txBody>
        </p:sp>
        <p:sp>
          <p:nvSpPr>
            <p:cNvPr id="658" name="TextBox 657">
              <a:extLst>
                <a:ext uri="{FF2B5EF4-FFF2-40B4-BE49-F238E27FC236}">
                  <a16:creationId xmlns:a16="http://schemas.microsoft.com/office/drawing/2014/main" id="{E746757A-32D2-95F1-92BE-4E0F47B2CC74}"/>
                </a:ext>
              </a:extLst>
            </p:cNvPr>
            <p:cNvSpPr txBox="1"/>
            <p:nvPr/>
          </p:nvSpPr>
          <p:spPr>
            <a:xfrm>
              <a:off x="5024402" y="585682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9</a:t>
              </a:r>
            </a:p>
          </p:txBody>
        </p:sp>
        <p:sp>
          <p:nvSpPr>
            <p:cNvPr id="659" name="TextBox 658">
              <a:extLst>
                <a:ext uri="{FF2B5EF4-FFF2-40B4-BE49-F238E27FC236}">
                  <a16:creationId xmlns:a16="http://schemas.microsoft.com/office/drawing/2014/main" id="{C416506A-0037-9016-7A2B-082E876D42C5}"/>
                </a:ext>
              </a:extLst>
            </p:cNvPr>
            <p:cNvSpPr txBox="1"/>
            <p:nvPr/>
          </p:nvSpPr>
          <p:spPr>
            <a:xfrm>
              <a:off x="4656625"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10</a:t>
              </a:r>
            </a:p>
          </p:txBody>
        </p:sp>
        <p:sp>
          <p:nvSpPr>
            <p:cNvPr id="660" name="TextBox 659">
              <a:extLst>
                <a:ext uri="{FF2B5EF4-FFF2-40B4-BE49-F238E27FC236}">
                  <a16:creationId xmlns:a16="http://schemas.microsoft.com/office/drawing/2014/main" id="{48F73DCD-4F04-A4D1-5F1D-7889EF3B99B5}"/>
                </a:ext>
              </a:extLst>
            </p:cNvPr>
            <p:cNvSpPr txBox="1"/>
            <p:nvPr/>
          </p:nvSpPr>
          <p:spPr>
            <a:xfrm>
              <a:off x="4324113"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12</a:t>
              </a:r>
            </a:p>
          </p:txBody>
        </p:sp>
        <p:sp>
          <p:nvSpPr>
            <p:cNvPr id="661" name="TextBox 660">
              <a:extLst>
                <a:ext uri="{FF2B5EF4-FFF2-40B4-BE49-F238E27FC236}">
                  <a16:creationId xmlns:a16="http://schemas.microsoft.com/office/drawing/2014/main" id="{1E6026A5-88AD-98A0-07A2-82A3A9FCFA02}"/>
                </a:ext>
              </a:extLst>
            </p:cNvPr>
            <p:cNvSpPr txBox="1"/>
            <p:nvPr/>
          </p:nvSpPr>
          <p:spPr>
            <a:xfrm>
              <a:off x="3991601"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15</a:t>
              </a:r>
            </a:p>
          </p:txBody>
        </p:sp>
        <p:sp>
          <p:nvSpPr>
            <p:cNvPr id="662" name="TextBox 661">
              <a:extLst>
                <a:ext uri="{FF2B5EF4-FFF2-40B4-BE49-F238E27FC236}">
                  <a16:creationId xmlns:a16="http://schemas.microsoft.com/office/drawing/2014/main" id="{DDAB33EC-8881-11B9-3A0D-1C663DA389FD}"/>
                </a:ext>
              </a:extLst>
            </p:cNvPr>
            <p:cNvSpPr txBox="1"/>
            <p:nvPr/>
          </p:nvSpPr>
          <p:spPr>
            <a:xfrm>
              <a:off x="3659089"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22</a:t>
              </a:r>
            </a:p>
          </p:txBody>
        </p:sp>
        <p:sp>
          <p:nvSpPr>
            <p:cNvPr id="663" name="TextBox 662">
              <a:extLst>
                <a:ext uri="{FF2B5EF4-FFF2-40B4-BE49-F238E27FC236}">
                  <a16:creationId xmlns:a16="http://schemas.microsoft.com/office/drawing/2014/main" id="{9223FFE1-D0CE-E778-D7E0-91DDB9E35D99}"/>
                </a:ext>
              </a:extLst>
            </p:cNvPr>
            <p:cNvSpPr txBox="1"/>
            <p:nvPr/>
          </p:nvSpPr>
          <p:spPr>
            <a:xfrm>
              <a:off x="3326577"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29</a:t>
              </a:r>
            </a:p>
          </p:txBody>
        </p:sp>
        <p:sp>
          <p:nvSpPr>
            <p:cNvPr id="664" name="TextBox 663">
              <a:extLst>
                <a:ext uri="{FF2B5EF4-FFF2-40B4-BE49-F238E27FC236}">
                  <a16:creationId xmlns:a16="http://schemas.microsoft.com/office/drawing/2014/main" id="{C4FB9D50-88FA-AF3F-9EB7-7C13AC2F05C9}"/>
                </a:ext>
              </a:extLst>
            </p:cNvPr>
            <p:cNvSpPr txBox="1"/>
            <p:nvPr/>
          </p:nvSpPr>
          <p:spPr>
            <a:xfrm>
              <a:off x="2994065"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30</a:t>
              </a:r>
            </a:p>
          </p:txBody>
        </p:sp>
        <p:sp>
          <p:nvSpPr>
            <p:cNvPr id="665" name="TextBox 664">
              <a:extLst>
                <a:ext uri="{FF2B5EF4-FFF2-40B4-BE49-F238E27FC236}">
                  <a16:creationId xmlns:a16="http://schemas.microsoft.com/office/drawing/2014/main" id="{83C673ED-1603-050E-1A8F-A1CEB8C2FCFD}"/>
                </a:ext>
              </a:extLst>
            </p:cNvPr>
            <p:cNvSpPr txBox="1"/>
            <p:nvPr/>
          </p:nvSpPr>
          <p:spPr>
            <a:xfrm>
              <a:off x="2661553"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38</a:t>
              </a:r>
            </a:p>
          </p:txBody>
        </p:sp>
        <p:sp>
          <p:nvSpPr>
            <p:cNvPr id="666" name="TextBox 665">
              <a:extLst>
                <a:ext uri="{FF2B5EF4-FFF2-40B4-BE49-F238E27FC236}">
                  <a16:creationId xmlns:a16="http://schemas.microsoft.com/office/drawing/2014/main" id="{D0989606-9AA3-CE88-40B5-A3DA6B0AEBA3}"/>
                </a:ext>
              </a:extLst>
            </p:cNvPr>
            <p:cNvSpPr txBox="1"/>
            <p:nvPr/>
          </p:nvSpPr>
          <p:spPr>
            <a:xfrm>
              <a:off x="2329041"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41</a:t>
              </a:r>
            </a:p>
          </p:txBody>
        </p:sp>
        <p:sp>
          <p:nvSpPr>
            <p:cNvPr id="667" name="TextBox 666">
              <a:extLst>
                <a:ext uri="{FF2B5EF4-FFF2-40B4-BE49-F238E27FC236}">
                  <a16:creationId xmlns:a16="http://schemas.microsoft.com/office/drawing/2014/main" id="{67FFC39D-76A2-4F65-48F8-D7D32EAA44EE}"/>
                </a:ext>
              </a:extLst>
            </p:cNvPr>
            <p:cNvSpPr txBox="1"/>
            <p:nvPr/>
          </p:nvSpPr>
          <p:spPr>
            <a:xfrm>
              <a:off x="1996529" y="585682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42</a:t>
              </a:r>
            </a:p>
          </p:txBody>
        </p:sp>
      </p:grpSp>
      <p:sp>
        <p:nvSpPr>
          <p:cNvPr id="668" name="TextBox 667">
            <a:extLst>
              <a:ext uri="{FF2B5EF4-FFF2-40B4-BE49-F238E27FC236}">
                <a16:creationId xmlns:a16="http://schemas.microsoft.com/office/drawing/2014/main" id="{4DB5F85A-A3FD-A554-F228-EAF70A238437}"/>
              </a:ext>
            </a:extLst>
          </p:cNvPr>
          <p:cNvSpPr txBox="1"/>
          <p:nvPr/>
        </p:nvSpPr>
        <p:spPr>
          <a:xfrm>
            <a:off x="310816" y="5055036"/>
            <a:ext cx="1035861" cy="246221"/>
          </a:xfrm>
          <a:prstGeom prst="rect">
            <a:avLst/>
          </a:prstGeom>
          <a:noFill/>
        </p:spPr>
        <p:txBody>
          <a:bodyPr wrap="none" rtlCol="0">
            <a:spAutoFit/>
          </a:bodyPr>
          <a:lstStyle/>
          <a:p>
            <a:pPr algn="r" rtl="0"/>
            <a:r>
              <a:rPr lang="ja-jp" sz="1000">
                <a:solidFill>
                  <a:schemeClr val="accent1"/>
                </a:solidFill>
                <a:latin typeface="+mn-lt"/>
              </a:rPr>
              <a:t> I-DXd 8 mg/kg</a:t>
            </a:r>
          </a:p>
        </p:txBody>
      </p:sp>
      <p:sp>
        <p:nvSpPr>
          <p:cNvPr id="669" name="TextBox 668">
            <a:extLst>
              <a:ext uri="{FF2B5EF4-FFF2-40B4-BE49-F238E27FC236}">
                <a16:creationId xmlns:a16="http://schemas.microsoft.com/office/drawing/2014/main" id="{04D4C982-936D-DD4F-414D-2B038328624B}"/>
              </a:ext>
            </a:extLst>
          </p:cNvPr>
          <p:cNvSpPr txBox="1"/>
          <p:nvPr/>
        </p:nvSpPr>
        <p:spPr>
          <a:xfrm>
            <a:off x="275550" y="5292311"/>
            <a:ext cx="1071127" cy="246221"/>
          </a:xfrm>
          <a:prstGeom prst="rect">
            <a:avLst/>
          </a:prstGeom>
          <a:noFill/>
        </p:spPr>
        <p:txBody>
          <a:bodyPr wrap="none" rtlCol="0">
            <a:spAutoFit/>
          </a:bodyPr>
          <a:lstStyle/>
          <a:p>
            <a:pPr algn="r" rtl="0"/>
            <a:r>
              <a:rPr lang="ja-jp" sz="1000">
                <a:solidFill>
                  <a:schemeClr val="accent2"/>
                </a:solidFill>
                <a:latin typeface="+mn-lt"/>
              </a:rPr>
              <a:t>I-DXd 12 mg/kg</a:t>
            </a:r>
          </a:p>
        </p:txBody>
      </p:sp>
      <p:sp>
        <p:nvSpPr>
          <p:cNvPr id="670" name="Freeform 21">
            <a:extLst>
              <a:ext uri="{FF2B5EF4-FFF2-40B4-BE49-F238E27FC236}">
                <a16:creationId xmlns:a16="http://schemas.microsoft.com/office/drawing/2014/main" id="{162E440E-82CA-BA15-0B22-40E006F157E3}"/>
              </a:ext>
            </a:extLst>
          </p:cNvPr>
          <p:cNvSpPr>
            <a:spLocks/>
          </p:cNvSpPr>
          <p:nvPr/>
        </p:nvSpPr>
        <p:spPr bwMode="auto">
          <a:xfrm>
            <a:off x="6979445" y="2132036"/>
            <a:ext cx="5052131" cy="237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endParaRPr>
          </a:p>
        </p:txBody>
      </p:sp>
      <p:grpSp>
        <p:nvGrpSpPr>
          <p:cNvPr id="671" name="Group 670">
            <a:extLst>
              <a:ext uri="{FF2B5EF4-FFF2-40B4-BE49-F238E27FC236}">
                <a16:creationId xmlns:a16="http://schemas.microsoft.com/office/drawing/2014/main" id="{2A68F207-0D1C-62C6-EFA0-F81069B4164E}"/>
              </a:ext>
            </a:extLst>
          </p:cNvPr>
          <p:cNvGrpSpPr/>
          <p:nvPr/>
        </p:nvGrpSpPr>
        <p:grpSpPr>
          <a:xfrm>
            <a:off x="6307346" y="2018814"/>
            <a:ext cx="682504" cy="2622018"/>
            <a:chOff x="1301851" y="1269140"/>
            <a:chExt cx="682504" cy="2851772"/>
          </a:xfrm>
        </p:grpSpPr>
        <p:sp>
          <p:nvSpPr>
            <p:cNvPr id="672" name="TextBox 671">
              <a:extLst>
                <a:ext uri="{FF2B5EF4-FFF2-40B4-BE49-F238E27FC236}">
                  <a16:creationId xmlns:a16="http://schemas.microsoft.com/office/drawing/2014/main" id="{CA2FD8B9-2520-298A-9217-626444CC46C0}"/>
                </a:ext>
              </a:extLst>
            </p:cNvPr>
            <p:cNvSpPr txBox="1"/>
            <p:nvPr/>
          </p:nvSpPr>
          <p:spPr>
            <a:xfrm rot="16200000">
              <a:off x="1088867" y="2584803"/>
              <a:ext cx="702967"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OS、%</a:t>
              </a:r>
            </a:p>
          </p:txBody>
        </p:sp>
        <p:sp>
          <p:nvSpPr>
            <p:cNvPr id="673" name="TextBox 672">
              <a:extLst>
                <a:ext uri="{FF2B5EF4-FFF2-40B4-BE49-F238E27FC236}">
                  <a16:creationId xmlns:a16="http://schemas.microsoft.com/office/drawing/2014/main" id="{366C41F0-B8B9-9887-ACC1-0456163907FE}"/>
                </a:ext>
              </a:extLst>
            </p:cNvPr>
            <p:cNvSpPr txBox="1"/>
            <p:nvPr/>
          </p:nvSpPr>
          <p:spPr>
            <a:xfrm>
              <a:off x="1517753" y="1269140"/>
              <a:ext cx="43954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100</a:t>
              </a:r>
            </a:p>
          </p:txBody>
        </p:sp>
        <p:sp>
          <p:nvSpPr>
            <p:cNvPr id="674" name="Line 6">
              <a:extLst>
                <a:ext uri="{FF2B5EF4-FFF2-40B4-BE49-F238E27FC236}">
                  <a16:creationId xmlns:a16="http://schemas.microsoft.com/office/drawing/2014/main" id="{B62443AF-E7AA-A469-B527-157DAD1A0DFA}"/>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75" name="Line 7">
              <a:extLst>
                <a:ext uri="{FF2B5EF4-FFF2-40B4-BE49-F238E27FC236}">
                  <a16:creationId xmlns:a16="http://schemas.microsoft.com/office/drawing/2014/main" id="{F32C6A5B-F4C8-2084-7FBC-2FB154338081}"/>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77" name="Line 8">
              <a:extLst>
                <a:ext uri="{FF2B5EF4-FFF2-40B4-BE49-F238E27FC236}">
                  <a16:creationId xmlns:a16="http://schemas.microsoft.com/office/drawing/2014/main" id="{ABED4F33-DBCE-EE17-63B4-9940D5264D16}"/>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78" name="Line 9">
              <a:extLst>
                <a:ext uri="{FF2B5EF4-FFF2-40B4-BE49-F238E27FC236}">
                  <a16:creationId xmlns:a16="http://schemas.microsoft.com/office/drawing/2014/main" id="{81F96BDC-632D-0544-28A5-4B93ED0255D4}"/>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79" name="Line 10">
              <a:extLst>
                <a:ext uri="{FF2B5EF4-FFF2-40B4-BE49-F238E27FC236}">
                  <a16:creationId xmlns:a16="http://schemas.microsoft.com/office/drawing/2014/main" id="{C3404559-7F4C-2707-9744-2EF25A79D5F9}"/>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80" name="Line 11">
              <a:extLst>
                <a:ext uri="{FF2B5EF4-FFF2-40B4-BE49-F238E27FC236}">
                  <a16:creationId xmlns:a16="http://schemas.microsoft.com/office/drawing/2014/main" id="{E9F0D788-4B65-AEED-7756-98BEB708FD66}"/>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81" name="TextBox 680">
              <a:extLst>
                <a:ext uri="{FF2B5EF4-FFF2-40B4-BE49-F238E27FC236}">
                  <a16:creationId xmlns:a16="http://schemas.microsoft.com/office/drawing/2014/main" id="{63F83544-2716-A841-2A72-CCE51BE547BC}"/>
                </a:ext>
              </a:extLst>
            </p:cNvPr>
            <p:cNvSpPr txBox="1"/>
            <p:nvPr/>
          </p:nvSpPr>
          <p:spPr>
            <a:xfrm>
              <a:off x="1602718" y="1793277"/>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80</a:t>
              </a:r>
            </a:p>
          </p:txBody>
        </p:sp>
        <p:sp>
          <p:nvSpPr>
            <p:cNvPr id="682" name="TextBox 681">
              <a:extLst>
                <a:ext uri="{FF2B5EF4-FFF2-40B4-BE49-F238E27FC236}">
                  <a16:creationId xmlns:a16="http://schemas.microsoft.com/office/drawing/2014/main" id="{A0B0E5BE-7B4C-AC02-83F2-4FB05AE02F3D}"/>
                </a:ext>
              </a:extLst>
            </p:cNvPr>
            <p:cNvSpPr txBox="1"/>
            <p:nvPr/>
          </p:nvSpPr>
          <p:spPr>
            <a:xfrm>
              <a:off x="1602718" y="2291810"/>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60</a:t>
              </a:r>
            </a:p>
          </p:txBody>
        </p:sp>
        <p:sp>
          <p:nvSpPr>
            <p:cNvPr id="683" name="TextBox 682">
              <a:extLst>
                <a:ext uri="{FF2B5EF4-FFF2-40B4-BE49-F238E27FC236}">
                  <a16:creationId xmlns:a16="http://schemas.microsoft.com/office/drawing/2014/main" id="{658412D0-240E-28C0-5AF6-D9D03DF2CCE8}"/>
                </a:ext>
              </a:extLst>
            </p:cNvPr>
            <p:cNvSpPr txBox="1"/>
            <p:nvPr/>
          </p:nvSpPr>
          <p:spPr>
            <a:xfrm>
              <a:off x="1602718" y="2806462"/>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a:t>
              </a:r>
            </a:p>
          </p:txBody>
        </p:sp>
        <p:sp>
          <p:nvSpPr>
            <p:cNvPr id="684" name="TextBox 683">
              <a:extLst>
                <a:ext uri="{FF2B5EF4-FFF2-40B4-BE49-F238E27FC236}">
                  <a16:creationId xmlns:a16="http://schemas.microsoft.com/office/drawing/2014/main" id="{6D66D204-0170-A73F-7397-B4A0C84B3E41}"/>
                </a:ext>
              </a:extLst>
            </p:cNvPr>
            <p:cNvSpPr txBox="1"/>
            <p:nvPr/>
          </p:nvSpPr>
          <p:spPr>
            <a:xfrm>
              <a:off x="1602718" y="3310365"/>
              <a:ext cx="354584"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a:t>
              </a:r>
            </a:p>
          </p:txBody>
        </p:sp>
        <p:sp>
          <p:nvSpPr>
            <p:cNvPr id="685" name="TextBox 684">
              <a:extLst>
                <a:ext uri="{FF2B5EF4-FFF2-40B4-BE49-F238E27FC236}">
                  <a16:creationId xmlns:a16="http://schemas.microsoft.com/office/drawing/2014/main" id="{0407E1F8-16C8-8561-1C43-29C17241277C}"/>
                </a:ext>
              </a:extLst>
            </p:cNvPr>
            <p:cNvSpPr txBox="1"/>
            <p:nvPr/>
          </p:nvSpPr>
          <p:spPr>
            <a:xfrm>
              <a:off x="1687684" y="3819641"/>
              <a:ext cx="269626" cy="301271"/>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grpSp>
        <p:nvGrpSpPr>
          <p:cNvPr id="686" name="Group 685">
            <a:extLst>
              <a:ext uri="{FF2B5EF4-FFF2-40B4-BE49-F238E27FC236}">
                <a16:creationId xmlns:a16="http://schemas.microsoft.com/office/drawing/2014/main" id="{4F83F17E-81BE-5F2F-7AA6-12417D26B3EA}"/>
              </a:ext>
            </a:extLst>
          </p:cNvPr>
          <p:cNvGrpSpPr/>
          <p:nvPr/>
        </p:nvGrpSpPr>
        <p:grpSpPr>
          <a:xfrm>
            <a:off x="6895297" y="4496740"/>
            <a:ext cx="5242646" cy="329369"/>
            <a:chOff x="3060074" y="5770653"/>
            <a:chExt cx="8217353" cy="329369"/>
          </a:xfrm>
        </p:grpSpPr>
        <p:sp>
          <p:nvSpPr>
            <p:cNvPr id="687" name="Line 19">
              <a:extLst>
                <a:ext uri="{FF2B5EF4-FFF2-40B4-BE49-F238E27FC236}">
                  <a16:creationId xmlns:a16="http://schemas.microsoft.com/office/drawing/2014/main" id="{C1A39B03-70CF-0DDD-D992-D7B83964DC5C}"/>
                </a:ext>
              </a:extLst>
            </p:cNvPr>
            <p:cNvSpPr>
              <a:spLocks noChangeShapeType="1"/>
            </p:cNvSpPr>
            <p:nvPr/>
          </p:nvSpPr>
          <p:spPr bwMode="auto">
            <a:xfrm>
              <a:off x="9956688"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88" name="TextBox 687">
              <a:extLst>
                <a:ext uri="{FF2B5EF4-FFF2-40B4-BE49-F238E27FC236}">
                  <a16:creationId xmlns:a16="http://schemas.microsoft.com/office/drawing/2014/main" id="{0DEBC7B1-1C61-0719-77EF-D09C6A99752A}"/>
                </a:ext>
              </a:extLst>
            </p:cNvPr>
            <p:cNvSpPr txBox="1"/>
            <p:nvPr/>
          </p:nvSpPr>
          <p:spPr>
            <a:xfrm>
              <a:off x="9766545" y="5842653"/>
              <a:ext cx="38028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690" name="Line 21">
              <a:extLst>
                <a:ext uri="{FF2B5EF4-FFF2-40B4-BE49-F238E27FC236}">
                  <a16:creationId xmlns:a16="http://schemas.microsoft.com/office/drawing/2014/main" id="{960A57FB-3037-EF30-6510-F8D7668E2DED}"/>
                </a:ext>
              </a:extLst>
            </p:cNvPr>
            <p:cNvSpPr>
              <a:spLocks noChangeShapeType="1"/>
            </p:cNvSpPr>
            <p:nvPr/>
          </p:nvSpPr>
          <p:spPr bwMode="auto">
            <a:xfrm>
              <a:off x="9575067"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1" name="Line 21">
              <a:extLst>
                <a:ext uri="{FF2B5EF4-FFF2-40B4-BE49-F238E27FC236}">
                  <a16:creationId xmlns:a16="http://schemas.microsoft.com/office/drawing/2014/main" id="{1A7A3E85-00B2-BA03-6A9C-1F2107954EE4}"/>
                </a:ext>
              </a:extLst>
            </p:cNvPr>
            <p:cNvSpPr>
              <a:spLocks noChangeShapeType="1"/>
            </p:cNvSpPr>
            <p:nvPr/>
          </p:nvSpPr>
          <p:spPr bwMode="auto">
            <a:xfrm>
              <a:off x="9196938"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3" name="Line 21">
              <a:extLst>
                <a:ext uri="{FF2B5EF4-FFF2-40B4-BE49-F238E27FC236}">
                  <a16:creationId xmlns:a16="http://schemas.microsoft.com/office/drawing/2014/main" id="{021E15BF-43C1-214C-B93A-D6AB4C6214D4}"/>
                </a:ext>
              </a:extLst>
            </p:cNvPr>
            <p:cNvSpPr>
              <a:spLocks noChangeShapeType="1"/>
            </p:cNvSpPr>
            <p:nvPr/>
          </p:nvSpPr>
          <p:spPr bwMode="auto">
            <a:xfrm>
              <a:off x="8821301"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4" name="TextBox 693">
              <a:extLst>
                <a:ext uri="{FF2B5EF4-FFF2-40B4-BE49-F238E27FC236}">
                  <a16:creationId xmlns:a16="http://schemas.microsoft.com/office/drawing/2014/main" id="{43542B26-A730-D85F-4A82-63E1C5B23A80}"/>
                </a:ext>
              </a:extLst>
            </p:cNvPr>
            <p:cNvSpPr txBox="1"/>
            <p:nvPr/>
          </p:nvSpPr>
          <p:spPr>
            <a:xfrm>
              <a:off x="8628046" y="5842653"/>
              <a:ext cx="38028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15</a:t>
              </a:r>
            </a:p>
          </p:txBody>
        </p:sp>
        <p:sp>
          <p:nvSpPr>
            <p:cNvPr id="695" name="Line 21">
              <a:extLst>
                <a:ext uri="{FF2B5EF4-FFF2-40B4-BE49-F238E27FC236}">
                  <a16:creationId xmlns:a16="http://schemas.microsoft.com/office/drawing/2014/main" id="{DF78D98B-4A03-4633-50B9-94B368852AA9}"/>
                </a:ext>
              </a:extLst>
            </p:cNvPr>
            <p:cNvSpPr>
              <a:spLocks noChangeShapeType="1"/>
            </p:cNvSpPr>
            <p:nvPr/>
          </p:nvSpPr>
          <p:spPr bwMode="auto">
            <a:xfrm>
              <a:off x="8445664"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7" name="Line 21">
              <a:extLst>
                <a:ext uri="{FF2B5EF4-FFF2-40B4-BE49-F238E27FC236}">
                  <a16:creationId xmlns:a16="http://schemas.microsoft.com/office/drawing/2014/main" id="{241A9303-592C-E66B-03C7-C8A4C03F0CE2}"/>
                </a:ext>
              </a:extLst>
            </p:cNvPr>
            <p:cNvSpPr>
              <a:spLocks noChangeShapeType="1"/>
            </p:cNvSpPr>
            <p:nvPr/>
          </p:nvSpPr>
          <p:spPr bwMode="auto">
            <a:xfrm>
              <a:off x="8070027"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9" name="Line 21">
              <a:extLst>
                <a:ext uri="{FF2B5EF4-FFF2-40B4-BE49-F238E27FC236}">
                  <a16:creationId xmlns:a16="http://schemas.microsoft.com/office/drawing/2014/main" id="{4E099BBD-E683-EB68-283C-35CF91C1FD3F}"/>
                </a:ext>
              </a:extLst>
            </p:cNvPr>
            <p:cNvSpPr>
              <a:spLocks noChangeShapeType="1"/>
            </p:cNvSpPr>
            <p:nvPr/>
          </p:nvSpPr>
          <p:spPr bwMode="auto">
            <a:xfrm>
              <a:off x="7694390"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00" name="TextBox 699">
              <a:extLst>
                <a:ext uri="{FF2B5EF4-FFF2-40B4-BE49-F238E27FC236}">
                  <a16:creationId xmlns:a16="http://schemas.microsoft.com/office/drawing/2014/main" id="{F5B76F5D-0019-93F0-45CD-4C764AD2A0DC}"/>
                </a:ext>
              </a:extLst>
            </p:cNvPr>
            <p:cNvSpPr txBox="1"/>
            <p:nvPr/>
          </p:nvSpPr>
          <p:spPr>
            <a:xfrm>
              <a:off x="7501134" y="5842653"/>
              <a:ext cx="38028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701" name="Line 21">
              <a:extLst>
                <a:ext uri="{FF2B5EF4-FFF2-40B4-BE49-F238E27FC236}">
                  <a16:creationId xmlns:a16="http://schemas.microsoft.com/office/drawing/2014/main" id="{F33B2837-80C1-29F5-56B5-A2000F46E4AB}"/>
                </a:ext>
              </a:extLst>
            </p:cNvPr>
            <p:cNvSpPr>
              <a:spLocks noChangeShapeType="1"/>
            </p:cNvSpPr>
            <p:nvPr/>
          </p:nvSpPr>
          <p:spPr bwMode="auto">
            <a:xfrm>
              <a:off x="731875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03" name="Line 21">
              <a:extLst>
                <a:ext uri="{FF2B5EF4-FFF2-40B4-BE49-F238E27FC236}">
                  <a16:creationId xmlns:a16="http://schemas.microsoft.com/office/drawing/2014/main" id="{0BD5085E-4C88-E79C-1F50-800D6939AF33}"/>
                </a:ext>
              </a:extLst>
            </p:cNvPr>
            <p:cNvSpPr>
              <a:spLocks noChangeShapeType="1"/>
            </p:cNvSpPr>
            <p:nvPr/>
          </p:nvSpPr>
          <p:spPr bwMode="auto">
            <a:xfrm>
              <a:off x="6943116"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05" name="Line 21">
              <a:extLst>
                <a:ext uri="{FF2B5EF4-FFF2-40B4-BE49-F238E27FC236}">
                  <a16:creationId xmlns:a16="http://schemas.microsoft.com/office/drawing/2014/main" id="{C076AB21-94E9-7314-C502-49991479F313}"/>
                </a:ext>
              </a:extLst>
            </p:cNvPr>
            <p:cNvSpPr>
              <a:spLocks noChangeShapeType="1"/>
            </p:cNvSpPr>
            <p:nvPr/>
          </p:nvSpPr>
          <p:spPr bwMode="auto">
            <a:xfrm>
              <a:off x="6567479"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06" name="TextBox 705">
              <a:extLst>
                <a:ext uri="{FF2B5EF4-FFF2-40B4-BE49-F238E27FC236}">
                  <a16:creationId xmlns:a16="http://schemas.microsoft.com/office/drawing/2014/main" id="{EC01721B-F2E3-0555-A00A-E1554BAA8969}"/>
                </a:ext>
              </a:extLst>
            </p:cNvPr>
            <p:cNvSpPr txBox="1"/>
            <p:nvPr/>
          </p:nvSpPr>
          <p:spPr>
            <a:xfrm>
              <a:off x="6440806" y="5842653"/>
              <a:ext cx="24712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9</a:t>
              </a:r>
            </a:p>
          </p:txBody>
        </p:sp>
        <p:sp>
          <p:nvSpPr>
            <p:cNvPr id="707" name="Line 21">
              <a:extLst>
                <a:ext uri="{FF2B5EF4-FFF2-40B4-BE49-F238E27FC236}">
                  <a16:creationId xmlns:a16="http://schemas.microsoft.com/office/drawing/2014/main" id="{667B2544-DEFD-8CDA-79E0-1E0003A9BF85}"/>
                </a:ext>
              </a:extLst>
            </p:cNvPr>
            <p:cNvSpPr>
              <a:spLocks noChangeShapeType="1"/>
            </p:cNvSpPr>
            <p:nvPr/>
          </p:nvSpPr>
          <p:spPr bwMode="auto">
            <a:xfrm>
              <a:off x="6191842"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09" name="Line 21">
              <a:extLst>
                <a:ext uri="{FF2B5EF4-FFF2-40B4-BE49-F238E27FC236}">
                  <a16:creationId xmlns:a16="http://schemas.microsoft.com/office/drawing/2014/main" id="{97CC756E-9851-1A71-D424-299E6598502A}"/>
                </a:ext>
              </a:extLst>
            </p:cNvPr>
            <p:cNvSpPr>
              <a:spLocks noChangeShapeType="1"/>
            </p:cNvSpPr>
            <p:nvPr/>
          </p:nvSpPr>
          <p:spPr bwMode="auto">
            <a:xfrm>
              <a:off x="5816205"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11" name="Line 21">
              <a:extLst>
                <a:ext uri="{FF2B5EF4-FFF2-40B4-BE49-F238E27FC236}">
                  <a16:creationId xmlns:a16="http://schemas.microsoft.com/office/drawing/2014/main" id="{265BFF55-B57E-EBB4-CA38-3723F1BECEB2}"/>
                </a:ext>
              </a:extLst>
            </p:cNvPr>
            <p:cNvSpPr>
              <a:spLocks noChangeShapeType="1"/>
            </p:cNvSpPr>
            <p:nvPr/>
          </p:nvSpPr>
          <p:spPr bwMode="auto">
            <a:xfrm>
              <a:off x="5440568"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12" name="TextBox 711">
              <a:extLst>
                <a:ext uri="{FF2B5EF4-FFF2-40B4-BE49-F238E27FC236}">
                  <a16:creationId xmlns:a16="http://schemas.microsoft.com/office/drawing/2014/main" id="{11553106-CBEF-7852-845B-77AAD8E7295D}"/>
                </a:ext>
              </a:extLst>
            </p:cNvPr>
            <p:cNvSpPr txBox="1"/>
            <p:nvPr/>
          </p:nvSpPr>
          <p:spPr>
            <a:xfrm>
              <a:off x="5313897" y="5842653"/>
              <a:ext cx="24712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713" name="Line 21">
              <a:extLst>
                <a:ext uri="{FF2B5EF4-FFF2-40B4-BE49-F238E27FC236}">
                  <a16:creationId xmlns:a16="http://schemas.microsoft.com/office/drawing/2014/main" id="{1357C073-62F4-4724-F976-D9A983152D57}"/>
                </a:ext>
              </a:extLst>
            </p:cNvPr>
            <p:cNvSpPr>
              <a:spLocks noChangeShapeType="1"/>
            </p:cNvSpPr>
            <p:nvPr/>
          </p:nvSpPr>
          <p:spPr bwMode="auto">
            <a:xfrm>
              <a:off x="5064931"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15" name="Line 21">
              <a:extLst>
                <a:ext uri="{FF2B5EF4-FFF2-40B4-BE49-F238E27FC236}">
                  <a16:creationId xmlns:a16="http://schemas.microsoft.com/office/drawing/2014/main" id="{D008FF46-0EE1-41CB-D265-5C3B966B03A0}"/>
                </a:ext>
              </a:extLst>
            </p:cNvPr>
            <p:cNvSpPr>
              <a:spLocks noChangeShapeType="1"/>
            </p:cNvSpPr>
            <p:nvPr/>
          </p:nvSpPr>
          <p:spPr bwMode="auto">
            <a:xfrm>
              <a:off x="4689294"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17" name="Line 21">
              <a:extLst>
                <a:ext uri="{FF2B5EF4-FFF2-40B4-BE49-F238E27FC236}">
                  <a16:creationId xmlns:a16="http://schemas.microsoft.com/office/drawing/2014/main" id="{93565AAA-FA29-9B7E-B913-DF0E7ADC6A63}"/>
                </a:ext>
              </a:extLst>
            </p:cNvPr>
            <p:cNvSpPr>
              <a:spLocks noChangeShapeType="1"/>
            </p:cNvSpPr>
            <p:nvPr/>
          </p:nvSpPr>
          <p:spPr bwMode="auto">
            <a:xfrm>
              <a:off x="4313657"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18" name="TextBox 717">
              <a:extLst>
                <a:ext uri="{FF2B5EF4-FFF2-40B4-BE49-F238E27FC236}">
                  <a16:creationId xmlns:a16="http://schemas.microsoft.com/office/drawing/2014/main" id="{3363DF83-89E9-0971-BEB7-D028D9A4917F}"/>
                </a:ext>
              </a:extLst>
            </p:cNvPr>
            <p:cNvSpPr txBox="1"/>
            <p:nvPr/>
          </p:nvSpPr>
          <p:spPr>
            <a:xfrm>
              <a:off x="4186985" y="5842653"/>
              <a:ext cx="24712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a:t>
              </a:r>
            </a:p>
          </p:txBody>
        </p:sp>
        <p:sp>
          <p:nvSpPr>
            <p:cNvPr id="719" name="Line 21">
              <a:extLst>
                <a:ext uri="{FF2B5EF4-FFF2-40B4-BE49-F238E27FC236}">
                  <a16:creationId xmlns:a16="http://schemas.microsoft.com/office/drawing/2014/main" id="{6ACBA12A-BB32-00AD-8033-ACC4A8892C81}"/>
                </a:ext>
              </a:extLst>
            </p:cNvPr>
            <p:cNvSpPr>
              <a:spLocks noChangeShapeType="1"/>
            </p:cNvSpPr>
            <p:nvPr/>
          </p:nvSpPr>
          <p:spPr bwMode="auto">
            <a:xfrm>
              <a:off x="3938020"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21" name="Line 21">
              <a:extLst>
                <a:ext uri="{FF2B5EF4-FFF2-40B4-BE49-F238E27FC236}">
                  <a16:creationId xmlns:a16="http://schemas.microsoft.com/office/drawing/2014/main" id="{A1390FCB-2CDA-269D-CA94-F8EB4BF66E38}"/>
                </a:ext>
              </a:extLst>
            </p:cNvPr>
            <p:cNvSpPr>
              <a:spLocks noChangeShapeType="1"/>
            </p:cNvSpPr>
            <p:nvPr/>
          </p:nvSpPr>
          <p:spPr bwMode="auto">
            <a:xfrm>
              <a:off x="356238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23" name="Line 21">
              <a:extLst>
                <a:ext uri="{FF2B5EF4-FFF2-40B4-BE49-F238E27FC236}">
                  <a16:creationId xmlns:a16="http://schemas.microsoft.com/office/drawing/2014/main" id="{5750EDA9-C4B8-6FC0-41B3-3C72361E9796}"/>
                </a:ext>
              </a:extLst>
            </p:cNvPr>
            <p:cNvSpPr>
              <a:spLocks noChangeShapeType="1"/>
            </p:cNvSpPr>
            <p:nvPr/>
          </p:nvSpPr>
          <p:spPr bwMode="auto">
            <a:xfrm>
              <a:off x="3186746"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24" name="TextBox 723">
              <a:extLst>
                <a:ext uri="{FF2B5EF4-FFF2-40B4-BE49-F238E27FC236}">
                  <a16:creationId xmlns:a16="http://schemas.microsoft.com/office/drawing/2014/main" id="{F323D0AA-12FE-8337-EB7E-FEACEB1C8912}"/>
                </a:ext>
              </a:extLst>
            </p:cNvPr>
            <p:cNvSpPr txBox="1"/>
            <p:nvPr/>
          </p:nvSpPr>
          <p:spPr>
            <a:xfrm>
              <a:off x="3060074" y="5842653"/>
              <a:ext cx="247122"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0</a:t>
              </a:r>
            </a:p>
          </p:txBody>
        </p:sp>
        <p:sp>
          <p:nvSpPr>
            <p:cNvPr id="725" name="Line 19">
              <a:extLst>
                <a:ext uri="{FF2B5EF4-FFF2-40B4-BE49-F238E27FC236}">
                  <a16:creationId xmlns:a16="http://schemas.microsoft.com/office/drawing/2014/main" id="{A1F58DA1-840A-C75A-308C-7248D9399F4E}"/>
                </a:ext>
              </a:extLst>
            </p:cNvPr>
            <p:cNvSpPr>
              <a:spLocks noChangeShapeType="1"/>
            </p:cNvSpPr>
            <p:nvPr/>
          </p:nvSpPr>
          <p:spPr bwMode="auto">
            <a:xfrm>
              <a:off x="1108728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26" name="TextBox 725">
              <a:extLst>
                <a:ext uri="{FF2B5EF4-FFF2-40B4-BE49-F238E27FC236}">
                  <a16:creationId xmlns:a16="http://schemas.microsoft.com/office/drawing/2014/main" id="{190D1D32-7A99-C1AE-34C9-1FF9D9704E04}"/>
                </a:ext>
              </a:extLst>
            </p:cNvPr>
            <p:cNvSpPr txBox="1"/>
            <p:nvPr/>
          </p:nvSpPr>
          <p:spPr>
            <a:xfrm>
              <a:off x="10897140" y="5842653"/>
              <a:ext cx="380287"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21</a:t>
              </a:r>
            </a:p>
          </p:txBody>
        </p:sp>
        <p:sp>
          <p:nvSpPr>
            <p:cNvPr id="728" name="Line 21">
              <a:extLst>
                <a:ext uri="{FF2B5EF4-FFF2-40B4-BE49-F238E27FC236}">
                  <a16:creationId xmlns:a16="http://schemas.microsoft.com/office/drawing/2014/main" id="{6840B994-A4A9-DF74-5357-0B8350953532}"/>
                </a:ext>
              </a:extLst>
            </p:cNvPr>
            <p:cNvSpPr>
              <a:spLocks noChangeShapeType="1"/>
            </p:cNvSpPr>
            <p:nvPr/>
          </p:nvSpPr>
          <p:spPr bwMode="auto">
            <a:xfrm>
              <a:off x="10705662"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29" name="Line 21">
              <a:extLst>
                <a:ext uri="{FF2B5EF4-FFF2-40B4-BE49-F238E27FC236}">
                  <a16:creationId xmlns:a16="http://schemas.microsoft.com/office/drawing/2014/main" id="{751DEFBD-CBAD-D4EB-FC52-6E1462141DA3}"/>
                </a:ext>
              </a:extLst>
            </p:cNvPr>
            <p:cNvSpPr>
              <a:spLocks noChangeShapeType="1"/>
            </p:cNvSpPr>
            <p:nvPr/>
          </p:nvSpPr>
          <p:spPr bwMode="auto">
            <a:xfrm>
              <a:off x="1032753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grpSp>
        <p:nvGrpSpPr>
          <p:cNvPr id="732" name="Group 731">
            <a:extLst>
              <a:ext uri="{FF2B5EF4-FFF2-40B4-BE49-F238E27FC236}">
                <a16:creationId xmlns:a16="http://schemas.microsoft.com/office/drawing/2014/main" id="{AF74610B-FA65-6439-EE3A-970109644F48}"/>
              </a:ext>
            </a:extLst>
          </p:cNvPr>
          <p:cNvGrpSpPr/>
          <p:nvPr/>
        </p:nvGrpSpPr>
        <p:grpSpPr>
          <a:xfrm>
            <a:off x="6898394" y="5072872"/>
            <a:ext cx="5221004" cy="226591"/>
            <a:chOff x="6652801" y="5601649"/>
            <a:chExt cx="5221004" cy="226591"/>
          </a:xfrm>
        </p:grpSpPr>
        <p:sp>
          <p:nvSpPr>
            <p:cNvPr id="733" name="TextBox 732">
              <a:extLst>
                <a:ext uri="{FF2B5EF4-FFF2-40B4-BE49-F238E27FC236}">
                  <a16:creationId xmlns:a16="http://schemas.microsoft.com/office/drawing/2014/main" id="{4183BB94-0E2A-F83A-C197-58E673D59BE2}"/>
                </a:ext>
              </a:extLst>
            </p:cNvPr>
            <p:cNvSpPr txBox="1"/>
            <p:nvPr/>
          </p:nvSpPr>
          <p:spPr>
            <a:xfrm>
              <a:off x="11009254"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a:t>
              </a:r>
            </a:p>
          </p:txBody>
        </p:sp>
        <p:sp>
          <p:nvSpPr>
            <p:cNvPr id="734" name="TextBox 733">
              <a:extLst>
                <a:ext uri="{FF2B5EF4-FFF2-40B4-BE49-F238E27FC236}">
                  <a16:creationId xmlns:a16="http://schemas.microsoft.com/office/drawing/2014/main" id="{15E41E0B-EBF9-09CA-29AC-CD260F8D4896}"/>
                </a:ext>
              </a:extLst>
            </p:cNvPr>
            <p:cNvSpPr txBox="1"/>
            <p:nvPr/>
          </p:nvSpPr>
          <p:spPr>
            <a:xfrm>
              <a:off x="10765781"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a:t>
              </a:r>
            </a:p>
          </p:txBody>
        </p:sp>
        <p:sp>
          <p:nvSpPr>
            <p:cNvPr id="735" name="TextBox 734">
              <a:extLst>
                <a:ext uri="{FF2B5EF4-FFF2-40B4-BE49-F238E27FC236}">
                  <a16:creationId xmlns:a16="http://schemas.microsoft.com/office/drawing/2014/main" id="{085A0ABA-EF36-DA4E-4EE3-BF43B82F0609}"/>
                </a:ext>
              </a:extLst>
            </p:cNvPr>
            <p:cNvSpPr txBox="1"/>
            <p:nvPr/>
          </p:nvSpPr>
          <p:spPr>
            <a:xfrm>
              <a:off x="10522550"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5</a:t>
              </a:r>
            </a:p>
          </p:txBody>
        </p:sp>
        <p:sp>
          <p:nvSpPr>
            <p:cNvPr id="736" name="TextBox 735">
              <a:extLst>
                <a:ext uri="{FF2B5EF4-FFF2-40B4-BE49-F238E27FC236}">
                  <a16:creationId xmlns:a16="http://schemas.microsoft.com/office/drawing/2014/main" id="{C3E0B772-5D8F-6868-11C9-71CCFEA9EB36}"/>
                </a:ext>
              </a:extLst>
            </p:cNvPr>
            <p:cNvSpPr txBox="1"/>
            <p:nvPr/>
          </p:nvSpPr>
          <p:spPr>
            <a:xfrm>
              <a:off x="10282895"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9</a:t>
              </a:r>
            </a:p>
          </p:txBody>
        </p:sp>
        <p:sp>
          <p:nvSpPr>
            <p:cNvPr id="737" name="TextBox 736">
              <a:extLst>
                <a:ext uri="{FF2B5EF4-FFF2-40B4-BE49-F238E27FC236}">
                  <a16:creationId xmlns:a16="http://schemas.microsoft.com/office/drawing/2014/main" id="{3740E0AF-1C7A-444D-AB7C-99AE6BF16475}"/>
                </a:ext>
              </a:extLst>
            </p:cNvPr>
            <p:cNvSpPr txBox="1"/>
            <p:nvPr/>
          </p:nvSpPr>
          <p:spPr>
            <a:xfrm>
              <a:off x="10007975"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14</a:t>
              </a:r>
            </a:p>
          </p:txBody>
        </p:sp>
        <p:sp>
          <p:nvSpPr>
            <p:cNvPr id="738" name="TextBox 737">
              <a:extLst>
                <a:ext uri="{FF2B5EF4-FFF2-40B4-BE49-F238E27FC236}">
                  <a16:creationId xmlns:a16="http://schemas.microsoft.com/office/drawing/2014/main" id="{3DFB29ED-A542-64C0-0B16-E8E5786FA3DB}"/>
                </a:ext>
              </a:extLst>
            </p:cNvPr>
            <p:cNvSpPr txBox="1"/>
            <p:nvPr/>
          </p:nvSpPr>
          <p:spPr>
            <a:xfrm>
              <a:off x="9768319"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16</a:t>
              </a:r>
            </a:p>
          </p:txBody>
        </p:sp>
        <p:sp>
          <p:nvSpPr>
            <p:cNvPr id="739" name="TextBox 738">
              <a:extLst>
                <a:ext uri="{FF2B5EF4-FFF2-40B4-BE49-F238E27FC236}">
                  <a16:creationId xmlns:a16="http://schemas.microsoft.com/office/drawing/2014/main" id="{46235207-72B9-B54C-D379-2A3FF3FA389F}"/>
                </a:ext>
              </a:extLst>
            </p:cNvPr>
            <p:cNvSpPr txBox="1"/>
            <p:nvPr/>
          </p:nvSpPr>
          <p:spPr>
            <a:xfrm>
              <a:off x="9528664"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17</a:t>
              </a:r>
            </a:p>
          </p:txBody>
        </p:sp>
        <p:sp>
          <p:nvSpPr>
            <p:cNvPr id="740" name="TextBox 739">
              <a:extLst>
                <a:ext uri="{FF2B5EF4-FFF2-40B4-BE49-F238E27FC236}">
                  <a16:creationId xmlns:a16="http://schemas.microsoft.com/office/drawing/2014/main" id="{3A3B89A1-1135-F04A-E629-77A10A7DACAB}"/>
                </a:ext>
              </a:extLst>
            </p:cNvPr>
            <p:cNvSpPr txBox="1"/>
            <p:nvPr/>
          </p:nvSpPr>
          <p:spPr>
            <a:xfrm>
              <a:off x="9289008"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19</a:t>
              </a:r>
            </a:p>
          </p:txBody>
        </p:sp>
        <p:sp>
          <p:nvSpPr>
            <p:cNvPr id="741" name="TextBox 740">
              <a:extLst>
                <a:ext uri="{FF2B5EF4-FFF2-40B4-BE49-F238E27FC236}">
                  <a16:creationId xmlns:a16="http://schemas.microsoft.com/office/drawing/2014/main" id="{F2FC84D1-5D38-9FA1-1C2A-EEDC54E1230B}"/>
                </a:ext>
              </a:extLst>
            </p:cNvPr>
            <p:cNvSpPr txBox="1"/>
            <p:nvPr/>
          </p:nvSpPr>
          <p:spPr>
            <a:xfrm>
              <a:off x="9049354"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21</a:t>
              </a:r>
            </a:p>
          </p:txBody>
        </p:sp>
        <p:sp>
          <p:nvSpPr>
            <p:cNvPr id="742" name="TextBox 741">
              <a:extLst>
                <a:ext uri="{FF2B5EF4-FFF2-40B4-BE49-F238E27FC236}">
                  <a16:creationId xmlns:a16="http://schemas.microsoft.com/office/drawing/2014/main" id="{F5895647-D5EB-EFA8-61B7-36EC21D022B4}"/>
                </a:ext>
              </a:extLst>
            </p:cNvPr>
            <p:cNvSpPr txBox="1"/>
            <p:nvPr/>
          </p:nvSpPr>
          <p:spPr>
            <a:xfrm>
              <a:off x="8809698"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22</a:t>
              </a:r>
            </a:p>
          </p:txBody>
        </p:sp>
        <p:sp>
          <p:nvSpPr>
            <p:cNvPr id="743" name="TextBox 742">
              <a:extLst>
                <a:ext uri="{FF2B5EF4-FFF2-40B4-BE49-F238E27FC236}">
                  <a16:creationId xmlns:a16="http://schemas.microsoft.com/office/drawing/2014/main" id="{569F94B1-EC56-005B-F8A2-0B366C5B89C8}"/>
                </a:ext>
              </a:extLst>
            </p:cNvPr>
            <p:cNvSpPr txBox="1"/>
            <p:nvPr/>
          </p:nvSpPr>
          <p:spPr>
            <a:xfrm>
              <a:off x="8570043"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26</a:t>
              </a:r>
            </a:p>
          </p:txBody>
        </p:sp>
        <p:sp>
          <p:nvSpPr>
            <p:cNvPr id="744" name="TextBox 743">
              <a:extLst>
                <a:ext uri="{FF2B5EF4-FFF2-40B4-BE49-F238E27FC236}">
                  <a16:creationId xmlns:a16="http://schemas.microsoft.com/office/drawing/2014/main" id="{2C3BB222-1A63-CCED-D6E1-5314A5795CEC}"/>
                </a:ext>
              </a:extLst>
            </p:cNvPr>
            <p:cNvSpPr txBox="1"/>
            <p:nvPr/>
          </p:nvSpPr>
          <p:spPr>
            <a:xfrm>
              <a:off x="8330388"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31</a:t>
              </a:r>
            </a:p>
          </p:txBody>
        </p:sp>
        <p:sp>
          <p:nvSpPr>
            <p:cNvPr id="745" name="TextBox 744">
              <a:extLst>
                <a:ext uri="{FF2B5EF4-FFF2-40B4-BE49-F238E27FC236}">
                  <a16:creationId xmlns:a16="http://schemas.microsoft.com/office/drawing/2014/main" id="{3A5FD274-96B6-D3C8-FEE9-749D05D16B80}"/>
                </a:ext>
              </a:extLst>
            </p:cNvPr>
            <p:cNvSpPr txBox="1"/>
            <p:nvPr/>
          </p:nvSpPr>
          <p:spPr>
            <a:xfrm>
              <a:off x="8090733"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32</a:t>
              </a:r>
            </a:p>
          </p:txBody>
        </p:sp>
        <p:sp>
          <p:nvSpPr>
            <p:cNvPr id="746" name="TextBox 745">
              <a:extLst>
                <a:ext uri="{FF2B5EF4-FFF2-40B4-BE49-F238E27FC236}">
                  <a16:creationId xmlns:a16="http://schemas.microsoft.com/office/drawing/2014/main" id="{93507D1B-319F-93A9-81DF-C3CAD9B3FDB3}"/>
                </a:ext>
              </a:extLst>
            </p:cNvPr>
            <p:cNvSpPr txBox="1"/>
            <p:nvPr/>
          </p:nvSpPr>
          <p:spPr>
            <a:xfrm>
              <a:off x="7851077"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33</a:t>
              </a:r>
            </a:p>
          </p:txBody>
        </p:sp>
        <p:sp>
          <p:nvSpPr>
            <p:cNvPr id="747" name="TextBox 746">
              <a:extLst>
                <a:ext uri="{FF2B5EF4-FFF2-40B4-BE49-F238E27FC236}">
                  <a16:creationId xmlns:a16="http://schemas.microsoft.com/office/drawing/2014/main" id="{7C99C327-91D3-908C-9B0D-27AD6585227C}"/>
                </a:ext>
              </a:extLst>
            </p:cNvPr>
            <p:cNvSpPr txBox="1"/>
            <p:nvPr/>
          </p:nvSpPr>
          <p:spPr>
            <a:xfrm>
              <a:off x="7611422"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37</a:t>
              </a:r>
            </a:p>
          </p:txBody>
        </p:sp>
        <p:sp>
          <p:nvSpPr>
            <p:cNvPr id="748" name="TextBox 747">
              <a:extLst>
                <a:ext uri="{FF2B5EF4-FFF2-40B4-BE49-F238E27FC236}">
                  <a16:creationId xmlns:a16="http://schemas.microsoft.com/office/drawing/2014/main" id="{FC999772-638A-5824-23E7-2D01ACE52BED}"/>
                </a:ext>
              </a:extLst>
            </p:cNvPr>
            <p:cNvSpPr txBox="1"/>
            <p:nvPr/>
          </p:nvSpPr>
          <p:spPr>
            <a:xfrm>
              <a:off x="7371767"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41</a:t>
              </a:r>
            </a:p>
          </p:txBody>
        </p:sp>
        <p:sp>
          <p:nvSpPr>
            <p:cNvPr id="749" name="TextBox 748">
              <a:extLst>
                <a:ext uri="{FF2B5EF4-FFF2-40B4-BE49-F238E27FC236}">
                  <a16:creationId xmlns:a16="http://schemas.microsoft.com/office/drawing/2014/main" id="{1FFBCA77-EFA2-D14B-0902-902848235D19}"/>
                </a:ext>
              </a:extLst>
            </p:cNvPr>
            <p:cNvSpPr txBox="1"/>
            <p:nvPr/>
          </p:nvSpPr>
          <p:spPr>
            <a:xfrm>
              <a:off x="7132112"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43</a:t>
              </a:r>
            </a:p>
          </p:txBody>
        </p:sp>
        <p:sp>
          <p:nvSpPr>
            <p:cNvPr id="750" name="TextBox 749">
              <a:extLst>
                <a:ext uri="{FF2B5EF4-FFF2-40B4-BE49-F238E27FC236}">
                  <a16:creationId xmlns:a16="http://schemas.microsoft.com/office/drawing/2014/main" id="{69845D96-3905-46D1-E828-31ADAA6C9880}"/>
                </a:ext>
              </a:extLst>
            </p:cNvPr>
            <p:cNvSpPr txBox="1"/>
            <p:nvPr/>
          </p:nvSpPr>
          <p:spPr>
            <a:xfrm>
              <a:off x="6892456"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45</a:t>
              </a:r>
            </a:p>
          </p:txBody>
        </p:sp>
        <p:sp>
          <p:nvSpPr>
            <p:cNvPr id="751" name="TextBox 750">
              <a:extLst>
                <a:ext uri="{FF2B5EF4-FFF2-40B4-BE49-F238E27FC236}">
                  <a16:creationId xmlns:a16="http://schemas.microsoft.com/office/drawing/2014/main" id="{AB373AC4-0DC7-7E8A-2686-3B246B88D6E1}"/>
                </a:ext>
              </a:extLst>
            </p:cNvPr>
            <p:cNvSpPr txBox="1"/>
            <p:nvPr/>
          </p:nvSpPr>
          <p:spPr>
            <a:xfrm>
              <a:off x="6652801"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46</a:t>
              </a:r>
            </a:p>
          </p:txBody>
        </p:sp>
        <p:sp>
          <p:nvSpPr>
            <p:cNvPr id="752" name="TextBox 751">
              <a:extLst>
                <a:ext uri="{FF2B5EF4-FFF2-40B4-BE49-F238E27FC236}">
                  <a16:creationId xmlns:a16="http://schemas.microsoft.com/office/drawing/2014/main" id="{FFC741E2-125B-94E0-0D3A-5CA33A8CC07C}"/>
                </a:ext>
              </a:extLst>
            </p:cNvPr>
            <p:cNvSpPr txBox="1"/>
            <p:nvPr/>
          </p:nvSpPr>
          <p:spPr>
            <a:xfrm>
              <a:off x="11730570"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0</a:t>
              </a:r>
            </a:p>
          </p:txBody>
        </p:sp>
        <p:sp>
          <p:nvSpPr>
            <p:cNvPr id="753" name="TextBox 752">
              <a:extLst>
                <a:ext uri="{FF2B5EF4-FFF2-40B4-BE49-F238E27FC236}">
                  <a16:creationId xmlns:a16="http://schemas.microsoft.com/office/drawing/2014/main" id="{FC6DE1AC-97D9-D1AC-4E4D-D96E40EF1D66}"/>
                </a:ext>
              </a:extLst>
            </p:cNvPr>
            <p:cNvSpPr txBox="1"/>
            <p:nvPr/>
          </p:nvSpPr>
          <p:spPr>
            <a:xfrm>
              <a:off x="11487097"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0</a:t>
              </a:r>
            </a:p>
          </p:txBody>
        </p:sp>
        <p:sp>
          <p:nvSpPr>
            <p:cNvPr id="754" name="TextBox 753">
              <a:extLst>
                <a:ext uri="{FF2B5EF4-FFF2-40B4-BE49-F238E27FC236}">
                  <a16:creationId xmlns:a16="http://schemas.microsoft.com/office/drawing/2014/main" id="{5B4EDF87-EAEE-4234-0D4F-6EE82A60CEFD}"/>
                </a:ext>
              </a:extLst>
            </p:cNvPr>
            <p:cNvSpPr txBox="1"/>
            <p:nvPr/>
          </p:nvSpPr>
          <p:spPr>
            <a:xfrm>
              <a:off x="11243866"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1"/>
                  </a:solidFill>
                  <a:latin typeface="+mn-lt"/>
                  <a:cs typeface="Arial" panose="020B0604020202020204" pitchFamily="34" charset="0"/>
                </a:rPr>
                <a:t>1</a:t>
              </a:r>
            </a:p>
          </p:txBody>
        </p:sp>
      </p:grpSp>
      <p:grpSp>
        <p:nvGrpSpPr>
          <p:cNvPr id="755" name="Group 754">
            <a:extLst>
              <a:ext uri="{FF2B5EF4-FFF2-40B4-BE49-F238E27FC236}">
                <a16:creationId xmlns:a16="http://schemas.microsoft.com/office/drawing/2014/main" id="{29BC8F73-EB74-CC04-06A7-B5EA43375643}"/>
              </a:ext>
            </a:extLst>
          </p:cNvPr>
          <p:cNvGrpSpPr/>
          <p:nvPr/>
        </p:nvGrpSpPr>
        <p:grpSpPr>
          <a:xfrm>
            <a:off x="6898394" y="5310147"/>
            <a:ext cx="5221004" cy="226591"/>
            <a:chOff x="6652801" y="5601649"/>
            <a:chExt cx="5221004" cy="226591"/>
          </a:xfrm>
        </p:grpSpPr>
        <p:sp>
          <p:nvSpPr>
            <p:cNvPr id="756" name="TextBox 755">
              <a:extLst>
                <a:ext uri="{FF2B5EF4-FFF2-40B4-BE49-F238E27FC236}">
                  <a16:creationId xmlns:a16="http://schemas.microsoft.com/office/drawing/2014/main" id="{D8037979-2D2C-C957-92D7-419273FE577D}"/>
                </a:ext>
              </a:extLst>
            </p:cNvPr>
            <p:cNvSpPr txBox="1"/>
            <p:nvPr/>
          </p:nvSpPr>
          <p:spPr>
            <a:xfrm>
              <a:off x="11009254"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a:t>
              </a:r>
            </a:p>
          </p:txBody>
        </p:sp>
        <p:sp>
          <p:nvSpPr>
            <p:cNvPr id="757" name="TextBox 756">
              <a:extLst>
                <a:ext uri="{FF2B5EF4-FFF2-40B4-BE49-F238E27FC236}">
                  <a16:creationId xmlns:a16="http://schemas.microsoft.com/office/drawing/2014/main" id="{6848DCCF-3119-24BB-9DB8-70AD6E13A0FF}"/>
                </a:ext>
              </a:extLst>
            </p:cNvPr>
            <p:cNvSpPr txBox="1"/>
            <p:nvPr/>
          </p:nvSpPr>
          <p:spPr>
            <a:xfrm>
              <a:off x="10765781"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a:t>
              </a:r>
            </a:p>
          </p:txBody>
        </p:sp>
        <p:sp>
          <p:nvSpPr>
            <p:cNvPr id="758" name="TextBox 757">
              <a:extLst>
                <a:ext uri="{FF2B5EF4-FFF2-40B4-BE49-F238E27FC236}">
                  <a16:creationId xmlns:a16="http://schemas.microsoft.com/office/drawing/2014/main" id="{19F09738-6A8B-FBFA-1B4F-13225DC123B9}"/>
                </a:ext>
              </a:extLst>
            </p:cNvPr>
            <p:cNvSpPr txBox="1"/>
            <p:nvPr/>
          </p:nvSpPr>
          <p:spPr>
            <a:xfrm>
              <a:off x="10522550"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5</a:t>
              </a:r>
            </a:p>
          </p:txBody>
        </p:sp>
        <p:sp>
          <p:nvSpPr>
            <p:cNvPr id="759" name="TextBox 758">
              <a:extLst>
                <a:ext uri="{FF2B5EF4-FFF2-40B4-BE49-F238E27FC236}">
                  <a16:creationId xmlns:a16="http://schemas.microsoft.com/office/drawing/2014/main" id="{77D470CA-EA48-11D2-0F73-4EFBEE0A5E8D}"/>
                </a:ext>
              </a:extLst>
            </p:cNvPr>
            <p:cNvSpPr txBox="1"/>
            <p:nvPr/>
          </p:nvSpPr>
          <p:spPr>
            <a:xfrm>
              <a:off x="10282895"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8</a:t>
              </a:r>
            </a:p>
          </p:txBody>
        </p:sp>
        <p:sp>
          <p:nvSpPr>
            <p:cNvPr id="760" name="TextBox 759">
              <a:extLst>
                <a:ext uri="{FF2B5EF4-FFF2-40B4-BE49-F238E27FC236}">
                  <a16:creationId xmlns:a16="http://schemas.microsoft.com/office/drawing/2014/main" id="{3518F7C0-A954-87D0-B4D3-9AFCD2D4FD77}"/>
                </a:ext>
              </a:extLst>
            </p:cNvPr>
            <p:cNvSpPr txBox="1"/>
            <p:nvPr/>
          </p:nvSpPr>
          <p:spPr>
            <a:xfrm>
              <a:off x="10007975"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10</a:t>
              </a:r>
            </a:p>
          </p:txBody>
        </p:sp>
        <p:sp>
          <p:nvSpPr>
            <p:cNvPr id="761" name="TextBox 760">
              <a:extLst>
                <a:ext uri="{FF2B5EF4-FFF2-40B4-BE49-F238E27FC236}">
                  <a16:creationId xmlns:a16="http://schemas.microsoft.com/office/drawing/2014/main" id="{A7134198-02DD-E21D-4D8F-C60B08DE2D95}"/>
                </a:ext>
              </a:extLst>
            </p:cNvPr>
            <p:cNvSpPr txBox="1"/>
            <p:nvPr/>
          </p:nvSpPr>
          <p:spPr>
            <a:xfrm>
              <a:off x="9768319"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17</a:t>
              </a:r>
            </a:p>
          </p:txBody>
        </p:sp>
        <p:sp>
          <p:nvSpPr>
            <p:cNvPr id="762" name="TextBox 761">
              <a:extLst>
                <a:ext uri="{FF2B5EF4-FFF2-40B4-BE49-F238E27FC236}">
                  <a16:creationId xmlns:a16="http://schemas.microsoft.com/office/drawing/2014/main" id="{E5547B54-2AA3-60F4-C279-E5835E1E401D}"/>
                </a:ext>
              </a:extLst>
            </p:cNvPr>
            <p:cNvSpPr txBox="1"/>
            <p:nvPr/>
          </p:nvSpPr>
          <p:spPr>
            <a:xfrm>
              <a:off x="9528664"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20</a:t>
              </a:r>
            </a:p>
          </p:txBody>
        </p:sp>
        <p:sp>
          <p:nvSpPr>
            <p:cNvPr id="763" name="TextBox 762">
              <a:extLst>
                <a:ext uri="{FF2B5EF4-FFF2-40B4-BE49-F238E27FC236}">
                  <a16:creationId xmlns:a16="http://schemas.microsoft.com/office/drawing/2014/main" id="{DDA0CC07-9C2E-3713-2E9F-1601324EF90A}"/>
                </a:ext>
              </a:extLst>
            </p:cNvPr>
            <p:cNvSpPr txBox="1"/>
            <p:nvPr/>
          </p:nvSpPr>
          <p:spPr>
            <a:xfrm>
              <a:off x="9289008"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23</a:t>
              </a:r>
            </a:p>
          </p:txBody>
        </p:sp>
        <p:sp>
          <p:nvSpPr>
            <p:cNvPr id="764" name="TextBox 763">
              <a:extLst>
                <a:ext uri="{FF2B5EF4-FFF2-40B4-BE49-F238E27FC236}">
                  <a16:creationId xmlns:a16="http://schemas.microsoft.com/office/drawing/2014/main" id="{522D44EF-9E3D-1992-96D8-435568EE6AC1}"/>
                </a:ext>
              </a:extLst>
            </p:cNvPr>
            <p:cNvSpPr txBox="1"/>
            <p:nvPr/>
          </p:nvSpPr>
          <p:spPr>
            <a:xfrm>
              <a:off x="9049354"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25</a:t>
              </a:r>
            </a:p>
          </p:txBody>
        </p:sp>
        <p:sp>
          <p:nvSpPr>
            <p:cNvPr id="765" name="TextBox 764">
              <a:extLst>
                <a:ext uri="{FF2B5EF4-FFF2-40B4-BE49-F238E27FC236}">
                  <a16:creationId xmlns:a16="http://schemas.microsoft.com/office/drawing/2014/main" id="{36AD0F9F-A986-D136-27FD-12EA6EC31BCF}"/>
                </a:ext>
              </a:extLst>
            </p:cNvPr>
            <p:cNvSpPr txBox="1"/>
            <p:nvPr/>
          </p:nvSpPr>
          <p:spPr>
            <a:xfrm>
              <a:off x="8809698"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27</a:t>
              </a:r>
            </a:p>
          </p:txBody>
        </p:sp>
        <p:sp>
          <p:nvSpPr>
            <p:cNvPr id="766" name="TextBox 765">
              <a:extLst>
                <a:ext uri="{FF2B5EF4-FFF2-40B4-BE49-F238E27FC236}">
                  <a16:creationId xmlns:a16="http://schemas.microsoft.com/office/drawing/2014/main" id="{A33F7A50-00D4-A579-A4CC-2A8CD02D69F5}"/>
                </a:ext>
              </a:extLst>
            </p:cNvPr>
            <p:cNvSpPr txBox="1"/>
            <p:nvPr/>
          </p:nvSpPr>
          <p:spPr>
            <a:xfrm>
              <a:off x="8570043"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29</a:t>
              </a:r>
            </a:p>
          </p:txBody>
        </p:sp>
        <p:sp>
          <p:nvSpPr>
            <p:cNvPr id="767" name="TextBox 766">
              <a:extLst>
                <a:ext uri="{FF2B5EF4-FFF2-40B4-BE49-F238E27FC236}">
                  <a16:creationId xmlns:a16="http://schemas.microsoft.com/office/drawing/2014/main" id="{1FF88530-5843-736F-AC8A-B96C8313E917}"/>
                </a:ext>
              </a:extLst>
            </p:cNvPr>
            <p:cNvSpPr txBox="1"/>
            <p:nvPr/>
          </p:nvSpPr>
          <p:spPr>
            <a:xfrm>
              <a:off x="8330388"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33</a:t>
              </a:r>
            </a:p>
          </p:txBody>
        </p:sp>
        <p:sp>
          <p:nvSpPr>
            <p:cNvPr id="768" name="TextBox 767">
              <a:extLst>
                <a:ext uri="{FF2B5EF4-FFF2-40B4-BE49-F238E27FC236}">
                  <a16:creationId xmlns:a16="http://schemas.microsoft.com/office/drawing/2014/main" id="{22793A6E-529A-3A41-2C10-038CD19B803E}"/>
                </a:ext>
              </a:extLst>
            </p:cNvPr>
            <p:cNvSpPr txBox="1"/>
            <p:nvPr/>
          </p:nvSpPr>
          <p:spPr>
            <a:xfrm>
              <a:off x="8090733"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34</a:t>
              </a:r>
            </a:p>
          </p:txBody>
        </p:sp>
        <p:sp>
          <p:nvSpPr>
            <p:cNvPr id="769" name="TextBox 768">
              <a:extLst>
                <a:ext uri="{FF2B5EF4-FFF2-40B4-BE49-F238E27FC236}">
                  <a16:creationId xmlns:a16="http://schemas.microsoft.com/office/drawing/2014/main" id="{87B68DC1-9AA3-010C-2117-4F67F0816964}"/>
                </a:ext>
              </a:extLst>
            </p:cNvPr>
            <p:cNvSpPr txBox="1"/>
            <p:nvPr/>
          </p:nvSpPr>
          <p:spPr>
            <a:xfrm>
              <a:off x="7851077"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34</a:t>
              </a:r>
            </a:p>
          </p:txBody>
        </p:sp>
        <p:sp>
          <p:nvSpPr>
            <p:cNvPr id="770" name="TextBox 769">
              <a:extLst>
                <a:ext uri="{FF2B5EF4-FFF2-40B4-BE49-F238E27FC236}">
                  <a16:creationId xmlns:a16="http://schemas.microsoft.com/office/drawing/2014/main" id="{EB29B67A-42E9-CC2E-A3BD-91D213AE9942}"/>
                </a:ext>
              </a:extLst>
            </p:cNvPr>
            <p:cNvSpPr txBox="1"/>
            <p:nvPr/>
          </p:nvSpPr>
          <p:spPr>
            <a:xfrm>
              <a:off x="7611422"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37</a:t>
              </a:r>
            </a:p>
          </p:txBody>
        </p:sp>
        <p:sp>
          <p:nvSpPr>
            <p:cNvPr id="771" name="TextBox 770">
              <a:extLst>
                <a:ext uri="{FF2B5EF4-FFF2-40B4-BE49-F238E27FC236}">
                  <a16:creationId xmlns:a16="http://schemas.microsoft.com/office/drawing/2014/main" id="{15CEC11B-4103-876C-E964-883E7FB450B4}"/>
                </a:ext>
              </a:extLst>
            </p:cNvPr>
            <p:cNvSpPr txBox="1"/>
            <p:nvPr/>
          </p:nvSpPr>
          <p:spPr>
            <a:xfrm>
              <a:off x="7371767"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37</a:t>
              </a:r>
            </a:p>
          </p:txBody>
        </p:sp>
        <p:sp>
          <p:nvSpPr>
            <p:cNvPr id="772" name="TextBox 771">
              <a:extLst>
                <a:ext uri="{FF2B5EF4-FFF2-40B4-BE49-F238E27FC236}">
                  <a16:creationId xmlns:a16="http://schemas.microsoft.com/office/drawing/2014/main" id="{7545B334-A350-DE6E-78CA-3D6DA86973FD}"/>
                </a:ext>
              </a:extLst>
            </p:cNvPr>
            <p:cNvSpPr txBox="1"/>
            <p:nvPr/>
          </p:nvSpPr>
          <p:spPr>
            <a:xfrm>
              <a:off x="7132112"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40</a:t>
              </a:r>
            </a:p>
          </p:txBody>
        </p:sp>
        <p:sp>
          <p:nvSpPr>
            <p:cNvPr id="773" name="TextBox 772">
              <a:extLst>
                <a:ext uri="{FF2B5EF4-FFF2-40B4-BE49-F238E27FC236}">
                  <a16:creationId xmlns:a16="http://schemas.microsoft.com/office/drawing/2014/main" id="{21CB9D64-1455-7C2F-5B38-477D8B2ECB45}"/>
                </a:ext>
              </a:extLst>
            </p:cNvPr>
            <p:cNvSpPr txBox="1"/>
            <p:nvPr/>
          </p:nvSpPr>
          <p:spPr>
            <a:xfrm>
              <a:off x="6892456"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41</a:t>
              </a:r>
            </a:p>
          </p:txBody>
        </p:sp>
        <p:sp>
          <p:nvSpPr>
            <p:cNvPr id="774" name="TextBox 773">
              <a:extLst>
                <a:ext uri="{FF2B5EF4-FFF2-40B4-BE49-F238E27FC236}">
                  <a16:creationId xmlns:a16="http://schemas.microsoft.com/office/drawing/2014/main" id="{3CC540A5-E819-7D68-6CC1-3C65093497B4}"/>
                </a:ext>
              </a:extLst>
            </p:cNvPr>
            <p:cNvSpPr txBox="1"/>
            <p:nvPr/>
          </p:nvSpPr>
          <p:spPr>
            <a:xfrm>
              <a:off x="6652801" y="5601649"/>
              <a:ext cx="213767"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42</a:t>
              </a:r>
            </a:p>
          </p:txBody>
        </p:sp>
        <p:sp>
          <p:nvSpPr>
            <p:cNvPr id="775" name="TextBox 774">
              <a:extLst>
                <a:ext uri="{FF2B5EF4-FFF2-40B4-BE49-F238E27FC236}">
                  <a16:creationId xmlns:a16="http://schemas.microsoft.com/office/drawing/2014/main" id="{89D32950-34BC-B53A-5279-AB5A636A5183}"/>
                </a:ext>
              </a:extLst>
            </p:cNvPr>
            <p:cNvSpPr txBox="1"/>
            <p:nvPr/>
          </p:nvSpPr>
          <p:spPr>
            <a:xfrm>
              <a:off x="11730570"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0</a:t>
              </a:r>
            </a:p>
          </p:txBody>
        </p:sp>
        <p:sp>
          <p:nvSpPr>
            <p:cNvPr id="776" name="TextBox 775">
              <a:extLst>
                <a:ext uri="{FF2B5EF4-FFF2-40B4-BE49-F238E27FC236}">
                  <a16:creationId xmlns:a16="http://schemas.microsoft.com/office/drawing/2014/main" id="{D2114FB8-3E41-E4E6-0D07-D67EC7404F0A}"/>
                </a:ext>
              </a:extLst>
            </p:cNvPr>
            <p:cNvSpPr txBox="1"/>
            <p:nvPr/>
          </p:nvSpPr>
          <p:spPr>
            <a:xfrm>
              <a:off x="11487097"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a:t>
              </a:r>
            </a:p>
          </p:txBody>
        </p:sp>
        <p:sp>
          <p:nvSpPr>
            <p:cNvPr id="777" name="TextBox 776">
              <a:extLst>
                <a:ext uri="{FF2B5EF4-FFF2-40B4-BE49-F238E27FC236}">
                  <a16:creationId xmlns:a16="http://schemas.microsoft.com/office/drawing/2014/main" id="{235C43FF-7497-449E-1208-24FB404C1E43}"/>
                </a:ext>
              </a:extLst>
            </p:cNvPr>
            <p:cNvSpPr txBox="1"/>
            <p:nvPr/>
          </p:nvSpPr>
          <p:spPr>
            <a:xfrm>
              <a:off x="11243866" y="5601649"/>
              <a:ext cx="143235" cy="226591"/>
            </a:xfrm>
            <a:prstGeom prst="rect">
              <a:avLst/>
            </a:prstGeom>
            <a:noFill/>
          </p:spPr>
          <p:txBody>
            <a:bodyPr wrap="none" lIns="36000" tIns="36000" rIns="36000" bIns="36000" rtlCol="0" anchor="t" anchorCtr="0">
              <a:spAutoFit/>
            </a:bodyPr>
            <a:lstStyle/>
            <a:p>
              <a:pPr algn="ctr" rtl="0"/>
              <a:r>
                <a:rPr lang="ja-jp" sz="1000">
                  <a:solidFill>
                    <a:schemeClr val="accent2"/>
                  </a:solidFill>
                  <a:latin typeface="+mn-lt"/>
                  <a:cs typeface="Arial" panose="020B0604020202020204" pitchFamily="34" charset="0"/>
                </a:rPr>
                <a:t>1</a:t>
              </a:r>
            </a:p>
          </p:txBody>
        </p:sp>
      </p:grpSp>
      <p:sp>
        <p:nvSpPr>
          <p:cNvPr id="778" name="TextBox 777">
            <a:extLst>
              <a:ext uri="{FF2B5EF4-FFF2-40B4-BE49-F238E27FC236}">
                <a16:creationId xmlns:a16="http://schemas.microsoft.com/office/drawing/2014/main" id="{892A21E0-1CA6-8610-B403-B44416102D75}"/>
              </a:ext>
            </a:extLst>
          </p:cNvPr>
          <p:cNvSpPr txBox="1"/>
          <p:nvPr/>
        </p:nvSpPr>
        <p:spPr>
          <a:xfrm>
            <a:off x="3524252" y="2297649"/>
            <a:ext cx="1967205" cy="738664"/>
          </a:xfrm>
          <a:prstGeom prst="rect">
            <a:avLst/>
          </a:prstGeom>
          <a:noFill/>
        </p:spPr>
        <p:txBody>
          <a:bodyPr wrap="none" rtlCol="0">
            <a:spAutoFit/>
          </a:bodyPr>
          <a:lstStyle/>
          <a:p>
            <a:pPr rtl="0"/>
            <a:r>
              <a:rPr lang="ja-jp" sz="1050">
                <a:solidFill>
                  <a:srgbClr val="000000"/>
                </a:solidFill>
              </a:rPr>
              <a:t>mPFS、月数 (95%CI)</a:t>
            </a:r>
          </a:p>
          <a:p>
            <a:pPr rtl="0"/>
            <a:r>
              <a:rPr lang="ja-jp" sz="1050">
                <a:solidFill>
                  <a:schemeClr val="accent1"/>
                </a:solidFill>
              </a:rPr>
              <a:t>I-DXd 8 mg/kg：4.2 (2.8、5.6)</a:t>
            </a:r>
          </a:p>
          <a:p>
            <a:pPr rtl="0"/>
            <a:r>
              <a:rPr lang="ja-jp" sz="1050">
                <a:solidFill>
                  <a:schemeClr val="accent2"/>
                </a:solidFill>
              </a:rPr>
              <a:t>I-DXd 12 mg/kg：5.5 (4.2、6.7)</a:t>
            </a:r>
          </a:p>
          <a:p>
            <a:pPr rtl="0"/>
            <a:endParaRPr lang="en-GB" sz="1050" dirty="0"/>
          </a:p>
        </p:txBody>
      </p:sp>
      <p:sp>
        <p:nvSpPr>
          <p:cNvPr id="779" name="TextBox 778">
            <a:extLst>
              <a:ext uri="{FF2B5EF4-FFF2-40B4-BE49-F238E27FC236}">
                <a16:creationId xmlns:a16="http://schemas.microsoft.com/office/drawing/2014/main" id="{C06E23A4-5113-8838-318F-BB9221EE7A02}"/>
              </a:ext>
            </a:extLst>
          </p:cNvPr>
          <p:cNvSpPr txBox="1"/>
          <p:nvPr/>
        </p:nvSpPr>
        <p:spPr>
          <a:xfrm>
            <a:off x="9358214" y="2145249"/>
            <a:ext cx="2117887" cy="738664"/>
          </a:xfrm>
          <a:prstGeom prst="rect">
            <a:avLst/>
          </a:prstGeom>
          <a:noFill/>
        </p:spPr>
        <p:txBody>
          <a:bodyPr wrap="none" rtlCol="0">
            <a:spAutoFit/>
          </a:bodyPr>
          <a:lstStyle/>
          <a:p>
            <a:pPr rtl="0"/>
            <a:r>
              <a:rPr lang="ja-jp" sz="1050">
                <a:solidFill>
                  <a:srgbClr val="000000"/>
                </a:solidFill>
              </a:rPr>
              <a:t>mOS、月数(95%CI)</a:t>
            </a:r>
          </a:p>
          <a:p>
            <a:pPr rtl="0"/>
            <a:r>
              <a:rPr lang="ja-jp" sz="1050">
                <a:solidFill>
                  <a:schemeClr val="accent1"/>
                </a:solidFill>
              </a:rPr>
              <a:t>I-DXd 8 mg/kg：9.4 (7.8、15.9)</a:t>
            </a:r>
          </a:p>
          <a:p>
            <a:pPr rtl="0"/>
            <a:r>
              <a:rPr lang="ja-jp" sz="1050">
                <a:solidFill>
                  <a:schemeClr val="accent2"/>
                </a:solidFill>
              </a:rPr>
              <a:t>I-DXd 12 mg/kg：11.8 (8.9、15.3)</a:t>
            </a:r>
          </a:p>
          <a:p>
            <a:pPr rtl="0"/>
            <a:endParaRPr lang="en-GB" sz="1050" dirty="0"/>
          </a:p>
        </p:txBody>
      </p:sp>
      <p:grpSp>
        <p:nvGrpSpPr>
          <p:cNvPr id="780" name="Group 779">
            <a:extLst>
              <a:ext uri="{FF2B5EF4-FFF2-40B4-BE49-F238E27FC236}">
                <a16:creationId xmlns:a16="http://schemas.microsoft.com/office/drawing/2014/main" id="{7F326302-7A55-49F6-0D40-2B0389E22814}"/>
              </a:ext>
            </a:extLst>
          </p:cNvPr>
          <p:cNvGrpSpPr/>
          <p:nvPr/>
        </p:nvGrpSpPr>
        <p:grpSpPr>
          <a:xfrm>
            <a:off x="44485" y="5182533"/>
            <a:ext cx="126000" cy="248851"/>
            <a:chOff x="16944" y="4943209"/>
            <a:chExt cx="126000" cy="248851"/>
          </a:xfrm>
        </p:grpSpPr>
        <p:cxnSp>
          <p:nvCxnSpPr>
            <p:cNvPr id="782" name="Straight Connector 781">
              <a:extLst>
                <a:ext uri="{FF2B5EF4-FFF2-40B4-BE49-F238E27FC236}">
                  <a16:creationId xmlns:a16="http://schemas.microsoft.com/office/drawing/2014/main" id="{8965EBEE-CC45-67FC-A125-18EF24AAFB44}"/>
                </a:ext>
              </a:extLst>
            </p:cNvPr>
            <p:cNvCxnSpPr>
              <a:cxnSpLocks/>
            </p:cNvCxnSpPr>
            <p:nvPr/>
          </p:nvCxnSpPr>
          <p:spPr>
            <a:xfrm>
              <a:off x="16944" y="4943209"/>
              <a:ext cx="12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83" name="Straight Connector 782">
              <a:extLst>
                <a:ext uri="{FF2B5EF4-FFF2-40B4-BE49-F238E27FC236}">
                  <a16:creationId xmlns:a16="http://schemas.microsoft.com/office/drawing/2014/main" id="{026AD0B7-C980-9722-4169-BFDEE6CBC358}"/>
                </a:ext>
              </a:extLst>
            </p:cNvPr>
            <p:cNvCxnSpPr>
              <a:cxnSpLocks/>
            </p:cNvCxnSpPr>
            <p:nvPr/>
          </p:nvCxnSpPr>
          <p:spPr>
            <a:xfrm>
              <a:off x="16944" y="5192060"/>
              <a:ext cx="12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92" name="Group 791">
            <a:extLst>
              <a:ext uri="{FF2B5EF4-FFF2-40B4-BE49-F238E27FC236}">
                <a16:creationId xmlns:a16="http://schemas.microsoft.com/office/drawing/2014/main" id="{0BC6852E-12A2-6AD6-C76A-9C64826E487E}"/>
              </a:ext>
            </a:extLst>
          </p:cNvPr>
          <p:cNvGrpSpPr/>
          <p:nvPr/>
        </p:nvGrpSpPr>
        <p:grpSpPr>
          <a:xfrm>
            <a:off x="1359586" y="2147395"/>
            <a:ext cx="4697467" cy="2148458"/>
            <a:chOff x="3747035" y="2352675"/>
            <a:chExt cx="4697467" cy="2148458"/>
          </a:xfrm>
        </p:grpSpPr>
        <p:sp>
          <p:nvSpPr>
            <p:cNvPr id="793" name="Freeform: Shape 792">
              <a:extLst>
                <a:ext uri="{FF2B5EF4-FFF2-40B4-BE49-F238E27FC236}">
                  <a16:creationId xmlns:a16="http://schemas.microsoft.com/office/drawing/2014/main" id="{6D1896B4-0BFB-24A0-3FA4-55D58A36A91D}"/>
                </a:ext>
              </a:extLst>
            </p:cNvPr>
            <p:cNvSpPr/>
            <p:nvPr/>
          </p:nvSpPr>
          <p:spPr>
            <a:xfrm>
              <a:off x="3747035" y="2390775"/>
              <a:ext cx="4697467" cy="2069486"/>
            </a:xfrm>
            <a:custGeom>
              <a:avLst/>
              <a:gdLst>
                <a:gd name="connsiteX0" fmla="*/ 4697467 w 4697467"/>
                <a:gd name="connsiteY0" fmla="*/ 2069487 h 2069486"/>
                <a:gd name="connsiteX1" fmla="*/ 4575062 w 4697467"/>
                <a:gd name="connsiteY1" fmla="*/ 2069487 h 2069486"/>
                <a:gd name="connsiteX2" fmla="*/ 4575062 w 4697467"/>
                <a:gd name="connsiteY2" fmla="*/ 1970027 h 2069486"/>
                <a:gd name="connsiteX3" fmla="*/ 3683769 w 4697467"/>
                <a:gd name="connsiteY3" fmla="*/ 1970027 h 2069486"/>
                <a:gd name="connsiteX4" fmla="*/ 3683769 w 4697467"/>
                <a:gd name="connsiteY4" fmla="*/ 1924126 h 2069486"/>
                <a:gd name="connsiteX5" fmla="*/ 2689188 w 4697467"/>
                <a:gd name="connsiteY5" fmla="*/ 1924126 h 2069486"/>
                <a:gd name="connsiteX6" fmla="*/ 2689188 w 4697467"/>
                <a:gd name="connsiteY6" fmla="*/ 1855270 h 2069486"/>
                <a:gd name="connsiteX7" fmla="*/ 2539998 w 4697467"/>
                <a:gd name="connsiteY7" fmla="*/ 1855270 h 2069486"/>
                <a:gd name="connsiteX8" fmla="*/ 2539998 w 4697467"/>
                <a:gd name="connsiteY8" fmla="*/ 1794062 h 2069486"/>
                <a:gd name="connsiteX9" fmla="*/ 2310483 w 4697467"/>
                <a:gd name="connsiteY9" fmla="*/ 1794062 h 2069486"/>
                <a:gd name="connsiteX10" fmla="*/ 2310483 w 4697467"/>
                <a:gd name="connsiteY10" fmla="*/ 1736683 h 2069486"/>
                <a:gd name="connsiteX11" fmla="*/ 2256924 w 4697467"/>
                <a:gd name="connsiteY11" fmla="*/ 1736683 h 2069486"/>
                <a:gd name="connsiteX12" fmla="*/ 2256924 w 4697467"/>
                <a:gd name="connsiteY12" fmla="*/ 1618107 h 2069486"/>
                <a:gd name="connsiteX13" fmla="*/ 1920301 w 4697467"/>
                <a:gd name="connsiteY13" fmla="*/ 1618107 h 2069486"/>
                <a:gd name="connsiteX14" fmla="*/ 1920301 w 4697467"/>
                <a:gd name="connsiteY14" fmla="*/ 1549251 h 2069486"/>
                <a:gd name="connsiteX15" fmla="*/ 1878220 w 4697467"/>
                <a:gd name="connsiteY15" fmla="*/ 1549251 h 2069486"/>
                <a:gd name="connsiteX16" fmla="*/ 1878220 w 4697467"/>
                <a:gd name="connsiteY16" fmla="*/ 1491872 h 2069486"/>
                <a:gd name="connsiteX17" fmla="*/ 1855274 w 4697467"/>
                <a:gd name="connsiteY17" fmla="*/ 1491872 h 2069486"/>
                <a:gd name="connsiteX18" fmla="*/ 1855274 w 4697467"/>
                <a:gd name="connsiteY18" fmla="*/ 1400061 h 2069486"/>
                <a:gd name="connsiteX19" fmla="*/ 1832319 w 4697467"/>
                <a:gd name="connsiteY19" fmla="*/ 1400061 h 2069486"/>
                <a:gd name="connsiteX20" fmla="*/ 1832319 w 4697467"/>
                <a:gd name="connsiteY20" fmla="*/ 1312078 h 2069486"/>
                <a:gd name="connsiteX21" fmla="*/ 1491867 w 4697467"/>
                <a:gd name="connsiteY21" fmla="*/ 1312078 h 2069486"/>
                <a:gd name="connsiteX22" fmla="*/ 1491867 w 4697467"/>
                <a:gd name="connsiteY22" fmla="*/ 1239402 h 2069486"/>
                <a:gd name="connsiteX23" fmla="*/ 1411533 w 4697467"/>
                <a:gd name="connsiteY23" fmla="*/ 1239402 h 2069486"/>
                <a:gd name="connsiteX24" fmla="*/ 1411533 w 4697467"/>
                <a:gd name="connsiteY24" fmla="*/ 1185843 h 2069486"/>
                <a:gd name="connsiteX25" fmla="*/ 1377109 w 4697467"/>
                <a:gd name="connsiteY25" fmla="*/ 1185843 h 2069486"/>
                <a:gd name="connsiteX26" fmla="*/ 1377109 w 4697467"/>
                <a:gd name="connsiteY26" fmla="*/ 1136113 h 2069486"/>
                <a:gd name="connsiteX27" fmla="*/ 1235568 w 4697467"/>
                <a:gd name="connsiteY27" fmla="*/ 1136113 h 2069486"/>
                <a:gd name="connsiteX28" fmla="*/ 1235568 w 4697467"/>
                <a:gd name="connsiteY28" fmla="*/ 1086383 h 2069486"/>
                <a:gd name="connsiteX29" fmla="*/ 1074910 w 4697467"/>
                <a:gd name="connsiteY29" fmla="*/ 1086383 h 2069486"/>
                <a:gd name="connsiteX30" fmla="*/ 1074910 w 4697467"/>
                <a:gd name="connsiteY30" fmla="*/ 1021356 h 2069486"/>
                <a:gd name="connsiteX31" fmla="*/ 1021360 w 4697467"/>
                <a:gd name="connsiteY31" fmla="*/ 1021356 h 2069486"/>
                <a:gd name="connsiteX32" fmla="*/ 1021360 w 4697467"/>
                <a:gd name="connsiteY32" fmla="*/ 979274 h 2069486"/>
                <a:gd name="connsiteX33" fmla="*/ 979279 w 4697467"/>
                <a:gd name="connsiteY33" fmla="*/ 979274 h 2069486"/>
                <a:gd name="connsiteX34" fmla="*/ 979279 w 4697467"/>
                <a:gd name="connsiteY34" fmla="*/ 898945 h 2069486"/>
                <a:gd name="connsiteX35" fmla="*/ 960152 w 4697467"/>
                <a:gd name="connsiteY35" fmla="*/ 898945 h 2069486"/>
                <a:gd name="connsiteX36" fmla="*/ 960152 w 4697467"/>
                <a:gd name="connsiteY36" fmla="*/ 864518 h 2069486"/>
                <a:gd name="connsiteX37" fmla="*/ 933374 w 4697467"/>
                <a:gd name="connsiteY37" fmla="*/ 864518 h 2069486"/>
                <a:gd name="connsiteX38" fmla="*/ 933374 w 4697467"/>
                <a:gd name="connsiteY38" fmla="*/ 696205 h 2069486"/>
                <a:gd name="connsiteX39" fmla="*/ 921898 w 4697467"/>
                <a:gd name="connsiteY39" fmla="*/ 696205 h 2069486"/>
                <a:gd name="connsiteX40" fmla="*/ 921898 w 4697467"/>
                <a:gd name="connsiteY40" fmla="*/ 596747 h 2069486"/>
                <a:gd name="connsiteX41" fmla="*/ 906596 w 4697467"/>
                <a:gd name="connsiteY41" fmla="*/ 596747 h 2069486"/>
                <a:gd name="connsiteX42" fmla="*/ 906596 w 4697467"/>
                <a:gd name="connsiteY42" fmla="*/ 520241 h 2069486"/>
                <a:gd name="connsiteX43" fmla="*/ 879820 w 4697467"/>
                <a:gd name="connsiteY43" fmla="*/ 520241 h 2069486"/>
                <a:gd name="connsiteX44" fmla="*/ 879820 w 4697467"/>
                <a:gd name="connsiteY44" fmla="*/ 428433 h 2069486"/>
                <a:gd name="connsiteX45" fmla="*/ 860693 w 4697467"/>
                <a:gd name="connsiteY45" fmla="*/ 428433 h 2069486"/>
                <a:gd name="connsiteX46" fmla="*/ 860693 w 4697467"/>
                <a:gd name="connsiteY46" fmla="*/ 367228 h 2069486"/>
                <a:gd name="connsiteX47" fmla="*/ 753585 w 4697467"/>
                <a:gd name="connsiteY47" fmla="*/ 367228 h 2069486"/>
                <a:gd name="connsiteX48" fmla="*/ 753585 w 4697467"/>
                <a:gd name="connsiteY48" fmla="*/ 321326 h 2069486"/>
                <a:gd name="connsiteX49" fmla="*/ 592922 w 4697467"/>
                <a:gd name="connsiteY49" fmla="*/ 321326 h 2069486"/>
                <a:gd name="connsiteX50" fmla="*/ 592922 w 4697467"/>
                <a:gd name="connsiteY50" fmla="*/ 271597 h 2069486"/>
                <a:gd name="connsiteX51" fmla="*/ 443735 w 4697467"/>
                <a:gd name="connsiteY51" fmla="*/ 271597 h 2069486"/>
                <a:gd name="connsiteX52" fmla="*/ 443735 w 4697467"/>
                <a:gd name="connsiteY52" fmla="*/ 149187 h 2069486"/>
                <a:gd name="connsiteX53" fmla="*/ 413133 w 4697467"/>
                <a:gd name="connsiteY53" fmla="*/ 149187 h 2069486"/>
                <a:gd name="connsiteX54" fmla="*/ 413133 w 4697467"/>
                <a:gd name="connsiteY54" fmla="*/ 45904 h 2069486"/>
                <a:gd name="connsiteX55" fmla="*/ 218042 w 4697467"/>
                <a:gd name="connsiteY55" fmla="*/ 45904 h 2069486"/>
                <a:gd name="connsiteX56" fmla="*/ 218042 w 4697467"/>
                <a:gd name="connsiteY56" fmla="*/ 0 h 2069486"/>
                <a:gd name="connsiteX57" fmla="*/ 0 w 4697467"/>
                <a:gd name="connsiteY57" fmla="*/ 0 h 2069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697467" h="2069486">
                  <a:moveTo>
                    <a:pt x="4697467" y="2069487"/>
                  </a:moveTo>
                  <a:lnTo>
                    <a:pt x="4575062" y="2069487"/>
                  </a:lnTo>
                  <a:lnTo>
                    <a:pt x="4575062" y="1970027"/>
                  </a:lnTo>
                  <a:lnTo>
                    <a:pt x="3683769" y="1970027"/>
                  </a:lnTo>
                  <a:lnTo>
                    <a:pt x="3683769" y="1924126"/>
                  </a:lnTo>
                  <a:lnTo>
                    <a:pt x="2689188" y="1924126"/>
                  </a:lnTo>
                  <a:lnTo>
                    <a:pt x="2689188" y="1855270"/>
                  </a:lnTo>
                  <a:lnTo>
                    <a:pt x="2539998" y="1855270"/>
                  </a:lnTo>
                  <a:lnTo>
                    <a:pt x="2539998" y="1794062"/>
                  </a:lnTo>
                  <a:lnTo>
                    <a:pt x="2310483" y="1794062"/>
                  </a:lnTo>
                  <a:lnTo>
                    <a:pt x="2310483" y="1736683"/>
                  </a:lnTo>
                  <a:lnTo>
                    <a:pt x="2256924" y="1736683"/>
                  </a:lnTo>
                  <a:lnTo>
                    <a:pt x="2256924" y="1618107"/>
                  </a:lnTo>
                  <a:lnTo>
                    <a:pt x="1920301" y="1618107"/>
                  </a:lnTo>
                  <a:lnTo>
                    <a:pt x="1920301" y="1549251"/>
                  </a:lnTo>
                  <a:lnTo>
                    <a:pt x="1878220" y="1549251"/>
                  </a:lnTo>
                  <a:lnTo>
                    <a:pt x="1878220" y="1491872"/>
                  </a:lnTo>
                  <a:lnTo>
                    <a:pt x="1855274" y="1491872"/>
                  </a:lnTo>
                  <a:lnTo>
                    <a:pt x="1855274" y="1400061"/>
                  </a:lnTo>
                  <a:lnTo>
                    <a:pt x="1832319" y="1400061"/>
                  </a:lnTo>
                  <a:lnTo>
                    <a:pt x="1832319" y="1312078"/>
                  </a:lnTo>
                  <a:lnTo>
                    <a:pt x="1491867" y="1312078"/>
                  </a:lnTo>
                  <a:lnTo>
                    <a:pt x="1491867" y="1239402"/>
                  </a:lnTo>
                  <a:lnTo>
                    <a:pt x="1411533" y="1239402"/>
                  </a:lnTo>
                  <a:lnTo>
                    <a:pt x="1411533" y="1185843"/>
                  </a:lnTo>
                  <a:lnTo>
                    <a:pt x="1377109" y="1185843"/>
                  </a:lnTo>
                  <a:lnTo>
                    <a:pt x="1377109" y="1136113"/>
                  </a:lnTo>
                  <a:lnTo>
                    <a:pt x="1235568" y="1136113"/>
                  </a:lnTo>
                  <a:lnTo>
                    <a:pt x="1235568" y="1086383"/>
                  </a:lnTo>
                  <a:lnTo>
                    <a:pt x="1074910" y="1086383"/>
                  </a:lnTo>
                  <a:lnTo>
                    <a:pt x="1074910" y="1021356"/>
                  </a:lnTo>
                  <a:lnTo>
                    <a:pt x="1021360" y="1021356"/>
                  </a:lnTo>
                  <a:lnTo>
                    <a:pt x="1021360" y="979274"/>
                  </a:lnTo>
                  <a:lnTo>
                    <a:pt x="979279" y="979274"/>
                  </a:lnTo>
                  <a:lnTo>
                    <a:pt x="979279" y="898945"/>
                  </a:lnTo>
                  <a:lnTo>
                    <a:pt x="960152" y="898945"/>
                  </a:lnTo>
                  <a:lnTo>
                    <a:pt x="960152" y="864518"/>
                  </a:lnTo>
                  <a:lnTo>
                    <a:pt x="933374" y="864518"/>
                  </a:lnTo>
                  <a:lnTo>
                    <a:pt x="933374" y="696205"/>
                  </a:lnTo>
                  <a:lnTo>
                    <a:pt x="921898" y="696205"/>
                  </a:lnTo>
                  <a:lnTo>
                    <a:pt x="921898" y="596747"/>
                  </a:lnTo>
                  <a:lnTo>
                    <a:pt x="906596" y="596747"/>
                  </a:lnTo>
                  <a:lnTo>
                    <a:pt x="906596" y="520241"/>
                  </a:lnTo>
                  <a:lnTo>
                    <a:pt x="879820" y="520241"/>
                  </a:lnTo>
                  <a:lnTo>
                    <a:pt x="879820" y="428433"/>
                  </a:lnTo>
                  <a:lnTo>
                    <a:pt x="860693" y="428433"/>
                  </a:lnTo>
                  <a:lnTo>
                    <a:pt x="860693" y="367228"/>
                  </a:lnTo>
                  <a:lnTo>
                    <a:pt x="753585" y="367228"/>
                  </a:lnTo>
                  <a:lnTo>
                    <a:pt x="753585" y="321326"/>
                  </a:lnTo>
                  <a:lnTo>
                    <a:pt x="592922" y="321326"/>
                  </a:lnTo>
                  <a:lnTo>
                    <a:pt x="592922" y="271597"/>
                  </a:lnTo>
                  <a:lnTo>
                    <a:pt x="443735" y="271597"/>
                  </a:lnTo>
                  <a:lnTo>
                    <a:pt x="443735" y="149187"/>
                  </a:lnTo>
                  <a:lnTo>
                    <a:pt x="413133" y="149187"/>
                  </a:lnTo>
                  <a:lnTo>
                    <a:pt x="413133" y="45904"/>
                  </a:lnTo>
                  <a:lnTo>
                    <a:pt x="218042" y="45904"/>
                  </a:lnTo>
                  <a:lnTo>
                    <a:pt x="218042"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794" name="Freeform: Shape 793">
              <a:extLst>
                <a:ext uri="{FF2B5EF4-FFF2-40B4-BE49-F238E27FC236}">
                  <a16:creationId xmlns:a16="http://schemas.microsoft.com/office/drawing/2014/main" id="{BE231102-204C-B382-F0ED-966F89DA6728}"/>
                </a:ext>
              </a:extLst>
            </p:cNvPr>
            <p:cNvSpPr/>
            <p:nvPr/>
          </p:nvSpPr>
          <p:spPr>
            <a:xfrm>
              <a:off x="3747035" y="23526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795" name="Freeform: Shape 794">
              <a:extLst>
                <a:ext uri="{FF2B5EF4-FFF2-40B4-BE49-F238E27FC236}">
                  <a16:creationId xmlns:a16="http://schemas.microsoft.com/office/drawing/2014/main" id="{FD4CE704-8D64-401D-519E-A4CA1207ED23}"/>
                </a:ext>
              </a:extLst>
            </p:cNvPr>
            <p:cNvSpPr/>
            <p:nvPr/>
          </p:nvSpPr>
          <p:spPr>
            <a:xfrm>
              <a:off x="4147085" y="25050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796" name="Freeform: Shape 795">
              <a:extLst>
                <a:ext uri="{FF2B5EF4-FFF2-40B4-BE49-F238E27FC236}">
                  <a16:creationId xmlns:a16="http://schemas.microsoft.com/office/drawing/2014/main" id="{72417C9F-7F7A-448B-F4B2-107F4A5D7A6E}"/>
                </a:ext>
              </a:extLst>
            </p:cNvPr>
            <p:cNvSpPr/>
            <p:nvPr/>
          </p:nvSpPr>
          <p:spPr>
            <a:xfrm>
              <a:off x="4223285" y="26193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797" name="Freeform: Shape 796">
              <a:extLst>
                <a:ext uri="{FF2B5EF4-FFF2-40B4-BE49-F238E27FC236}">
                  <a16:creationId xmlns:a16="http://schemas.microsoft.com/office/drawing/2014/main" id="{D038157D-FAC2-9201-B231-582246097ECE}"/>
                </a:ext>
              </a:extLst>
            </p:cNvPr>
            <p:cNvSpPr/>
            <p:nvPr/>
          </p:nvSpPr>
          <p:spPr>
            <a:xfrm>
              <a:off x="5061489" y="3495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798" name="Freeform: Shape 797">
              <a:extLst>
                <a:ext uri="{FF2B5EF4-FFF2-40B4-BE49-F238E27FC236}">
                  <a16:creationId xmlns:a16="http://schemas.microsoft.com/office/drawing/2014/main" id="{97330874-29A7-1C86-1222-412AF588AC0B}"/>
                </a:ext>
              </a:extLst>
            </p:cNvPr>
            <p:cNvSpPr/>
            <p:nvPr/>
          </p:nvSpPr>
          <p:spPr>
            <a:xfrm>
              <a:off x="77475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799" name="Freeform: Shape 798">
              <a:extLst>
                <a:ext uri="{FF2B5EF4-FFF2-40B4-BE49-F238E27FC236}">
                  <a16:creationId xmlns:a16="http://schemas.microsoft.com/office/drawing/2014/main" id="{153CCE61-3915-E3B7-4E5E-76323E58A663}"/>
                </a:ext>
              </a:extLst>
            </p:cNvPr>
            <p:cNvSpPr/>
            <p:nvPr/>
          </p:nvSpPr>
          <p:spPr>
            <a:xfrm>
              <a:off x="82809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00" name="Freeform: Shape 799">
              <a:extLst>
                <a:ext uri="{FF2B5EF4-FFF2-40B4-BE49-F238E27FC236}">
                  <a16:creationId xmlns:a16="http://schemas.microsoft.com/office/drawing/2014/main" id="{7C60104F-1395-8869-EF46-9F0B8C023605}"/>
                </a:ext>
              </a:extLst>
            </p:cNvPr>
            <p:cNvSpPr/>
            <p:nvPr/>
          </p:nvSpPr>
          <p:spPr>
            <a:xfrm>
              <a:off x="8338099" y="44291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01" name="Freeform: Shape 800">
              <a:extLst>
                <a:ext uri="{FF2B5EF4-FFF2-40B4-BE49-F238E27FC236}">
                  <a16:creationId xmlns:a16="http://schemas.microsoft.com/office/drawing/2014/main" id="{1A82114F-C9FE-D4A7-CB7B-ADE84728B419}"/>
                </a:ext>
              </a:extLst>
            </p:cNvPr>
            <p:cNvSpPr/>
            <p:nvPr/>
          </p:nvSpPr>
          <p:spPr>
            <a:xfrm>
              <a:off x="8433349" y="44291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grpSp>
      <p:grpSp>
        <p:nvGrpSpPr>
          <p:cNvPr id="802" name="Group 801">
            <a:extLst>
              <a:ext uri="{FF2B5EF4-FFF2-40B4-BE49-F238E27FC236}">
                <a16:creationId xmlns:a16="http://schemas.microsoft.com/office/drawing/2014/main" id="{0653ED2B-C855-2444-2727-9AF0185EEC9A}"/>
              </a:ext>
            </a:extLst>
          </p:cNvPr>
          <p:cNvGrpSpPr/>
          <p:nvPr/>
        </p:nvGrpSpPr>
        <p:grpSpPr>
          <a:xfrm>
            <a:off x="1375910" y="2172192"/>
            <a:ext cx="4689233" cy="2133466"/>
            <a:chOff x="3752850" y="2366962"/>
            <a:chExt cx="4689233" cy="2133466"/>
          </a:xfrm>
        </p:grpSpPr>
        <p:sp>
          <p:nvSpPr>
            <p:cNvPr id="803" name="Freeform: Shape 802">
              <a:extLst>
                <a:ext uri="{FF2B5EF4-FFF2-40B4-BE49-F238E27FC236}">
                  <a16:creationId xmlns:a16="http://schemas.microsoft.com/office/drawing/2014/main" id="{29B66679-6F2E-E311-78E6-B33FA854F9AD}"/>
                </a:ext>
              </a:extLst>
            </p:cNvPr>
            <p:cNvSpPr/>
            <p:nvPr/>
          </p:nvSpPr>
          <p:spPr>
            <a:xfrm>
              <a:off x="3752850" y="2366962"/>
              <a:ext cx="4689233" cy="2094833"/>
            </a:xfrm>
            <a:custGeom>
              <a:avLst/>
              <a:gdLst>
                <a:gd name="connsiteX0" fmla="*/ 4689234 w 4689233"/>
                <a:gd name="connsiteY0" fmla="*/ 2094833 h 2094833"/>
                <a:gd name="connsiteX1" fmla="*/ 4389492 w 4689233"/>
                <a:gd name="connsiteY1" fmla="*/ 2094833 h 2094833"/>
                <a:gd name="connsiteX2" fmla="*/ 4389492 w 4689233"/>
                <a:gd name="connsiteY2" fmla="*/ 2008242 h 2094833"/>
                <a:gd name="connsiteX3" fmla="*/ 3680117 w 4689233"/>
                <a:gd name="connsiteY3" fmla="*/ 2008242 h 2094833"/>
                <a:gd name="connsiteX4" fmla="*/ 3680117 w 4689233"/>
                <a:gd name="connsiteY4" fmla="*/ 1948291 h 2094833"/>
                <a:gd name="connsiteX5" fmla="*/ 3650142 w 4689233"/>
                <a:gd name="connsiteY5" fmla="*/ 1948291 h 2094833"/>
                <a:gd name="connsiteX6" fmla="*/ 3650142 w 4689233"/>
                <a:gd name="connsiteY6" fmla="*/ 1885017 h 2094833"/>
                <a:gd name="connsiteX7" fmla="*/ 3610175 w 4689233"/>
                <a:gd name="connsiteY7" fmla="*/ 1885017 h 2094833"/>
                <a:gd name="connsiteX8" fmla="*/ 3610175 w 4689233"/>
                <a:gd name="connsiteY8" fmla="*/ 1831734 h 2094833"/>
                <a:gd name="connsiteX9" fmla="*/ 2780900 w 4689233"/>
                <a:gd name="connsiteY9" fmla="*/ 1831734 h 2094833"/>
                <a:gd name="connsiteX10" fmla="*/ 2780900 w 4689233"/>
                <a:gd name="connsiteY10" fmla="*/ 1768450 h 2094833"/>
                <a:gd name="connsiteX11" fmla="*/ 2381250 w 4689233"/>
                <a:gd name="connsiteY11" fmla="*/ 1768450 h 2094833"/>
                <a:gd name="connsiteX12" fmla="*/ 2381250 w 4689233"/>
                <a:gd name="connsiteY12" fmla="*/ 1715167 h 2094833"/>
                <a:gd name="connsiteX13" fmla="*/ 2364600 w 4689233"/>
                <a:gd name="connsiteY13" fmla="*/ 1715167 h 2094833"/>
                <a:gd name="connsiteX14" fmla="*/ 2364600 w 4689233"/>
                <a:gd name="connsiteY14" fmla="*/ 1655216 h 2094833"/>
                <a:gd name="connsiteX15" fmla="*/ 2324634 w 4689233"/>
                <a:gd name="connsiteY15" fmla="*/ 1655216 h 2094833"/>
                <a:gd name="connsiteX16" fmla="*/ 2324634 w 4689233"/>
                <a:gd name="connsiteY16" fmla="*/ 1608592 h 2094833"/>
                <a:gd name="connsiteX17" fmla="*/ 2271351 w 4689233"/>
                <a:gd name="connsiteY17" fmla="*/ 1608592 h 2094833"/>
                <a:gd name="connsiteX18" fmla="*/ 2271351 w 4689233"/>
                <a:gd name="connsiteY18" fmla="*/ 1531992 h 2094833"/>
                <a:gd name="connsiteX19" fmla="*/ 2234708 w 4689233"/>
                <a:gd name="connsiteY19" fmla="*/ 1531992 h 2094833"/>
                <a:gd name="connsiteX20" fmla="*/ 2234708 w 4689233"/>
                <a:gd name="connsiteY20" fmla="*/ 1495358 h 2094833"/>
                <a:gd name="connsiteX21" fmla="*/ 1928317 w 4689233"/>
                <a:gd name="connsiteY21" fmla="*/ 1495358 h 2094833"/>
                <a:gd name="connsiteX22" fmla="*/ 1928317 w 4689233"/>
                <a:gd name="connsiteY22" fmla="*/ 1418758 h 2094833"/>
                <a:gd name="connsiteX23" fmla="*/ 1848383 w 4689233"/>
                <a:gd name="connsiteY23" fmla="*/ 1418758 h 2094833"/>
                <a:gd name="connsiteX24" fmla="*/ 1848383 w 4689233"/>
                <a:gd name="connsiteY24" fmla="*/ 1262224 h 2094833"/>
                <a:gd name="connsiteX25" fmla="*/ 1825066 w 4689233"/>
                <a:gd name="connsiteY25" fmla="*/ 1262224 h 2094833"/>
                <a:gd name="connsiteX26" fmla="*/ 1825066 w 4689233"/>
                <a:gd name="connsiteY26" fmla="*/ 1142333 h 2094833"/>
                <a:gd name="connsiteX27" fmla="*/ 1788433 w 4689233"/>
                <a:gd name="connsiteY27" fmla="*/ 1142333 h 2094833"/>
                <a:gd name="connsiteX28" fmla="*/ 1788433 w 4689233"/>
                <a:gd name="connsiteY28" fmla="*/ 1089050 h 2094833"/>
                <a:gd name="connsiteX29" fmla="*/ 1621917 w 4689233"/>
                <a:gd name="connsiteY29" fmla="*/ 1089050 h 2094833"/>
                <a:gd name="connsiteX30" fmla="*/ 1621917 w 4689233"/>
                <a:gd name="connsiteY30" fmla="*/ 1025766 h 2094833"/>
                <a:gd name="connsiteX31" fmla="*/ 1591942 w 4689233"/>
                <a:gd name="connsiteY31" fmla="*/ 1025766 h 2094833"/>
                <a:gd name="connsiteX32" fmla="*/ 1591942 w 4689233"/>
                <a:gd name="connsiteY32" fmla="*/ 962492 h 2094833"/>
                <a:gd name="connsiteX33" fmla="*/ 1538649 w 4689233"/>
                <a:gd name="connsiteY33" fmla="*/ 962492 h 2094833"/>
                <a:gd name="connsiteX34" fmla="*/ 1538649 w 4689233"/>
                <a:gd name="connsiteY34" fmla="*/ 905874 h 2094833"/>
                <a:gd name="connsiteX35" fmla="*/ 1412100 w 4689233"/>
                <a:gd name="connsiteY35" fmla="*/ 905874 h 2094833"/>
                <a:gd name="connsiteX36" fmla="*/ 1412100 w 4689233"/>
                <a:gd name="connsiteY36" fmla="*/ 845927 h 2094833"/>
                <a:gd name="connsiteX37" fmla="*/ 1395441 w 4689233"/>
                <a:gd name="connsiteY37" fmla="*/ 845927 h 2094833"/>
                <a:gd name="connsiteX38" fmla="*/ 1395441 w 4689233"/>
                <a:gd name="connsiteY38" fmla="*/ 689397 h 2094833"/>
                <a:gd name="connsiteX39" fmla="*/ 1332167 w 4689233"/>
                <a:gd name="connsiteY39" fmla="*/ 689397 h 2094833"/>
                <a:gd name="connsiteX40" fmla="*/ 1332167 w 4689233"/>
                <a:gd name="connsiteY40" fmla="*/ 632779 h 2094833"/>
                <a:gd name="connsiteX41" fmla="*/ 989133 w 4689233"/>
                <a:gd name="connsiteY41" fmla="*/ 632779 h 2094833"/>
                <a:gd name="connsiteX42" fmla="*/ 989133 w 4689233"/>
                <a:gd name="connsiteY42" fmla="*/ 519546 h 2094833"/>
                <a:gd name="connsiteX43" fmla="*/ 962492 w 4689233"/>
                <a:gd name="connsiteY43" fmla="*/ 519546 h 2094833"/>
                <a:gd name="connsiteX44" fmla="*/ 962492 w 4689233"/>
                <a:gd name="connsiteY44" fmla="*/ 449607 h 2094833"/>
                <a:gd name="connsiteX45" fmla="*/ 872570 w 4689233"/>
                <a:gd name="connsiteY45" fmla="*/ 449607 h 2094833"/>
                <a:gd name="connsiteX46" fmla="*/ 872570 w 4689233"/>
                <a:gd name="connsiteY46" fmla="*/ 343033 h 2094833"/>
                <a:gd name="connsiteX47" fmla="*/ 845927 w 4689233"/>
                <a:gd name="connsiteY47" fmla="*/ 343033 h 2094833"/>
                <a:gd name="connsiteX48" fmla="*/ 845927 w 4689233"/>
                <a:gd name="connsiteY48" fmla="*/ 229799 h 2094833"/>
                <a:gd name="connsiteX49" fmla="*/ 689397 w 4689233"/>
                <a:gd name="connsiteY49" fmla="*/ 229799 h 2094833"/>
                <a:gd name="connsiteX50" fmla="*/ 689397 w 4689233"/>
                <a:gd name="connsiteY50" fmla="*/ 173182 h 2094833"/>
                <a:gd name="connsiteX51" fmla="*/ 472919 w 4689233"/>
                <a:gd name="connsiteY51" fmla="*/ 173182 h 2094833"/>
                <a:gd name="connsiteX52" fmla="*/ 472919 w 4689233"/>
                <a:gd name="connsiteY52" fmla="*/ 119895 h 2094833"/>
                <a:gd name="connsiteX53" fmla="*/ 349694 w 4689233"/>
                <a:gd name="connsiteY53" fmla="*/ 119895 h 2094833"/>
                <a:gd name="connsiteX54" fmla="*/ 349694 w 4689233"/>
                <a:gd name="connsiteY54" fmla="*/ 56617 h 2094833"/>
                <a:gd name="connsiteX55" fmla="*/ 279755 w 4689233"/>
                <a:gd name="connsiteY55" fmla="*/ 56617 h 2094833"/>
                <a:gd name="connsiteX56" fmla="*/ 279755 w 4689233"/>
                <a:gd name="connsiteY56" fmla="*/ 0 h 2094833"/>
                <a:gd name="connsiteX57" fmla="*/ 0 w 4689233"/>
                <a:gd name="connsiteY57" fmla="*/ 0 h 2094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689233" h="2094833">
                  <a:moveTo>
                    <a:pt x="4689234" y="2094833"/>
                  </a:moveTo>
                  <a:lnTo>
                    <a:pt x="4389492" y="2094833"/>
                  </a:lnTo>
                  <a:lnTo>
                    <a:pt x="4389492" y="2008242"/>
                  </a:lnTo>
                  <a:lnTo>
                    <a:pt x="3680117" y="2008242"/>
                  </a:lnTo>
                  <a:lnTo>
                    <a:pt x="3680117" y="1948291"/>
                  </a:lnTo>
                  <a:lnTo>
                    <a:pt x="3650142" y="1948291"/>
                  </a:lnTo>
                  <a:lnTo>
                    <a:pt x="3650142" y="1885017"/>
                  </a:lnTo>
                  <a:lnTo>
                    <a:pt x="3610175" y="1885017"/>
                  </a:lnTo>
                  <a:lnTo>
                    <a:pt x="3610175" y="1831734"/>
                  </a:lnTo>
                  <a:lnTo>
                    <a:pt x="2780900" y="1831734"/>
                  </a:lnTo>
                  <a:lnTo>
                    <a:pt x="2780900" y="1768450"/>
                  </a:lnTo>
                  <a:lnTo>
                    <a:pt x="2381250" y="1768450"/>
                  </a:lnTo>
                  <a:lnTo>
                    <a:pt x="2381250" y="1715167"/>
                  </a:lnTo>
                  <a:lnTo>
                    <a:pt x="2364600" y="1715167"/>
                  </a:lnTo>
                  <a:lnTo>
                    <a:pt x="2364600" y="1655216"/>
                  </a:lnTo>
                  <a:lnTo>
                    <a:pt x="2324634" y="1655216"/>
                  </a:lnTo>
                  <a:lnTo>
                    <a:pt x="2324634" y="1608592"/>
                  </a:lnTo>
                  <a:lnTo>
                    <a:pt x="2271351" y="1608592"/>
                  </a:lnTo>
                  <a:lnTo>
                    <a:pt x="2271351" y="1531992"/>
                  </a:lnTo>
                  <a:lnTo>
                    <a:pt x="2234708" y="1531992"/>
                  </a:lnTo>
                  <a:lnTo>
                    <a:pt x="2234708" y="1495358"/>
                  </a:lnTo>
                  <a:lnTo>
                    <a:pt x="1928317" y="1495358"/>
                  </a:lnTo>
                  <a:lnTo>
                    <a:pt x="1928317" y="1418758"/>
                  </a:lnTo>
                  <a:lnTo>
                    <a:pt x="1848383" y="1418758"/>
                  </a:lnTo>
                  <a:lnTo>
                    <a:pt x="1848383" y="1262224"/>
                  </a:lnTo>
                  <a:lnTo>
                    <a:pt x="1825066" y="1262224"/>
                  </a:lnTo>
                  <a:lnTo>
                    <a:pt x="1825066" y="1142333"/>
                  </a:lnTo>
                  <a:lnTo>
                    <a:pt x="1788433" y="1142333"/>
                  </a:lnTo>
                  <a:lnTo>
                    <a:pt x="1788433" y="1089050"/>
                  </a:lnTo>
                  <a:lnTo>
                    <a:pt x="1621917" y="1089050"/>
                  </a:lnTo>
                  <a:lnTo>
                    <a:pt x="1621917" y="1025766"/>
                  </a:lnTo>
                  <a:lnTo>
                    <a:pt x="1591942" y="1025766"/>
                  </a:lnTo>
                  <a:lnTo>
                    <a:pt x="1591942" y="962492"/>
                  </a:lnTo>
                  <a:lnTo>
                    <a:pt x="1538649" y="962492"/>
                  </a:lnTo>
                  <a:lnTo>
                    <a:pt x="1538649" y="905874"/>
                  </a:lnTo>
                  <a:lnTo>
                    <a:pt x="1412100" y="905874"/>
                  </a:lnTo>
                  <a:lnTo>
                    <a:pt x="1412100" y="845927"/>
                  </a:lnTo>
                  <a:lnTo>
                    <a:pt x="1395441" y="845927"/>
                  </a:lnTo>
                  <a:lnTo>
                    <a:pt x="1395441" y="689397"/>
                  </a:lnTo>
                  <a:lnTo>
                    <a:pt x="1332167" y="689397"/>
                  </a:lnTo>
                  <a:lnTo>
                    <a:pt x="1332167" y="632779"/>
                  </a:lnTo>
                  <a:lnTo>
                    <a:pt x="989133" y="632779"/>
                  </a:lnTo>
                  <a:lnTo>
                    <a:pt x="989133" y="519546"/>
                  </a:lnTo>
                  <a:lnTo>
                    <a:pt x="962492" y="519546"/>
                  </a:lnTo>
                  <a:lnTo>
                    <a:pt x="962492" y="449607"/>
                  </a:lnTo>
                  <a:lnTo>
                    <a:pt x="872570" y="449607"/>
                  </a:lnTo>
                  <a:lnTo>
                    <a:pt x="872570" y="343033"/>
                  </a:lnTo>
                  <a:lnTo>
                    <a:pt x="845927" y="343033"/>
                  </a:lnTo>
                  <a:lnTo>
                    <a:pt x="845927" y="229799"/>
                  </a:lnTo>
                  <a:lnTo>
                    <a:pt x="689397" y="229799"/>
                  </a:lnTo>
                  <a:lnTo>
                    <a:pt x="689397" y="173182"/>
                  </a:lnTo>
                  <a:lnTo>
                    <a:pt x="472919" y="173182"/>
                  </a:lnTo>
                  <a:lnTo>
                    <a:pt x="472919" y="119895"/>
                  </a:lnTo>
                  <a:lnTo>
                    <a:pt x="349694" y="119895"/>
                  </a:lnTo>
                  <a:lnTo>
                    <a:pt x="349694" y="56617"/>
                  </a:lnTo>
                  <a:lnTo>
                    <a:pt x="279755" y="56617"/>
                  </a:lnTo>
                  <a:lnTo>
                    <a:pt x="27975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04" name="Freeform: Shape 803">
              <a:extLst>
                <a:ext uri="{FF2B5EF4-FFF2-40B4-BE49-F238E27FC236}">
                  <a16:creationId xmlns:a16="http://schemas.microsoft.com/office/drawing/2014/main" id="{3EA43F76-FBE0-D56D-6C75-A67BDC4CABA9}"/>
                </a:ext>
              </a:extLst>
            </p:cNvPr>
            <p:cNvSpPr/>
            <p:nvPr/>
          </p:nvSpPr>
          <p:spPr>
            <a:xfrm>
              <a:off x="7430033" y="43331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05" name="Freeform: Shape 804">
              <a:extLst>
                <a:ext uri="{FF2B5EF4-FFF2-40B4-BE49-F238E27FC236}">
                  <a16:creationId xmlns:a16="http://schemas.microsoft.com/office/drawing/2014/main" id="{41FC7F54-7524-762B-4074-D6D56E3A6FA1}"/>
                </a:ext>
              </a:extLst>
            </p:cNvPr>
            <p:cNvSpPr/>
            <p:nvPr/>
          </p:nvSpPr>
          <p:spPr>
            <a:xfrm>
              <a:off x="7658633" y="43331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06" name="Freeform: Shape 805">
              <a:extLst>
                <a:ext uri="{FF2B5EF4-FFF2-40B4-BE49-F238E27FC236}">
                  <a16:creationId xmlns:a16="http://schemas.microsoft.com/office/drawing/2014/main" id="{CE5851A7-340B-4D96-F534-B683DAF4B767}"/>
                </a:ext>
              </a:extLst>
            </p:cNvPr>
            <p:cNvSpPr/>
            <p:nvPr/>
          </p:nvSpPr>
          <p:spPr>
            <a:xfrm>
              <a:off x="8325383" y="44284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07" name="Freeform: Shape 806">
              <a:extLst>
                <a:ext uri="{FF2B5EF4-FFF2-40B4-BE49-F238E27FC236}">
                  <a16:creationId xmlns:a16="http://schemas.microsoft.com/office/drawing/2014/main" id="{2D678286-233A-5A5B-6402-92859747A389}"/>
                </a:ext>
              </a:extLst>
            </p:cNvPr>
            <p:cNvSpPr/>
            <p:nvPr/>
          </p:nvSpPr>
          <p:spPr>
            <a:xfrm>
              <a:off x="8420642" y="44284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grpSp>
      <p:grpSp>
        <p:nvGrpSpPr>
          <p:cNvPr id="808" name="Group 807">
            <a:extLst>
              <a:ext uri="{FF2B5EF4-FFF2-40B4-BE49-F238E27FC236}">
                <a16:creationId xmlns:a16="http://schemas.microsoft.com/office/drawing/2014/main" id="{7CFD3EC3-D531-E145-14C2-E32964FECEB1}"/>
              </a:ext>
            </a:extLst>
          </p:cNvPr>
          <p:cNvGrpSpPr/>
          <p:nvPr/>
        </p:nvGrpSpPr>
        <p:grpSpPr>
          <a:xfrm>
            <a:off x="6978891" y="2175641"/>
            <a:ext cx="4896000" cy="1891674"/>
            <a:chOff x="3671887" y="2486024"/>
            <a:chExt cx="4849091" cy="1891674"/>
          </a:xfrm>
        </p:grpSpPr>
        <p:sp>
          <p:nvSpPr>
            <p:cNvPr id="809" name="Freeform: Shape 808">
              <a:extLst>
                <a:ext uri="{FF2B5EF4-FFF2-40B4-BE49-F238E27FC236}">
                  <a16:creationId xmlns:a16="http://schemas.microsoft.com/office/drawing/2014/main" id="{02101D62-1408-D627-2E8A-8C450115180C}"/>
                </a:ext>
              </a:extLst>
            </p:cNvPr>
            <p:cNvSpPr/>
            <p:nvPr/>
          </p:nvSpPr>
          <p:spPr>
            <a:xfrm>
              <a:off x="3671887" y="2486024"/>
              <a:ext cx="4849091" cy="1855041"/>
            </a:xfrm>
            <a:custGeom>
              <a:avLst/>
              <a:gdLst>
                <a:gd name="connsiteX0" fmla="*/ 4849092 w 4849091"/>
                <a:gd name="connsiteY0" fmla="*/ 1855041 h 1855041"/>
                <a:gd name="connsiteX1" fmla="*/ 3906584 w 4849091"/>
                <a:gd name="connsiteY1" fmla="*/ 1855041 h 1855041"/>
                <a:gd name="connsiteX2" fmla="*/ 3906584 w 4849091"/>
                <a:gd name="connsiteY2" fmla="*/ 1608592 h 1855041"/>
                <a:gd name="connsiteX3" fmla="*/ 3646808 w 4849091"/>
                <a:gd name="connsiteY3" fmla="*/ 1608592 h 1855041"/>
                <a:gd name="connsiteX4" fmla="*/ 3646808 w 4849091"/>
                <a:gd name="connsiteY4" fmla="*/ 1488700 h 1855041"/>
                <a:gd name="connsiteX5" fmla="*/ 3253816 w 4849091"/>
                <a:gd name="connsiteY5" fmla="*/ 1488700 h 1855041"/>
                <a:gd name="connsiteX6" fmla="*/ 3253816 w 4849091"/>
                <a:gd name="connsiteY6" fmla="*/ 1428750 h 1855041"/>
                <a:gd name="connsiteX7" fmla="*/ 3190542 w 4849091"/>
                <a:gd name="connsiteY7" fmla="*/ 1428750 h 1855041"/>
                <a:gd name="connsiteX8" fmla="*/ 3190542 w 4849091"/>
                <a:gd name="connsiteY8" fmla="*/ 1352150 h 1855041"/>
                <a:gd name="connsiteX9" fmla="*/ 3157242 w 4849091"/>
                <a:gd name="connsiteY9" fmla="*/ 1352150 h 1855041"/>
                <a:gd name="connsiteX10" fmla="*/ 3157242 w 4849091"/>
                <a:gd name="connsiteY10" fmla="*/ 1285542 h 1855041"/>
                <a:gd name="connsiteX11" fmla="*/ 3080642 w 4849091"/>
                <a:gd name="connsiteY11" fmla="*/ 1285542 h 1855041"/>
                <a:gd name="connsiteX12" fmla="*/ 3080642 w 4849091"/>
                <a:gd name="connsiteY12" fmla="*/ 1228925 h 1855041"/>
                <a:gd name="connsiteX13" fmla="*/ 2854166 w 4849091"/>
                <a:gd name="connsiteY13" fmla="*/ 1228925 h 1855041"/>
                <a:gd name="connsiteX14" fmla="*/ 2854166 w 4849091"/>
                <a:gd name="connsiteY14" fmla="*/ 1165650 h 1855041"/>
                <a:gd name="connsiteX15" fmla="*/ 2770908 w 4849091"/>
                <a:gd name="connsiteY15" fmla="*/ 1165650 h 1855041"/>
                <a:gd name="connsiteX16" fmla="*/ 2770908 w 4849091"/>
                <a:gd name="connsiteY16" fmla="*/ 1129017 h 1855041"/>
                <a:gd name="connsiteX17" fmla="*/ 2747601 w 4849091"/>
                <a:gd name="connsiteY17" fmla="*/ 1129017 h 1855041"/>
                <a:gd name="connsiteX18" fmla="*/ 2747601 w 4849091"/>
                <a:gd name="connsiteY18" fmla="*/ 1069067 h 1855041"/>
                <a:gd name="connsiteX19" fmla="*/ 2484491 w 4849091"/>
                <a:gd name="connsiteY19" fmla="*/ 1069067 h 1855041"/>
                <a:gd name="connsiteX20" fmla="*/ 2484491 w 4849091"/>
                <a:gd name="connsiteY20" fmla="*/ 1009117 h 1855041"/>
                <a:gd name="connsiteX21" fmla="*/ 2454516 w 4849091"/>
                <a:gd name="connsiteY21" fmla="*/ 1009117 h 1855041"/>
                <a:gd name="connsiteX22" fmla="*/ 2454516 w 4849091"/>
                <a:gd name="connsiteY22" fmla="*/ 945839 h 1855041"/>
                <a:gd name="connsiteX23" fmla="*/ 2354609 w 4849091"/>
                <a:gd name="connsiteY23" fmla="*/ 945839 h 1855041"/>
                <a:gd name="connsiteX24" fmla="*/ 2354609 w 4849091"/>
                <a:gd name="connsiteY24" fmla="*/ 899213 h 1855041"/>
                <a:gd name="connsiteX25" fmla="*/ 2184759 w 4849091"/>
                <a:gd name="connsiteY25" fmla="*/ 899213 h 1855041"/>
                <a:gd name="connsiteX26" fmla="*/ 2184759 w 4849091"/>
                <a:gd name="connsiteY26" fmla="*/ 829275 h 1855041"/>
                <a:gd name="connsiteX27" fmla="*/ 2118151 w 4849091"/>
                <a:gd name="connsiteY27" fmla="*/ 829275 h 1855041"/>
                <a:gd name="connsiteX28" fmla="*/ 2118151 w 4849091"/>
                <a:gd name="connsiteY28" fmla="*/ 779318 h 1855041"/>
                <a:gd name="connsiteX29" fmla="*/ 1991592 w 4849091"/>
                <a:gd name="connsiteY29" fmla="*/ 779318 h 1855041"/>
                <a:gd name="connsiteX30" fmla="*/ 1991592 w 4849091"/>
                <a:gd name="connsiteY30" fmla="*/ 719371 h 1855041"/>
                <a:gd name="connsiteX31" fmla="*/ 1861709 w 4849091"/>
                <a:gd name="connsiteY31" fmla="*/ 719371 h 1855041"/>
                <a:gd name="connsiteX32" fmla="*/ 1861709 w 4849091"/>
                <a:gd name="connsiteY32" fmla="*/ 669414 h 1855041"/>
                <a:gd name="connsiteX33" fmla="*/ 1768450 w 4849091"/>
                <a:gd name="connsiteY33" fmla="*/ 669414 h 1855041"/>
                <a:gd name="connsiteX34" fmla="*/ 1768450 w 4849091"/>
                <a:gd name="connsiteY34" fmla="*/ 609467 h 1855041"/>
                <a:gd name="connsiteX35" fmla="*/ 1755134 w 4849091"/>
                <a:gd name="connsiteY35" fmla="*/ 609467 h 1855041"/>
                <a:gd name="connsiteX36" fmla="*/ 1755134 w 4849091"/>
                <a:gd name="connsiteY36" fmla="*/ 562841 h 1855041"/>
                <a:gd name="connsiteX37" fmla="*/ 1705175 w 4849091"/>
                <a:gd name="connsiteY37" fmla="*/ 562841 h 1855041"/>
                <a:gd name="connsiteX38" fmla="*/ 1705175 w 4849091"/>
                <a:gd name="connsiteY38" fmla="*/ 502893 h 1855041"/>
                <a:gd name="connsiteX39" fmla="*/ 1551975 w 4849091"/>
                <a:gd name="connsiteY39" fmla="*/ 502893 h 1855041"/>
                <a:gd name="connsiteX40" fmla="*/ 1551975 w 4849091"/>
                <a:gd name="connsiteY40" fmla="*/ 456268 h 1855041"/>
                <a:gd name="connsiteX41" fmla="*/ 1139000 w 4849091"/>
                <a:gd name="connsiteY41" fmla="*/ 456268 h 1855041"/>
                <a:gd name="connsiteX42" fmla="*/ 1139000 w 4849091"/>
                <a:gd name="connsiteY42" fmla="*/ 386329 h 1855041"/>
                <a:gd name="connsiteX43" fmla="*/ 1102366 w 4849091"/>
                <a:gd name="connsiteY43" fmla="*/ 386329 h 1855041"/>
                <a:gd name="connsiteX44" fmla="*/ 1102366 w 4849091"/>
                <a:gd name="connsiteY44" fmla="*/ 343033 h 1855041"/>
                <a:gd name="connsiteX45" fmla="*/ 1005783 w 4849091"/>
                <a:gd name="connsiteY45" fmla="*/ 343033 h 1855041"/>
                <a:gd name="connsiteX46" fmla="*/ 1005783 w 4849091"/>
                <a:gd name="connsiteY46" fmla="*/ 269764 h 1855041"/>
                <a:gd name="connsiteX47" fmla="*/ 706049 w 4849091"/>
                <a:gd name="connsiteY47" fmla="*/ 269764 h 1855041"/>
                <a:gd name="connsiteX48" fmla="*/ 706049 w 4849091"/>
                <a:gd name="connsiteY48" fmla="*/ 209817 h 1855041"/>
                <a:gd name="connsiteX49" fmla="*/ 682736 w 4849091"/>
                <a:gd name="connsiteY49" fmla="*/ 209817 h 1855041"/>
                <a:gd name="connsiteX50" fmla="*/ 682736 w 4849091"/>
                <a:gd name="connsiteY50" fmla="*/ 159860 h 1855041"/>
                <a:gd name="connsiteX51" fmla="*/ 482911 w 4849091"/>
                <a:gd name="connsiteY51" fmla="*/ 159860 h 1855041"/>
                <a:gd name="connsiteX52" fmla="*/ 482911 w 4849091"/>
                <a:gd name="connsiteY52" fmla="*/ 109904 h 1855041"/>
                <a:gd name="connsiteX53" fmla="*/ 246451 w 4849091"/>
                <a:gd name="connsiteY53" fmla="*/ 109904 h 1855041"/>
                <a:gd name="connsiteX54" fmla="*/ 246451 w 4849091"/>
                <a:gd name="connsiteY54" fmla="*/ 63278 h 1855041"/>
                <a:gd name="connsiteX55" fmla="*/ 199825 w 4849091"/>
                <a:gd name="connsiteY55" fmla="*/ 63278 h 1855041"/>
                <a:gd name="connsiteX56" fmla="*/ 199825 w 4849091"/>
                <a:gd name="connsiteY56" fmla="*/ 0 h 1855041"/>
                <a:gd name="connsiteX57" fmla="*/ 0 w 4849091"/>
                <a:gd name="connsiteY57" fmla="*/ 0 h 1855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49091" h="1855041">
                  <a:moveTo>
                    <a:pt x="4849092" y="1855041"/>
                  </a:moveTo>
                  <a:lnTo>
                    <a:pt x="3906584" y="1855041"/>
                  </a:lnTo>
                  <a:lnTo>
                    <a:pt x="3906584" y="1608592"/>
                  </a:lnTo>
                  <a:lnTo>
                    <a:pt x="3646808" y="1608592"/>
                  </a:lnTo>
                  <a:lnTo>
                    <a:pt x="3646808" y="1488700"/>
                  </a:lnTo>
                  <a:lnTo>
                    <a:pt x="3253816" y="1488700"/>
                  </a:lnTo>
                  <a:lnTo>
                    <a:pt x="3253816" y="1428750"/>
                  </a:lnTo>
                  <a:lnTo>
                    <a:pt x="3190542" y="1428750"/>
                  </a:lnTo>
                  <a:lnTo>
                    <a:pt x="3190542" y="1352150"/>
                  </a:lnTo>
                  <a:lnTo>
                    <a:pt x="3157242" y="1352150"/>
                  </a:lnTo>
                  <a:lnTo>
                    <a:pt x="3157242" y="1285542"/>
                  </a:lnTo>
                  <a:lnTo>
                    <a:pt x="3080642" y="1285542"/>
                  </a:lnTo>
                  <a:lnTo>
                    <a:pt x="3080642" y="1228925"/>
                  </a:lnTo>
                  <a:lnTo>
                    <a:pt x="2854166" y="1228925"/>
                  </a:lnTo>
                  <a:lnTo>
                    <a:pt x="2854166" y="1165650"/>
                  </a:lnTo>
                  <a:lnTo>
                    <a:pt x="2770908" y="1165650"/>
                  </a:lnTo>
                  <a:lnTo>
                    <a:pt x="2770908" y="1129017"/>
                  </a:lnTo>
                  <a:lnTo>
                    <a:pt x="2747601" y="1129017"/>
                  </a:lnTo>
                  <a:lnTo>
                    <a:pt x="2747601" y="1069067"/>
                  </a:lnTo>
                  <a:lnTo>
                    <a:pt x="2484491" y="1069067"/>
                  </a:lnTo>
                  <a:lnTo>
                    <a:pt x="2484491" y="1009117"/>
                  </a:lnTo>
                  <a:lnTo>
                    <a:pt x="2454516" y="1009117"/>
                  </a:lnTo>
                  <a:lnTo>
                    <a:pt x="2454516" y="945839"/>
                  </a:lnTo>
                  <a:lnTo>
                    <a:pt x="2354609" y="945839"/>
                  </a:lnTo>
                  <a:lnTo>
                    <a:pt x="2354609" y="899213"/>
                  </a:lnTo>
                  <a:lnTo>
                    <a:pt x="2184759" y="899213"/>
                  </a:lnTo>
                  <a:lnTo>
                    <a:pt x="2184759" y="829275"/>
                  </a:lnTo>
                  <a:lnTo>
                    <a:pt x="2118151" y="829275"/>
                  </a:lnTo>
                  <a:lnTo>
                    <a:pt x="2118151" y="779318"/>
                  </a:lnTo>
                  <a:lnTo>
                    <a:pt x="1991592" y="779318"/>
                  </a:lnTo>
                  <a:lnTo>
                    <a:pt x="1991592" y="719371"/>
                  </a:lnTo>
                  <a:lnTo>
                    <a:pt x="1861709" y="719371"/>
                  </a:lnTo>
                  <a:lnTo>
                    <a:pt x="1861709" y="669414"/>
                  </a:lnTo>
                  <a:lnTo>
                    <a:pt x="1768450" y="669414"/>
                  </a:lnTo>
                  <a:lnTo>
                    <a:pt x="1768450" y="609467"/>
                  </a:lnTo>
                  <a:lnTo>
                    <a:pt x="1755134" y="609467"/>
                  </a:lnTo>
                  <a:lnTo>
                    <a:pt x="1755134" y="562841"/>
                  </a:lnTo>
                  <a:lnTo>
                    <a:pt x="1705175" y="562841"/>
                  </a:lnTo>
                  <a:lnTo>
                    <a:pt x="1705175" y="502893"/>
                  </a:lnTo>
                  <a:lnTo>
                    <a:pt x="1551975" y="502893"/>
                  </a:lnTo>
                  <a:lnTo>
                    <a:pt x="1551975" y="456268"/>
                  </a:lnTo>
                  <a:lnTo>
                    <a:pt x="1139000" y="456268"/>
                  </a:lnTo>
                  <a:lnTo>
                    <a:pt x="1139000" y="386329"/>
                  </a:lnTo>
                  <a:lnTo>
                    <a:pt x="1102366" y="386329"/>
                  </a:lnTo>
                  <a:lnTo>
                    <a:pt x="1102366" y="343033"/>
                  </a:lnTo>
                  <a:lnTo>
                    <a:pt x="1005783" y="343033"/>
                  </a:lnTo>
                  <a:lnTo>
                    <a:pt x="1005783" y="269764"/>
                  </a:lnTo>
                  <a:lnTo>
                    <a:pt x="706049" y="269764"/>
                  </a:lnTo>
                  <a:lnTo>
                    <a:pt x="706049" y="209817"/>
                  </a:lnTo>
                  <a:lnTo>
                    <a:pt x="682736" y="209817"/>
                  </a:lnTo>
                  <a:lnTo>
                    <a:pt x="682736" y="159860"/>
                  </a:lnTo>
                  <a:lnTo>
                    <a:pt x="482911" y="159860"/>
                  </a:lnTo>
                  <a:lnTo>
                    <a:pt x="482911" y="109904"/>
                  </a:lnTo>
                  <a:lnTo>
                    <a:pt x="246451" y="109904"/>
                  </a:lnTo>
                  <a:lnTo>
                    <a:pt x="246451" y="63278"/>
                  </a:lnTo>
                  <a:lnTo>
                    <a:pt x="199825" y="63278"/>
                  </a:lnTo>
                  <a:lnTo>
                    <a:pt x="19982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0" name="Freeform: Shape 809">
              <a:extLst>
                <a:ext uri="{FF2B5EF4-FFF2-40B4-BE49-F238E27FC236}">
                  <a16:creationId xmlns:a16="http://schemas.microsoft.com/office/drawing/2014/main" id="{E7A1BD83-F5AF-396C-E709-92CBFE45B5AA}"/>
                </a:ext>
              </a:extLst>
            </p:cNvPr>
            <p:cNvSpPr/>
            <p:nvPr/>
          </p:nvSpPr>
          <p:spPr>
            <a:xfrm>
              <a:off x="8499661" y="430569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1" name="Freeform: Shape 810">
              <a:extLst>
                <a:ext uri="{FF2B5EF4-FFF2-40B4-BE49-F238E27FC236}">
                  <a16:creationId xmlns:a16="http://schemas.microsoft.com/office/drawing/2014/main" id="{85417803-723C-40FE-DE4C-F2F56C1519C2}"/>
                </a:ext>
              </a:extLst>
            </p:cNvPr>
            <p:cNvSpPr/>
            <p:nvPr/>
          </p:nvSpPr>
          <p:spPr>
            <a:xfrm>
              <a:off x="7642411" y="430569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2" name="Freeform: Shape 811">
              <a:extLst>
                <a:ext uri="{FF2B5EF4-FFF2-40B4-BE49-F238E27FC236}">
                  <a16:creationId xmlns:a16="http://schemas.microsoft.com/office/drawing/2014/main" id="{B70B8C4A-E354-41DE-8703-6FEAAAA29D5F}"/>
                </a:ext>
              </a:extLst>
            </p:cNvPr>
            <p:cNvSpPr/>
            <p:nvPr/>
          </p:nvSpPr>
          <p:spPr>
            <a:xfrm>
              <a:off x="7509061" y="4058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3" name="Freeform: Shape 812">
              <a:extLst>
                <a:ext uri="{FF2B5EF4-FFF2-40B4-BE49-F238E27FC236}">
                  <a16:creationId xmlns:a16="http://schemas.microsoft.com/office/drawing/2014/main" id="{09894A94-72C4-055D-980D-35CC807C68F8}"/>
                </a:ext>
              </a:extLst>
            </p:cNvPr>
            <p:cNvSpPr/>
            <p:nvPr/>
          </p:nvSpPr>
          <p:spPr>
            <a:xfrm>
              <a:off x="7375702" y="4058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4" name="Freeform: Shape 813">
              <a:extLst>
                <a:ext uri="{FF2B5EF4-FFF2-40B4-BE49-F238E27FC236}">
                  <a16:creationId xmlns:a16="http://schemas.microsoft.com/office/drawing/2014/main" id="{64706BF2-C4F0-CDF0-F387-4BA7FCA841A1}"/>
                </a:ext>
              </a:extLst>
            </p:cNvPr>
            <p:cNvSpPr/>
            <p:nvPr/>
          </p:nvSpPr>
          <p:spPr>
            <a:xfrm>
              <a:off x="7318552" y="39437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5" name="Freeform: Shape 814">
              <a:extLst>
                <a:ext uri="{FF2B5EF4-FFF2-40B4-BE49-F238E27FC236}">
                  <a16:creationId xmlns:a16="http://schemas.microsoft.com/office/drawing/2014/main" id="{6C8FBE58-4FF0-3A4F-2A42-4C5EA70E4C60}"/>
                </a:ext>
              </a:extLst>
            </p:cNvPr>
            <p:cNvSpPr/>
            <p:nvPr/>
          </p:nvSpPr>
          <p:spPr>
            <a:xfrm>
              <a:off x="7204252" y="39437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6" name="Freeform: Shape 815">
              <a:extLst>
                <a:ext uri="{FF2B5EF4-FFF2-40B4-BE49-F238E27FC236}">
                  <a16:creationId xmlns:a16="http://schemas.microsoft.com/office/drawing/2014/main" id="{6A4C93FE-A9FE-5C61-A247-2B79DFBC7C24}"/>
                </a:ext>
              </a:extLst>
            </p:cNvPr>
            <p:cNvSpPr/>
            <p:nvPr/>
          </p:nvSpPr>
          <p:spPr>
            <a:xfrm>
              <a:off x="7032802" y="39437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7" name="Freeform: Shape 816">
              <a:extLst>
                <a:ext uri="{FF2B5EF4-FFF2-40B4-BE49-F238E27FC236}">
                  <a16:creationId xmlns:a16="http://schemas.microsoft.com/office/drawing/2014/main" id="{D6E06EB1-951A-9339-CD61-67637B5283B7}"/>
                </a:ext>
              </a:extLst>
            </p:cNvPr>
            <p:cNvSpPr/>
            <p:nvPr/>
          </p:nvSpPr>
          <p:spPr>
            <a:xfrm>
              <a:off x="6899452" y="38675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8" name="Freeform: Shape 817">
              <a:extLst>
                <a:ext uri="{FF2B5EF4-FFF2-40B4-BE49-F238E27FC236}">
                  <a16:creationId xmlns:a16="http://schemas.microsoft.com/office/drawing/2014/main" id="{89EC394C-51A9-9E2C-A749-CE5AB5C0BC56}"/>
                </a:ext>
              </a:extLst>
            </p:cNvPr>
            <p:cNvSpPr/>
            <p:nvPr/>
          </p:nvSpPr>
          <p:spPr>
            <a:xfrm>
              <a:off x="6651802" y="3677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19" name="Freeform: Shape 818">
              <a:extLst>
                <a:ext uri="{FF2B5EF4-FFF2-40B4-BE49-F238E27FC236}">
                  <a16:creationId xmlns:a16="http://schemas.microsoft.com/office/drawing/2014/main" id="{1577807F-6A71-E920-5642-F8A57C93FD69}"/>
                </a:ext>
              </a:extLst>
            </p:cNvPr>
            <p:cNvSpPr/>
            <p:nvPr/>
          </p:nvSpPr>
          <p:spPr>
            <a:xfrm>
              <a:off x="6518452" y="3677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grpSp>
      <p:grpSp>
        <p:nvGrpSpPr>
          <p:cNvPr id="820" name="Group 819">
            <a:extLst>
              <a:ext uri="{FF2B5EF4-FFF2-40B4-BE49-F238E27FC236}">
                <a16:creationId xmlns:a16="http://schemas.microsoft.com/office/drawing/2014/main" id="{D4DD8018-74AB-FD28-5FBA-E966E9C3C6DB}"/>
              </a:ext>
            </a:extLst>
          </p:cNvPr>
          <p:cNvGrpSpPr/>
          <p:nvPr/>
        </p:nvGrpSpPr>
        <p:grpSpPr>
          <a:xfrm>
            <a:off x="6942268" y="2155112"/>
            <a:ext cx="4680000" cy="2201694"/>
            <a:chOff x="3771900" y="2328862"/>
            <a:chExt cx="4643961" cy="2201694"/>
          </a:xfrm>
        </p:grpSpPr>
        <p:sp>
          <p:nvSpPr>
            <p:cNvPr id="821" name="Freeform: Shape 820">
              <a:extLst>
                <a:ext uri="{FF2B5EF4-FFF2-40B4-BE49-F238E27FC236}">
                  <a16:creationId xmlns:a16="http://schemas.microsoft.com/office/drawing/2014/main" id="{3FE3FC44-CDF5-7504-6A76-AB02E75A1829}"/>
                </a:ext>
              </a:extLst>
            </p:cNvPr>
            <p:cNvSpPr/>
            <p:nvPr/>
          </p:nvSpPr>
          <p:spPr>
            <a:xfrm>
              <a:off x="3771900" y="2328862"/>
              <a:ext cx="4643961" cy="2163699"/>
            </a:xfrm>
            <a:custGeom>
              <a:avLst/>
              <a:gdLst>
                <a:gd name="connsiteX0" fmla="*/ 4643962 w 4643961"/>
                <a:gd name="connsiteY0" fmla="*/ 2163699 h 2163699"/>
                <a:gd name="connsiteX1" fmla="*/ 4028256 w 4643961"/>
                <a:gd name="connsiteY1" fmla="*/ 2163699 h 2163699"/>
                <a:gd name="connsiteX2" fmla="*/ 4028256 w 4643961"/>
                <a:gd name="connsiteY2" fmla="*/ 1980724 h 2163699"/>
                <a:gd name="connsiteX3" fmla="*/ 4005025 w 4643961"/>
                <a:gd name="connsiteY3" fmla="*/ 1980724 h 2163699"/>
                <a:gd name="connsiteX4" fmla="*/ 4005025 w 4643961"/>
                <a:gd name="connsiteY4" fmla="*/ 1777432 h 2163699"/>
                <a:gd name="connsiteX5" fmla="*/ 3848186 w 4643961"/>
                <a:gd name="connsiteY5" fmla="*/ 1777432 h 2163699"/>
                <a:gd name="connsiteX6" fmla="*/ 3848186 w 4643961"/>
                <a:gd name="connsiteY6" fmla="*/ 1658350 h 2163699"/>
                <a:gd name="connsiteX7" fmla="*/ 3795913 w 4643961"/>
                <a:gd name="connsiteY7" fmla="*/ 1658350 h 2163699"/>
                <a:gd name="connsiteX8" fmla="*/ 3795913 w 4643961"/>
                <a:gd name="connsiteY8" fmla="*/ 1521847 h 2163699"/>
                <a:gd name="connsiteX9" fmla="*/ 3752345 w 4643961"/>
                <a:gd name="connsiteY9" fmla="*/ 1521847 h 2163699"/>
                <a:gd name="connsiteX10" fmla="*/ 3752345 w 4643961"/>
                <a:gd name="connsiteY10" fmla="*/ 1414386 h 2163699"/>
                <a:gd name="connsiteX11" fmla="*/ 2770699 w 4643961"/>
                <a:gd name="connsiteY11" fmla="*/ 1414386 h 2163699"/>
                <a:gd name="connsiteX12" fmla="*/ 2770699 w 4643961"/>
                <a:gd name="connsiteY12" fmla="*/ 1362113 h 2163699"/>
                <a:gd name="connsiteX13" fmla="*/ 2718416 w 4643961"/>
                <a:gd name="connsiteY13" fmla="*/ 1362113 h 2163699"/>
                <a:gd name="connsiteX14" fmla="*/ 2718416 w 4643961"/>
                <a:gd name="connsiteY14" fmla="*/ 1298220 h 2163699"/>
                <a:gd name="connsiteX15" fmla="*/ 2541261 w 4643961"/>
                <a:gd name="connsiteY15" fmla="*/ 1298220 h 2163699"/>
                <a:gd name="connsiteX16" fmla="*/ 2541261 w 4643961"/>
                <a:gd name="connsiteY16" fmla="*/ 1245937 h 2163699"/>
                <a:gd name="connsiteX17" fmla="*/ 2416369 w 4643961"/>
                <a:gd name="connsiteY17" fmla="*/ 1245937 h 2163699"/>
                <a:gd name="connsiteX18" fmla="*/ 2416369 w 4643961"/>
                <a:gd name="connsiteY18" fmla="*/ 1190758 h 2163699"/>
                <a:gd name="connsiteX19" fmla="*/ 2245024 w 4643961"/>
                <a:gd name="connsiteY19" fmla="*/ 1190758 h 2163699"/>
                <a:gd name="connsiteX20" fmla="*/ 2245024 w 4643961"/>
                <a:gd name="connsiteY20" fmla="*/ 1132675 h 2163699"/>
                <a:gd name="connsiteX21" fmla="*/ 2117227 w 4643961"/>
                <a:gd name="connsiteY21" fmla="*/ 1132675 h 2163699"/>
                <a:gd name="connsiteX22" fmla="*/ 2117227 w 4643961"/>
                <a:gd name="connsiteY22" fmla="*/ 1083297 h 2163699"/>
                <a:gd name="connsiteX23" fmla="*/ 2024291 w 4643961"/>
                <a:gd name="connsiteY23" fmla="*/ 1083297 h 2163699"/>
                <a:gd name="connsiteX24" fmla="*/ 2024291 w 4643961"/>
                <a:gd name="connsiteY24" fmla="*/ 1016499 h 2163699"/>
                <a:gd name="connsiteX25" fmla="*/ 1989439 w 4643961"/>
                <a:gd name="connsiteY25" fmla="*/ 1016499 h 2163699"/>
                <a:gd name="connsiteX26" fmla="*/ 1989439 w 4643961"/>
                <a:gd name="connsiteY26" fmla="*/ 967130 h 2163699"/>
                <a:gd name="connsiteX27" fmla="*/ 1925545 w 4643961"/>
                <a:gd name="connsiteY27" fmla="*/ 967130 h 2163699"/>
                <a:gd name="connsiteX28" fmla="*/ 1925545 w 4643961"/>
                <a:gd name="connsiteY28" fmla="*/ 911947 h 2163699"/>
                <a:gd name="connsiteX29" fmla="*/ 1884883 w 4643961"/>
                <a:gd name="connsiteY29" fmla="*/ 911947 h 2163699"/>
                <a:gd name="connsiteX30" fmla="*/ 1884883 w 4643961"/>
                <a:gd name="connsiteY30" fmla="*/ 853861 h 2163699"/>
                <a:gd name="connsiteX31" fmla="*/ 1855842 w 4643961"/>
                <a:gd name="connsiteY31" fmla="*/ 853861 h 2163699"/>
                <a:gd name="connsiteX32" fmla="*/ 1855842 w 4643961"/>
                <a:gd name="connsiteY32" fmla="*/ 755115 h 2163699"/>
                <a:gd name="connsiteX33" fmla="*/ 1754191 w 4643961"/>
                <a:gd name="connsiteY33" fmla="*/ 755115 h 2163699"/>
                <a:gd name="connsiteX34" fmla="*/ 1754191 w 4643961"/>
                <a:gd name="connsiteY34" fmla="*/ 694126 h 2163699"/>
                <a:gd name="connsiteX35" fmla="*/ 1719339 w 4643961"/>
                <a:gd name="connsiteY35" fmla="*/ 694126 h 2163699"/>
                <a:gd name="connsiteX36" fmla="*/ 1719339 w 4643961"/>
                <a:gd name="connsiteY36" fmla="*/ 644752 h 2163699"/>
                <a:gd name="connsiteX37" fmla="*/ 1507331 w 4643961"/>
                <a:gd name="connsiteY37" fmla="*/ 644752 h 2163699"/>
                <a:gd name="connsiteX38" fmla="*/ 1507331 w 4643961"/>
                <a:gd name="connsiteY38" fmla="*/ 583762 h 2163699"/>
                <a:gd name="connsiteX39" fmla="*/ 1237231 w 4643961"/>
                <a:gd name="connsiteY39" fmla="*/ 583762 h 2163699"/>
                <a:gd name="connsiteX40" fmla="*/ 1237231 w 4643961"/>
                <a:gd name="connsiteY40" fmla="*/ 528580 h 2163699"/>
                <a:gd name="connsiteX41" fmla="*/ 1007793 w 4643961"/>
                <a:gd name="connsiteY41" fmla="*/ 528580 h 2163699"/>
                <a:gd name="connsiteX42" fmla="*/ 1007793 w 4643961"/>
                <a:gd name="connsiteY42" fmla="*/ 426931 h 2163699"/>
                <a:gd name="connsiteX43" fmla="*/ 946800 w 4643961"/>
                <a:gd name="connsiteY43" fmla="*/ 426931 h 2163699"/>
                <a:gd name="connsiteX44" fmla="*/ 946800 w 4643961"/>
                <a:gd name="connsiteY44" fmla="*/ 383366 h 2163699"/>
                <a:gd name="connsiteX45" fmla="*/ 874192 w 4643961"/>
                <a:gd name="connsiteY45" fmla="*/ 383366 h 2163699"/>
                <a:gd name="connsiteX46" fmla="*/ 874192 w 4643961"/>
                <a:gd name="connsiteY46" fmla="*/ 316567 h 2163699"/>
                <a:gd name="connsiteX47" fmla="*/ 795777 w 4643961"/>
                <a:gd name="connsiteY47" fmla="*/ 316567 h 2163699"/>
                <a:gd name="connsiteX48" fmla="*/ 795777 w 4643961"/>
                <a:gd name="connsiteY48" fmla="*/ 258481 h 2163699"/>
                <a:gd name="connsiteX49" fmla="*/ 763830 w 4643961"/>
                <a:gd name="connsiteY49" fmla="*/ 258481 h 2163699"/>
                <a:gd name="connsiteX50" fmla="*/ 763830 w 4643961"/>
                <a:gd name="connsiteY50" fmla="*/ 209108 h 2163699"/>
                <a:gd name="connsiteX51" fmla="*/ 755116 w 4643961"/>
                <a:gd name="connsiteY51" fmla="*/ 209108 h 2163699"/>
                <a:gd name="connsiteX52" fmla="*/ 755116 w 4643961"/>
                <a:gd name="connsiteY52" fmla="*/ 212013 h 2163699"/>
                <a:gd name="connsiteX53" fmla="*/ 691222 w 4643961"/>
                <a:gd name="connsiteY53" fmla="*/ 212013 h 2163699"/>
                <a:gd name="connsiteX54" fmla="*/ 691222 w 4643961"/>
                <a:gd name="connsiteY54" fmla="*/ 180066 h 2163699"/>
                <a:gd name="connsiteX55" fmla="*/ 548912 w 4643961"/>
                <a:gd name="connsiteY55" fmla="*/ 180066 h 2163699"/>
                <a:gd name="connsiteX56" fmla="*/ 548912 w 4643961"/>
                <a:gd name="connsiteY56" fmla="*/ 98746 h 2163699"/>
                <a:gd name="connsiteX57" fmla="*/ 424027 w 4643961"/>
                <a:gd name="connsiteY57" fmla="*/ 98746 h 2163699"/>
                <a:gd name="connsiteX58" fmla="*/ 424027 w 4643961"/>
                <a:gd name="connsiteY58" fmla="*/ 52277 h 2163699"/>
                <a:gd name="connsiteX59" fmla="*/ 156832 w 4643961"/>
                <a:gd name="connsiteY59" fmla="*/ 52277 h 2163699"/>
                <a:gd name="connsiteX60" fmla="*/ 156832 w 4643961"/>
                <a:gd name="connsiteY60" fmla="*/ 0 h 2163699"/>
                <a:gd name="connsiteX61" fmla="*/ 0 w 4643961"/>
                <a:gd name="connsiteY61" fmla="*/ 0 h 2163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643961" h="2163699">
                  <a:moveTo>
                    <a:pt x="4643962" y="2163699"/>
                  </a:moveTo>
                  <a:lnTo>
                    <a:pt x="4028256" y="2163699"/>
                  </a:lnTo>
                  <a:lnTo>
                    <a:pt x="4028256" y="1980724"/>
                  </a:lnTo>
                  <a:lnTo>
                    <a:pt x="4005025" y="1980724"/>
                  </a:lnTo>
                  <a:lnTo>
                    <a:pt x="4005025" y="1777432"/>
                  </a:lnTo>
                  <a:lnTo>
                    <a:pt x="3848186" y="1777432"/>
                  </a:lnTo>
                  <a:lnTo>
                    <a:pt x="3848186" y="1658350"/>
                  </a:lnTo>
                  <a:lnTo>
                    <a:pt x="3795913" y="1658350"/>
                  </a:lnTo>
                  <a:lnTo>
                    <a:pt x="3795913" y="1521847"/>
                  </a:lnTo>
                  <a:lnTo>
                    <a:pt x="3752345" y="1521847"/>
                  </a:lnTo>
                  <a:lnTo>
                    <a:pt x="3752345" y="1414386"/>
                  </a:lnTo>
                  <a:lnTo>
                    <a:pt x="2770699" y="1414386"/>
                  </a:lnTo>
                  <a:lnTo>
                    <a:pt x="2770699" y="1362113"/>
                  </a:lnTo>
                  <a:lnTo>
                    <a:pt x="2718416" y="1362113"/>
                  </a:lnTo>
                  <a:lnTo>
                    <a:pt x="2718416" y="1298220"/>
                  </a:lnTo>
                  <a:lnTo>
                    <a:pt x="2541261" y="1298220"/>
                  </a:lnTo>
                  <a:lnTo>
                    <a:pt x="2541261" y="1245937"/>
                  </a:lnTo>
                  <a:lnTo>
                    <a:pt x="2416369" y="1245937"/>
                  </a:lnTo>
                  <a:lnTo>
                    <a:pt x="2416369" y="1190758"/>
                  </a:lnTo>
                  <a:lnTo>
                    <a:pt x="2245024" y="1190758"/>
                  </a:lnTo>
                  <a:lnTo>
                    <a:pt x="2245024" y="1132675"/>
                  </a:lnTo>
                  <a:lnTo>
                    <a:pt x="2117227" y="1132675"/>
                  </a:lnTo>
                  <a:lnTo>
                    <a:pt x="2117227" y="1083297"/>
                  </a:lnTo>
                  <a:lnTo>
                    <a:pt x="2024291" y="1083297"/>
                  </a:lnTo>
                  <a:lnTo>
                    <a:pt x="2024291" y="1016499"/>
                  </a:lnTo>
                  <a:lnTo>
                    <a:pt x="1989439" y="1016499"/>
                  </a:lnTo>
                  <a:lnTo>
                    <a:pt x="1989439" y="967130"/>
                  </a:lnTo>
                  <a:lnTo>
                    <a:pt x="1925545" y="967130"/>
                  </a:lnTo>
                  <a:lnTo>
                    <a:pt x="1925545" y="911947"/>
                  </a:lnTo>
                  <a:lnTo>
                    <a:pt x="1884883" y="911947"/>
                  </a:lnTo>
                  <a:lnTo>
                    <a:pt x="1884883" y="853861"/>
                  </a:lnTo>
                  <a:lnTo>
                    <a:pt x="1855842" y="853861"/>
                  </a:lnTo>
                  <a:lnTo>
                    <a:pt x="1855842" y="755115"/>
                  </a:lnTo>
                  <a:lnTo>
                    <a:pt x="1754191" y="755115"/>
                  </a:lnTo>
                  <a:lnTo>
                    <a:pt x="1754191" y="694126"/>
                  </a:lnTo>
                  <a:lnTo>
                    <a:pt x="1719339" y="694126"/>
                  </a:lnTo>
                  <a:lnTo>
                    <a:pt x="1719339" y="644752"/>
                  </a:lnTo>
                  <a:lnTo>
                    <a:pt x="1507331" y="644752"/>
                  </a:lnTo>
                  <a:lnTo>
                    <a:pt x="1507331" y="583762"/>
                  </a:lnTo>
                  <a:lnTo>
                    <a:pt x="1237231" y="583762"/>
                  </a:lnTo>
                  <a:lnTo>
                    <a:pt x="1237231" y="528580"/>
                  </a:lnTo>
                  <a:lnTo>
                    <a:pt x="1007793" y="528580"/>
                  </a:lnTo>
                  <a:lnTo>
                    <a:pt x="1007793" y="426931"/>
                  </a:lnTo>
                  <a:lnTo>
                    <a:pt x="946800" y="426931"/>
                  </a:lnTo>
                  <a:lnTo>
                    <a:pt x="946800" y="383366"/>
                  </a:lnTo>
                  <a:lnTo>
                    <a:pt x="874192" y="383366"/>
                  </a:lnTo>
                  <a:lnTo>
                    <a:pt x="874192" y="316567"/>
                  </a:lnTo>
                  <a:lnTo>
                    <a:pt x="795777" y="316567"/>
                  </a:lnTo>
                  <a:lnTo>
                    <a:pt x="795777" y="258481"/>
                  </a:lnTo>
                  <a:lnTo>
                    <a:pt x="763830" y="258481"/>
                  </a:lnTo>
                  <a:lnTo>
                    <a:pt x="763830" y="209108"/>
                  </a:lnTo>
                  <a:lnTo>
                    <a:pt x="755116" y="209108"/>
                  </a:lnTo>
                  <a:lnTo>
                    <a:pt x="755116" y="212013"/>
                  </a:lnTo>
                  <a:lnTo>
                    <a:pt x="691222" y="212013"/>
                  </a:lnTo>
                  <a:lnTo>
                    <a:pt x="691222" y="180066"/>
                  </a:lnTo>
                  <a:lnTo>
                    <a:pt x="548912" y="180066"/>
                  </a:lnTo>
                  <a:lnTo>
                    <a:pt x="548912" y="98746"/>
                  </a:lnTo>
                  <a:lnTo>
                    <a:pt x="424027" y="98746"/>
                  </a:lnTo>
                  <a:lnTo>
                    <a:pt x="424027" y="52277"/>
                  </a:lnTo>
                  <a:lnTo>
                    <a:pt x="156832" y="52277"/>
                  </a:lnTo>
                  <a:lnTo>
                    <a:pt x="156832"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2" name="Freeform: Shape 821">
              <a:extLst>
                <a:ext uri="{FF2B5EF4-FFF2-40B4-BE49-F238E27FC236}">
                  <a16:creationId xmlns:a16="http://schemas.microsoft.com/office/drawing/2014/main" id="{49BD1969-E6E9-56D2-3D3F-5FA65EBA21E5}"/>
                </a:ext>
              </a:extLst>
            </p:cNvPr>
            <p:cNvSpPr/>
            <p:nvPr/>
          </p:nvSpPr>
          <p:spPr>
            <a:xfrm>
              <a:off x="4132032" y="234399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3" name="Freeform: Shape 822">
              <a:extLst>
                <a:ext uri="{FF2B5EF4-FFF2-40B4-BE49-F238E27FC236}">
                  <a16:creationId xmlns:a16="http://schemas.microsoft.com/office/drawing/2014/main" id="{2B68C214-86B1-5C6B-0C52-EDB3137BDAAD}"/>
                </a:ext>
              </a:extLst>
            </p:cNvPr>
            <p:cNvSpPr/>
            <p:nvPr/>
          </p:nvSpPr>
          <p:spPr>
            <a:xfrm>
              <a:off x="4855930" y="282024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4" name="Freeform: Shape 823">
              <a:extLst>
                <a:ext uri="{FF2B5EF4-FFF2-40B4-BE49-F238E27FC236}">
                  <a16:creationId xmlns:a16="http://schemas.microsoft.com/office/drawing/2014/main" id="{15A037DB-AE59-A2AF-181A-FA086BB6E43F}"/>
                </a:ext>
              </a:extLst>
            </p:cNvPr>
            <p:cNvSpPr/>
            <p:nvPr/>
          </p:nvSpPr>
          <p:spPr>
            <a:xfrm>
              <a:off x="4913080" y="282024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5" name="Freeform: Shape 824">
              <a:extLst>
                <a:ext uri="{FF2B5EF4-FFF2-40B4-BE49-F238E27FC236}">
                  <a16:creationId xmlns:a16="http://schemas.microsoft.com/office/drawing/2014/main" id="{E6FD5D49-5442-B64E-4F97-F33519038E78}"/>
                </a:ext>
              </a:extLst>
            </p:cNvPr>
            <p:cNvSpPr/>
            <p:nvPr/>
          </p:nvSpPr>
          <p:spPr>
            <a:xfrm>
              <a:off x="67609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6" name="Freeform: Shape 825">
              <a:extLst>
                <a:ext uri="{FF2B5EF4-FFF2-40B4-BE49-F238E27FC236}">
                  <a16:creationId xmlns:a16="http://schemas.microsoft.com/office/drawing/2014/main" id="{CDF422BC-95C3-28F8-EDC6-FF109F9FDD8D}"/>
                </a:ext>
              </a:extLst>
            </p:cNvPr>
            <p:cNvSpPr/>
            <p:nvPr/>
          </p:nvSpPr>
          <p:spPr>
            <a:xfrm>
              <a:off x="69133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7" name="Freeform: Shape 826">
              <a:extLst>
                <a:ext uri="{FF2B5EF4-FFF2-40B4-BE49-F238E27FC236}">
                  <a16:creationId xmlns:a16="http://schemas.microsoft.com/office/drawing/2014/main" id="{F3E2166D-B6B9-3E71-65F7-555D06B277D1}"/>
                </a:ext>
              </a:extLst>
            </p:cNvPr>
            <p:cNvSpPr/>
            <p:nvPr/>
          </p:nvSpPr>
          <p:spPr>
            <a:xfrm>
              <a:off x="71419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8" name="Freeform: Shape 827">
              <a:extLst>
                <a:ext uri="{FF2B5EF4-FFF2-40B4-BE49-F238E27FC236}">
                  <a16:creationId xmlns:a16="http://schemas.microsoft.com/office/drawing/2014/main" id="{AAF2F932-6E67-FEB1-5C0F-189794B86837}"/>
                </a:ext>
              </a:extLst>
            </p:cNvPr>
            <p:cNvSpPr/>
            <p:nvPr/>
          </p:nvSpPr>
          <p:spPr>
            <a:xfrm>
              <a:off x="71800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29" name="Freeform: Shape 828">
              <a:extLst>
                <a:ext uri="{FF2B5EF4-FFF2-40B4-BE49-F238E27FC236}">
                  <a16:creationId xmlns:a16="http://schemas.microsoft.com/office/drawing/2014/main" id="{04BD7F7F-5F4D-4A55-B5BE-248EE99A023B}"/>
                </a:ext>
              </a:extLst>
            </p:cNvPr>
            <p:cNvSpPr/>
            <p:nvPr/>
          </p:nvSpPr>
          <p:spPr>
            <a:xfrm>
              <a:off x="719909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30" name="Freeform: Shape 829">
              <a:extLst>
                <a:ext uri="{FF2B5EF4-FFF2-40B4-BE49-F238E27FC236}">
                  <a16:creationId xmlns:a16="http://schemas.microsoft.com/office/drawing/2014/main" id="{81FF669F-48E7-0667-0F42-644E63A8D0DC}"/>
                </a:ext>
              </a:extLst>
            </p:cNvPr>
            <p:cNvSpPr/>
            <p:nvPr/>
          </p:nvSpPr>
          <p:spPr>
            <a:xfrm>
              <a:off x="72181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31" name="Freeform: Shape 830">
              <a:extLst>
                <a:ext uri="{FF2B5EF4-FFF2-40B4-BE49-F238E27FC236}">
                  <a16:creationId xmlns:a16="http://schemas.microsoft.com/office/drawing/2014/main" id="{BEF67964-2B43-0D5E-5BAF-90092D6E398F}"/>
                </a:ext>
              </a:extLst>
            </p:cNvPr>
            <p:cNvSpPr/>
            <p:nvPr/>
          </p:nvSpPr>
          <p:spPr>
            <a:xfrm>
              <a:off x="72562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32" name="Freeform: Shape 831">
              <a:extLst>
                <a:ext uri="{FF2B5EF4-FFF2-40B4-BE49-F238E27FC236}">
                  <a16:creationId xmlns:a16="http://schemas.microsoft.com/office/drawing/2014/main" id="{E1342F69-6B36-4F86-5DA6-E86CFC01BDCC}"/>
                </a:ext>
              </a:extLst>
            </p:cNvPr>
            <p:cNvSpPr/>
            <p:nvPr/>
          </p:nvSpPr>
          <p:spPr>
            <a:xfrm>
              <a:off x="750389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sp>
          <p:nvSpPr>
            <p:cNvPr id="833" name="Freeform: Shape 832">
              <a:extLst>
                <a:ext uri="{FF2B5EF4-FFF2-40B4-BE49-F238E27FC236}">
                  <a16:creationId xmlns:a16="http://schemas.microsoft.com/office/drawing/2014/main" id="{2F788CCD-2335-BEF9-30C1-766627847C14}"/>
                </a:ext>
              </a:extLst>
            </p:cNvPr>
            <p:cNvSpPr/>
            <p:nvPr/>
          </p:nvSpPr>
          <p:spPr>
            <a:xfrm>
              <a:off x="8399249" y="4458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200"/>
            </a:p>
          </p:txBody>
        </p:sp>
      </p:grpSp>
      <p:sp>
        <p:nvSpPr>
          <p:cNvPr id="835" name="TextBox 834">
            <a:extLst>
              <a:ext uri="{FF2B5EF4-FFF2-40B4-BE49-F238E27FC236}">
                <a16:creationId xmlns:a16="http://schemas.microsoft.com/office/drawing/2014/main" id="{01A56CBB-2B90-1AAE-9A35-F2907348ABA3}"/>
              </a:ext>
            </a:extLst>
          </p:cNvPr>
          <p:cNvSpPr txBox="1"/>
          <p:nvPr/>
        </p:nvSpPr>
        <p:spPr>
          <a:xfrm>
            <a:off x="9152890" y="4787550"/>
            <a:ext cx="748924"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期間、月</a:t>
            </a:r>
          </a:p>
        </p:txBody>
      </p:sp>
    </p:spTree>
    <p:extLst>
      <p:ext uri="{BB962C8B-B14F-4D97-AF65-F5344CB8AC3E}">
        <p14:creationId xmlns:p14="http://schemas.microsoft.com/office/powerpoint/2010/main" val="38929249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OA04.03：広範囲小細胞肺癌（ES-SCLC）におけるイフィナタマブ・デルテクステカン（I-DXd）：IDeate-Lung01の中間解析 - Rudin CM、他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2200"/>
              </a:spcBef>
            </a:pPr>
            <a:r>
              <a:rPr lang="ja-jp" b="1"/>
              <a:t>結論</a:t>
            </a:r>
          </a:p>
          <a:p>
            <a:pPr lvl="1" rtl="0"/>
            <a:r>
              <a:rPr lang="ja-jp"/>
              <a:t>前治療歴のある広範な病期のSCLC患者において、イフィナタマブ・デルクステカンは有望な抗腫瘍活性を示し、安全性プロファイルは一般的に管理可能であった。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Rudin CM、他J Thorac Oncol 2024；19（補遺）：抄録番号 OA04.03</a:t>
            </a:r>
          </a:p>
        </p:txBody>
      </p:sp>
      <p:graphicFrame>
        <p:nvGraphicFramePr>
          <p:cNvPr id="3" name="Table 663">
            <a:extLst>
              <a:ext uri="{FF2B5EF4-FFF2-40B4-BE49-F238E27FC236}">
                <a16:creationId xmlns:a16="http://schemas.microsoft.com/office/drawing/2014/main" id="{02509518-F34E-2E36-4BD2-106D5A6B0DB3}"/>
              </a:ext>
            </a:extLst>
          </p:cNvPr>
          <p:cNvGraphicFramePr>
            <a:graphicFrameLocks noGrp="1"/>
          </p:cNvGraphicFramePr>
          <p:nvPr>
            <p:extLst>
              <p:ext uri="{D42A27DB-BD31-4B8C-83A1-F6EECF244321}">
                <p14:modId xmlns:p14="http://schemas.microsoft.com/office/powerpoint/2010/main" val="4065409990"/>
              </p:ext>
            </p:extLst>
          </p:nvPr>
        </p:nvGraphicFramePr>
        <p:xfrm>
          <a:off x="1187115" y="1648342"/>
          <a:ext cx="4156275" cy="1967040"/>
        </p:xfrm>
        <a:graphic>
          <a:graphicData uri="http://schemas.openxmlformats.org/drawingml/2006/table">
            <a:tbl>
              <a:tblPr firstRow="1" bandRow="1">
                <a:tableStyleId>{69012ECD-51FC-41F1-AA8D-1B2483CD663E}</a:tableStyleId>
              </a:tblPr>
              <a:tblGrid>
                <a:gridCol w="1663238">
                  <a:extLst>
                    <a:ext uri="{9D8B030D-6E8A-4147-A177-3AD203B41FA5}">
                      <a16:colId xmlns:a16="http://schemas.microsoft.com/office/drawing/2014/main" val="4026828033"/>
                    </a:ext>
                  </a:extLst>
                </a:gridCol>
                <a:gridCol w="1204450">
                  <a:extLst>
                    <a:ext uri="{9D8B030D-6E8A-4147-A177-3AD203B41FA5}">
                      <a16:colId xmlns:a16="http://schemas.microsoft.com/office/drawing/2014/main" val="2351951672"/>
                    </a:ext>
                  </a:extLst>
                </a:gridCol>
                <a:gridCol w="1288587">
                  <a:extLst>
                    <a:ext uri="{9D8B030D-6E8A-4147-A177-3AD203B41FA5}">
                      <a16:colId xmlns:a16="http://schemas.microsoft.com/office/drawing/2014/main" val="3840096650"/>
                    </a:ext>
                  </a:extLst>
                </a:gridCol>
              </a:tblGrid>
              <a:tr h="0">
                <a:tc>
                  <a:txBody>
                    <a:bodyPr/>
                    <a:lstStyle/>
                    <a:p>
                      <a:pPr rtl="0"/>
                      <a:r>
                        <a:rPr lang="ja-jp" sz="1200">
                          <a:solidFill>
                            <a:schemeClr val="tx2"/>
                          </a:solidFill>
                          <a:latin typeface="+mn-lt"/>
                        </a:rPr>
                        <a:t>TEAE、n(%)</a:t>
                      </a:r>
                    </a:p>
                  </a:txBody>
                  <a:tcPr marL="72000" marR="72000" marT="36000" marB="36000" anchor="b"/>
                </a:tc>
                <a:tc>
                  <a:txBody>
                    <a:bodyPr/>
                    <a:lstStyle/>
                    <a:p>
                      <a:pPr algn="ctr" rtl="0"/>
                      <a:r>
                        <a:rPr lang="ja-jp" sz="1200" b="1" noProof="0">
                          <a:solidFill>
                            <a:schemeClr val="tx2"/>
                          </a:solidFill>
                        </a:rPr>
                        <a:t>I-DXd 8 mg/kg</a:t>
                      </a:r>
                    </a:p>
                    <a:p>
                      <a:pPr algn="ctr" rtl="0"/>
                      <a:r>
                        <a:rPr lang="ja-jp" sz="1200" b="1" noProof="0">
                          <a:solidFill>
                            <a:schemeClr val="tx2"/>
                          </a:solidFill>
                        </a:rPr>
                        <a:t>(n=46)</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I-DXd 12 mg/kg</a:t>
                      </a:r>
                    </a:p>
                    <a:p>
                      <a:pPr algn="ctr" rtl="0"/>
                      <a:r>
                        <a:rPr lang="ja-jp" sz="1200" b="1" noProof="0">
                          <a:solidFill>
                            <a:schemeClr val="tx2"/>
                          </a:solidFill>
                        </a:rPr>
                        <a:t>(n=42)</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すべて</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44 (95.7)</a:t>
                      </a:r>
                    </a:p>
                  </a:txBody>
                  <a:tcPr marL="72000" marR="72000" marT="36000" marB="36000" anchor="ctr">
                    <a:solidFill>
                      <a:schemeClr val="tx2"/>
                    </a:solidFill>
                  </a:tcPr>
                </a:tc>
                <a:tc>
                  <a:txBody>
                    <a:bodyPr/>
                    <a:lstStyle/>
                    <a:p>
                      <a:pPr algn="ctr" rtl="0"/>
                      <a:r>
                        <a:rPr lang="ja-jp" sz="1200">
                          <a:solidFill>
                            <a:schemeClr val="tx1"/>
                          </a:solidFill>
                          <a:latin typeface="+mn-lt"/>
                        </a:rPr>
                        <a:t>41 (97.6)</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200">
                          <a:solidFill>
                            <a:schemeClr val="tx1"/>
                          </a:solidFill>
                          <a:latin typeface="+mn-lt"/>
                        </a:rPr>
                        <a:t>グレード3以上</a:t>
                      </a:r>
                    </a:p>
                  </a:txBody>
                  <a:tcPr marL="72000" marR="72000" marT="36000" marB="36000" anchor="ctr">
                    <a:solidFill>
                      <a:schemeClr val="tx2"/>
                    </a:solidFill>
                  </a:tcPr>
                </a:tc>
                <a:tc>
                  <a:txBody>
                    <a:bodyPr/>
                    <a:lstStyle/>
                    <a:p>
                      <a:pPr algn="ctr" rtl="0"/>
                      <a:r>
                        <a:rPr lang="ja-jp" sz="1200">
                          <a:solidFill>
                            <a:schemeClr val="tx1"/>
                          </a:solidFill>
                          <a:latin typeface="+mn-lt"/>
                        </a:rPr>
                        <a:t>20 (43.5)</a:t>
                      </a:r>
                    </a:p>
                  </a:txBody>
                  <a:tcPr marL="72000" marR="72000" marT="36000" marB="36000" anchor="ctr">
                    <a:solidFill>
                      <a:schemeClr val="tx2"/>
                    </a:solidFill>
                  </a:tcPr>
                </a:tc>
                <a:tc>
                  <a:txBody>
                    <a:bodyPr/>
                    <a:lstStyle/>
                    <a:p>
                      <a:pPr algn="ctr" rtl="0"/>
                      <a:r>
                        <a:rPr lang="ja-jp" sz="1200">
                          <a:solidFill>
                            <a:schemeClr val="tx1"/>
                          </a:solidFill>
                          <a:latin typeface="+mn-lt"/>
                        </a:rPr>
                        <a:t>21 (50.0)</a:t>
                      </a: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中止に至った</a:t>
                      </a:r>
                    </a:p>
                  </a:txBody>
                  <a:tcPr marL="72000" marR="72000" marT="36000" marB="36000" anchor="ctr">
                    <a:solidFill>
                      <a:schemeClr val="tx2"/>
                    </a:solidFill>
                  </a:tcPr>
                </a:tc>
                <a:tc>
                  <a:txBody>
                    <a:bodyPr/>
                    <a:lstStyle/>
                    <a:p>
                      <a:pPr algn="ctr" rtl="0"/>
                      <a:r>
                        <a:rPr lang="ja-jp" sz="1200">
                          <a:solidFill>
                            <a:schemeClr val="tx1"/>
                          </a:solidFill>
                          <a:latin typeface="+mn-lt"/>
                        </a:rPr>
                        <a:t>3 (6.5)</a:t>
                      </a:r>
                    </a:p>
                  </a:txBody>
                  <a:tcPr marL="72000" marR="72000" marT="36000" marB="36000" anchor="ctr">
                    <a:solidFill>
                      <a:schemeClr val="tx2"/>
                    </a:solidFill>
                  </a:tcPr>
                </a:tc>
                <a:tc>
                  <a:txBody>
                    <a:bodyPr/>
                    <a:lstStyle/>
                    <a:p>
                      <a:pPr algn="ctr" rtl="0"/>
                      <a:r>
                        <a:rPr lang="ja-jp" sz="1200">
                          <a:solidFill>
                            <a:schemeClr val="tx1"/>
                          </a:solidFill>
                          <a:latin typeface="+mn-lt"/>
                        </a:rPr>
                        <a:t>7 (16.7)</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投与延期に至った</a:t>
                      </a:r>
                    </a:p>
                  </a:txBody>
                  <a:tcPr marL="72000" marR="72000" marT="36000" marB="36000" anchor="ctr">
                    <a:solidFill>
                      <a:schemeClr val="tx2"/>
                    </a:solidFill>
                  </a:tcPr>
                </a:tc>
                <a:tc>
                  <a:txBody>
                    <a:bodyPr/>
                    <a:lstStyle/>
                    <a:p>
                      <a:pPr algn="ctr" rtl="0"/>
                      <a:r>
                        <a:rPr lang="ja-jp" sz="1200">
                          <a:solidFill>
                            <a:schemeClr val="tx1"/>
                          </a:solidFill>
                          <a:latin typeface="+mn-lt"/>
                        </a:rPr>
                        <a:t>10 (21.7)</a:t>
                      </a:r>
                    </a:p>
                  </a:txBody>
                  <a:tcPr marL="72000" marR="72000" marT="36000" marB="36000" anchor="ctr">
                    <a:solidFill>
                      <a:schemeClr val="tx2"/>
                    </a:solidFill>
                  </a:tcPr>
                </a:tc>
                <a:tc>
                  <a:txBody>
                    <a:bodyPr/>
                    <a:lstStyle/>
                    <a:p>
                      <a:pPr algn="ctr" rtl="0"/>
                      <a:r>
                        <a:rPr lang="ja-jp" sz="1200">
                          <a:solidFill>
                            <a:schemeClr val="tx1"/>
                          </a:solidFill>
                          <a:latin typeface="+mn-lt"/>
                        </a:rPr>
                        <a:t>15 (35.7)</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用量の減量に至った</a:t>
                      </a:r>
                    </a:p>
                  </a:txBody>
                  <a:tcPr marL="72000" marR="72000" marT="36000" marB="36000" anchor="ctr">
                    <a:solidFill>
                      <a:schemeClr val="tx2"/>
                    </a:solidFill>
                  </a:tcPr>
                </a:tc>
                <a:tc>
                  <a:txBody>
                    <a:bodyPr/>
                    <a:lstStyle/>
                    <a:p>
                      <a:pPr algn="ctr" rtl="0"/>
                      <a:r>
                        <a:rPr lang="ja-jp" sz="1200">
                          <a:solidFill>
                            <a:schemeClr val="tx1"/>
                          </a:solidFill>
                          <a:latin typeface="+mn-lt"/>
                        </a:rPr>
                        <a:t>4 (8.7)</a:t>
                      </a:r>
                    </a:p>
                  </a:txBody>
                  <a:tcPr marL="72000" marR="72000" marT="36000" marB="36000" anchor="ctr">
                    <a:solidFill>
                      <a:schemeClr val="tx2"/>
                    </a:solidFill>
                  </a:tcPr>
                </a:tc>
                <a:tc>
                  <a:txBody>
                    <a:bodyPr/>
                    <a:lstStyle/>
                    <a:p>
                      <a:pPr algn="ctr" rtl="0"/>
                      <a:r>
                        <a:rPr lang="ja-jp" sz="1200">
                          <a:solidFill>
                            <a:schemeClr val="tx1"/>
                          </a:solidFill>
                          <a:latin typeface="+mn-lt"/>
                        </a:rPr>
                        <a:t>6 (14.3)</a:t>
                      </a:r>
                    </a:p>
                  </a:txBody>
                  <a:tcPr marL="72000" marR="72000" marT="36000" marB="36000" anchor="ctr">
                    <a:solidFill>
                      <a:schemeClr val="tx2"/>
                    </a:solidFill>
                  </a:tcPr>
                </a:tc>
                <a:extLst>
                  <a:ext uri="{0D108BD9-81ED-4DB2-BD59-A6C34878D82A}">
                    <a16:rowId xmlns:a16="http://schemas.microsoft.com/office/drawing/2014/main" val="41065244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死亡に致った</a:t>
                      </a:r>
                    </a:p>
                  </a:txBody>
                  <a:tcPr marL="72000" marR="72000" marT="36000" marB="36000" anchor="ctr">
                    <a:solidFill>
                      <a:schemeClr val="tx2"/>
                    </a:solidFill>
                  </a:tcPr>
                </a:tc>
                <a:tc>
                  <a:txBody>
                    <a:bodyPr/>
                    <a:lstStyle/>
                    <a:p>
                      <a:pPr algn="ctr" rtl="0"/>
                      <a:r>
                        <a:rPr lang="ja-jp" sz="1200">
                          <a:solidFill>
                            <a:schemeClr val="tx1"/>
                          </a:solidFill>
                          <a:latin typeface="+mn-lt"/>
                        </a:rPr>
                        <a:t>3 (6.5)</a:t>
                      </a:r>
                    </a:p>
                  </a:txBody>
                  <a:tcPr marL="72000" marR="72000" marT="36000" marB="36000" anchor="ctr">
                    <a:solidFill>
                      <a:schemeClr val="tx2"/>
                    </a:solidFill>
                  </a:tcPr>
                </a:tc>
                <a:tc>
                  <a:txBody>
                    <a:bodyPr/>
                    <a:lstStyle/>
                    <a:p>
                      <a:pPr algn="ctr" rtl="0"/>
                      <a:r>
                        <a:rPr lang="ja-jp" sz="1200">
                          <a:solidFill>
                            <a:schemeClr val="tx1"/>
                          </a:solidFill>
                          <a:latin typeface="+mn-lt"/>
                        </a:rPr>
                        <a:t>6 (14.3)</a:t>
                      </a:r>
                    </a:p>
                  </a:txBody>
                  <a:tcPr marL="72000" marR="72000" marT="36000" marB="36000" anchor="ctr">
                    <a:solidFill>
                      <a:schemeClr val="tx2"/>
                    </a:solidFill>
                  </a:tcPr>
                </a:tc>
                <a:extLst>
                  <a:ext uri="{0D108BD9-81ED-4DB2-BD59-A6C34878D82A}">
                    <a16:rowId xmlns:a16="http://schemas.microsoft.com/office/drawing/2014/main" val="3603146071"/>
                  </a:ext>
                </a:extLst>
              </a:tr>
            </a:tbl>
          </a:graphicData>
        </a:graphic>
      </p:graphicFrame>
      <p:graphicFrame>
        <p:nvGraphicFramePr>
          <p:cNvPr id="4" name="Table 663">
            <a:extLst>
              <a:ext uri="{FF2B5EF4-FFF2-40B4-BE49-F238E27FC236}">
                <a16:creationId xmlns:a16="http://schemas.microsoft.com/office/drawing/2014/main" id="{6063EC8E-66B2-EA9C-CA37-ED142CB5EF41}"/>
              </a:ext>
            </a:extLst>
          </p:cNvPr>
          <p:cNvGraphicFramePr>
            <a:graphicFrameLocks noGrp="1"/>
          </p:cNvGraphicFramePr>
          <p:nvPr>
            <p:extLst>
              <p:ext uri="{D42A27DB-BD31-4B8C-83A1-F6EECF244321}">
                <p14:modId xmlns:p14="http://schemas.microsoft.com/office/powerpoint/2010/main" val="3739724173"/>
              </p:ext>
            </p:extLst>
          </p:nvPr>
        </p:nvGraphicFramePr>
        <p:xfrm>
          <a:off x="5686926" y="1648342"/>
          <a:ext cx="5378650" cy="2476800"/>
        </p:xfrm>
        <a:graphic>
          <a:graphicData uri="http://schemas.openxmlformats.org/drawingml/2006/table">
            <a:tbl>
              <a:tblPr firstRow="1" bandRow="1">
                <a:tableStyleId>{69012ECD-51FC-41F1-AA8D-1B2483CD663E}</a:tableStyleId>
              </a:tblPr>
              <a:tblGrid>
                <a:gridCol w="2885613">
                  <a:extLst>
                    <a:ext uri="{9D8B030D-6E8A-4147-A177-3AD203B41FA5}">
                      <a16:colId xmlns:a16="http://schemas.microsoft.com/office/drawing/2014/main" val="4026828033"/>
                    </a:ext>
                  </a:extLst>
                </a:gridCol>
                <a:gridCol w="1204450">
                  <a:extLst>
                    <a:ext uri="{9D8B030D-6E8A-4147-A177-3AD203B41FA5}">
                      <a16:colId xmlns:a16="http://schemas.microsoft.com/office/drawing/2014/main" val="2351951672"/>
                    </a:ext>
                  </a:extLst>
                </a:gridCol>
                <a:gridCol w="1288587">
                  <a:extLst>
                    <a:ext uri="{9D8B030D-6E8A-4147-A177-3AD203B41FA5}">
                      <a16:colId xmlns:a16="http://schemas.microsoft.com/office/drawing/2014/main" val="3840096650"/>
                    </a:ext>
                  </a:extLst>
                </a:gridCol>
              </a:tblGrid>
              <a:tr h="0">
                <a:tc>
                  <a:txBody>
                    <a:bodyPr/>
                    <a:lstStyle/>
                    <a:p>
                      <a:pPr rtl="0"/>
                      <a:r>
                        <a:rPr lang="ja-jp" sz="1200">
                          <a:solidFill>
                            <a:schemeClr val="tx2"/>
                          </a:solidFill>
                          <a:latin typeface="+mn-lt"/>
                        </a:rPr>
                        <a:t>グレード3以上のTRAE、%</a:t>
                      </a:r>
                    </a:p>
                  </a:txBody>
                  <a:tcPr marL="72000" marR="72000" marT="36000" marB="36000" anchor="b"/>
                </a:tc>
                <a:tc>
                  <a:txBody>
                    <a:bodyPr/>
                    <a:lstStyle/>
                    <a:p>
                      <a:pPr algn="ctr" rtl="0"/>
                      <a:r>
                        <a:rPr lang="ja-jp" sz="1200" b="1" noProof="0">
                          <a:solidFill>
                            <a:schemeClr val="tx2"/>
                          </a:solidFill>
                        </a:rPr>
                        <a:t>I-DXd 8 mg/kg</a:t>
                      </a:r>
                    </a:p>
                    <a:p>
                      <a:pPr algn="ctr" rtl="0"/>
                      <a:r>
                        <a:rPr lang="ja-jp" sz="1200" b="1" noProof="0">
                          <a:solidFill>
                            <a:schemeClr val="tx2"/>
                          </a:solidFill>
                        </a:rPr>
                        <a:t>(n=46)</a:t>
                      </a:r>
                      <a:endParaRPr lang="en-GB" sz="120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I-DXd 12 mg/kg</a:t>
                      </a:r>
                    </a:p>
                    <a:p>
                      <a:pPr algn="ctr" rtl="0"/>
                      <a:r>
                        <a:rPr lang="ja-jp" sz="1200" b="1" noProof="0">
                          <a:solidFill>
                            <a:schemeClr val="tx2"/>
                          </a:solidFill>
                        </a:rPr>
                        <a:t>(n=42)</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悪心</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2.4</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200">
                          <a:solidFill>
                            <a:schemeClr val="tx1"/>
                          </a:solidFill>
                          <a:latin typeface="+mn-lt"/>
                        </a:rPr>
                        <a:t>食欲減退</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2.4</a:t>
                      </a: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貧血</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11.9</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好中球数減少／好中球減少症</a:t>
                      </a:r>
                    </a:p>
                  </a:txBody>
                  <a:tcPr marL="72000" marR="72000" marT="36000" marB="36000" anchor="ctr">
                    <a:solidFill>
                      <a:schemeClr val="tx2"/>
                    </a:solidFill>
                  </a:tcPr>
                </a:tc>
                <a:tc>
                  <a:txBody>
                    <a:bodyPr/>
                    <a:lstStyle/>
                    <a:p>
                      <a:pPr algn="ctr" rtl="0"/>
                      <a:r>
                        <a:rPr lang="ja-jp" sz="1200">
                          <a:solidFill>
                            <a:schemeClr val="tx1"/>
                          </a:solidFill>
                          <a:latin typeface="+mn-lt"/>
                        </a:rPr>
                        <a:t>2.2</a:t>
                      </a:r>
                    </a:p>
                  </a:txBody>
                  <a:tcPr marL="72000" marR="72000" marT="36000" marB="36000" anchor="ctr">
                    <a:solidFill>
                      <a:schemeClr val="tx2"/>
                    </a:solidFill>
                  </a:tcPr>
                </a:tc>
                <a:tc>
                  <a:txBody>
                    <a:bodyPr/>
                    <a:lstStyle/>
                    <a:p>
                      <a:pPr algn="ctr" rtl="0"/>
                      <a:r>
                        <a:rPr lang="ja-jp" sz="1200">
                          <a:solidFill>
                            <a:schemeClr val="tx1"/>
                          </a:solidFill>
                          <a:latin typeface="+mn-lt"/>
                        </a:rPr>
                        <a:t>16.7</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WBCの減少</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7.1</a:t>
                      </a:r>
                    </a:p>
                  </a:txBody>
                  <a:tcPr marL="72000" marR="72000" marT="36000" marB="36000" anchor="ctr">
                    <a:solidFill>
                      <a:schemeClr val="tx2"/>
                    </a:solidFill>
                  </a:tcPr>
                </a:tc>
                <a:extLst>
                  <a:ext uri="{0D108BD9-81ED-4DB2-BD59-A6C34878D82A}">
                    <a16:rowId xmlns:a16="http://schemas.microsoft.com/office/drawing/2014/main" val="41065244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下痢</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4.8</a:t>
                      </a:r>
                    </a:p>
                  </a:txBody>
                  <a:tcPr marL="72000" marR="72000" marT="36000" marB="36000" anchor="ctr">
                    <a:solidFill>
                      <a:schemeClr val="tx2"/>
                    </a:solidFill>
                  </a:tcPr>
                </a:tc>
                <a:extLst>
                  <a:ext uri="{0D108BD9-81ED-4DB2-BD59-A6C34878D82A}">
                    <a16:rowId xmlns:a16="http://schemas.microsoft.com/office/drawing/2014/main" val="360314607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疲労</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4.8</a:t>
                      </a:r>
                    </a:p>
                  </a:txBody>
                  <a:tcPr marL="72000" marR="72000" marT="36000" marB="36000" anchor="ctr">
                    <a:solidFill>
                      <a:schemeClr val="tx2"/>
                    </a:solidFill>
                  </a:tcPr>
                </a:tc>
                <a:extLst>
                  <a:ext uri="{0D108BD9-81ED-4DB2-BD59-A6C34878D82A}">
                    <a16:rowId xmlns:a16="http://schemas.microsoft.com/office/drawing/2014/main" val="388007633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嘔吐</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tc>
                  <a:txBody>
                    <a:bodyPr/>
                    <a:lstStyle/>
                    <a:p>
                      <a:pPr algn="ctr" rtl="0"/>
                      <a:r>
                        <a:rPr lang="ja-jp" sz="1200">
                          <a:solidFill>
                            <a:schemeClr val="tx1"/>
                          </a:solidFill>
                          <a:latin typeface="+mn-lt"/>
                        </a:rPr>
                        <a:t>2.4</a:t>
                      </a:r>
                    </a:p>
                  </a:txBody>
                  <a:tcPr marL="72000" marR="72000" marT="36000" marB="36000" anchor="ctr">
                    <a:solidFill>
                      <a:schemeClr val="tx2"/>
                    </a:solidFill>
                  </a:tcPr>
                </a:tc>
                <a:extLst>
                  <a:ext uri="{0D108BD9-81ED-4DB2-BD59-A6C34878D82A}">
                    <a16:rowId xmlns:a16="http://schemas.microsoft.com/office/drawing/2014/main" val="2127906052"/>
                  </a:ext>
                </a:extLst>
              </a:tr>
            </a:tbl>
          </a:graphicData>
        </a:graphic>
      </p:graphicFrame>
    </p:spTree>
    <p:extLst>
      <p:ext uri="{BB962C8B-B14F-4D97-AF65-F5344CB8AC3E}">
        <p14:creationId xmlns:p14="http://schemas.microsoft.com/office/powerpoint/2010/main" val="47804681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OA04.04：進展型小細胞肺癌患者の二次治療としてのサシツズマブ・ゴビテカン - Dowlati A、他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進行中の第Ⅱ相TROPiCS-03試験において、進展型SCLC患者コホートにおける2Lのサシツズマブ・ゴビテカンの有効性と安全性を評価すること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Dowlati A、他J Thorac Oncol 2024年；19（補遺）：抄録番号 OA04.04</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1721165" y="5510080"/>
            <a:ext cx="437483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a:cs typeface="Arial"/>
                <a:sym typeface="Calibri"/>
              </a:rPr>
              <a:t>ORR（調査員評価、RECIST v1.1）</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662132"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a:cs typeface="Arial"/>
                <a:sym typeface="Calibri"/>
              </a:rPr>
              <a:t>DoR、CBR、PFS、OS、安全性</a:t>
            </a:r>
            <a:endParaRPr kumimoji="0" lang="en-US" sz="1600" b="0" i="0" u="none" strike="noStrike" kern="1200" cap="none" spc="0" normalizeH="0" baseline="0" noProof="0" dirty="0">
              <a:ln>
                <a:noFill/>
              </a:ln>
              <a:solidFill>
                <a:srgbClr val="363636"/>
              </a:solidFill>
              <a:effectLst/>
              <a:uLnTx/>
              <a:uFillTx/>
              <a:latin typeface="Arial"/>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5184801" y="3760039"/>
            <a:ext cx="591397" cy="1"/>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500242" y="2486879"/>
            <a:ext cx="3684559" cy="254632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進展</a:t>
            </a:r>
            <a:r>
              <a:rPr lang="ja-jp" sz="1600">
                <a:latin typeface="Arial" panose="020B0604020202020204"/>
                <a:ea typeface="SimSun" pitchFamily="2" charset="-122"/>
                <a:sym typeface="Calibri"/>
              </a:rPr>
              <a:t>型</a:t>
            </a: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プラチナ製剤ベースの化学療法およびPD-(L)1阻害薬の治療歴が1ライン以下で進行している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安定した治療済みの脳転移を許容</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(n=43)</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776198" y="3349671"/>
            <a:ext cx="2870995"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サシツズマブ・ゴビテカン</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10 mg/kg D1、8 3週間毎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a:t>
            </a:r>
          </a:p>
        </p:txBody>
      </p:sp>
      <p:sp>
        <p:nvSpPr>
          <p:cNvPr id="5" name="AutoShape 12">
            <a:extLst>
              <a:ext uri="{FF2B5EF4-FFF2-40B4-BE49-F238E27FC236}">
                <a16:creationId xmlns:a16="http://schemas.microsoft.com/office/drawing/2014/main" id="{C1C676FD-D948-41B0-3F82-3F260921E997}"/>
              </a:ext>
            </a:extLst>
          </p:cNvPr>
          <p:cNvSpPr>
            <a:spLocks noChangeArrowheads="1"/>
          </p:cNvSpPr>
          <p:nvPr/>
        </p:nvSpPr>
        <p:spPr bwMode="auto">
          <a:xfrm>
            <a:off x="9238590" y="3452375"/>
            <a:ext cx="1189306" cy="615328"/>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a:t>
            </a:r>
            <a:br>
              <a:rPr kumimoji="0" lang="en-US" altLang="zh-CN" sz="12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2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毒性</a:t>
            </a:r>
          </a:p>
        </p:txBody>
      </p:sp>
      <p:cxnSp>
        <p:nvCxnSpPr>
          <p:cNvPr id="6" name="AutoShape 19">
            <a:extLst>
              <a:ext uri="{FF2B5EF4-FFF2-40B4-BE49-F238E27FC236}">
                <a16:creationId xmlns:a16="http://schemas.microsoft.com/office/drawing/2014/main" id="{E81912FE-5084-0119-A7D8-1B3D2E597608}"/>
              </a:ext>
            </a:extLst>
          </p:cNvPr>
          <p:cNvCxnSpPr>
            <a:cxnSpLocks noChangeShapeType="1"/>
            <a:stCxn id="37" idx="3"/>
            <a:endCxn id="5" idx="1"/>
          </p:cNvCxnSpPr>
          <p:nvPr/>
        </p:nvCxnSpPr>
        <p:spPr bwMode="auto">
          <a:xfrm flipV="1">
            <a:off x="8647193" y="3760039"/>
            <a:ext cx="591397"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4008673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OA04.04：進展型小細胞肺癌患者の二次治療としてのサシツズマブ・ゴビテカン - Dowlati A、他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Dowlati A、他J Thorac Oncol 2024年；19（補遺）：抄録番号 OA04.04</a:t>
            </a:r>
          </a:p>
        </p:txBody>
      </p:sp>
      <p:graphicFrame>
        <p:nvGraphicFramePr>
          <p:cNvPr id="10" name="Table 3">
            <a:extLst>
              <a:ext uri="{FF2B5EF4-FFF2-40B4-BE49-F238E27FC236}">
                <a16:creationId xmlns:a16="http://schemas.microsoft.com/office/drawing/2014/main" id="{B3005688-CF37-F5FF-7D9C-D3060AAC2078}"/>
              </a:ext>
            </a:extLst>
          </p:cNvPr>
          <p:cNvGraphicFramePr>
            <a:graphicFrameLocks noGrp="1"/>
          </p:cNvGraphicFramePr>
          <p:nvPr>
            <p:extLst>
              <p:ext uri="{D42A27DB-BD31-4B8C-83A1-F6EECF244321}">
                <p14:modId xmlns:p14="http://schemas.microsoft.com/office/powerpoint/2010/main" val="2167555776"/>
              </p:ext>
            </p:extLst>
          </p:nvPr>
        </p:nvGraphicFramePr>
        <p:xfrm>
          <a:off x="1384792" y="1737386"/>
          <a:ext cx="9422416" cy="3749040"/>
        </p:xfrm>
        <a:graphic>
          <a:graphicData uri="http://schemas.openxmlformats.org/drawingml/2006/table">
            <a:tbl>
              <a:tblPr firstRow="1" bandRow="1">
                <a:tableStyleId>{69012ECD-51FC-41F1-AA8D-1B2483CD663E}</a:tableStyleId>
              </a:tblPr>
              <a:tblGrid>
                <a:gridCol w="2128429">
                  <a:extLst>
                    <a:ext uri="{9D8B030D-6E8A-4147-A177-3AD203B41FA5}">
                      <a16:colId xmlns:a16="http://schemas.microsoft.com/office/drawing/2014/main" val="1987913234"/>
                    </a:ext>
                  </a:extLst>
                </a:gridCol>
                <a:gridCol w="1892677">
                  <a:extLst>
                    <a:ext uri="{9D8B030D-6E8A-4147-A177-3AD203B41FA5}">
                      <a16:colId xmlns:a16="http://schemas.microsoft.com/office/drawing/2014/main" val="2996158103"/>
                    </a:ext>
                  </a:extLst>
                </a:gridCol>
                <a:gridCol w="2719705">
                  <a:extLst>
                    <a:ext uri="{9D8B030D-6E8A-4147-A177-3AD203B41FA5}">
                      <a16:colId xmlns:a16="http://schemas.microsoft.com/office/drawing/2014/main" val="1659093788"/>
                    </a:ext>
                  </a:extLst>
                </a:gridCol>
                <a:gridCol w="2681605">
                  <a:extLst>
                    <a:ext uri="{9D8B030D-6E8A-4147-A177-3AD203B41FA5}">
                      <a16:colId xmlns:a16="http://schemas.microsoft.com/office/drawing/2014/main" val="3067780077"/>
                    </a:ext>
                  </a:extLst>
                </a:gridCol>
              </a:tblGrid>
              <a:tr h="151388">
                <a:tc>
                  <a:txBody>
                    <a:bodyPr/>
                    <a:lstStyle/>
                    <a:p>
                      <a:pPr rtl="0"/>
                      <a:r>
                        <a:rPr lang="ja-jp" sz="1200" b="1" noProof="0">
                          <a:solidFill>
                            <a:schemeClr val="tx2"/>
                          </a:solidFill>
                        </a:rPr>
                        <a:t>転帰</a:t>
                      </a:r>
                    </a:p>
                  </a:txBody>
                  <a:tcPr marL="90000" anchor="b"/>
                </a:tc>
                <a:tc>
                  <a:txBody>
                    <a:bodyPr/>
                    <a:lstStyle/>
                    <a:p>
                      <a:pPr algn="ctr" rtl="0"/>
                      <a:r>
                        <a:rPr lang="ja-jp" sz="1200" b="1" noProof="0">
                          <a:solidFill>
                            <a:schemeClr val="tx2"/>
                          </a:solidFill>
                        </a:rPr>
                        <a:t>すべての患者</a:t>
                      </a:r>
                    </a:p>
                    <a:p>
                      <a:pPr algn="ctr" rtl="0"/>
                      <a:r>
                        <a:rPr lang="ja-jp" sz="1200" b="1" noProof="0">
                          <a:solidFill>
                            <a:schemeClr val="tx2"/>
                          </a:solidFill>
                        </a:rPr>
                        <a:t>(n=43)</a:t>
                      </a:r>
                    </a:p>
                  </a:txBody>
                  <a:tcPr anchor="b"/>
                </a:tc>
                <a:tc>
                  <a:txBody>
                    <a:bodyPr/>
                    <a:lstStyle/>
                    <a:p>
                      <a:pPr algn="ctr" rtl="0"/>
                      <a:r>
                        <a:rPr lang="ja-jp" sz="1200" b="1" noProof="0">
                          <a:solidFill>
                            <a:schemeClr val="tx2"/>
                          </a:solidFill>
                        </a:rPr>
                        <a:t>プラチナ製剤耐性（CTFI＜90日）</a:t>
                      </a:r>
                    </a:p>
                    <a:p>
                      <a:pPr algn="ctr" rtl="0"/>
                      <a:r>
                        <a:rPr lang="ja-jp" sz="1200" b="1" noProof="0">
                          <a:solidFill>
                            <a:schemeClr val="tx2"/>
                          </a:solidFill>
                        </a:rPr>
                        <a:t>(n=20)</a:t>
                      </a:r>
                      <a:endParaRPr lang="en-US" sz="1400" dirty="0"/>
                    </a:p>
                  </a:txBody>
                  <a:tcPr anchor="b"/>
                </a:tc>
                <a:tc>
                  <a:txBody>
                    <a:bodyPr/>
                    <a:lstStyle/>
                    <a:p>
                      <a:pPr algn="ctr" rtl="0"/>
                      <a:r>
                        <a:rPr lang="ja-jp" sz="1200" b="1" kern="1200">
                          <a:solidFill>
                            <a:schemeClr val="tx2"/>
                          </a:solidFill>
                          <a:latin typeface="+mn-lt"/>
                          <a:ea typeface="+mn-ea"/>
                          <a:cs typeface="+mn-cs"/>
                        </a:rPr>
                        <a:t>プラチナ感受性（CTFI≧90日</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(n=23)</a:t>
                      </a:r>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ORR、% (95%CI)</a:t>
                      </a:r>
                    </a:p>
                  </a:txBody>
                  <a:tcPr marL="90000"/>
                </a:tc>
                <a:tc>
                  <a:txBody>
                    <a:bodyPr/>
                    <a:lstStyle/>
                    <a:p>
                      <a:pPr algn="ctr" rtl="0"/>
                      <a:r>
                        <a:rPr lang="ja-jp" sz="1200" noProof="0"/>
                        <a:t>41.9 (27.0、57.9)</a:t>
                      </a:r>
                    </a:p>
                  </a:txBody>
                  <a:tcPr marL="90000"/>
                </a:tc>
                <a:tc>
                  <a:txBody>
                    <a:bodyPr/>
                    <a:lstStyle/>
                    <a:p>
                      <a:pPr algn="ctr" rtl="0"/>
                      <a:r>
                        <a:rPr lang="ja-jp" sz="1200" noProof="0"/>
                        <a:t>35.0 (15.4、59.2)</a:t>
                      </a:r>
                    </a:p>
                  </a:txBody>
                  <a:tcPr marL="90000"/>
                </a:tc>
                <a:tc>
                  <a:txBody>
                    <a:bodyPr/>
                    <a:lstStyle/>
                    <a:p>
                      <a:pPr algn="ctr" rtl="0"/>
                      <a:r>
                        <a:rPr lang="ja-jp" sz="1200" noProof="0"/>
                        <a:t>47.8 (26.8、69.4)</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BOR、n (%)</a:t>
                      </a: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rtl="0"/>
                      <a:r>
                        <a:rPr lang="ja-jp" sz="1200" b="0" noProof="0">
                          <a:latin typeface="+mn-lt"/>
                        </a:rPr>
                        <a:t>PR</a:t>
                      </a:r>
                    </a:p>
                  </a:txBody>
                  <a:tcPr marL="90000"/>
                </a:tc>
                <a:tc>
                  <a:txBody>
                    <a:bodyPr/>
                    <a:lstStyle/>
                    <a:p>
                      <a:pPr algn="ctr" rtl="0"/>
                      <a:r>
                        <a:rPr lang="ja-jp" sz="1200" noProof="0"/>
                        <a:t>18 (41.9)</a:t>
                      </a:r>
                    </a:p>
                  </a:txBody>
                  <a:tcPr marL="90000"/>
                </a:tc>
                <a:tc>
                  <a:txBody>
                    <a:bodyPr/>
                    <a:lstStyle/>
                    <a:p>
                      <a:pPr algn="ctr" rtl="0"/>
                      <a:r>
                        <a:rPr lang="ja-jp" sz="1200" noProof="0"/>
                        <a:t>7 (35.0)</a:t>
                      </a:r>
                    </a:p>
                  </a:txBody>
                  <a:tcPr marL="90000"/>
                </a:tc>
                <a:tc>
                  <a:txBody>
                    <a:bodyPr/>
                    <a:lstStyle/>
                    <a:p>
                      <a:pPr algn="ctr" rtl="0"/>
                      <a:r>
                        <a:rPr lang="ja-jp" sz="1200" noProof="0"/>
                        <a:t>11 (47.8)</a:t>
                      </a:r>
                    </a:p>
                  </a:txBody>
                  <a:tcPr marL="90000"/>
                </a:tc>
                <a:extLst>
                  <a:ext uri="{0D108BD9-81ED-4DB2-BD59-A6C34878D82A}">
                    <a16:rowId xmlns:a16="http://schemas.microsoft.com/office/drawing/2014/main" val="3113293845"/>
                  </a:ext>
                </a:extLst>
              </a:tr>
              <a:tr h="0">
                <a:tc>
                  <a:txBody>
                    <a:bodyPr/>
                    <a:lstStyle/>
                    <a:p>
                      <a:pPr rtl="0"/>
                      <a:r>
                        <a:rPr lang="ja-jp" sz="1200" b="0" noProof="0">
                          <a:latin typeface="+mn-lt"/>
                        </a:rPr>
                        <a:t>SD</a:t>
                      </a:r>
                    </a:p>
                  </a:txBody>
                  <a:tcPr marL="90000"/>
                </a:tc>
                <a:tc>
                  <a:txBody>
                    <a:bodyPr/>
                    <a:lstStyle/>
                    <a:p>
                      <a:pPr algn="ctr" rtl="0"/>
                      <a:r>
                        <a:rPr lang="ja-jp" sz="1200" noProof="0"/>
                        <a:t>18 (41.9)</a:t>
                      </a:r>
                    </a:p>
                  </a:txBody>
                  <a:tcPr marL="90000"/>
                </a:tc>
                <a:tc>
                  <a:txBody>
                    <a:bodyPr/>
                    <a:lstStyle/>
                    <a:p>
                      <a:pPr algn="ctr" rtl="0"/>
                      <a:r>
                        <a:rPr lang="ja-jp" sz="1200" noProof="0"/>
                        <a:t>7 (35.0)</a:t>
                      </a:r>
                    </a:p>
                  </a:txBody>
                  <a:tcPr marL="90000"/>
                </a:tc>
                <a:tc>
                  <a:txBody>
                    <a:bodyPr/>
                    <a:lstStyle/>
                    <a:p>
                      <a:pPr algn="ctr" rtl="0"/>
                      <a:r>
                        <a:rPr lang="ja-jp" sz="1200" noProof="0"/>
                        <a:t>11 (47.8)</a:t>
                      </a:r>
                    </a:p>
                  </a:txBody>
                  <a:tcPr marL="90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PD</a:t>
                      </a:r>
                    </a:p>
                  </a:txBody>
                  <a:tcPr marL="90000"/>
                </a:tc>
                <a:tc>
                  <a:txBody>
                    <a:bodyPr/>
                    <a:lstStyle/>
                    <a:p>
                      <a:pPr algn="ctr" rtl="0"/>
                      <a:r>
                        <a:rPr lang="ja-jp" sz="1200" noProof="0"/>
                        <a:t>4 (9.3)</a:t>
                      </a:r>
                    </a:p>
                  </a:txBody>
                  <a:tcPr marL="90000"/>
                </a:tc>
                <a:tc>
                  <a:txBody>
                    <a:bodyPr/>
                    <a:lstStyle/>
                    <a:p>
                      <a:pPr algn="ctr" rtl="0"/>
                      <a:r>
                        <a:rPr lang="ja-jp" sz="1200" noProof="0"/>
                        <a:t>4 (20.0)</a:t>
                      </a:r>
                    </a:p>
                  </a:txBody>
                  <a:tcPr marL="90000"/>
                </a:tc>
                <a:tc>
                  <a:txBody>
                    <a:bodyPr/>
                    <a:lstStyle/>
                    <a:p>
                      <a:pPr algn="ctr" rtl="0"/>
                      <a:r>
                        <a:rPr lang="ja-jp" sz="1200" noProof="0"/>
                        <a:t>0</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NA</a:t>
                      </a:r>
                    </a:p>
                  </a:txBody>
                  <a:tcPr marL="90000"/>
                </a:tc>
                <a:tc>
                  <a:txBody>
                    <a:bodyPr/>
                    <a:lstStyle/>
                    <a:p>
                      <a:pPr algn="ctr" rtl="0"/>
                      <a:r>
                        <a:rPr lang="ja-jp" sz="1200" noProof="0"/>
                        <a:t>3 (7.0)</a:t>
                      </a:r>
                    </a:p>
                  </a:txBody>
                  <a:tcPr marL="90000"/>
                </a:tc>
                <a:tc>
                  <a:txBody>
                    <a:bodyPr/>
                    <a:lstStyle/>
                    <a:p>
                      <a:pPr algn="ctr" rtl="0"/>
                      <a:r>
                        <a:rPr lang="ja-jp" sz="1200" noProof="0"/>
                        <a:t>2 (10.0)</a:t>
                      </a:r>
                    </a:p>
                  </a:txBody>
                  <a:tcPr marL="90000"/>
                </a:tc>
                <a:tc>
                  <a:txBody>
                    <a:bodyPr/>
                    <a:lstStyle/>
                    <a:p>
                      <a:pPr algn="ctr" rtl="0"/>
                      <a:r>
                        <a:rPr lang="ja-jp" sz="1200" noProof="0"/>
                        <a:t>1 (4.3)</a:t>
                      </a:r>
                    </a:p>
                  </a:txBody>
                  <a:tcPr marL="90000"/>
                </a:tc>
                <a:extLst>
                  <a:ext uri="{0D108BD9-81ED-4DB2-BD59-A6C34878D82A}">
                    <a16:rowId xmlns:a16="http://schemas.microsoft.com/office/drawing/2014/main" val="344607307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DCR、% (95%CI)</a:t>
                      </a:r>
                    </a:p>
                  </a:txBody>
                  <a:tcPr marL="90000"/>
                </a:tc>
                <a:tc>
                  <a:txBody>
                    <a:bodyPr/>
                    <a:lstStyle/>
                    <a:p>
                      <a:pPr algn="ctr" rtl="0"/>
                      <a:r>
                        <a:rPr lang="ja-jp" sz="1200" noProof="0"/>
                        <a:t>83.7 (69.3、93.2)</a:t>
                      </a:r>
                    </a:p>
                  </a:txBody>
                  <a:tcPr marL="90000"/>
                </a:tc>
                <a:tc>
                  <a:txBody>
                    <a:bodyPr/>
                    <a:lstStyle/>
                    <a:p>
                      <a:pPr algn="ctr" rtl="0"/>
                      <a:r>
                        <a:rPr lang="ja-jp" sz="1200" noProof="0"/>
                        <a:t>70.0 (45.7、88.1)</a:t>
                      </a:r>
                    </a:p>
                  </a:txBody>
                  <a:tcPr marL="90000"/>
                </a:tc>
                <a:tc>
                  <a:txBody>
                    <a:bodyPr/>
                    <a:lstStyle/>
                    <a:p>
                      <a:pPr algn="ctr" rtl="0"/>
                      <a:r>
                        <a:rPr lang="ja-jp" sz="1200" noProof="0"/>
                        <a:t>95.7 (78.1、99.9)</a:t>
                      </a:r>
                    </a:p>
                  </a:txBody>
                  <a:tcPr marL="90000"/>
                </a:tc>
                <a:extLst>
                  <a:ext uri="{0D108BD9-81ED-4DB2-BD59-A6C34878D82A}">
                    <a16:rowId xmlns:a16="http://schemas.microsoft.com/office/drawing/2014/main" val="96829533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CBR, % (95%CI)</a:t>
                      </a:r>
                    </a:p>
                  </a:txBody>
                  <a:tcPr marL="90000"/>
                </a:tc>
                <a:tc>
                  <a:txBody>
                    <a:bodyPr/>
                    <a:lstStyle/>
                    <a:p>
                      <a:pPr algn="ctr" rtl="0"/>
                      <a:r>
                        <a:rPr lang="ja-jp" sz="1200" noProof="0"/>
                        <a:t>48.8 (33.3、64.5)</a:t>
                      </a:r>
                    </a:p>
                  </a:txBody>
                  <a:tcPr marL="90000"/>
                </a:tc>
                <a:tc>
                  <a:txBody>
                    <a:bodyPr/>
                    <a:lstStyle/>
                    <a:p>
                      <a:pPr algn="ctr" rtl="0"/>
                      <a:r>
                        <a:rPr lang="ja-jp" sz="1200" noProof="0"/>
                        <a:t>40.0 (19.1、63.9)</a:t>
                      </a:r>
                    </a:p>
                  </a:txBody>
                  <a:tcPr marL="90000"/>
                </a:tc>
                <a:tc>
                  <a:txBody>
                    <a:bodyPr/>
                    <a:lstStyle/>
                    <a:p>
                      <a:pPr algn="ctr" rtl="0"/>
                      <a:r>
                        <a:rPr lang="ja-jp" sz="1200" noProof="0"/>
                        <a:t>56.5 (34.5、76.8)</a:t>
                      </a:r>
                    </a:p>
                  </a:txBody>
                  <a:tcPr marL="90000"/>
                </a:tc>
                <a:extLst>
                  <a:ext uri="{0D108BD9-81ED-4DB2-BD59-A6C34878D82A}">
                    <a16:rowId xmlns:a16="http://schemas.microsoft.com/office/drawing/2014/main" val="22452876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mDoR、月数 (95%CI)</a:t>
                      </a:r>
                    </a:p>
                  </a:txBody>
                  <a:tcPr marL="90000"/>
                </a:tc>
                <a:tc>
                  <a:txBody>
                    <a:bodyPr/>
                    <a:lstStyle/>
                    <a:p>
                      <a:pPr algn="ctr" rtl="0"/>
                      <a:r>
                        <a:rPr lang="ja-jp" sz="1200" noProof="0"/>
                        <a:t>4.7 (3.5、6.7)</a:t>
                      </a:r>
                    </a:p>
                  </a:txBody>
                  <a:tcPr marL="90000"/>
                </a:tc>
                <a:tc>
                  <a:txBody>
                    <a:bodyPr/>
                    <a:lstStyle/>
                    <a:p>
                      <a:pPr algn="ctr" rtl="0"/>
                      <a:r>
                        <a:rPr lang="ja-jp" sz="1200" noProof="0"/>
                        <a:t>6.3 (1.5、6.9)</a:t>
                      </a:r>
                    </a:p>
                  </a:txBody>
                  <a:tcPr marL="90000"/>
                </a:tc>
                <a:tc>
                  <a:txBody>
                    <a:bodyPr/>
                    <a:lstStyle/>
                    <a:p>
                      <a:pPr algn="ctr" rtl="0"/>
                      <a:r>
                        <a:rPr lang="ja-jp" sz="1200" noProof="0"/>
                        <a:t>4.4 (3.0、NR)</a:t>
                      </a:r>
                    </a:p>
                  </a:txBody>
                  <a:tcPr marL="90000"/>
                </a:tc>
                <a:extLst>
                  <a:ext uri="{0D108BD9-81ED-4DB2-BD59-A6C34878D82A}">
                    <a16:rowId xmlns:a16="http://schemas.microsoft.com/office/drawing/2014/main" val="21452805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6か月DoR率、% (95%CI)</a:t>
                      </a:r>
                    </a:p>
                  </a:txBody>
                  <a:tcPr marL="90000"/>
                </a:tc>
                <a:tc>
                  <a:txBody>
                    <a:bodyPr/>
                    <a:lstStyle/>
                    <a:p>
                      <a:pPr algn="ctr" rtl="0"/>
                      <a:r>
                        <a:rPr lang="ja-jp" sz="1200" noProof="0"/>
                        <a:t>48.2 (23.9、68.9)</a:t>
                      </a:r>
                    </a:p>
                  </a:txBody>
                  <a:tcPr marL="90000"/>
                </a:tc>
                <a:tc>
                  <a:txBody>
                    <a:bodyPr/>
                    <a:lstStyle/>
                    <a:p>
                      <a:pPr algn="ctr" rtl="0"/>
                      <a:r>
                        <a:rPr lang="ja-jp" sz="1200" noProof="0"/>
                        <a:t>57.1 (17.2、83.7)</a:t>
                      </a:r>
                    </a:p>
                  </a:txBody>
                  <a:tcPr marL="90000"/>
                </a:tc>
                <a:tc>
                  <a:txBody>
                    <a:bodyPr/>
                    <a:lstStyle/>
                    <a:p>
                      <a:pPr algn="ctr" rtl="0"/>
                      <a:r>
                        <a:rPr lang="ja-jp" sz="1200" noProof="0"/>
                        <a:t>41.6 (13.1、68.4)</a:t>
                      </a:r>
                    </a:p>
                  </a:txBody>
                  <a:tcPr marL="90000"/>
                </a:tc>
                <a:extLst>
                  <a:ext uri="{0D108BD9-81ED-4DB2-BD59-A6C34878D82A}">
                    <a16:rowId xmlns:a16="http://schemas.microsoft.com/office/drawing/2014/main" val="36531079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mPFS、月数 (95%CI)</a:t>
                      </a:r>
                    </a:p>
                  </a:txBody>
                  <a:tcPr marL="90000"/>
                </a:tc>
                <a:tc>
                  <a:txBody>
                    <a:bodyPr/>
                    <a:lstStyle/>
                    <a:p>
                      <a:pPr algn="ctr" rtl="0"/>
                      <a:r>
                        <a:rPr lang="ja-jp" sz="1200" noProof="0"/>
                        <a:t>4.4 (3.8、6.1)</a:t>
                      </a:r>
                    </a:p>
                  </a:txBody>
                  <a:tcPr marL="90000"/>
                </a:tc>
                <a:tc>
                  <a:txBody>
                    <a:bodyPr/>
                    <a:lstStyle/>
                    <a:p>
                      <a:pPr algn="ctr" rtl="0"/>
                      <a:r>
                        <a:rPr lang="ja-jp" sz="1200" noProof="0"/>
                        <a:t>3.8 (1.4、7.6)</a:t>
                      </a:r>
                    </a:p>
                  </a:txBody>
                  <a:tcPr marL="90000"/>
                </a:tc>
                <a:tc>
                  <a:txBody>
                    <a:bodyPr/>
                    <a:lstStyle/>
                    <a:p>
                      <a:pPr algn="ctr" rtl="0"/>
                      <a:r>
                        <a:rPr lang="ja-jp" sz="1200" noProof="0"/>
                        <a:t>5.0 (4.1、7.4)</a:t>
                      </a:r>
                    </a:p>
                  </a:txBody>
                  <a:tcPr marL="90000"/>
                </a:tc>
                <a:extLst>
                  <a:ext uri="{0D108BD9-81ED-4DB2-BD59-A6C34878D82A}">
                    <a16:rowId xmlns:a16="http://schemas.microsoft.com/office/drawing/2014/main" val="130953725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mOS、月数(95%CI)</a:t>
                      </a:r>
                    </a:p>
                  </a:txBody>
                  <a:tcPr marL="90000"/>
                </a:tc>
                <a:tc>
                  <a:txBody>
                    <a:bodyPr/>
                    <a:lstStyle/>
                    <a:p>
                      <a:pPr algn="ctr" rtl="0"/>
                      <a:r>
                        <a:rPr lang="ja-jp" sz="1200" noProof="0"/>
                        <a:t>13.6 (6.6、14.8)</a:t>
                      </a:r>
                    </a:p>
                  </a:txBody>
                  <a:tcPr marL="90000"/>
                </a:tc>
                <a:tc>
                  <a:txBody>
                    <a:bodyPr/>
                    <a:lstStyle/>
                    <a:p>
                      <a:pPr algn="ctr" rtl="0"/>
                      <a:r>
                        <a:rPr lang="ja-jp" sz="1200" noProof="0"/>
                        <a:t>6.6 (4.7、17.7)</a:t>
                      </a:r>
                    </a:p>
                  </a:txBody>
                  <a:tcPr marL="90000"/>
                </a:tc>
                <a:tc>
                  <a:txBody>
                    <a:bodyPr/>
                    <a:lstStyle/>
                    <a:p>
                      <a:pPr algn="ctr" rtl="0"/>
                      <a:r>
                        <a:rPr lang="ja-jp" sz="1200" noProof="0"/>
                        <a:t>14.7 (7.7、NR)</a:t>
                      </a:r>
                    </a:p>
                  </a:txBody>
                  <a:tcPr marL="90000"/>
                </a:tc>
                <a:extLst>
                  <a:ext uri="{0D108BD9-81ED-4DB2-BD59-A6C34878D82A}">
                    <a16:rowId xmlns:a16="http://schemas.microsoft.com/office/drawing/2014/main" val="1754848508"/>
                  </a:ext>
                </a:extLst>
              </a:tr>
            </a:tbl>
          </a:graphicData>
        </a:graphic>
      </p:graphicFrame>
    </p:spTree>
    <p:extLst>
      <p:ext uri="{BB962C8B-B14F-4D97-AF65-F5344CB8AC3E}">
        <p14:creationId xmlns:p14="http://schemas.microsoft.com/office/powerpoint/2010/main" val="335967888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OA04.04：進展型小細胞肺癌患者の二次治療としてのサシツズマブ・ゴビテカン - Dowlati A、他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4000"/>
              </a:spcBef>
            </a:pPr>
            <a:r>
              <a:rPr lang="ja-jp" b="1"/>
              <a:t>結論</a:t>
            </a:r>
          </a:p>
          <a:p>
            <a:pPr lvl="1" rtl="0"/>
            <a:r>
              <a:rPr lang="ja-jp"/>
              <a:t>進展型のSCLC患者において、2Lのサシツズマブ・ゴビテカンは有望な抗腫瘍活性を示し、安全性プロファイルはこれまでの知見と同等であった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Dowlati A、他J Thorac Oncol 2024年；19（補遺）：抄録番号 OA04.04</a:t>
            </a:r>
          </a:p>
        </p:txBody>
      </p:sp>
      <p:graphicFrame>
        <p:nvGraphicFramePr>
          <p:cNvPr id="3" name="Table 663">
            <a:extLst>
              <a:ext uri="{FF2B5EF4-FFF2-40B4-BE49-F238E27FC236}">
                <a16:creationId xmlns:a16="http://schemas.microsoft.com/office/drawing/2014/main" id="{544151A4-D7A1-DD45-5F20-785237010AEF}"/>
              </a:ext>
            </a:extLst>
          </p:cNvPr>
          <p:cNvGraphicFramePr>
            <a:graphicFrameLocks noGrp="1"/>
          </p:cNvGraphicFramePr>
          <p:nvPr>
            <p:extLst>
              <p:ext uri="{D42A27DB-BD31-4B8C-83A1-F6EECF244321}">
                <p14:modId xmlns:p14="http://schemas.microsoft.com/office/powerpoint/2010/main" val="3310898515"/>
              </p:ext>
            </p:extLst>
          </p:nvPr>
        </p:nvGraphicFramePr>
        <p:xfrm>
          <a:off x="2536446" y="1679357"/>
          <a:ext cx="2867688" cy="2039040"/>
        </p:xfrm>
        <a:graphic>
          <a:graphicData uri="http://schemas.openxmlformats.org/drawingml/2006/table">
            <a:tbl>
              <a:tblPr firstRow="1" bandRow="1">
                <a:tableStyleId>{69012ECD-51FC-41F1-AA8D-1B2483CD663E}</a:tableStyleId>
              </a:tblPr>
              <a:tblGrid>
                <a:gridCol w="1663238">
                  <a:extLst>
                    <a:ext uri="{9D8B030D-6E8A-4147-A177-3AD203B41FA5}">
                      <a16:colId xmlns:a16="http://schemas.microsoft.com/office/drawing/2014/main" val="4026828033"/>
                    </a:ext>
                  </a:extLst>
                </a:gridCol>
                <a:gridCol w="1204450">
                  <a:extLst>
                    <a:ext uri="{9D8B030D-6E8A-4147-A177-3AD203B41FA5}">
                      <a16:colId xmlns:a16="http://schemas.microsoft.com/office/drawing/2014/main" val="2351951672"/>
                    </a:ext>
                  </a:extLst>
                </a:gridCol>
              </a:tblGrid>
              <a:tr h="0">
                <a:tc>
                  <a:txBody>
                    <a:bodyPr/>
                    <a:lstStyle/>
                    <a:p>
                      <a:pPr rtl="0"/>
                      <a:r>
                        <a:rPr lang="ja-jp" sz="1200">
                          <a:solidFill>
                            <a:schemeClr val="tx2"/>
                          </a:solidFill>
                          <a:latin typeface="+mn-lt"/>
                        </a:rPr>
                        <a:t>TEAE、n(%)</a:t>
                      </a:r>
                    </a:p>
                  </a:txBody>
                  <a:tcPr marL="72000" marR="72000" marT="36000" marB="36000" anchor="b"/>
                </a:tc>
                <a:tc>
                  <a:txBody>
                    <a:bodyPr/>
                    <a:lstStyle/>
                    <a:p>
                      <a:pPr algn="ctr" rtl="0"/>
                      <a:r>
                        <a:rPr lang="ja-jp" sz="1200" b="1" noProof="0">
                          <a:solidFill>
                            <a:schemeClr val="tx2"/>
                          </a:solidFill>
                        </a:rPr>
                        <a:t>すべて （n=43）</a:t>
                      </a:r>
                      <a:endParaRPr lang="en-GB" sz="12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200">
                          <a:solidFill>
                            <a:schemeClr val="tx1"/>
                          </a:solidFill>
                        </a:rPr>
                        <a:t>すべて</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ja-jp" sz="1200">
                          <a:solidFill>
                            <a:schemeClr val="tx1"/>
                          </a:solidFill>
                          <a:latin typeface="+mn-lt"/>
                        </a:rPr>
                        <a:t>43 (100)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200">
                          <a:solidFill>
                            <a:schemeClr val="tx1"/>
                          </a:solidFill>
                          <a:latin typeface="+mn-lt"/>
                        </a:rPr>
                        <a:t>グレード3以上</a:t>
                      </a:r>
                    </a:p>
                  </a:txBody>
                  <a:tcPr marL="72000" marR="72000" marT="36000" marB="36000" anchor="ctr">
                    <a:solidFill>
                      <a:schemeClr val="tx2"/>
                    </a:solidFill>
                  </a:tcPr>
                </a:tc>
                <a:tc>
                  <a:txBody>
                    <a:bodyPr/>
                    <a:lstStyle/>
                    <a:p>
                      <a:pPr algn="ctr" rtl="0"/>
                      <a:r>
                        <a:rPr lang="ja-jp" sz="1200">
                          <a:solidFill>
                            <a:schemeClr val="tx1"/>
                          </a:solidFill>
                          <a:latin typeface="+mn-lt"/>
                        </a:rPr>
                        <a:t>32 (74.4)</a:t>
                      </a: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rtl="0"/>
                      <a:r>
                        <a:rPr lang="ja-jp" sz="1200">
                          <a:solidFill>
                            <a:schemeClr val="tx1"/>
                          </a:solidFill>
                          <a:latin typeface="+mn-lt"/>
                        </a:rPr>
                        <a:t>重篤</a:t>
                      </a:r>
                    </a:p>
                  </a:txBody>
                  <a:tcPr marL="72000" marR="72000" marT="36000" marB="36000" anchor="ctr">
                    <a:solidFill>
                      <a:schemeClr val="tx2"/>
                    </a:solidFill>
                  </a:tcPr>
                </a:tc>
                <a:tc>
                  <a:txBody>
                    <a:bodyPr/>
                    <a:lstStyle/>
                    <a:p>
                      <a:pPr algn="ctr" rtl="0"/>
                      <a:r>
                        <a:rPr lang="ja-jp" sz="1200">
                          <a:solidFill>
                            <a:schemeClr val="tx1"/>
                          </a:solidFill>
                          <a:latin typeface="+mn-lt"/>
                        </a:rPr>
                        <a:t>22 (51.2)</a:t>
                      </a:r>
                    </a:p>
                  </a:txBody>
                  <a:tcPr marL="72000" marR="72000" marT="36000" marB="36000" anchor="ctr">
                    <a:solidFill>
                      <a:schemeClr val="tx2"/>
                    </a:solidFill>
                  </a:tcPr>
                </a:tc>
                <a:extLst>
                  <a:ext uri="{0D108BD9-81ED-4DB2-BD59-A6C34878D82A}">
                    <a16:rowId xmlns:a16="http://schemas.microsoft.com/office/drawing/2014/main" val="40076736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用量の減量に至った</a:t>
                      </a:r>
                    </a:p>
                  </a:txBody>
                  <a:tcPr marL="72000" marR="72000" marT="36000" marB="36000" anchor="ctr">
                    <a:solidFill>
                      <a:schemeClr val="tx2"/>
                    </a:solidFill>
                  </a:tcPr>
                </a:tc>
                <a:tc>
                  <a:txBody>
                    <a:bodyPr/>
                    <a:lstStyle/>
                    <a:p>
                      <a:pPr algn="ctr" rtl="0"/>
                      <a:r>
                        <a:rPr lang="ja-jp" sz="1200">
                          <a:solidFill>
                            <a:schemeClr val="tx1"/>
                          </a:solidFill>
                          <a:latin typeface="+mn-lt"/>
                        </a:rPr>
                        <a:t>16 (37.2)</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中止に至った</a:t>
                      </a:r>
                    </a:p>
                  </a:txBody>
                  <a:tcPr marL="72000" marR="72000" marT="36000" marB="36000" anchor="ctr">
                    <a:solidFill>
                      <a:schemeClr val="tx2"/>
                    </a:solidFill>
                  </a:tcPr>
                </a:tc>
                <a:tc>
                  <a:txBody>
                    <a:bodyPr/>
                    <a:lstStyle/>
                    <a:p>
                      <a:pPr algn="ctr" rtl="0"/>
                      <a:r>
                        <a:rPr lang="ja-jp" sz="120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死亡に致った</a:t>
                      </a:r>
                    </a:p>
                  </a:txBody>
                  <a:tcPr marL="72000" marR="72000" marT="36000" marB="36000" anchor="ctr">
                    <a:solidFill>
                      <a:schemeClr val="tx2"/>
                    </a:solidFill>
                  </a:tcPr>
                </a:tc>
                <a:tc>
                  <a:txBody>
                    <a:bodyPr/>
                    <a:lstStyle/>
                    <a:p>
                      <a:pPr algn="ctr" rtl="0"/>
                      <a:r>
                        <a:rPr lang="ja-jp" sz="1200">
                          <a:solidFill>
                            <a:schemeClr val="tx1"/>
                          </a:solidFill>
                          <a:latin typeface="+mn-lt"/>
                        </a:rPr>
                        <a:t>3 (7.0)</a:t>
                      </a:r>
                    </a:p>
                  </a:txBody>
                  <a:tcPr marL="72000" marR="72000" marT="36000" marB="36000" anchor="ctr">
                    <a:solidFill>
                      <a:schemeClr val="tx2"/>
                    </a:solidFill>
                  </a:tcPr>
                </a:tc>
                <a:extLst>
                  <a:ext uri="{0D108BD9-81ED-4DB2-BD59-A6C34878D82A}">
                    <a16:rowId xmlns:a16="http://schemas.microsoft.com/office/drawing/2014/main" val="4106524450"/>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a:solidFill>
                            <a:schemeClr val="tx1"/>
                          </a:solidFill>
                        </a:rPr>
                        <a:t>治療関連</a:t>
                      </a:r>
                    </a:p>
                  </a:txBody>
                  <a:tcPr marL="72000" marR="72000" marT="36000" marB="36000" anchor="ctr">
                    <a:solidFill>
                      <a:schemeClr val="tx2"/>
                    </a:solidFill>
                  </a:tcPr>
                </a:tc>
                <a:tc>
                  <a:txBody>
                    <a:bodyPr/>
                    <a:lstStyle/>
                    <a:p>
                      <a:pPr algn="ctr" rtl="0"/>
                      <a:r>
                        <a:rPr lang="ja-jp" sz="1200">
                          <a:solidFill>
                            <a:schemeClr val="tx1"/>
                          </a:solidFill>
                          <a:latin typeface="+mn-lt"/>
                        </a:rPr>
                        <a:t>1 (2.3)</a:t>
                      </a:r>
                    </a:p>
                  </a:txBody>
                  <a:tcPr marL="72000" marR="72000" marT="36000" marB="36000" anchor="ctr">
                    <a:solidFill>
                      <a:schemeClr val="tx2"/>
                    </a:solidFill>
                  </a:tcPr>
                </a:tc>
                <a:extLst>
                  <a:ext uri="{0D108BD9-81ED-4DB2-BD59-A6C34878D82A}">
                    <a16:rowId xmlns:a16="http://schemas.microsoft.com/office/drawing/2014/main" val="3603146071"/>
                  </a:ext>
                </a:extLst>
              </a:tr>
            </a:tbl>
          </a:graphicData>
        </a:graphic>
      </p:graphicFrame>
      <p:graphicFrame>
        <p:nvGraphicFramePr>
          <p:cNvPr id="4" name="Table 663">
            <a:extLst>
              <a:ext uri="{FF2B5EF4-FFF2-40B4-BE49-F238E27FC236}">
                <a16:creationId xmlns:a16="http://schemas.microsoft.com/office/drawing/2014/main" id="{5CA1C3EB-6D54-4CB2-419B-6FB7EF847030}"/>
              </a:ext>
            </a:extLst>
          </p:cNvPr>
          <p:cNvGraphicFramePr>
            <a:graphicFrameLocks noGrp="1"/>
          </p:cNvGraphicFramePr>
          <p:nvPr>
            <p:extLst>
              <p:ext uri="{D42A27DB-BD31-4B8C-83A1-F6EECF244321}">
                <p14:modId xmlns:p14="http://schemas.microsoft.com/office/powerpoint/2010/main" val="1506792440"/>
              </p:ext>
            </p:extLst>
          </p:nvPr>
        </p:nvGraphicFramePr>
        <p:xfrm>
          <a:off x="6201936" y="1670577"/>
          <a:ext cx="4686024" cy="2845440"/>
        </p:xfrm>
        <a:graphic>
          <a:graphicData uri="http://schemas.openxmlformats.org/drawingml/2006/table">
            <a:tbl>
              <a:tblPr firstRow="1" bandRow="1">
                <a:tableStyleId>{69012ECD-51FC-41F1-AA8D-1B2483CD663E}</a:tableStyleId>
              </a:tblPr>
              <a:tblGrid>
                <a:gridCol w="1663238">
                  <a:extLst>
                    <a:ext uri="{9D8B030D-6E8A-4147-A177-3AD203B41FA5}">
                      <a16:colId xmlns:a16="http://schemas.microsoft.com/office/drawing/2014/main" val="4026828033"/>
                    </a:ext>
                  </a:extLst>
                </a:gridCol>
                <a:gridCol w="1511393">
                  <a:extLst>
                    <a:ext uri="{9D8B030D-6E8A-4147-A177-3AD203B41FA5}">
                      <a16:colId xmlns:a16="http://schemas.microsoft.com/office/drawing/2014/main" val="2351951672"/>
                    </a:ext>
                  </a:extLst>
                </a:gridCol>
                <a:gridCol w="1511393">
                  <a:extLst>
                    <a:ext uri="{9D8B030D-6E8A-4147-A177-3AD203B41FA5}">
                      <a16:colId xmlns:a16="http://schemas.microsoft.com/office/drawing/2014/main" val="2150557807"/>
                    </a:ext>
                  </a:extLst>
                </a:gridCol>
              </a:tblGrid>
              <a:tr h="0">
                <a:tc>
                  <a:txBody>
                    <a:bodyPr/>
                    <a:lstStyle/>
                    <a:p>
                      <a:pPr rtl="0"/>
                      <a:r>
                        <a:rPr lang="ja-jp" sz="1200">
                          <a:solidFill>
                            <a:schemeClr val="tx2"/>
                          </a:solidFill>
                          <a:latin typeface="+mn-lt"/>
                        </a:rPr>
                        <a:t>TEAE、%</a:t>
                      </a:r>
                    </a:p>
                  </a:txBody>
                  <a:tcPr marL="72000" marR="72000" marT="18000" marB="18000" anchor="b"/>
                </a:tc>
                <a:tc>
                  <a:txBody>
                    <a:bodyPr/>
                    <a:lstStyle/>
                    <a:p>
                      <a:pPr algn="ctr" rtl="0"/>
                      <a:r>
                        <a:rPr lang="ja-jp" sz="1200" b="1" noProof="0">
                          <a:solidFill>
                            <a:schemeClr val="tx2"/>
                          </a:solidFill>
                        </a:rPr>
                        <a:t>グレード3～5</a:t>
                      </a:r>
                      <a:endParaRPr lang="en-GB" sz="1200" dirty="0">
                        <a:solidFill>
                          <a:schemeClr val="tx2"/>
                        </a:solidFill>
                        <a:latin typeface="+mn-lt"/>
                      </a:endParaRPr>
                    </a:p>
                  </a:txBody>
                  <a:tcPr marL="72000" marR="72000" marT="18000" marB="18000" anchor="b"/>
                </a:tc>
                <a:tc>
                  <a:txBody>
                    <a:bodyPr/>
                    <a:lstStyle/>
                    <a:p>
                      <a:pPr algn="ctr" rtl="0"/>
                      <a:r>
                        <a:rPr lang="ja-jp" sz="1200">
                          <a:solidFill>
                            <a:schemeClr val="tx2"/>
                          </a:solidFill>
                          <a:latin typeface="+mn-lt"/>
                        </a:rPr>
                        <a:t>グレード3以上</a:t>
                      </a:r>
                    </a:p>
                  </a:txBody>
                  <a:tcPr marL="72000" marR="72000" marT="18000" marB="18000" anchor="b"/>
                </a:tc>
                <a:extLst>
                  <a:ext uri="{0D108BD9-81ED-4DB2-BD59-A6C34878D82A}">
                    <a16:rowId xmlns:a16="http://schemas.microsoft.com/office/drawing/2014/main" val="1727646532"/>
                  </a:ext>
                </a:extLst>
              </a:tr>
              <a:tr h="0">
                <a:tc>
                  <a:txBody>
                    <a:bodyPr/>
                    <a:lstStyle/>
                    <a:p>
                      <a:pPr rtl="0"/>
                      <a:r>
                        <a:rPr lang="ja-jp" sz="1200" noProof="0">
                          <a:solidFill>
                            <a:schemeClr val="tx1"/>
                          </a:solidFill>
                          <a:latin typeface="+mn-lt"/>
                        </a:rPr>
                        <a:t>好中球減少症</a:t>
                      </a:r>
                    </a:p>
                  </a:txBody>
                  <a:tcPr marL="72000" marR="72000" marT="18000" marB="18000" anchor="ctr">
                    <a:solidFill>
                      <a:schemeClr val="tx2"/>
                    </a:solidFill>
                  </a:tcPr>
                </a:tc>
                <a:tc>
                  <a:txBody>
                    <a:bodyPr/>
                    <a:lstStyle/>
                    <a:p>
                      <a:pPr algn="ctr" rtl="0"/>
                      <a:r>
                        <a:rPr lang="ja-jp" sz="1200">
                          <a:solidFill>
                            <a:schemeClr val="tx1"/>
                          </a:solidFill>
                          <a:latin typeface="+mn-lt"/>
                        </a:rPr>
                        <a:t>12</a:t>
                      </a:r>
                    </a:p>
                  </a:txBody>
                  <a:tcPr marL="72000" marR="72000" marT="18000" marB="18000" anchor="ctr">
                    <a:solidFill>
                      <a:schemeClr val="tx2"/>
                    </a:solidFill>
                  </a:tcPr>
                </a:tc>
                <a:tc>
                  <a:txBody>
                    <a:bodyPr/>
                    <a:lstStyle/>
                    <a:p>
                      <a:pPr algn="ctr" rtl="0"/>
                      <a:r>
                        <a:rPr lang="ja-jp" sz="1200">
                          <a:solidFill>
                            <a:schemeClr val="tx1"/>
                          </a:solidFill>
                          <a:latin typeface="+mn-lt"/>
                        </a:rPr>
                        <a:t>44</a:t>
                      </a:r>
                    </a:p>
                  </a:txBody>
                  <a:tcPr marL="72000" marR="72000" marT="18000" marB="18000" anchor="ctr">
                    <a:solidFill>
                      <a:schemeClr val="tx2"/>
                    </a:solidFill>
                  </a:tcPr>
                </a:tc>
                <a:extLst>
                  <a:ext uri="{0D108BD9-81ED-4DB2-BD59-A6C34878D82A}">
                    <a16:rowId xmlns:a16="http://schemas.microsoft.com/office/drawing/2014/main" val="3018506877"/>
                  </a:ext>
                </a:extLst>
              </a:tr>
              <a:tr h="0">
                <a:tc>
                  <a:txBody>
                    <a:bodyPr/>
                    <a:lstStyle/>
                    <a:p>
                      <a:pPr rtl="0"/>
                      <a:r>
                        <a:rPr lang="ja-jp" sz="1200" noProof="0">
                          <a:solidFill>
                            <a:schemeClr val="tx1"/>
                          </a:solidFill>
                        </a:rPr>
                        <a:t>下痢</a:t>
                      </a:r>
                      <a:endParaRPr lang="en-US" sz="1200" noProof="0" dirty="0">
                        <a:solidFill>
                          <a:schemeClr val="tx1"/>
                        </a:solidFill>
                        <a:latin typeface="+mn-lt"/>
                      </a:endParaRPr>
                    </a:p>
                  </a:txBody>
                  <a:tcPr marL="72000" marR="72000" marT="18000" marB="18000" anchor="ctr">
                    <a:solidFill>
                      <a:schemeClr val="tx2"/>
                    </a:solidFill>
                  </a:tcPr>
                </a:tc>
                <a:tc>
                  <a:txBody>
                    <a:bodyPr/>
                    <a:lstStyle/>
                    <a:p>
                      <a:pPr algn="ctr" rtl="0"/>
                      <a:r>
                        <a:rPr lang="ja-jp" sz="1200">
                          <a:solidFill>
                            <a:schemeClr val="tx1"/>
                          </a:solidFill>
                          <a:latin typeface="+mn-lt"/>
                        </a:rPr>
                        <a:t>67</a:t>
                      </a:r>
                    </a:p>
                  </a:txBody>
                  <a:tcPr marL="72000" marR="72000" marT="18000" marB="18000" anchor="ctr">
                    <a:solidFill>
                      <a:schemeClr val="tx2"/>
                    </a:solidFill>
                  </a:tcPr>
                </a:tc>
                <a:tc>
                  <a:txBody>
                    <a:bodyPr/>
                    <a:lstStyle/>
                    <a:p>
                      <a:pPr algn="ctr" rtl="0"/>
                      <a:r>
                        <a:rPr lang="ja-jp" sz="1200">
                          <a:solidFill>
                            <a:schemeClr val="tx1"/>
                          </a:solidFill>
                          <a:latin typeface="+mn-lt"/>
                        </a:rPr>
                        <a:t>9</a:t>
                      </a:r>
                    </a:p>
                  </a:txBody>
                  <a:tcPr marL="72000" marR="72000" marT="18000" marB="18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貧血</a:t>
                      </a:r>
                    </a:p>
                  </a:txBody>
                  <a:tcPr marL="72000" marR="72000" marT="18000" marB="18000" anchor="ctr">
                    <a:solidFill>
                      <a:schemeClr val="tx2"/>
                    </a:solidFill>
                  </a:tcPr>
                </a:tc>
                <a:tc>
                  <a:txBody>
                    <a:bodyPr/>
                    <a:lstStyle/>
                    <a:p>
                      <a:pPr algn="ctr" rtl="0"/>
                      <a:r>
                        <a:rPr lang="ja-jp" sz="1200">
                          <a:solidFill>
                            <a:schemeClr val="tx1"/>
                          </a:solidFill>
                          <a:latin typeface="+mn-lt"/>
                        </a:rPr>
                        <a:t>26</a:t>
                      </a:r>
                    </a:p>
                  </a:txBody>
                  <a:tcPr marL="72000" marR="72000" marT="18000" marB="18000" anchor="ctr">
                    <a:solidFill>
                      <a:schemeClr val="tx2"/>
                    </a:solidFill>
                  </a:tcPr>
                </a:tc>
                <a:tc>
                  <a:txBody>
                    <a:bodyPr/>
                    <a:lstStyle/>
                    <a:p>
                      <a:pPr algn="ctr" rtl="0"/>
                      <a:r>
                        <a:rPr lang="ja-jp" sz="1200">
                          <a:solidFill>
                            <a:schemeClr val="tx1"/>
                          </a:solidFill>
                          <a:latin typeface="+mn-lt"/>
                        </a:rPr>
                        <a:t>5</a:t>
                      </a:r>
                    </a:p>
                  </a:txBody>
                  <a:tcPr marL="72000" marR="72000" marT="18000" marB="18000" anchor="ctr">
                    <a:solidFill>
                      <a:schemeClr val="tx2"/>
                    </a:solidFill>
                  </a:tcPr>
                </a:tc>
                <a:extLst>
                  <a:ext uri="{0D108BD9-81ED-4DB2-BD59-A6C34878D82A}">
                    <a16:rowId xmlns:a16="http://schemas.microsoft.com/office/drawing/2014/main" val="562241539"/>
                  </a:ext>
                </a:extLst>
              </a:tr>
              <a:tr h="0">
                <a:tc>
                  <a:txBody>
                    <a:bodyPr/>
                    <a:lstStyle/>
                    <a:p>
                      <a:pPr rtl="0"/>
                      <a:r>
                        <a:rPr lang="ja-jp" sz="1200" noProof="0">
                          <a:solidFill>
                            <a:schemeClr val="tx1"/>
                          </a:solidFill>
                          <a:latin typeface="+mn-lt"/>
                        </a:rPr>
                        <a:t>疲労</a:t>
                      </a:r>
                    </a:p>
                  </a:txBody>
                  <a:tcPr marL="72000" marR="72000" marT="18000" marB="18000" anchor="ctr">
                    <a:solidFill>
                      <a:schemeClr val="tx2"/>
                    </a:solidFill>
                  </a:tcPr>
                </a:tc>
                <a:tc>
                  <a:txBody>
                    <a:bodyPr/>
                    <a:lstStyle/>
                    <a:p>
                      <a:pPr algn="ctr" rtl="0"/>
                      <a:r>
                        <a:rPr lang="ja-jp" sz="1200">
                          <a:solidFill>
                            <a:schemeClr val="tx1"/>
                          </a:solidFill>
                          <a:latin typeface="+mn-lt"/>
                        </a:rPr>
                        <a:t>57</a:t>
                      </a:r>
                    </a:p>
                  </a:txBody>
                  <a:tcPr marL="72000" marR="72000" marT="18000" marB="18000" anchor="ctr">
                    <a:solidFill>
                      <a:schemeClr val="tx2"/>
                    </a:solidFill>
                  </a:tcPr>
                </a:tc>
                <a:tc>
                  <a:txBody>
                    <a:bodyPr/>
                    <a:lstStyle/>
                    <a:p>
                      <a:pPr algn="ctr" rtl="0"/>
                      <a:r>
                        <a:rPr lang="ja-jp" sz="1200">
                          <a:solidFill>
                            <a:schemeClr val="tx1"/>
                          </a:solidFill>
                          <a:latin typeface="+mn-lt"/>
                        </a:rPr>
                        <a:t>2</a:t>
                      </a:r>
                    </a:p>
                  </a:txBody>
                  <a:tcPr marL="72000" marR="72000" marT="18000" marB="18000" anchor="ctr">
                    <a:solidFill>
                      <a:schemeClr val="tx2"/>
                    </a:solidFill>
                  </a:tcPr>
                </a:tc>
                <a:extLst>
                  <a:ext uri="{0D108BD9-81ED-4DB2-BD59-A6C34878D82A}">
                    <a16:rowId xmlns:a16="http://schemas.microsoft.com/office/drawing/2014/main" val="34679288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便秘</a:t>
                      </a:r>
                    </a:p>
                  </a:txBody>
                  <a:tcPr marL="72000" marR="72000" marT="18000" marB="18000" anchor="ctr">
                    <a:solidFill>
                      <a:schemeClr val="tx2"/>
                    </a:solidFill>
                  </a:tcPr>
                </a:tc>
                <a:tc>
                  <a:txBody>
                    <a:bodyPr/>
                    <a:lstStyle/>
                    <a:p>
                      <a:pPr algn="ctr" rtl="0"/>
                      <a:r>
                        <a:rPr lang="ja-jp" sz="1200">
                          <a:solidFill>
                            <a:schemeClr val="tx1"/>
                          </a:solidFill>
                          <a:latin typeface="+mn-lt"/>
                        </a:rPr>
                        <a:t>42</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悪心</a:t>
                      </a:r>
                    </a:p>
                  </a:txBody>
                  <a:tcPr marL="72000" marR="72000" marT="18000" marB="18000" anchor="ctr">
                    <a:solidFill>
                      <a:schemeClr val="tx2"/>
                    </a:solidFill>
                  </a:tcPr>
                </a:tc>
                <a:tc>
                  <a:txBody>
                    <a:bodyPr/>
                    <a:lstStyle/>
                    <a:p>
                      <a:pPr algn="ctr" rtl="0"/>
                      <a:r>
                        <a:rPr lang="ja-jp" sz="1200">
                          <a:solidFill>
                            <a:schemeClr val="tx1"/>
                          </a:solidFill>
                          <a:latin typeface="+mn-lt"/>
                        </a:rPr>
                        <a:t>40</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脱毛症</a:t>
                      </a:r>
                    </a:p>
                  </a:txBody>
                  <a:tcPr marL="72000" marR="72000" marT="18000" marB="18000" anchor="ctr">
                    <a:solidFill>
                      <a:schemeClr val="tx2"/>
                    </a:solidFill>
                  </a:tcPr>
                </a:tc>
                <a:tc>
                  <a:txBody>
                    <a:bodyPr/>
                    <a:lstStyle/>
                    <a:p>
                      <a:pPr algn="ctr" rtl="0"/>
                      <a:r>
                        <a:rPr lang="ja-jp" sz="1200">
                          <a:solidFill>
                            <a:schemeClr val="tx1"/>
                          </a:solidFill>
                          <a:latin typeface="+mn-lt"/>
                        </a:rPr>
                        <a:t>30</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41065244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食欲減退</a:t>
                      </a:r>
                    </a:p>
                  </a:txBody>
                  <a:tcPr marL="72000" marR="72000" marT="18000" marB="18000" anchor="ctr">
                    <a:solidFill>
                      <a:schemeClr val="tx2"/>
                    </a:solidFill>
                  </a:tcPr>
                </a:tc>
                <a:tc>
                  <a:txBody>
                    <a:bodyPr/>
                    <a:lstStyle/>
                    <a:p>
                      <a:pPr algn="ctr" rtl="0"/>
                      <a:r>
                        <a:rPr lang="ja-jp" sz="1200">
                          <a:solidFill>
                            <a:schemeClr val="tx1"/>
                          </a:solidFill>
                          <a:latin typeface="+mn-lt"/>
                        </a:rPr>
                        <a:t>23</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28201004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腹痛</a:t>
                      </a:r>
                    </a:p>
                  </a:txBody>
                  <a:tcPr marL="72000" marR="72000" marT="18000" marB="18000" anchor="ctr">
                    <a:solidFill>
                      <a:schemeClr val="tx2"/>
                    </a:solidFill>
                  </a:tcPr>
                </a:tc>
                <a:tc>
                  <a:txBody>
                    <a:bodyPr/>
                    <a:lstStyle/>
                    <a:p>
                      <a:pPr algn="ctr" rtl="0"/>
                      <a:r>
                        <a:rPr lang="ja-jp" sz="1200">
                          <a:solidFill>
                            <a:schemeClr val="tx1"/>
                          </a:solidFill>
                          <a:latin typeface="+mn-lt"/>
                        </a:rPr>
                        <a:t>19</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357097538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嘔吐</a:t>
                      </a:r>
                    </a:p>
                  </a:txBody>
                  <a:tcPr marL="72000" marR="72000" marT="18000" marB="18000" anchor="ctr">
                    <a:solidFill>
                      <a:schemeClr val="tx2"/>
                    </a:solidFill>
                  </a:tcPr>
                </a:tc>
                <a:tc>
                  <a:txBody>
                    <a:bodyPr/>
                    <a:lstStyle/>
                    <a:p>
                      <a:pPr algn="ctr" rtl="0"/>
                      <a:r>
                        <a:rPr lang="ja-jp" sz="1200">
                          <a:solidFill>
                            <a:schemeClr val="tx1"/>
                          </a:solidFill>
                          <a:latin typeface="+mn-lt"/>
                        </a:rPr>
                        <a:t>16</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10715150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低マグネシウム血症</a:t>
                      </a:r>
                    </a:p>
                  </a:txBody>
                  <a:tcPr marL="72000" marR="72000" marT="18000" marB="18000" anchor="ctr">
                    <a:solidFill>
                      <a:schemeClr val="tx2"/>
                    </a:solidFill>
                  </a:tcPr>
                </a:tc>
                <a:tc>
                  <a:txBody>
                    <a:bodyPr/>
                    <a:lstStyle/>
                    <a:p>
                      <a:pPr algn="ctr" rtl="0"/>
                      <a:r>
                        <a:rPr lang="ja-jp" sz="1200">
                          <a:solidFill>
                            <a:schemeClr val="tx1"/>
                          </a:solidFill>
                          <a:latin typeface="+mn-lt"/>
                        </a:rPr>
                        <a:t>16</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86087393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rPr>
                        <a:t>発疹</a:t>
                      </a:r>
                    </a:p>
                  </a:txBody>
                  <a:tcPr marL="72000" marR="72000" marT="18000" marB="18000" anchor="ctr">
                    <a:solidFill>
                      <a:schemeClr val="tx2"/>
                    </a:solidFill>
                  </a:tcPr>
                </a:tc>
                <a:tc>
                  <a:txBody>
                    <a:bodyPr/>
                    <a:lstStyle/>
                    <a:p>
                      <a:pPr algn="ctr" rtl="0"/>
                      <a:r>
                        <a:rPr lang="ja-jp" sz="1200">
                          <a:solidFill>
                            <a:schemeClr val="tx1"/>
                          </a:solidFill>
                          <a:latin typeface="+mn-lt"/>
                        </a:rPr>
                        <a:t>16</a:t>
                      </a:r>
                    </a:p>
                  </a:txBody>
                  <a:tcPr marL="72000" marR="72000" marT="18000" marB="18000" anchor="ctr">
                    <a:solidFill>
                      <a:schemeClr val="tx2"/>
                    </a:solidFill>
                  </a:tcPr>
                </a:tc>
                <a:tc>
                  <a:txBody>
                    <a:bodyPr/>
                    <a:lstStyle/>
                    <a:p>
                      <a:pPr algn="ctr" rtl="0"/>
                      <a:r>
                        <a:rPr lang="ja-jp"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1543157174"/>
                  </a:ext>
                </a:extLst>
              </a:tr>
            </a:tbl>
          </a:graphicData>
        </a:graphic>
      </p:graphicFrame>
    </p:spTree>
    <p:extLst>
      <p:ext uri="{BB962C8B-B14F-4D97-AF65-F5344CB8AC3E}">
        <p14:creationId xmlns:p14="http://schemas.microsoft.com/office/powerpoint/2010/main" val="20101491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OA04.05：進行小細胞肺がん（SCLC）患者における、TROP-2標的抗体薬物複合体（ADC）であるSHR-A1921の有効性 - Wang J、他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進行したSCLC患者を対象とした第Ⅰ相試験において、TROP2 ADCであるSHR-A1921の有効性と安全性を評価すること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Wang J、他J Thorac Oncol 2024年；19（補遺）：抄録番号 OA04.05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41117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a:ea typeface="+mn-ea"/>
                <a:cs typeface="Arial"/>
                <a:sym typeface="Helvetica"/>
              </a:rPr>
              <a:t>DCR、DoR、PFS、安全性</a:t>
            </a:r>
          </a:p>
        </p:txBody>
      </p: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566924" y="3508221"/>
            <a:ext cx="1959327" cy="820737"/>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離脱</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治験責任医師の判断</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5027142" y="3918589"/>
            <a:ext cx="859384" cy="1"/>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721893" y="2477646"/>
            <a:ext cx="4305249" cy="2881886"/>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進展型</a:t>
            </a: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プラチナ製剤に基づく化学療法1ライン以上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免疫チェックポイント阻害薬またはトポイソメラーゼ1阻害薬による治療歴あり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sym typeface="Calibri"/>
              </a:rPr>
              <a:t>TROP2の発現</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sym typeface="Calibri"/>
              </a:rPr>
              <a:t>(n=17)</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886526" y="3508221"/>
            <a:ext cx="2821015"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SHR-A1921</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3.0 mg/kg 静注 D1 3週間毎</a:t>
            </a:r>
          </a:p>
        </p:txBody>
      </p:sp>
      <p:cxnSp>
        <p:nvCxnSpPr>
          <p:cNvPr id="5" name="AutoShape 19">
            <a:extLst>
              <a:ext uri="{FF2B5EF4-FFF2-40B4-BE49-F238E27FC236}">
                <a16:creationId xmlns:a16="http://schemas.microsoft.com/office/drawing/2014/main" id="{6F7FEBE4-4E92-C3EF-FDF3-ACC341D7D494}"/>
              </a:ext>
            </a:extLst>
          </p:cNvPr>
          <p:cNvCxnSpPr>
            <a:cxnSpLocks noChangeShapeType="1"/>
            <a:stCxn id="37" idx="3"/>
            <a:endCxn id="32" idx="1"/>
          </p:cNvCxnSpPr>
          <p:nvPr/>
        </p:nvCxnSpPr>
        <p:spPr bwMode="auto">
          <a:xfrm>
            <a:off x="8707541" y="3918590"/>
            <a:ext cx="859383"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9471303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OA04.05：進行小細胞肺がん（SCLC）患者における、TROP-2標的抗体薬物複合体（ADC）であるSHR-A1921の有効性 - Wang J、他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dirty="0"/>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a:t>Wang J、他J Thorac Oncol 2024年；19（補遺）：抄録番号 OA04.05</a:t>
            </a:r>
          </a:p>
        </p:txBody>
      </p:sp>
      <p:sp>
        <p:nvSpPr>
          <p:cNvPr id="3" name="Freeform 21">
            <a:extLst>
              <a:ext uri="{FF2B5EF4-FFF2-40B4-BE49-F238E27FC236}">
                <a16:creationId xmlns:a16="http://schemas.microsoft.com/office/drawing/2014/main" id="{CF2727D9-BD36-D354-CA74-D708A76A11A4}"/>
              </a:ext>
            </a:extLst>
          </p:cNvPr>
          <p:cNvSpPr>
            <a:spLocks/>
          </p:cNvSpPr>
          <p:nvPr/>
        </p:nvSpPr>
        <p:spPr bwMode="auto">
          <a:xfrm>
            <a:off x="6730800" y="1866909"/>
            <a:ext cx="5157984" cy="255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6" name="Group 5">
            <a:extLst>
              <a:ext uri="{FF2B5EF4-FFF2-40B4-BE49-F238E27FC236}">
                <a16:creationId xmlns:a16="http://schemas.microsoft.com/office/drawing/2014/main" id="{4CDC8D2A-078B-EA68-2404-35FEE41FD640}"/>
              </a:ext>
            </a:extLst>
          </p:cNvPr>
          <p:cNvGrpSpPr/>
          <p:nvPr/>
        </p:nvGrpSpPr>
        <p:grpSpPr>
          <a:xfrm>
            <a:off x="6057538" y="1717831"/>
            <a:ext cx="677489" cy="2858279"/>
            <a:chOff x="1306866" y="1265887"/>
            <a:chExt cx="677489" cy="2858279"/>
          </a:xfrm>
        </p:grpSpPr>
        <p:sp>
          <p:nvSpPr>
            <p:cNvPr id="9" name="TextBox 8">
              <a:extLst>
                <a:ext uri="{FF2B5EF4-FFF2-40B4-BE49-F238E27FC236}">
                  <a16:creationId xmlns:a16="http://schemas.microsoft.com/office/drawing/2014/main" id="{9C9494B8-ABA9-502E-B057-FCA85D3F2501}"/>
                </a:ext>
              </a:extLst>
            </p:cNvPr>
            <p:cNvSpPr txBox="1"/>
            <p:nvPr/>
          </p:nvSpPr>
          <p:spPr>
            <a:xfrm rot="16200000">
              <a:off x="1063851" y="2569414"/>
              <a:ext cx="793807"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PFS、%</a:t>
              </a:r>
            </a:p>
          </p:txBody>
        </p:sp>
        <p:sp>
          <p:nvSpPr>
            <p:cNvPr id="10" name="TextBox 9">
              <a:extLst>
                <a:ext uri="{FF2B5EF4-FFF2-40B4-BE49-F238E27FC236}">
                  <a16:creationId xmlns:a16="http://schemas.microsoft.com/office/drawing/2014/main" id="{0898C0C1-3FFE-C957-B505-0B220D778718}"/>
                </a:ext>
              </a:extLst>
            </p:cNvPr>
            <p:cNvSpPr txBox="1"/>
            <p:nvPr/>
          </p:nvSpPr>
          <p:spPr>
            <a:xfrm>
              <a:off x="1473980" y="1265887"/>
              <a:ext cx="482825"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100</a:t>
              </a:r>
            </a:p>
          </p:txBody>
        </p:sp>
        <p:sp>
          <p:nvSpPr>
            <p:cNvPr id="12" name="Line 6">
              <a:extLst>
                <a:ext uri="{FF2B5EF4-FFF2-40B4-BE49-F238E27FC236}">
                  <a16:creationId xmlns:a16="http://schemas.microsoft.com/office/drawing/2014/main" id="{7A1EFAE0-38CF-533B-FA3F-BCC31933F009}"/>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7">
              <a:extLst>
                <a:ext uri="{FF2B5EF4-FFF2-40B4-BE49-F238E27FC236}">
                  <a16:creationId xmlns:a16="http://schemas.microsoft.com/office/drawing/2014/main" id="{DC5CF3CB-1431-C4AD-7C52-9AD176C0D733}"/>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8">
              <a:extLst>
                <a:ext uri="{FF2B5EF4-FFF2-40B4-BE49-F238E27FC236}">
                  <a16:creationId xmlns:a16="http://schemas.microsoft.com/office/drawing/2014/main" id="{D1F58075-832F-FF61-4994-AA1B4610B6FD}"/>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9">
              <a:extLst>
                <a:ext uri="{FF2B5EF4-FFF2-40B4-BE49-F238E27FC236}">
                  <a16:creationId xmlns:a16="http://schemas.microsoft.com/office/drawing/2014/main" id="{91A146BB-AFA4-4A17-4596-9EF95A0071C4}"/>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0">
              <a:extLst>
                <a:ext uri="{FF2B5EF4-FFF2-40B4-BE49-F238E27FC236}">
                  <a16:creationId xmlns:a16="http://schemas.microsoft.com/office/drawing/2014/main" id="{E330806F-9980-962C-1A69-D73426996019}"/>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1">
              <a:extLst>
                <a:ext uri="{FF2B5EF4-FFF2-40B4-BE49-F238E27FC236}">
                  <a16:creationId xmlns:a16="http://schemas.microsoft.com/office/drawing/2014/main" id="{B6B45866-10D7-5C32-EB5E-7D973EE5374F}"/>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TextBox 17">
              <a:extLst>
                <a:ext uri="{FF2B5EF4-FFF2-40B4-BE49-F238E27FC236}">
                  <a16:creationId xmlns:a16="http://schemas.microsoft.com/office/drawing/2014/main" id="{C81B02A8-422A-704C-82ED-8B71CD1D09AB}"/>
                </a:ext>
              </a:extLst>
            </p:cNvPr>
            <p:cNvSpPr txBox="1"/>
            <p:nvPr/>
          </p:nvSpPr>
          <p:spPr>
            <a:xfrm>
              <a:off x="1573372" y="1790026"/>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19" name="TextBox 18">
              <a:extLst>
                <a:ext uri="{FF2B5EF4-FFF2-40B4-BE49-F238E27FC236}">
                  <a16:creationId xmlns:a16="http://schemas.microsoft.com/office/drawing/2014/main" id="{81348569-69FE-5C5A-534C-CC5EB8DE21AA}"/>
                </a:ext>
              </a:extLst>
            </p:cNvPr>
            <p:cNvSpPr txBox="1"/>
            <p:nvPr/>
          </p:nvSpPr>
          <p:spPr>
            <a:xfrm>
              <a:off x="1573372" y="2288557"/>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60</a:t>
              </a:r>
            </a:p>
          </p:txBody>
        </p:sp>
        <p:sp>
          <p:nvSpPr>
            <p:cNvPr id="20" name="TextBox 19">
              <a:extLst>
                <a:ext uri="{FF2B5EF4-FFF2-40B4-BE49-F238E27FC236}">
                  <a16:creationId xmlns:a16="http://schemas.microsoft.com/office/drawing/2014/main" id="{C3406585-83DC-72F0-F1BE-2A1291A7F8C3}"/>
                </a:ext>
              </a:extLst>
            </p:cNvPr>
            <p:cNvSpPr txBox="1"/>
            <p:nvPr/>
          </p:nvSpPr>
          <p:spPr>
            <a:xfrm>
              <a:off x="1573372" y="2803210"/>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40</a:t>
              </a:r>
            </a:p>
          </p:txBody>
        </p:sp>
        <p:sp>
          <p:nvSpPr>
            <p:cNvPr id="21" name="TextBox 20">
              <a:extLst>
                <a:ext uri="{FF2B5EF4-FFF2-40B4-BE49-F238E27FC236}">
                  <a16:creationId xmlns:a16="http://schemas.microsoft.com/office/drawing/2014/main" id="{A92D9822-C052-5968-372E-767FA037228F}"/>
                </a:ext>
              </a:extLst>
            </p:cNvPr>
            <p:cNvSpPr txBox="1"/>
            <p:nvPr/>
          </p:nvSpPr>
          <p:spPr>
            <a:xfrm>
              <a:off x="1573372" y="3307113"/>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22" name="TextBox 21">
              <a:extLst>
                <a:ext uri="{FF2B5EF4-FFF2-40B4-BE49-F238E27FC236}">
                  <a16:creationId xmlns:a16="http://schemas.microsoft.com/office/drawing/2014/main" id="{C0137BDD-22B9-9B13-EEB4-F11903827F1E}"/>
                </a:ext>
              </a:extLst>
            </p:cNvPr>
            <p:cNvSpPr txBox="1"/>
            <p:nvPr/>
          </p:nvSpPr>
          <p:spPr>
            <a:xfrm>
              <a:off x="1672766" y="3816389"/>
              <a:ext cx="284052"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grpSp>
      <p:sp>
        <p:nvSpPr>
          <p:cNvPr id="23" name="TextBox 22">
            <a:extLst>
              <a:ext uri="{FF2B5EF4-FFF2-40B4-BE49-F238E27FC236}">
                <a16:creationId xmlns:a16="http://schemas.microsoft.com/office/drawing/2014/main" id="{3EB96A17-B4F1-300E-BEC3-A935F5CE50A7}"/>
              </a:ext>
            </a:extLst>
          </p:cNvPr>
          <p:cNvSpPr txBox="1"/>
          <p:nvPr/>
        </p:nvSpPr>
        <p:spPr>
          <a:xfrm>
            <a:off x="8324188" y="1797268"/>
            <a:ext cx="2743059" cy="523220"/>
          </a:xfrm>
          <a:prstGeom prst="rect">
            <a:avLst/>
          </a:prstGeom>
          <a:noFill/>
        </p:spPr>
        <p:txBody>
          <a:bodyPr wrap="none" rtlCol="0">
            <a:spAutoFit/>
          </a:bodyPr>
          <a:lstStyle/>
          <a:p>
            <a:pPr rtl="0"/>
            <a:r>
              <a:rPr lang="ja-jp" sz="1400">
                <a:solidFill>
                  <a:srgbClr val="363636"/>
                </a:solidFill>
              </a:rPr>
              <a:t>mPFS 3.8か月 (95%CI 1.4、NR)</a:t>
            </a:r>
          </a:p>
          <a:p>
            <a:pPr rtl="0"/>
            <a:r>
              <a:rPr lang="ja-jp" sz="1400">
                <a:solidFill>
                  <a:srgbClr val="363636"/>
                </a:solidFill>
              </a:rPr>
              <a:t>事象、9（52.9%） </a:t>
            </a:r>
          </a:p>
        </p:txBody>
      </p:sp>
      <p:grpSp>
        <p:nvGrpSpPr>
          <p:cNvPr id="24" name="Group 23">
            <a:extLst>
              <a:ext uri="{FF2B5EF4-FFF2-40B4-BE49-F238E27FC236}">
                <a16:creationId xmlns:a16="http://schemas.microsoft.com/office/drawing/2014/main" id="{5FDEB1DE-7177-1D71-EF4E-C60F200C16FB}"/>
              </a:ext>
            </a:extLst>
          </p:cNvPr>
          <p:cNvGrpSpPr/>
          <p:nvPr/>
        </p:nvGrpSpPr>
        <p:grpSpPr>
          <a:xfrm>
            <a:off x="6589984" y="4412683"/>
            <a:ext cx="5364000" cy="603724"/>
            <a:chOff x="1513339" y="4356522"/>
            <a:chExt cx="3552822" cy="603724"/>
          </a:xfrm>
        </p:grpSpPr>
        <p:sp>
          <p:nvSpPr>
            <p:cNvPr id="25" name="TextBox 24">
              <a:extLst>
                <a:ext uri="{FF2B5EF4-FFF2-40B4-BE49-F238E27FC236}">
                  <a16:creationId xmlns:a16="http://schemas.microsoft.com/office/drawing/2014/main" id="{0A5CE23F-78BC-E4B2-602C-7D8137F955A7}"/>
                </a:ext>
              </a:extLst>
            </p:cNvPr>
            <p:cNvSpPr txBox="1"/>
            <p:nvPr/>
          </p:nvSpPr>
          <p:spPr>
            <a:xfrm>
              <a:off x="2867424" y="4652469"/>
              <a:ext cx="840050"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期間、月</a:t>
              </a:r>
            </a:p>
          </p:txBody>
        </p:sp>
        <p:sp>
          <p:nvSpPr>
            <p:cNvPr id="26" name="Line 21">
              <a:extLst>
                <a:ext uri="{FF2B5EF4-FFF2-40B4-BE49-F238E27FC236}">
                  <a16:creationId xmlns:a16="http://schemas.microsoft.com/office/drawing/2014/main" id="{90A83871-40FC-3B05-3977-44BB83C6D25B}"/>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6EAF84F7-E867-1814-B34E-723780F848D0}"/>
                </a:ext>
              </a:extLst>
            </p:cNvPr>
            <p:cNvSpPr txBox="1"/>
            <p:nvPr/>
          </p:nvSpPr>
          <p:spPr>
            <a:xfrm>
              <a:off x="4894072"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9</a:t>
              </a:r>
            </a:p>
          </p:txBody>
        </p:sp>
        <p:sp>
          <p:nvSpPr>
            <p:cNvPr id="28" name="Line 21">
              <a:extLst>
                <a:ext uri="{FF2B5EF4-FFF2-40B4-BE49-F238E27FC236}">
                  <a16:creationId xmlns:a16="http://schemas.microsoft.com/office/drawing/2014/main" id="{017E5BE3-E363-7225-41C0-DF456CF7C89F}"/>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E429AE8A-0EE7-1E1A-C2DE-55BD32005D89}"/>
                </a:ext>
              </a:extLst>
            </p:cNvPr>
            <p:cNvSpPr txBox="1"/>
            <p:nvPr/>
          </p:nvSpPr>
          <p:spPr>
            <a:xfrm>
              <a:off x="4518435"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8</a:t>
              </a:r>
            </a:p>
          </p:txBody>
        </p:sp>
        <p:sp>
          <p:nvSpPr>
            <p:cNvPr id="30" name="Line 21">
              <a:extLst>
                <a:ext uri="{FF2B5EF4-FFF2-40B4-BE49-F238E27FC236}">
                  <a16:creationId xmlns:a16="http://schemas.microsoft.com/office/drawing/2014/main" id="{C4E69028-A654-13B2-DCA6-D0B1D57E3A8C}"/>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0A30C94B-FF4F-EC21-1002-C70D50EBD971}"/>
                </a:ext>
              </a:extLst>
            </p:cNvPr>
            <p:cNvSpPr txBox="1"/>
            <p:nvPr/>
          </p:nvSpPr>
          <p:spPr>
            <a:xfrm>
              <a:off x="4142798"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7</a:t>
              </a:r>
            </a:p>
          </p:txBody>
        </p:sp>
        <p:sp>
          <p:nvSpPr>
            <p:cNvPr id="32" name="Line 21">
              <a:extLst>
                <a:ext uri="{FF2B5EF4-FFF2-40B4-BE49-F238E27FC236}">
                  <a16:creationId xmlns:a16="http://schemas.microsoft.com/office/drawing/2014/main" id="{D13C4BC2-13D5-50A0-CE31-DB2115E14B15}"/>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9498DD6D-1002-A08E-C189-7AA45328362D}"/>
                </a:ext>
              </a:extLst>
            </p:cNvPr>
            <p:cNvSpPr txBox="1"/>
            <p:nvPr/>
          </p:nvSpPr>
          <p:spPr>
            <a:xfrm>
              <a:off x="3767161"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6</a:t>
              </a:r>
            </a:p>
          </p:txBody>
        </p:sp>
        <p:sp>
          <p:nvSpPr>
            <p:cNvPr id="34" name="Line 21">
              <a:extLst>
                <a:ext uri="{FF2B5EF4-FFF2-40B4-BE49-F238E27FC236}">
                  <a16:creationId xmlns:a16="http://schemas.microsoft.com/office/drawing/2014/main" id="{902E140F-6531-50E7-8417-9C7D7422203A}"/>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7E09BF5D-0B09-A7D1-CEC2-E0E4950B7199}"/>
                </a:ext>
              </a:extLst>
            </p:cNvPr>
            <p:cNvSpPr txBox="1"/>
            <p:nvPr/>
          </p:nvSpPr>
          <p:spPr>
            <a:xfrm>
              <a:off x="3391524"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5</a:t>
              </a:r>
            </a:p>
          </p:txBody>
        </p:sp>
        <p:sp>
          <p:nvSpPr>
            <p:cNvPr id="36" name="Line 21">
              <a:extLst>
                <a:ext uri="{FF2B5EF4-FFF2-40B4-BE49-F238E27FC236}">
                  <a16:creationId xmlns:a16="http://schemas.microsoft.com/office/drawing/2014/main" id="{76FF8007-3936-0555-C72A-DDF93E04AB7F}"/>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BC8D1963-0081-2038-7B03-DCB33E3CECEB}"/>
                </a:ext>
              </a:extLst>
            </p:cNvPr>
            <p:cNvSpPr txBox="1"/>
            <p:nvPr/>
          </p:nvSpPr>
          <p:spPr>
            <a:xfrm>
              <a:off x="3015887"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4</a:t>
              </a:r>
            </a:p>
          </p:txBody>
        </p:sp>
        <p:sp>
          <p:nvSpPr>
            <p:cNvPr id="38" name="Line 21">
              <a:extLst>
                <a:ext uri="{FF2B5EF4-FFF2-40B4-BE49-F238E27FC236}">
                  <a16:creationId xmlns:a16="http://schemas.microsoft.com/office/drawing/2014/main" id="{6E9A608E-738F-5016-1187-F436DE7AF124}"/>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3E4F332A-29BF-3904-ED70-FC8296BDE404}"/>
                </a:ext>
              </a:extLst>
            </p:cNvPr>
            <p:cNvSpPr txBox="1"/>
            <p:nvPr/>
          </p:nvSpPr>
          <p:spPr>
            <a:xfrm>
              <a:off x="2640250"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a:t>
              </a:r>
            </a:p>
          </p:txBody>
        </p:sp>
        <p:sp>
          <p:nvSpPr>
            <p:cNvPr id="40" name="Line 21">
              <a:extLst>
                <a:ext uri="{FF2B5EF4-FFF2-40B4-BE49-F238E27FC236}">
                  <a16:creationId xmlns:a16="http://schemas.microsoft.com/office/drawing/2014/main" id="{452ED93C-5C6C-1B8D-E517-052134086897}"/>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0682C6A2-ADB9-A998-DC95-15F11E5665A6}"/>
                </a:ext>
              </a:extLst>
            </p:cNvPr>
            <p:cNvSpPr txBox="1"/>
            <p:nvPr/>
          </p:nvSpPr>
          <p:spPr>
            <a:xfrm>
              <a:off x="2264613"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a:t>
              </a:r>
            </a:p>
          </p:txBody>
        </p:sp>
        <p:sp>
          <p:nvSpPr>
            <p:cNvPr id="42" name="Line 21">
              <a:extLst>
                <a:ext uri="{FF2B5EF4-FFF2-40B4-BE49-F238E27FC236}">
                  <a16:creationId xmlns:a16="http://schemas.microsoft.com/office/drawing/2014/main" id="{725E2B70-1181-AF3A-1278-57CF111EED03}"/>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CD42A422-020F-7A39-1AE3-87FEA1033BFF}"/>
                </a:ext>
              </a:extLst>
            </p:cNvPr>
            <p:cNvSpPr txBox="1"/>
            <p:nvPr/>
          </p:nvSpPr>
          <p:spPr>
            <a:xfrm>
              <a:off x="1888976"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a:t>
              </a:r>
            </a:p>
          </p:txBody>
        </p:sp>
        <p:sp>
          <p:nvSpPr>
            <p:cNvPr id="44" name="Line 21">
              <a:extLst>
                <a:ext uri="{FF2B5EF4-FFF2-40B4-BE49-F238E27FC236}">
                  <a16:creationId xmlns:a16="http://schemas.microsoft.com/office/drawing/2014/main" id="{E3E34D53-E85C-327E-BA92-2E3461D4EF63}"/>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4317976C-83B6-BD69-8E8B-8C742DF1C5EB}"/>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grpSp>
        <p:nvGrpSpPr>
          <p:cNvPr id="46" name="Group 45">
            <a:extLst>
              <a:ext uri="{FF2B5EF4-FFF2-40B4-BE49-F238E27FC236}">
                <a16:creationId xmlns:a16="http://schemas.microsoft.com/office/drawing/2014/main" id="{1116D984-CAEA-7E74-A146-118D48614DBC}"/>
              </a:ext>
            </a:extLst>
          </p:cNvPr>
          <p:cNvGrpSpPr/>
          <p:nvPr/>
        </p:nvGrpSpPr>
        <p:grpSpPr>
          <a:xfrm>
            <a:off x="6736470" y="1870020"/>
            <a:ext cx="4453442" cy="2068353"/>
            <a:chOff x="3867150" y="2395537"/>
            <a:chExt cx="4453442" cy="2068353"/>
          </a:xfrm>
        </p:grpSpPr>
        <p:sp>
          <p:nvSpPr>
            <p:cNvPr id="47" name="Freeform: Shape 46">
              <a:extLst>
                <a:ext uri="{FF2B5EF4-FFF2-40B4-BE49-F238E27FC236}">
                  <a16:creationId xmlns:a16="http://schemas.microsoft.com/office/drawing/2014/main" id="{5254353F-1ED8-6E06-F78A-FAF53262BCD7}"/>
                </a:ext>
              </a:extLst>
            </p:cNvPr>
            <p:cNvSpPr/>
            <p:nvPr/>
          </p:nvSpPr>
          <p:spPr>
            <a:xfrm>
              <a:off x="3867150" y="2395537"/>
              <a:ext cx="4453442" cy="2011394"/>
            </a:xfrm>
            <a:custGeom>
              <a:avLst/>
              <a:gdLst>
                <a:gd name="connsiteX0" fmla="*/ 4453443 w 4453442"/>
                <a:gd name="connsiteY0" fmla="*/ 2011394 h 2011394"/>
                <a:gd name="connsiteX1" fmla="*/ 3196952 w 4453442"/>
                <a:gd name="connsiteY1" fmla="*/ 2011394 h 2011394"/>
                <a:gd name="connsiteX2" fmla="*/ 3196952 w 4453442"/>
                <a:gd name="connsiteY2" fmla="*/ 1443952 h 2011394"/>
                <a:gd name="connsiteX3" fmla="*/ 2158327 w 4453442"/>
                <a:gd name="connsiteY3" fmla="*/ 1443952 h 2011394"/>
                <a:gd name="connsiteX4" fmla="*/ 2158327 w 4453442"/>
                <a:gd name="connsiteY4" fmla="*/ 1160231 h 2011394"/>
                <a:gd name="connsiteX5" fmla="*/ 1788471 w 4453442"/>
                <a:gd name="connsiteY5" fmla="*/ 1160231 h 2011394"/>
                <a:gd name="connsiteX6" fmla="*/ 1788471 w 4453442"/>
                <a:gd name="connsiteY6" fmla="*/ 957567 h 2011394"/>
                <a:gd name="connsiteX7" fmla="*/ 790372 w 4453442"/>
                <a:gd name="connsiteY7" fmla="*/ 957567 h 2011394"/>
                <a:gd name="connsiteX8" fmla="*/ 790372 w 4453442"/>
                <a:gd name="connsiteY8" fmla="*/ 461051 h 2011394"/>
                <a:gd name="connsiteX9" fmla="*/ 759973 w 4453442"/>
                <a:gd name="connsiteY9" fmla="*/ 461051 h 2011394"/>
                <a:gd name="connsiteX10" fmla="*/ 759973 w 4453442"/>
                <a:gd name="connsiteY10" fmla="*/ 298923 h 2011394"/>
                <a:gd name="connsiteX11" fmla="*/ 724508 w 4453442"/>
                <a:gd name="connsiteY11" fmla="*/ 298923 h 2011394"/>
                <a:gd name="connsiteX12" fmla="*/ 724508 w 4453442"/>
                <a:gd name="connsiteY12" fmla="*/ 141862 h 2011394"/>
                <a:gd name="connsiteX13" fmla="*/ 273590 w 4453442"/>
                <a:gd name="connsiteY13" fmla="*/ 141862 h 2011394"/>
                <a:gd name="connsiteX14" fmla="*/ 273590 w 4453442"/>
                <a:gd name="connsiteY14" fmla="*/ 0 h 2011394"/>
                <a:gd name="connsiteX15" fmla="*/ 0 w 4453442"/>
                <a:gd name="connsiteY15" fmla="*/ 0 h 2011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53442" h="2011394">
                  <a:moveTo>
                    <a:pt x="4453443" y="2011394"/>
                  </a:moveTo>
                  <a:lnTo>
                    <a:pt x="3196952" y="2011394"/>
                  </a:lnTo>
                  <a:lnTo>
                    <a:pt x="3196952" y="1443952"/>
                  </a:lnTo>
                  <a:lnTo>
                    <a:pt x="2158327" y="1443952"/>
                  </a:lnTo>
                  <a:lnTo>
                    <a:pt x="2158327" y="1160231"/>
                  </a:lnTo>
                  <a:lnTo>
                    <a:pt x="1788471" y="1160231"/>
                  </a:lnTo>
                  <a:lnTo>
                    <a:pt x="1788471" y="957567"/>
                  </a:lnTo>
                  <a:lnTo>
                    <a:pt x="790372" y="957567"/>
                  </a:lnTo>
                  <a:lnTo>
                    <a:pt x="790372" y="461051"/>
                  </a:lnTo>
                  <a:lnTo>
                    <a:pt x="759973" y="461051"/>
                  </a:lnTo>
                  <a:lnTo>
                    <a:pt x="759973" y="298923"/>
                  </a:lnTo>
                  <a:lnTo>
                    <a:pt x="724508" y="298923"/>
                  </a:lnTo>
                  <a:lnTo>
                    <a:pt x="724508" y="141862"/>
                  </a:lnTo>
                  <a:lnTo>
                    <a:pt x="273590" y="141862"/>
                  </a:lnTo>
                  <a:lnTo>
                    <a:pt x="273590" y="0"/>
                  </a:lnTo>
                  <a:lnTo>
                    <a:pt x="0" y="0"/>
                  </a:lnTo>
                </a:path>
              </a:pathLst>
            </a:custGeom>
            <a:noFill/>
            <a:ln w="19050" cap="flat">
              <a:solidFill>
                <a:srgbClr val="263F6A"/>
              </a:solidFill>
              <a:prstDash val="solid"/>
              <a:miter/>
            </a:ln>
          </p:spPr>
          <p:txBody>
            <a:bodyPr rtlCol="0" anchor="ctr"/>
            <a:lstStyle/>
            <a:p>
              <a:pPr rtl="0"/>
              <a:endParaRPr lang="en-GB"/>
            </a:p>
          </p:txBody>
        </p:sp>
        <p:sp>
          <p:nvSpPr>
            <p:cNvPr id="48" name="Freeform: Shape 47">
              <a:extLst>
                <a:ext uri="{FF2B5EF4-FFF2-40B4-BE49-F238E27FC236}">
                  <a16:creationId xmlns:a16="http://schemas.microsoft.com/office/drawing/2014/main" id="{976A4747-598B-3ACE-5990-48D8BDFF81C9}"/>
                </a:ext>
              </a:extLst>
            </p:cNvPr>
            <p:cNvSpPr/>
            <p:nvPr/>
          </p:nvSpPr>
          <p:spPr>
            <a:xfrm>
              <a:off x="4388998" y="2469930"/>
              <a:ext cx="9525" cy="107999"/>
            </a:xfrm>
            <a:custGeom>
              <a:avLst/>
              <a:gdLst>
                <a:gd name="connsiteX0" fmla="*/ 0 w 9525"/>
                <a:gd name="connsiteY0" fmla="*/ 0 h 107999"/>
                <a:gd name="connsiteX1" fmla="*/ 0 w 9525"/>
                <a:gd name="connsiteY1" fmla="*/ 108000 h 107999"/>
              </a:gdLst>
              <a:ahLst/>
              <a:cxnLst>
                <a:cxn ang="0">
                  <a:pos x="connsiteX0" y="connsiteY0"/>
                </a:cxn>
                <a:cxn ang="0">
                  <a:pos x="connsiteX1" y="connsiteY1"/>
                </a:cxn>
              </a:cxnLst>
              <a:rect l="l" t="t" r="r" b="b"/>
              <a:pathLst>
                <a:path w="9525" h="107999">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49" name="Freeform: Shape 48">
              <a:extLst>
                <a:ext uri="{FF2B5EF4-FFF2-40B4-BE49-F238E27FC236}">
                  <a16:creationId xmlns:a16="http://schemas.microsoft.com/office/drawing/2014/main" id="{16A722C6-769E-25B3-0B65-21A15DA6F821}"/>
                </a:ext>
              </a:extLst>
            </p:cNvPr>
            <p:cNvSpPr/>
            <p:nvPr/>
          </p:nvSpPr>
          <p:spPr>
            <a:xfrm>
              <a:off x="4712849" y="3289086"/>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rgbClr val="263F6A"/>
              </a:solidFill>
              <a:prstDash val="solid"/>
              <a:miter/>
            </a:ln>
          </p:spPr>
          <p:txBody>
            <a:bodyPr rtlCol="0" anchor="ctr"/>
            <a:lstStyle/>
            <a:p>
              <a:pPr rtl="0"/>
              <a:endParaRPr lang="en-GB"/>
            </a:p>
          </p:txBody>
        </p:sp>
        <p:sp>
          <p:nvSpPr>
            <p:cNvPr id="50" name="Freeform: Shape 49">
              <a:extLst>
                <a:ext uri="{FF2B5EF4-FFF2-40B4-BE49-F238E27FC236}">
                  <a16:creationId xmlns:a16="http://schemas.microsoft.com/office/drawing/2014/main" id="{0091B3D9-A47D-F06A-89FA-A657AA950544}"/>
                </a:ext>
              </a:extLst>
            </p:cNvPr>
            <p:cNvSpPr/>
            <p:nvPr/>
          </p:nvSpPr>
          <p:spPr>
            <a:xfrm>
              <a:off x="5150996" y="3289086"/>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rgbClr val="263F6A"/>
              </a:solidFill>
              <a:prstDash val="solid"/>
              <a:miter/>
            </a:ln>
          </p:spPr>
          <p:txBody>
            <a:bodyPr rtlCol="0" anchor="ctr"/>
            <a:lstStyle/>
            <a:p>
              <a:pPr rtl="0"/>
              <a:endParaRPr lang="en-GB"/>
            </a:p>
          </p:txBody>
        </p:sp>
        <p:sp>
          <p:nvSpPr>
            <p:cNvPr id="51" name="Freeform: Shape 50">
              <a:extLst>
                <a:ext uri="{FF2B5EF4-FFF2-40B4-BE49-F238E27FC236}">
                  <a16:creationId xmlns:a16="http://schemas.microsoft.com/office/drawing/2014/main" id="{EC96E726-52A9-8F74-BC66-BB0198768A38}"/>
                </a:ext>
              </a:extLst>
            </p:cNvPr>
            <p:cNvSpPr/>
            <p:nvPr/>
          </p:nvSpPr>
          <p:spPr>
            <a:xfrm>
              <a:off x="5436746" y="3289086"/>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rgbClr val="263F6A"/>
              </a:solidFill>
              <a:prstDash val="solid"/>
              <a:miter/>
            </a:ln>
          </p:spPr>
          <p:txBody>
            <a:bodyPr rtlCol="0" anchor="ctr"/>
            <a:lstStyle/>
            <a:p>
              <a:pPr rtl="0"/>
              <a:endParaRPr lang="en-GB"/>
            </a:p>
          </p:txBody>
        </p:sp>
        <p:sp>
          <p:nvSpPr>
            <p:cNvPr id="52" name="Freeform: Shape 51">
              <a:extLst>
                <a:ext uri="{FF2B5EF4-FFF2-40B4-BE49-F238E27FC236}">
                  <a16:creationId xmlns:a16="http://schemas.microsoft.com/office/drawing/2014/main" id="{D2A532BF-2C4E-A8A5-6854-4B3C30F69691}"/>
                </a:ext>
              </a:extLst>
            </p:cNvPr>
            <p:cNvSpPr/>
            <p:nvPr/>
          </p:nvSpPr>
          <p:spPr>
            <a:xfrm>
              <a:off x="5760605" y="3498637"/>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53" name="Freeform: Shape 52">
              <a:extLst>
                <a:ext uri="{FF2B5EF4-FFF2-40B4-BE49-F238E27FC236}">
                  <a16:creationId xmlns:a16="http://schemas.microsoft.com/office/drawing/2014/main" id="{F5C27065-F9C7-5201-6F62-EB912845BD53}"/>
                </a:ext>
              </a:extLst>
            </p:cNvPr>
            <p:cNvSpPr/>
            <p:nvPr/>
          </p:nvSpPr>
          <p:spPr>
            <a:xfrm>
              <a:off x="6141605" y="3784387"/>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54" name="Freeform: Shape 53">
              <a:extLst>
                <a:ext uri="{FF2B5EF4-FFF2-40B4-BE49-F238E27FC236}">
                  <a16:creationId xmlns:a16="http://schemas.microsoft.com/office/drawing/2014/main" id="{E597DAD1-6C44-7C02-BEAD-3048E91AE341}"/>
                </a:ext>
              </a:extLst>
            </p:cNvPr>
            <p:cNvSpPr/>
            <p:nvPr/>
          </p:nvSpPr>
          <p:spPr>
            <a:xfrm>
              <a:off x="6389255" y="3784387"/>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55" name="Freeform: Shape 54">
              <a:extLst>
                <a:ext uri="{FF2B5EF4-FFF2-40B4-BE49-F238E27FC236}">
                  <a16:creationId xmlns:a16="http://schemas.microsoft.com/office/drawing/2014/main" id="{0BEB534D-9859-1B26-7817-2F924D1D7AB2}"/>
                </a:ext>
              </a:extLst>
            </p:cNvPr>
            <p:cNvSpPr/>
            <p:nvPr/>
          </p:nvSpPr>
          <p:spPr>
            <a:xfrm>
              <a:off x="8294265" y="43558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grpSp>
      <p:graphicFrame>
        <p:nvGraphicFramePr>
          <p:cNvPr id="56" name="Table 877">
            <a:extLst>
              <a:ext uri="{FF2B5EF4-FFF2-40B4-BE49-F238E27FC236}">
                <a16:creationId xmlns:a16="http://schemas.microsoft.com/office/drawing/2014/main" id="{04FD27D1-F55D-EDFB-A9D7-AB08B958E537}"/>
              </a:ext>
            </a:extLst>
          </p:cNvPr>
          <p:cNvGraphicFramePr>
            <a:graphicFrameLocks noGrp="1"/>
          </p:cNvGraphicFramePr>
          <p:nvPr>
            <p:extLst>
              <p:ext uri="{D42A27DB-BD31-4B8C-83A1-F6EECF244321}">
                <p14:modId xmlns:p14="http://schemas.microsoft.com/office/powerpoint/2010/main" val="1906748289"/>
              </p:ext>
            </p:extLst>
          </p:nvPr>
        </p:nvGraphicFramePr>
        <p:xfrm>
          <a:off x="1694417" y="4662380"/>
          <a:ext cx="3575595" cy="1969920"/>
        </p:xfrm>
        <a:graphic>
          <a:graphicData uri="http://schemas.openxmlformats.org/drawingml/2006/table">
            <a:tbl>
              <a:tblPr firstRow="1" bandRow="1">
                <a:tableStyleId>{69012ECD-51FC-41F1-AA8D-1B2483CD663E}</a:tableStyleId>
              </a:tblPr>
              <a:tblGrid>
                <a:gridCol w="1689625">
                  <a:extLst>
                    <a:ext uri="{9D8B030D-6E8A-4147-A177-3AD203B41FA5}">
                      <a16:colId xmlns:a16="http://schemas.microsoft.com/office/drawing/2014/main" val="3351134296"/>
                    </a:ext>
                  </a:extLst>
                </a:gridCol>
                <a:gridCol w="1885970">
                  <a:extLst>
                    <a:ext uri="{9D8B030D-6E8A-4147-A177-3AD203B41FA5}">
                      <a16:colId xmlns:a16="http://schemas.microsoft.com/office/drawing/2014/main" val="835945008"/>
                    </a:ext>
                  </a:extLst>
                </a:gridCol>
              </a:tblGrid>
              <a:tr h="0">
                <a:tc>
                  <a:txBody>
                    <a:bodyPr/>
                    <a:lstStyle/>
                    <a:p>
                      <a:pPr algn="l" rtl="0"/>
                      <a:endParaRPr lang="en-GB" sz="1200" dirty="0">
                        <a:solidFill>
                          <a:srgbClr val="363636"/>
                        </a:solidFill>
                      </a:endParaRPr>
                    </a:p>
                  </a:txBody>
                  <a:tcPr marL="36000" marR="36000" marT="18000" marB="18000" anchor="ctr"/>
                </a:tc>
                <a:tc>
                  <a:txBody>
                    <a:bodyPr/>
                    <a:lstStyle/>
                    <a:p>
                      <a:pPr algn="ctr" rtl="0"/>
                      <a:r>
                        <a:rPr lang="ja-jp" sz="1200">
                          <a:solidFill>
                            <a:schemeClr val="tx2"/>
                          </a:solidFill>
                        </a:rPr>
                        <a:t>SCLCコホート（n=17）</a:t>
                      </a:r>
                    </a:p>
                  </a:txBody>
                  <a:tcPr marL="36000" marR="36000" marT="18000" marB="18000" anchor="ctr"/>
                </a:tc>
                <a:extLst>
                  <a:ext uri="{0D108BD9-81ED-4DB2-BD59-A6C34878D82A}">
                    <a16:rowId xmlns:a16="http://schemas.microsoft.com/office/drawing/2014/main" val="38356260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評価可能、n</a:t>
                      </a:r>
                    </a:p>
                  </a:txBody>
                  <a:tcPr marL="36000" marR="36000" marT="18000" marB="18000" anchor="ctr"/>
                </a:tc>
                <a:tc>
                  <a:txBody>
                    <a:bodyPr/>
                    <a:lstStyle/>
                    <a:p>
                      <a:pPr algn="ctr" rtl="0"/>
                      <a:r>
                        <a:rPr lang="ja-jp" sz="1200">
                          <a:solidFill>
                            <a:srgbClr val="363636"/>
                          </a:solidFill>
                        </a:rPr>
                        <a:t>15</a:t>
                      </a:r>
                    </a:p>
                  </a:txBody>
                  <a:tcPr marL="36000" marR="36000" marT="18000" marB="18000" anchor="ctr"/>
                </a:tc>
                <a:extLst>
                  <a:ext uri="{0D108BD9-81ED-4DB2-BD59-A6C34878D82A}">
                    <a16:rowId xmlns:a16="http://schemas.microsoft.com/office/drawing/2014/main" val="294578204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BOR、n (%)</a:t>
                      </a:r>
                    </a:p>
                  </a:txBody>
                  <a:tcPr marL="36000" marR="36000" marT="18000" marB="18000" anchor="ctr"/>
                </a:tc>
                <a:tc>
                  <a:txBody>
                    <a:bodyPr/>
                    <a:lstStyle/>
                    <a:p>
                      <a:pPr algn="ctr" rtl="0"/>
                      <a:endParaRPr lang="en-GB" sz="1200" dirty="0">
                        <a:solidFill>
                          <a:srgbClr val="363636"/>
                        </a:solidFill>
                      </a:endParaRPr>
                    </a:p>
                  </a:txBody>
                  <a:tcPr marL="36000" marR="36000" marT="18000" marB="18000" anchor="b"/>
                </a:tc>
                <a:extLst>
                  <a:ext uri="{0D108BD9-81ED-4DB2-BD59-A6C34878D82A}">
                    <a16:rowId xmlns:a16="http://schemas.microsoft.com/office/drawing/2014/main" val="186381434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PR</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5 (33.3)</a:t>
                      </a:r>
                    </a:p>
                  </a:txBody>
                  <a:tcPr marL="36000" marR="36000" marT="18000" marB="18000" anchor="b"/>
                </a:tc>
                <a:extLst>
                  <a:ext uri="{0D108BD9-81ED-4DB2-BD59-A6C34878D82A}">
                    <a16:rowId xmlns:a16="http://schemas.microsoft.com/office/drawing/2014/main" val="1873536468"/>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SD</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5 (33.3)</a:t>
                      </a:r>
                    </a:p>
                  </a:txBody>
                  <a:tcPr marL="36000" marR="36000" marT="18000" marB="18000" anchor="b"/>
                </a:tc>
                <a:extLst>
                  <a:ext uri="{0D108BD9-81ED-4DB2-BD59-A6C34878D82A}">
                    <a16:rowId xmlns:a16="http://schemas.microsoft.com/office/drawing/2014/main" val="413939221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PD</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5 (33.3)</a:t>
                      </a:r>
                    </a:p>
                  </a:txBody>
                  <a:tcPr marL="36000" marR="36000" marT="18000" marB="18000" anchor="b"/>
                </a:tc>
                <a:extLst>
                  <a:ext uri="{0D108BD9-81ED-4DB2-BD59-A6C34878D82A}">
                    <a16:rowId xmlns:a16="http://schemas.microsoft.com/office/drawing/2014/main" val="519064995"/>
                  </a:ext>
                </a:extLst>
              </a:tr>
              <a:tr h="1065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ORR、% (95%CI)</a:t>
                      </a:r>
                    </a:p>
                  </a:txBody>
                  <a:tcPr marL="36000" marR="36000" marT="18000" marB="18000" anchor="ctr"/>
                </a:tc>
                <a:tc>
                  <a:txBody>
                    <a:bodyPr/>
                    <a:lstStyle/>
                    <a:p>
                      <a:pPr algn="ctr" rtl="0"/>
                      <a:r>
                        <a:rPr lang="ja-jp" sz="1200">
                          <a:solidFill>
                            <a:srgbClr val="363636"/>
                          </a:solidFill>
                        </a:rPr>
                        <a:t>33.3 (11.8, 61.6)</a:t>
                      </a:r>
                    </a:p>
                  </a:txBody>
                  <a:tcPr marL="36000" marR="36000" marT="18000" marB="18000" anchor="ctr"/>
                </a:tc>
                <a:extLst>
                  <a:ext uri="{0D108BD9-81ED-4DB2-BD59-A6C34878D82A}">
                    <a16:rowId xmlns:a16="http://schemas.microsoft.com/office/drawing/2014/main" val="31824445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DCR、% (95%CI)</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66.7 (38.4, 88.2)</a:t>
                      </a:r>
                    </a:p>
                  </a:txBody>
                  <a:tcPr marL="36000" marR="36000" marT="18000" marB="18000" anchor="ctr"/>
                </a:tc>
                <a:extLst>
                  <a:ext uri="{0D108BD9-81ED-4DB2-BD59-A6C34878D82A}">
                    <a16:rowId xmlns:a16="http://schemas.microsoft.com/office/drawing/2014/main" val="37339359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DoR、月数（95％CI）</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4.4 (2.3, NR)</a:t>
                      </a:r>
                    </a:p>
                  </a:txBody>
                  <a:tcPr marL="36000" marR="36000" marT="18000" marB="18000" anchor="ctr"/>
                </a:tc>
                <a:extLst>
                  <a:ext uri="{0D108BD9-81ED-4DB2-BD59-A6C34878D82A}">
                    <a16:rowId xmlns:a16="http://schemas.microsoft.com/office/drawing/2014/main" val="4024798404"/>
                  </a:ext>
                </a:extLst>
              </a:tr>
            </a:tbl>
          </a:graphicData>
        </a:graphic>
      </p:graphicFrame>
      <p:sp>
        <p:nvSpPr>
          <p:cNvPr id="57" name="Rectangle 56">
            <a:extLst>
              <a:ext uri="{FF2B5EF4-FFF2-40B4-BE49-F238E27FC236}">
                <a16:creationId xmlns:a16="http://schemas.microsoft.com/office/drawing/2014/main" id="{D34F9FB1-F9E9-4438-A09A-72A52064E328}"/>
              </a:ext>
            </a:extLst>
          </p:cNvPr>
          <p:cNvSpPr/>
          <p:nvPr/>
        </p:nvSpPr>
        <p:spPr>
          <a:xfrm>
            <a:off x="467578" y="4188160"/>
            <a:ext cx="1044000" cy="18820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0"/>
            <a:r>
              <a:rPr lang="ja-jp" sz="1000">
                <a:solidFill>
                  <a:srgbClr val="000000"/>
                </a:solidFill>
              </a:rPr>
              <a:t>先行TOPOl1</a:t>
            </a:r>
          </a:p>
        </p:txBody>
      </p:sp>
      <p:sp>
        <p:nvSpPr>
          <p:cNvPr id="58" name="Rectangle 57">
            <a:extLst>
              <a:ext uri="{FF2B5EF4-FFF2-40B4-BE49-F238E27FC236}">
                <a16:creationId xmlns:a16="http://schemas.microsoft.com/office/drawing/2014/main" id="{19952DE2-2DBB-0465-8E55-AC92B1DC1BA3}"/>
              </a:ext>
            </a:extLst>
          </p:cNvPr>
          <p:cNvSpPr/>
          <p:nvPr/>
        </p:nvSpPr>
        <p:spPr>
          <a:xfrm>
            <a:off x="467578" y="4378007"/>
            <a:ext cx="1044000" cy="18820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0"/>
            <a:r>
              <a:rPr lang="ja-jp" sz="1000">
                <a:solidFill>
                  <a:srgbClr val="000000"/>
                </a:solidFill>
              </a:rPr>
              <a:t>Hスコア</a:t>
            </a:r>
          </a:p>
        </p:txBody>
      </p:sp>
      <p:sp>
        <p:nvSpPr>
          <p:cNvPr id="59" name="Rectangle 58">
            <a:extLst>
              <a:ext uri="{FF2B5EF4-FFF2-40B4-BE49-F238E27FC236}">
                <a16:creationId xmlns:a16="http://schemas.microsoft.com/office/drawing/2014/main" id="{B46CD7F2-E9DD-AB69-7D40-09BB1ADCCA45}"/>
              </a:ext>
            </a:extLst>
          </p:cNvPr>
          <p:cNvSpPr>
            <a:spLocks/>
          </p:cNvSpPr>
          <p:nvPr/>
        </p:nvSpPr>
        <p:spPr>
          <a:xfrm rot="10800000">
            <a:off x="1544795" y="2278744"/>
            <a:ext cx="180000" cy="61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0" name="Rectangle 59">
            <a:extLst>
              <a:ext uri="{FF2B5EF4-FFF2-40B4-BE49-F238E27FC236}">
                <a16:creationId xmlns:a16="http://schemas.microsoft.com/office/drawing/2014/main" id="{BD98C7E1-E69D-0F54-B16D-EF4C1FAA5FDA}"/>
              </a:ext>
            </a:extLst>
          </p:cNvPr>
          <p:cNvSpPr>
            <a:spLocks/>
          </p:cNvSpPr>
          <p:nvPr/>
        </p:nvSpPr>
        <p:spPr>
          <a:xfrm rot="10800000">
            <a:off x="1822625" y="2349647"/>
            <a:ext cx="180000" cy="54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1" name="Rectangle 60">
            <a:extLst>
              <a:ext uri="{FF2B5EF4-FFF2-40B4-BE49-F238E27FC236}">
                <a16:creationId xmlns:a16="http://schemas.microsoft.com/office/drawing/2014/main" id="{4C17A42E-1A15-9FBC-B4AB-D28D296A4C90}"/>
              </a:ext>
            </a:extLst>
          </p:cNvPr>
          <p:cNvSpPr>
            <a:spLocks/>
          </p:cNvSpPr>
          <p:nvPr/>
        </p:nvSpPr>
        <p:spPr>
          <a:xfrm rot="10800000">
            <a:off x="2100455" y="2456550"/>
            <a:ext cx="180000" cy="43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2" name="Rectangle 61">
            <a:extLst>
              <a:ext uri="{FF2B5EF4-FFF2-40B4-BE49-F238E27FC236}">
                <a16:creationId xmlns:a16="http://schemas.microsoft.com/office/drawing/2014/main" id="{B5BEBDA3-2044-204A-5DCA-CD38BDAAD329}"/>
              </a:ext>
            </a:extLst>
          </p:cNvPr>
          <p:cNvSpPr>
            <a:spLocks/>
          </p:cNvSpPr>
          <p:nvPr/>
        </p:nvSpPr>
        <p:spPr>
          <a:xfrm rot="10800000">
            <a:off x="2378285" y="2671453"/>
            <a:ext cx="180000" cy="21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3" name="Rectangle 62">
            <a:extLst>
              <a:ext uri="{FF2B5EF4-FFF2-40B4-BE49-F238E27FC236}">
                <a16:creationId xmlns:a16="http://schemas.microsoft.com/office/drawing/2014/main" id="{B1D97DC2-A41A-8E8E-82B2-96AFA2F0D3EB}"/>
              </a:ext>
            </a:extLst>
          </p:cNvPr>
          <p:cNvSpPr>
            <a:spLocks/>
          </p:cNvSpPr>
          <p:nvPr/>
        </p:nvSpPr>
        <p:spPr>
          <a:xfrm>
            <a:off x="3970251" y="2894588"/>
            <a:ext cx="180000" cy="46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0" name="Rectangle 639">
            <a:extLst>
              <a:ext uri="{FF2B5EF4-FFF2-40B4-BE49-F238E27FC236}">
                <a16:creationId xmlns:a16="http://schemas.microsoft.com/office/drawing/2014/main" id="{05991FF9-8E05-BB0C-BC34-BB227B9C4F89}"/>
              </a:ext>
            </a:extLst>
          </p:cNvPr>
          <p:cNvSpPr>
            <a:spLocks/>
          </p:cNvSpPr>
          <p:nvPr/>
        </p:nvSpPr>
        <p:spPr>
          <a:xfrm>
            <a:off x="4238765" y="2894588"/>
            <a:ext cx="180000" cy="46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1" name="Rectangle 640">
            <a:extLst>
              <a:ext uri="{FF2B5EF4-FFF2-40B4-BE49-F238E27FC236}">
                <a16:creationId xmlns:a16="http://schemas.microsoft.com/office/drawing/2014/main" id="{D75FE523-53DB-6546-F3A3-C66D10DA2A7F}"/>
              </a:ext>
            </a:extLst>
          </p:cNvPr>
          <p:cNvSpPr>
            <a:spLocks/>
          </p:cNvSpPr>
          <p:nvPr/>
        </p:nvSpPr>
        <p:spPr>
          <a:xfrm>
            <a:off x="4507279" y="2894588"/>
            <a:ext cx="180000" cy="54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2" name="Rectangle 641">
            <a:extLst>
              <a:ext uri="{FF2B5EF4-FFF2-40B4-BE49-F238E27FC236}">
                <a16:creationId xmlns:a16="http://schemas.microsoft.com/office/drawing/2014/main" id="{34DF99DC-6DFD-A23C-48FB-32CE6C76B1DD}"/>
              </a:ext>
            </a:extLst>
          </p:cNvPr>
          <p:cNvSpPr>
            <a:spLocks/>
          </p:cNvSpPr>
          <p:nvPr/>
        </p:nvSpPr>
        <p:spPr>
          <a:xfrm>
            <a:off x="4775793" y="2894588"/>
            <a:ext cx="180000" cy="64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3" name="Rectangle 642">
            <a:extLst>
              <a:ext uri="{FF2B5EF4-FFF2-40B4-BE49-F238E27FC236}">
                <a16:creationId xmlns:a16="http://schemas.microsoft.com/office/drawing/2014/main" id="{A77CE247-3AF1-EAF4-D8A9-66EE65AAF01C}"/>
              </a:ext>
            </a:extLst>
          </p:cNvPr>
          <p:cNvSpPr>
            <a:spLocks/>
          </p:cNvSpPr>
          <p:nvPr/>
        </p:nvSpPr>
        <p:spPr>
          <a:xfrm>
            <a:off x="5044307" y="2894588"/>
            <a:ext cx="180000" cy="68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4" name="Rectangle 643">
            <a:extLst>
              <a:ext uri="{FF2B5EF4-FFF2-40B4-BE49-F238E27FC236}">
                <a16:creationId xmlns:a16="http://schemas.microsoft.com/office/drawing/2014/main" id="{3AA6BB2D-8597-0B99-C48B-90B6E903074B}"/>
              </a:ext>
            </a:extLst>
          </p:cNvPr>
          <p:cNvSpPr>
            <a:spLocks/>
          </p:cNvSpPr>
          <p:nvPr/>
        </p:nvSpPr>
        <p:spPr>
          <a:xfrm>
            <a:off x="5312821" y="2894588"/>
            <a:ext cx="180000" cy="68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645" name="Group 644">
            <a:extLst>
              <a:ext uri="{FF2B5EF4-FFF2-40B4-BE49-F238E27FC236}">
                <a16:creationId xmlns:a16="http://schemas.microsoft.com/office/drawing/2014/main" id="{9DB52A10-D17A-5E04-B7E6-9726C8E12146}"/>
              </a:ext>
            </a:extLst>
          </p:cNvPr>
          <p:cNvGrpSpPr/>
          <p:nvPr/>
        </p:nvGrpSpPr>
        <p:grpSpPr>
          <a:xfrm>
            <a:off x="571073" y="1727754"/>
            <a:ext cx="5421298" cy="2196000"/>
            <a:chOff x="4720348" y="3484448"/>
            <a:chExt cx="6839677" cy="2196000"/>
          </a:xfrm>
        </p:grpSpPr>
        <p:grpSp>
          <p:nvGrpSpPr>
            <p:cNvPr id="646" name="Group 645">
              <a:extLst>
                <a:ext uri="{FF2B5EF4-FFF2-40B4-BE49-F238E27FC236}">
                  <a16:creationId xmlns:a16="http://schemas.microsoft.com/office/drawing/2014/main" id="{31647055-65D0-FCBF-B570-85F324FF7067}"/>
                </a:ext>
              </a:extLst>
            </p:cNvPr>
            <p:cNvGrpSpPr/>
            <p:nvPr/>
          </p:nvGrpSpPr>
          <p:grpSpPr>
            <a:xfrm>
              <a:off x="5828015" y="3623390"/>
              <a:ext cx="59109" cy="2053853"/>
              <a:chOff x="1969325" y="1959428"/>
              <a:chExt cx="72000" cy="3600000"/>
            </a:xfrm>
          </p:grpSpPr>
          <p:cxnSp>
            <p:nvCxnSpPr>
              <p:cNvPr id="664" name="Straight Connector 663">
                <a:extLst>
                  <a:ext uri="{FF2B5EF4-FFF2-40B4-BE49-F238E27FC236}">
                    <a16:creationId xmlns:a16="http://schemas.microsoft.com/office/drawing/2014/main" id="{B4686273-B893-50F0-140C-9CDE34630097}"/>
                  </a:ext>
                </a:extLst>
              </p:cNvPr>
              <p:cNvCxnSpPr/>
              <p:nvPr/>
            </p:nvCxnSpPr>
            <p:spPr>
              <a:xfrm>
                <a:off x="2034073" y="1959428"/>
                <a:ext cx="0" cy="360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5" name="Straight Connector 664">
                <a:extLst>
                  <a:ext uri="{FF2B5EF4-FFF2-40B4-BE49-F238E27FC236}">
                    <a16:creationId xmlns:a16="http://schemas.microsoft.com/office/drawing/2014/main" id="{B8C79C45-D536-28F5-1CE8-25DA638C899E}"/>
                  </a:ext>
                </a:extLst>
              </p:cNvPr>
              <p:cNvCxnSpPr/>
              <p:nvPr/>
            </p:nvCxnSpPr>
            <p:spPr>
              <a:xfrm>
                <a:off x="1969325" y="197049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6" name="Straight Connector 665">
                <a:extLst>
                  <a:ext uri="{FF2B5EF4-FFF2-40B4-BE49-F238E27FC236}">
                    <a16:creationId xmlns:a16="http://schemas.microsoft.com/office/drawing/2014/main" id="{5D9F7881-4CA4-E076-DD64-DC8EB7C47A01}"/>
                  </a:ext>
                </a:extLst>
              </p:cNvPr>
              <p:cNvCxnSpPr/>
              <p:nvPr/>
            </p:nvCxnSpPr>
            <p:spPr>
              <a:xfrm>
                <a:off x="1969325" y="2326270"/>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7" name="Straight Connector 666">
                <a:extLst>
                  <a:ext uri="{FF2B5EF4-FFF2-40B4-BE49-F238E27FC236}">
                    <a16:creationId xmlns:a16="http://schemas.microsoft.com/office/drawing/2014/main" id="{4E9B04B4-4046-640F-1024-D763FAE908DE}"/>
                  </a:ext>
                </a:extLst>
              </p:cNvPr>
              <p:cNvCxnSpPr/>
              <p:nvPr/>
            </p:nvCxnSpPr>
            <p:spPr>
              <a:xfrm>
                <a:off x="1969325" y="268228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8" name="Straight Connector 667">
                <a:extLst>
                  <a:ext uri="{FF2B5EF4-FFF2-40B4-BE49-F238E27FC236}">
                    <a16:creationId xmlns:a16="http://schemas.microsoft.com/office/drawing/2014/main" id="{7F740F51-76EE-6931-20FA-765C69747002}"/>
                  </a:ext>
                </a:extLst>
              </p:cNvPr>
              <p:cNvCxnSpPr/>
              <p:nvPr/>
            </p:nvCxnSpPr>
            <p:spPr>
              <a:xfrm>
                <a:off x="1969325" y="30402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9" name="Straight Connector 668">
                <a:extLst>
                  <a:ext uri="{FF2B5EF4-FFF2-40B4-BE49-F238E27FC236}">
                    <a16:creationId xmlns:a16="http://schemas.microsoft.com/office/drawing/2014/main" id="{78CC9A3D-B7B7-5E5B-A607-73446ACFDAF9}"/>
                  </a:ext>
                </a:extLst>
              </p:cNvPr>
              <p:cNvCxnSpPr/>
              <p:nvPr/>
            </p:nvCxnSpPr>
            <p:spPr>
              <a:xfrm>
                <a:off x="1969325" y="33962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0" name="Straight Connector 669">
                <a:extLst>
                  <a:ext uri="{FF2B5EF4-FFF2-40B4-BE49-F238E27FC236}">
                    <a16:creationId xmlns:a16="http://schemas.microsoft.com/office/drawing/2014/main" id="{F7F52965-1AAC-F72A-275E-5C2144C32354}"/>
                  </a:ext>
                </a:extLst>
              </p:cNvPr>
              <p:cNvCxnSpPr/>
              <p:nvPr/>
            </p:nvCxnSpPr>
            <p:spPr>
              <a:xfrm>
                <a:off x="1969325" y="375549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1" name="Straight Connector 670">
                <a:extLst>
                  <a:ext uri="{FF2B5EF4-FFF2-40B4-BE49-F238E27FC236}">
                    <a16:creationId xmlns:a16="http://schemas.microsoft.com/office/drawing/2014/main" id="{F70A79F8-EB29-9BBE-4C44-490C9A9B2F86}"/>
                  </a:ext>
                </a:extLst>
              </p:cNvPr>
              <p:cNvCxnSpPr/>
              <p:nvPr/>
            </p:nvCxnSpPr>
            <p:spPr>
              <a:xfrm>
                <a:off x="1969325" y="41275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2" name="Straight Connector 671">
                <a:extLst>
                  <a:ext uri="{FF2B5EF4-FFF2-40B4-BE49-F238E27FC236}">
                    <a16:creationId xmlns:a16="http://schemas.microsoft.com/office/drawing/2014/main" id="{757E3270-E072-B3D8-0023-B27CDD2B889E}"/>
                  </a:ext>
                </a:extLst>
              </p:cNvPr>
              <p:cNvCxnSpPr/>
              <p:nvPr/>
            </p:nvCxnSpPr>
            <p:spPr>
              <a:xfrm>
                <a:off x="1969325" y="44832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3" name="Straight Connector 672">
                <a:extLst>
                  <a:ext uri="{FF2B5EF4-FFF2-40B4-BE49-F238E27FC236}">
                    <a16:creationId xmlns:a16="http://schemas.microsoft.com/office/drawing/2014/main" id="{99EF03AA-F2B8-9A99-147D-B6D27584BD14}"/>
                  </a:ext>
                </a:extLst>
              </p:cNvPr>
              <p:cNvCxnSpPr/>
              <p:nvPr/>
            </p:nvCxnSpPr>
            <p:spPr>
              <a:xfrm>
                <a:off x="1969325" y="483928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4" name="Straight Connector 673">
                <a:extLst>
                  <a:ext uri="{FF2B5EF4-FFF2-40B4-BE49-F238E27FC236}">
                    <a16:creationId xmlns:a16="http://schemas.microsoft.com/office/drawing/2014/main" id="{3C3C77A3-A837-8797-4E40-7C9E4A6DE360}"/>
                  </a:ext>
                </a:extLst>
              </p:cNvPr>
              <p:cNvCxnSpPr/>
              <p:nvPr/>
            </p:nvCxnSpPr>
            <p:spPr>
              <a:xfrm>
                <a:off x="1969325" y="519720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5" name="Straight Connector 674">
                <a:extLst>
                  <a:ext uri="{FF2B5EF4-FFF2-40B4-BE49-F238E27FC236}">
                    <a16:creationId xmlns:a16="http://schemas.microsoft.com/office/drawing/2014/main" id="{050DDE44-9713-770B-F124-6A2111E73A3E}"/>
                  </a:ext>
                </a:extLst>
              </p:cNvPr>
              <p:cNvCxnSpPr/>
              <p:nvPr/>
            </p:nvCxnSpPr>
            <p:spPr>
              <a:xfrm>
                <a:off x="1969325" y="555321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647" name="Group 646">
              <a:extLst>
                <a:ext uri="{FF2B5EF4-FFF2-40B4-BE49-F238E27FC236}">
                  <a16:creationId xmlns:a16="http://schemas.microsoft.com/office/drawing/2014/main" id="{1E79FDD0-8309-F0EC-2439-1DDEF718D551}"/>
                </a:ext>
              </a:extLst>
            </p:cNvPr>
            <p:cNvGrpSpPr/>
            <p:nvPr/>
          </p:nvGrpSpPr>
          <p:grpSpPr>
            <a:xfrm>
              <a:off x="5494374" y="3484448"/>
              <a:ext cx="327580" cy="967895"/>
              <a:chOff x="1562907" y="1826422"/>
              <a:chExt cx="399022" cy="1696529"/>
            </a:xfrm>
          </p:grpSpPr>
          <p:sp>
            <p:nvSpPr>
              <p:cNvPr id="659" name="TextBox 658">
                <a:extLst>
                  <a:ext uri="{FF2B5EF4-FFF2-40B4-BE49-F238E27FC236}">
                    <a16:creationId xmlns:a16="http://schemas.microsoft.com/office/drawing/2014/main" id="{50375A3D-2428-C532-AE20-CE1132A4CD9D}"/>
                  </a:ext>
                </a:extLst>
              </p:cNvPr>
              <p:cNvSpPr txBox="1"/>
              <p:nvPr/>
            </p:nvSpPr>
            <p:spPr>
              <a:xfrm>
                <a:off x="1562907" y="1826422"/>
                <a:ext cx="399022" cy="273494"/>
              </a:xfrm>
              <a:prstGeom prst="rect">
                <a:avLst/>
              </a:prstGeom>
              <a:noFill/>
            </p:spPr>
            <p:txBody>
              <a:bodyPr wrap="none" lIns="36000" tIns="36000" rIns="36000" bIns="36000" rtlCol="0">
                <a:spAutoFit/>
              </a:bodyPr>
              <a:lstStyle/>
              <a:p>
                <a:pPr algn="r" rtl="0"/>
                <a:r>
                  <a:rPr lang="ja-jp" sz="1200">
                    <a:solidFill>
                      <a:srgbClr val="363636"/>
                    </a:solidFill>
                  </a:rPr>
                  <a:t>100</a:t>
                </a:r>
              </a:p>
            </p:txBody>
          </p:sp>
          <p:sp>
            <p:nvSpPr>
              <p:cNvPr id="660" name="TextBox 659">
                <a:extLst>
                  <a:ext uri="{FF2B5EF4-FFF2-40B4-BE49-F238E27FC236}">
                    <a16:creationId xmlns:a16="http://schemas.microsoft.com/office/drawing/2014/main" id="{4915F0A4-5047-5867-FC38-07E5D026D81E}"/>
                  </a:ext>
                </a:extLst>
              </p:cNvPr>
              <p:cNvSpPr txBox="1"/>
              <p:nvPr/>
            </p:nvSpPr>
            <p:spPr>
              <a:xfrm>
                <a:off x="1666395" y="2180752"/>
                <a:ext cx="295534" cy="273494"/>
              </a:xfrm>
              <a:prstGeom prst="rect">
                <a:avLst/>
              </a:prstGeom>
              <a:noFill/>
            </p:spPr>
            <p:txBody>
              <a:bodyPr wrap="none" lIns="36000" tIns="36000" rIns="36000" bIns="36000" rtlCol="0">
                <a:spAutoFit/>
              </a:bodyPr>
              <a:lstStyle/>
              <a:p>
                <a:pPr algn="r" rtl="0"/>
                <a:r>
                  <a:rPr lang="ja-jp" sz="1200">
                    <a:solidFill>
                      <a:srgbClr val="363636"/>
                    </a:solidFill>
                  </a:rPr>
                  <a:t>80</a:t>
                </a:r>
              </a:p>
            </p:txBody>
          </p:sp>
          <p:sp>
            <p:nvSpPr>
              <p:cNvPr id="661" name="TextBox 660">
                <a:extLst>
                  <a:ext uri="{FF2B5EF4-FFF2-40B4-BE49-F238E27FC236}">
                    <a16:creationId xmlns:a16="http://schemas.microsoft.com/office/drawing/2014/main" id="{C8529D96-B61B-05D8-A8BE-57280DC22010}"/>
                  </a:ext>
                </a:extLst>
              </p:cNvPr>
              <p:cNvSpPr txBox="1"/>
              <p:nvPr/>
            </p:nvSpPr>
            <p:spPr>
              <a:xfrm>
                <a:off x="1666395" y="2535082"/>
                <a:ext cx="295534" cy="273494"/>
              </a:xfrm>
              <a:prstGeom prst="rect">
                <a:avLst/>
              </a:prstGeom>
              <a:noFill/>
            </p:spPr>
            <p:txBody>
              <a:bodyPr wrap="none" lIns="36000" tIns="36000" rIns="36000" bIns="36000" rtlCol="0">
                <a:spAutoFit/>
              </a:bodyPr>
              <a:lstStyle/>
              <a:p>
                <a:pPr algn="r" rtl="0"/>
                <a:r>
                  <a:rPr lang="ja-jp" sz="1200">
                    <a:solidFill>
                      <a:srgbClr val="363636"/>
                    </a:solidFill>
                  </a:rPr>
                  <a:t>60</a:t>
                </a:r>
              </a:p>
            </p:txBody>
          </p:sp>
          <p:sp>
            <p:nvSpPr>
              <p:cNvPr id="662" name="TextBox 661">
                <a:extLst>
                  <a:ext uri="{FF2B5EF4-FFF2-40B4-BE49-F238E27FC236}">
                    <a16:creationId xmlns:a16="http://schemas.microsoft.com/office/drawing/2014/main" id="{5385ECCD-E0E9-F775-CCBD-51E3E305BF70}"/>
                  </a:ext>
                </a:extLst>
              </p:cNvPr>
              <p:cNvSpPr txBox="1"/>
              <p:nvPr/>
            </p:nvSpPr>
            <p:spPr>
              <a:xfrm>
                <a:off x="1666395" y="2895127"/>
                <a:ext cx="295534" cy="273494"/>
              </a:xfrm>
              <a:prstGeom prst="rect">
                <a:avLst/>
              </a:prstGeom>
              <a:noFill/>
            </p:spPr>
            <p:txBody>
              <a:bodyPr wrap="none" lIns="36000" tIns="36000" rIns="36000" bIns="36000" rtlCol="0">
                <a:spAutoFit/>
              </a:bodyPr>
              <a:lstStyle/>
              <a:p>
                <a:pPr algn="r" rtl="0"/>
                <a:r>
                  <a:rPr lang="ja-jp" sz="1200">
                    <a:solidFill>
                      <a:srgbClr val="363636"/>
                    </a:solidFill>
                  </a:rPr>
                  <a:t>40</a:t>
                </a:r>
              </a:p>
            </p:txBody>
          </p:sp>
          <p:sp>
            <p:nvSpPr>
              <p:cNvPr id="663" name="TextBox 662">
                <a:extLst>
                  <a:ext uri="{FF2B5EF4-FFF2-40B4-BE49-F238E27FC236}">
                    <a16:creationId xmlns:a16="http://schemas.microsoft.com/office/drawing/2014/main" id="{7D388345-8B6C-AD31-B9DF-CB60788E55D6}"/>
                  </a:ext>
                </a:extLst>
              </p:cNvPr>
              <p:cNvSpPr txBox="1"/>
              <p:nvPr/>
            </p:nvSpPr>
            <p:spPr>
              <a:xfrm>
                <a:off x="1666395" y="3249457"/>
                <a:ext cx="295534" cy="273494"/>
              </a:xfrm>
              <a:prstGeom prst="rect">
                <a:avLst/>
              </a:prstGeom>
              <a:noFill/>
            </p:spPr>
            <p:txBody>
              <a:bodyPr wrap="none" lIns="36000" tIns="36000" rIns="36000" bIns="36000" rtlCol="0">
                <a:spAutoFit/>
              </a:bodyPr>
              <a:lstStyle/>
              <a:p>
                <a:pPr algn="r" rtl="0"/>
                <a:r>
                  <a:rPr lang="ja-jp" sz="1200">
                    <a:solidFill>
                      <a:srgbClr val="363636"/>
                    </a:solidFill>
                  </a:rPr>
                  <a:t>20</a:t>
                </a:r>
              </a:p>
            </p:txBody>
          </p:sp>
        </p:grpSp>
        <p:sp>
          <p:nvSpPr>
            <p:cNvPr id="648" name="TextBox 647">
              <a:extLst>
                <a:ext uri="{FF2B5EF4-FFF2-40B4-BE49-F238E27FC236}">
                  <a16:creationId xmlns:a16="http://schemas.microsoft.com/office/drawing/2014/main" id="{DDFF9FEE-BFCE-F9CA-DF50-927CF491DC6C}"/>
                </a:ext>
              </a:extLst>
            </p:cNvPr>
            <p:cNvSpPr txBox="1"/>
            <p:nvPr/>
          </p:nvSpPr>
          <p:spPr>
            <a:xfrm>
              <a:off x="5664290" y="4500635"/>
              <a:ext cx="157663" cy="156032"/>
            </a:xfrm>
            <a:prstGeom prst="rect">
              <a:avLst/>
            </a:prstGeom>
            <a:noFill/>
          </p:spPr>
          <p:txBody>
            <a:bodyPr wrap="none" lIns="36000" tIns="36000" rIns="36000" bIns="36000" rtlCol="0">
              <a:spAutoFit/>
            </a:bodyPr>
            <a:lstStyle/>
            <a:p>
              <a:pPr algn="r" rtl="0"/>
              <a:r>
                <a:rPr lang="ja-jp" sz="1200">
                  <a:solidFill>
                    <a:srgbClr val="363636"/>
                  </a:solidFill>
                </a:rPr>
                <a:t>0</a:t>
              </a:r>
            </a:p>
          </p:txBody>
        </p:sp>
        <p:grpSp>
          <p:nvGrpSpPr>
            <p:cNvPr id="649" name="Group 648">
              <a:extLst>
                <a:ext uri="{FF2B5EF4-FFF2-40B4-BE49-F238E27FC236}">
                  <a16:creationId xmlns:a16="http://schemas.microsoft.com/office/drawing/2014/main" id="{5E7453F1-69AA-0968-D69F-12853AD1057F}"/>
                </a:ext>
              </a:extLst>
            </p:cNvPr>
            <p:cNvGrpSpPr/>
            <p:nvPr/>
          </p:nvGrpSpPr>
          <p:grpSpPr>
            <a:xfrm>
              <a:off x="5409414" y="4712553"/>
              <a:ext cx="412540" cy="967895"/>
              <a:chOff x="1459419" y="1826422"/>
              <a:chExt cx="502510" cy="1696529"/>
            </a:xfrm>
          </p:grpSpPr>
          <p:sp>
            <p:nvSpPr>
              <p:cNvPr id="654" name="TextBox 653">
                <a:extLst>
                  <a:ext uri="{FF2B5EF4-FFF2-40B4-BE49-F238E27FC236}">
                    <a16:creationId xmlns:a16="http://schemas.microsoft.com/office/drawing/2014/main" id="{A96DD087-3D50-B6F5-788D-1F8ED38CBFD8}"/>
                  </a:ext>
                </a:extLst>
              </p:cNvPr>
              <p:cNvSpPr txBox="1"/>
              <p:nvPr/>
            </p:nvSpPr>
            <p:spPr>
              <a:xfrm>
                <a:off x="1562907" y="1826422"/>
                <a:ext cx="399022" cy="273494"/>
              </a:xfrm>
              <a:prstGeom prst="rect">
                <a:avLst/>
              </a:prstGeom>
              <a:noFill/>
            </p:spPr>
            <p:txBody>
              <a:bodyPr wrap="none" lIns="36000" tIns="36000" rIns="36000" bIns="36000" rtlCol="0">
                <a:spAutoFit/>
              </a:bodyPr>
              <a:lstStyle/>
              <a:p>
                <a:pPr algn="r" rtl="0"/>
                <a:r>
                  <a:rPr lang="ja-jp" sz="1200">
                    <a:solidFill>
                      <a:srgbClr val="363636"/>
                    </a:solidFill>
                  </a:rPr>
                  <a:t>–20</a:t>
                </a:r>
              </a:p>
            </p:txBody>
          </p:sp>
          <p:sp>
            <p:nvSpPr>
              <p:cNvPr id="655" name="TextBox 654">
                <a:extLst>
                  <a:ext uri="{FF2B5EF4-FFF2-40B4-BE49-F238E27FC236}">
                    <a16:creationId xmlns:a16="http://schemas.microsoft.com/office/drawing/2014/main" id="{B33363E3-504C-BD9D-27E9-16FEDFFCA783}"/>
                  </a:ext>
                </a:extLst>
              </p:cNvPr>
              <p:cNvSpPr txBox="1"/>
              <p:nvPr/>
            </p:nvSpPr>
            <p:spPr>
              <a:xfrm>
                <a:off x="1562907" y="2180752"/>
                <a:ext cx="399022" cy="273494"/>
              </a:xfrm>
              <a:prstGeom prst="rect">
                <a:avLst/>
              </a:prstGeom>
              <a:noFill/>
            </p:spPr>
            <p:txBody>
              <a:bodyPr wrap="none" lIns="36000" tIns="36000" rIns="36000" bIns="36000" rtlCol="0">
                <a:spAutoFit/>
              </a:bodyPr>
              <a:lstStyle/>
              <a:p>
                <a:pPr algn="r" rtl="0"/>
                <a:r>
                  <a:rPr lang="ja-jp" sz="1200">
                    <a:solidFill>
                      <a:srgbClr val="363636"/>
                    </a:solidFill>
                  </a:rPr>
                  <a:t>–40</a:t>
                </a:r>
              </a:p>
            </p:txBody>
          </p:sp>
          <p:sp>
            <p:nvSpPr>
              <p:cNvPr id="656" name="TextBox 655">
                <a:extLst>
                  <a:ext uri="{FF2B5EF4-FFF2-40B4-BE49-F238E27FC236}">
                    <a16:creationId xmlns:a16="http://schemas.microsoft.com/office/drawing/2014/main" id="{F3C6EA17-908A-B2E4-5F61-DD95B5DB5ED7}"/>
                  </a:ext>
                </a:extLst>
              </p:cNvPr>
              <p:cNvSpPr txBox="1"/>
              <p:nvPr/>
            </p:nvSpPr>
            <p:spPr>
              <a:xfrm>
                <a:off x="1562907" y="2535082"/>
                <a:ext cx="399022" cy="273494"/>
              </a:xfrm>
              <a:prstGeom prst="rect">
                <a:avLst/>
              </a:prstGeom>
              <a:noFill/>
            </p:spPr>
            <p:txBody>
              <a:bodyPr wrap="none" lIns="36000" tIns="36000" rIns="36000" bIns="36000" rtlCol="0">
                <a:spAutoFit/>
              </a:bodyPr>
              <a:lstStyle/>
              <a:p>
                <a:pPr algn="r" rtl="0"/>
                <a:r>
                  <a:rPr lang="ja-jp" sz="1200">
                    <a:solidFill>
                      <a:srgbClr val="363636"/>
                    </a:solidFill>
                  </a:rPr>
                  <a:t>–60</a:t>
                </a:r>
              </a:p>
            </p:txBody>
          </p:sp>
          <p:sp>
            <p:nvSpPr>
              <p:cNvPr id="657" name="TextBox 656">
                <a:extLst>
                  <a:ext uri="{FF2B5EF4-FFF2-40B4-BE49-F238E27FC236}">
                    <a16:creationId xmlns:a16="http://schemas.microsoft.com/office/drawing/2014/main" id="{3171EDD6-06C2-8505-B1E3-F60FA6B427F4}"/>
                  </a:ext>
                </a:extLst>
              </p:cNvPr>
              <p:cNvSpPr txBox="1"/>
              <p:nvPr/>
            </p:nvSpPr>
            <p:spPr>
              <a:xfrm>
                <a:off x="1562907" y="2895127"/>
                <a:ext cx="399022" cy="273494"/>
              </a:xfrm>
              <a:prstGeom prst="rect">
                <a:avLst/>
              </a:prstGeom>
              <a:noFill/>
            </p:spPr>
            <p:txBody>
              <a:bodyPr wrap="none" lIns="36000" tIns="36000" rIns="36000" bIns="36000" rtlCol="0">
                <a:spAutoFit/>
              </a:bodyPr>
              <a:lstStyle/>
              <a:p>
                <a:pPr algn="r" rtl="0"/>
                <a:r>
                  <a:rPr lang="ja-jp" sz="1200">
                    <a:solidFill>
                      <a:srgbClr val="363636"/>
                    </a:solidFill>
                  </a:rPr>
                  <a:t>–80</a:t>
                </a:r>
              </a:p>
            </p:txBody>
          </p:sp>
          <p:sp>
            <p:nvSpPr>
              <p:cNvPr id="658" name="TextBox 657">
                <a:extLst>
                  <a:ext uri="{FF2B5EF4-FFF2-40B4-BE49-F238E27FC236}">
                    <a16:creationId xmlns:a16="http://schemas.microsoft.com/office/drawing/2014/main" id="{3337F481-5AF7-153B-FC90-D60E31690484}"/>
                  </a:ext>
                </a:extLst>
              </p:cNvPr>
              <p:cNvSpPr txBox="1"/>
              <p:nvPr/>
            </p:nvSpPr>
            <p:spPr>
              <a:xfrm>
                <a:off x="1459419" y="3249457"/>
                <a:ext cx="502510" cy="273494"/>
              </a:xfrm>
              <a:prstGeom prst="rect">
                <a:avLst/>
              </a:prstGeom>
              <a:noFill/>
            </p:spPr>
            <p:txBody>
              <a:bodyPr wrap="none" lIns="36000" tIns="36000" rIns="36000" bIns="36000" rtlCol="0">
                <a:spAutoFit/>
              </a:bodyPr>
              <a:lstStyle/>
              <a:p>
                <a:pPr algn="r" rtl="0"/>
                <a:r>
                  <a:rPr lang="ja-jp" sz="1200">
                    <a:solidFill>
                      <a:srgbClr val="363636"/>
                    </a:solidFill>
                  </a:rPr>
                  <a:t>–100</a:t>
                </a:r>
              </a:p>
            </p:txBody>
          </p:sp>
        </p:grpSp>
        <p:sp>
          <p:nvSpPr>
            <p:cNvPr id="650" name="TextBox 649">
              <a:extLst>
                <a:ext uri="{FF2B5EF4-FFF2-40B4-BE49-F238E27FC236}">
                  <a16:creationId xmlns:a16="http://schemas.microsoft.com/office/drawing/2014/main" id="{5753A8F1-4E06-F353-6FA3-894C423ABD27}"/>
                </a:ext>
              </a:extLst>
            </p:cNvPr>
            <p:cNvSpPr txBox="1"/>
            <p:nvPr/>
          </p:nvSpPr>
          <p:spPr>
            <a:xfrm rot="16200000">
              <a:off x="4035986" y="4283091"/>
              <a:ext cx="1951175" cy="582451"/>
            </a:xfrm>
            <a:prstGeom prst="rect">
              <a:avLst/>
            </a:prstGeom>
            <a:noFill/>
          </p:spPr>
          <p:txBody>
            <a:bodyPr wrap="none" rtlCol="0">
              <a:spAutoFit/>
            </a:bodyPr>
            <a:lstStyle/>
            <a:p>
              <a:pPr algn="ctr" rtl="0"/>
              <a:r>
                <a:rPr lang="ja-jp" sz="1200">
                  <a:solidFill>
                    <a:srgbClr val="363636"/>
                  </a:solidFill>
                  <a:cs typeface="Arial" panose="020B0604020202020204" pitchFamily="34" charset="0"/>
                </a:rPr>
                <a:t>腫瘍の大きさの</a:t>
              </a:r>
            </a:p>
            <a:p>
              <a:pPr algn="ctr" rtl="0"/>
              <a:r>
                <a:rPr lang="ja-jp" sz="1200">
                  <a:solidFill>
                    <a:srgbClr val="363636"/>
                  </a:solidFill>
                  <a:cs typeface="Arial" panose="020B0604020202020204" pitchFamily="34" charset="0"/>
                </a:rPr>
                <a:t> ベースラインからの最良の変化、%</a:t>
              </a:r>
            </a:p>
          </p:txBody>
        </p:sp>
        <p:cxnSp>
          <p:nvCxnSpPr>
            <p:cNvPr id="651" name="Straight Connector 650">
              <a:extLst>
                <a:ext uri="{FF2B5EF4-FFF2-40B4-BE49-F238E27FC236}">
                  <a16:creationId xmlns:a16="http://schemas.microsoft.com/office/drawing/2014/main" id="{8D8E0E39-5C96-1758-6751-D5439F490E58}"/>
                </a:ext>
              </a:extLst>
            </p:cNvPr>
            <p:cNvCxnSpPr>
              <a:cxnSpLocks/>
            </p:cNvCxnSpPr>
            <p:nvPr/>
          </p:nvCxnSpPr>
          <p:spPr>
            <a:xfrm>
              <a:off x="5890146" y="4438779"/>
              <a:ext cx="564928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652" name="Straight Connector 651">
              <a:extLst>
                <a:ext uri="{FF2B5EF4-FFF2-40B4-BE49-F238E27FC236}">
                  <a16:creationId xmlns:a16="http://schemas.microsoft.com/office/drawing/2014/main" id="{94500BB8-BEAC-7A7B-0F17-B9B7C2B1AB43}"/>
                </a:ext>
              </a:extLst>
            </p:cNvPr>
            <p:cNvCxnSpPr>
              <a:cxnSpLocks/>
            </p:cNvCxnSpPr>
            <p:nvPr/>
          </p:nvCxnSpPr>
          <p:spPr>
            <a:xfrm>
              <a:off x="5910745" y="4968254"/>
              <a:ext cx="564928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653" name="Straight Connector 652">
              <a:extLst>
                <a:ext uri="{FF2B5EF4-FFF2-40B4-BE49-F238E27FC236}">
                  <a16:creationId xmlns:a16="http://schemas.microsoft.com/office/drawing/2014/main" id="{B4F23BD9-2632-4DA3-0A47-0B0A65D9004F}"/>
                </a:ext>
              </a:extLst>
            </p:cNvPr>
            <p:cNvCxnSpPr>
              <a:cxnSpLocks/>
            </p:cNvCxnSpPr>
            <p:nvPr/>
          </p:nvCxnSpPr>
          <p:spPr>
            <a:xfrm rot="5400000">
              <a:off x="8705819" y="1825678"/>
              <a:ext cx="0" cy="56492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78" name="TextBox 677">
            <a:extLst>
              <a:ext uri="{FF2B5EF4-FFF2-40B4-BE49-F238E27FC236}">
                <a16:creationId xmlns:a16="http://schemas.microsoft.com/office/drawing/2014/main" id="{E621C7FE-A038-F361-AA2E-4866EED886D2}"/>
              </a:ext>
            </a:extLst>
          </p:cNvPr>
          <p:cNvSpPr txBox="1"/>
          <p:nvPr/>
        </p:nvSpPr>
        <p:spPr>
          <a:xfrm>
            <a:off x="3895680" y="1509823"/>
            <a:ext cx="1906291" cy="307777"/>
          </a:xfrm>
          <a:prstGeom prst="rect">
            <a:avLst/>
          </a:prstGeom>
          <a:noFill/>
        </p:spPr>
        <p:txBody>
          <a:bodyPr wrap="none" rtlCol="0">
            <a:spAutoFit/>
          </a:bodyPr>
          <a:lstStyle/>
          <a:p>
            <a:pPr algn="ctr" rtl="0"/>
            <a:r>
              <a:rPr lang="ja-jp" sz="1400">
                <a:solidFill>
                  <a:srgbClr val="000000"/>
                </a:solidFill>
              </a:rPr>
              <a:t>最良な全体的奏功</a:t>
            </a:r>
          </a:p>
        </p:txBody>
      </p:sp>
      <p:sp>
        <p:nvSpPr>
          <p:cNvPr id="679" name="Rectangle 678">
            <a:extLst>
              <a:ext uri="{FF2B5EF4-FFF2-40B4-BE49-F238E27FC236}">
                <a16:creationId xmlns:a16="http://schemas.microsoft.com/office/drawing/2014/main" id="{87366AEA-0F76-3B86-153B-485407673B65}"/>
              </a:ext>
            </a:extLst>
          </p:cNvPr>
          <p:cNvSpPr>
            <a:spLocks noChangeAspect="1"/>
          </p:cNvSpPr>
          <p:nvPr/>
        </p:nvSpPr>
        <p:spPr>
          <a:xfrm>
            <a:off x="5156794" y="2243470"/>
            <a:ext cx="144000" cy="14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0" name="TextBox 679">
            <a:extLst>
              <a:ext uri="{FF2B5EF4-FFF2-40B4-BE49-F238E27FC236}">
                <a16:creationId xmlns:a16="http://schemas.microsoft.com/office/drawing/2014/main" id="{32ADF731-D257-DDF5-E582-235F4355C0C9}"/>
              </a:ext>
            </a:extLst>
          </p:cNvPr>
          <p:cNvSpPr txBox="1"/>
          <p:nvPr/>
        </p:nvSpPr>
        <p:spPr>
          <a:xfrm>
            <a:off x="5304854" y="1726018"/>
            <a:ext cx="434734" cy="738664"/>
          </a:xfrm>
          <a:prstGeom prst="rect">
            <a:avLst/>
          </a:prstGeom>
          <a:noFill/>
        </p:spPr>
        <p:txBody>
          <a:bodyPr wrap="none" rtlCol="0">
            <a:spAutoFit/>
          </a:bodyPr>
          <a:lstStyle/>
          <a:p>
            <a:pPr algn="ctr" rtl="0"/>
            <a:r>
              <a:rPr lang="ja-jp" sz="1400">
                <a:solidFill>
                  <a:srgbClr val="000000"/>
                </a:solidFill>
              </a:rPr>
              <a:t>PR</a:t>
            </a:r>
          </a:p>
          <a:p>
            <a:pPr algn="ctr" rtl="0"/>
            <a:r>
              <a:rPr lang="ja-jp" sz="1400">
                <a:solidFill>
                  <a:srgbClr val="000000"/>
                </a:solidFill>
              </a:rPr>
              <a:t>SD</a:t>
            </a:r>
          </a:p>
          <a:p>
            <a:pPr algn="ctr" rtl="0"/>
            <a:r>
              <a:rPr lang="ja-jp" sz="1400">
                <a:solidFill>
                  <a:srgbClr val="000000"/>
                </a:solidFill>
              </a:rPr>
              <a:t>PD</a:t>
            </a:r>
          </a:p>
        </p:txBody>
      </p:sp>
      <p:sp>
        <p:nvSpPr>
          <p:cNvPr id="681" name="Rectangle 680">
            <a:extLst>
              <a:ext uri="{FF2B5EF4-FFF2-40B4-BE49-F238E27FC236}">
                <a16:creationId xmlns:a16="http://schemas.microsoft.com/office/drawing/2014/main" id="{2C5F94C4-462E-B87D-A317-A55C8A55A2AC}"/>
              </a:ext>
            </a:extLst>
          </p:cNvPr>
          <p:cNvSpPr>
            <a:spLocks noChangeAspect="1"/>
          </p:cNvSpPr>
          <p:nvPr/>
        </p:nvSpPr>
        <p:spPr>
          <a:xfrm>
            <a:off x="5156794" y="2023731"/>
            <a:ext cx="144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2" name="Rectangle 681">
            <a:extLst>
              <a:ext uri="{FF2B5EF4-FFF2-40B4-BE49-F238E27FC236}">
                <a16:creationId xmlns:a16="http://schemas.microsoft.com/office/drawing/2014/main" id="{3C292FB2-ED92-4B3A-1D16-7ABDEADDD91C}"/>
              </a:ext>
            </a:extLst>
          </p:cNvPr>
          <p:cNvSpPr>
            <a:spLocks noChangeAspect="1"/>
          </p:cNvSpPr>
          <p:nvPr/>
        </p:nvSpPr>
        <p:spPr>
          <a:xfrm>
            <a:off x="5156794" y="1803992"/>
            <a:ext cx="144000" cy="14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3" name="Rectangle 682">
            <a:extLst>
              <a:ext uri="{FF2B5EF4-FFF2-40B4-BE49-F238E27FC236}">
                <a16:creationId xmlns:a16="http://schemas.microsoft.com/office/drawing/2014/main" id="{F994BCD3-7BE1-7026-2E9D-4BFE1EEFEEB1}"/>
              </a:ext>
            </a:extLst>
          </p:cNvPr>
          <p:cNvSpPr>
            <a:spLocks/>
          </p:cNvSpPr>
          <p:nvPr/>
        </p:nvSpPr>
        <p:spPr>
          <a:xfrm rot="10800000">
            <a:off x="2656115" y="2706356"/>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4" name="Rectangle 683">
            <a:extLst>
              <a:ext uri="{FF2B5EF4-FFF2-40B4-BE49-F238E27FC236}">
                <a16:creationId xmlns:a16="http://schemas.microsoft.com/office/drawing/2014/main" id="{AC9089D3-1B61-06EA-D1A2-4066DEC2C1B5}"/>
              </a:ext>
            </a:extLst>
          </p:cNvPr>
          <p:cNvSpPr>
            <a:spLocks/>
          </p:cNvSpPr>
          <p:nvPr/>
        </p:nvSpPr>
        <p:spPr>
          <a:xfrm rot="10800000">
            <a:off x="2896195" y="2738849"/>
            <a:ext cx="180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5" name="Rectangle 684">
            <a:extLst>
              <a:ext uri="{FF2B5EF4-FFF2-40B4-BE49-F238E27FC236}">
                <a16:creationId xmlns:a16="http://schemas.microsoft.com/office/drawing/2014/main" id="{1DB9FC00-C07F-BD79-74BA-331A66A5C1E7}"/>
              </a:ext>
            </a:extLst>
          </p:cNvPr>
          <p:cNvSpPr>
            <a:spLocks/>
          </p:cNvSpPr>
          <p:nvPr/>
        </p:nvSpPr>
        <p:spPr>
          <a:xfrm>
            <a:off x="3164709" y="2894588"/>
            <a:ext cx="180000" cy="7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6" name="Rectangle 685">
            <a:extLst>
              <a:ext uri="{FF2B5EF4-FFF2-40B4-BE49-F238E27FC236}">
                <a16:creationId xmlns:a16="http://schemas.microsoft.com/office/drawing/2014/main" id="{748A50E4-58BF-43FB-C012-8DFC6D98E88F}"/>
              </a:ext>
            </a:extLst>
          </p:cNvPr>
          <p:cNvSpPr>
            <a:spLocks/>
          </p:cNvSpPr>
          <p:nvPr/>
        </p:nvSpPr>
        <p:spPr>
          <a:xfrm>
            <a:off x="3433223" y="2894588"/>
            <a:ext cx="180000" cy="25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7" name="Rectangle 686">
            <a:extLst>
              <a:ext uri="{FF2B5EF4-FFF2-40B4-BE49-F238E27FC236}">
                <a16:creationId xmlns:a16="http://schemas.microsoft.com/office/drawing/2014/main" id="{FE502430-D0EA-B4F7-8A0E-B321E2C563E2}"/>
              </a:ext>
            </a:extLst>
          </p:cNvPr>
          <p:cNvSpPr>
            <a:spLocks/>
          </p:cNvSpPr>
          <p:nvPr/>
        </p:nvSpPr>
        <p:spPr>
          <a:xfrm>
            <a:off x="3701737" y="2894588"/>
            <a:ext cx="180000" cy="30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8" name="Rectangle 687">
            <a:extLst>
              <a:ext uri="{FF2B5EF4-FFF2-40B4-BE49-F238E27FC236}">
                <a16:creationId xmlns:a16="http://schemas.microsoft.com/office/drawing/2014/main" id="{FA472A14-C61D-F3E6-A2F1-DF5386BCF0FD}"/>
              </a:ext>
            </a:extLst>
          </p:cNvPr>
          <p:cNvSpPr/>
          <p:nvPr/>
        </p:nvSpPr>
        <p:spPr>
          <a:xfrm>
            <a:off x="467578" y="4001426"/>
            <a:ext cx="1044000" cy="18820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0"/>
            <a:r>
              <a:rPr lang="ja-jp" sz="1000">
                <a:solidFill>
                  <a:srgbClr val="000000"/>
                </a:solidFill>
              </a:rPr>
              <a:t>先行RT</a:t>
            </a:r>
          </a:p>
        </p:txBody>
      </p:sp>
      <p:sp>
        <p:nvSpPr>
          <p:cNvPr id="689" name="Rectangle 688">
            <a:extLst>
              <a:ext uri="{FF2B5EF4-FFF2-40B4-BE49-F238E27FC236}">
                <a16:creationId xmlns:a16="http://schemas.microsoft.com/office/drawing/2014/main" id="{581EC0A5-5207-0E3C-9E31-C65EB4BB9D56}"/>
              </a:ext>
            </a:extLst>
          </p:cNvPr>
          <p:cNvSpPr/>
          <p:nvPr/>
        </p:nvSpPr>
        <p:spPr>
          <a:xfrm>
            <a:off x="1520791"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0" name="Rectangle 689">
            <a:extLst>
              <a:ext uri="{FF2B5EF4-FFF2-40B4-BE49-F238E27FC236}">
                <a16:creationId xmlns:a16="http://schemas.microsoft.com/office/drawing/2014/main" id="{60E4BE2E-2385-18A7-5D8E-0001B3EF4486}"/>
              </a:ext>
            </a:extLst>
          </p:cNvPr>
          <p:cNvSpPr/>
          <p:nvPr/>
        </p:nvSpPr>
        <p:spPr>
          <a:xfrm>
            <a:off x="1520791"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691" name="Rectangle 690">
            <a:extLst>
              <a:ext uri="{FF2B5EF4-FFF2-40B4-BE49-F238E27FC236}">
                <a16:creationId xmlns:a16="http://schemas.microsoft.com/office/drawing/2014/main" id="{8755FA6F-C774-B788-B6F0-D9991B896002}"/>
              </a:ext>
            </a:extLst>
          </p:cNvPr>
          <p:cNvSpPr/>
          <p:nvPr/>
        </p:nvSpPr>
        <p:spPr>
          <a:xfrm>
            <a:off x="1788794" y="4174898"/>
            <a:ext cx="243924" cy="188205"/>
          </a:xfrm>
          <a:prstGeom prst="rect">
            <a:avLst/>
          </a:prstGeom>
          <a:solidFill>
            <a:schemeClr val="accent3">
              <a:lumMod val="75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692" name="Rectangle 691">
            <a:extLst>
              <a:ext uri="{FF2B5EF4-FFF2-40B4-BE49-F238E27FC236}">
                <a16:creationId xmlns:a16="http://schemas.microsoft.com/office/drawing/2014/main" id="{C55119C0-2BB8-74BD-5B7D-8AA0827EC302}"/>
              </a:ext>
            </a:extLst>
          </p:cNvPr>
          <p:cNvSpPr/>
          <p:nvPr/>
        </p:nvSpPr>
        <p:spPr>
          <a:xfrm>
            <a:off x="1788794"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693" name="Rectangle 692">
            <a:extLst>
              <a:ext uri="{FF2B5EF4-FFF2-40B4-BE49-F238E27FC236}">
                <a16:creationId xmlns:a16="http://schemas.microsoft.com/office/drawing/2014/main" id="{FCA517AD-AD89-FB31-EB91-F36B2E50C84C}"/>
              </a:ext>
            </a:extLst>
          </p:cNvPr>
          <p:cNvSpPr/>
          <p:nvPr/>
        </p:nvSpPr>
        <p:spPr>
          <a:xfrm>
            <a:off x="2056800"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4" name="Rectangle 693">
            <a:extLst>
              <a:ext uri="{FF2B5EF4-FFF2-40B4-BE49-F238E27FC236}">
                <a16:creationId xmlns:a16="http://schemas.microsoft.com/office/drawing/2014/main" id="{7E5AF82B-4183-08B0-5A0E-57AA0A7A023E}"/>
              </a:ext>
            </a:extLst>
          </p:cNvPr>
          <p:cNvSpPr/>
          <p:nvPr/>
        </p:nvSpPr>
        <p:spPr>
          <a:xfrm>
            <a:off x="2056800"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695" name="Rectangle 694">
            <a:extLst>
              <a:ext uri="{FF2B5EF4-FFF2-40B4-BE49-F238E27FC236}">
                <a16:creationId xmlns:a16="http://schemas.microsoft.com/office/drawing/2014/main" id="{A7B14886-266A-B024-92C1-4905072C231E}"/>
              </a:ext>
            </a:extLst>
          </p:cNvPr>
          <p:cNvSpPr/>
          <p:nvPr/>
        </p:nvSpPr>
        <p:spPr>
          <a:xfrm>
            <a:off x="2324804" y="4174898"/>
            <a:ext cx="243924" cy="188205"/>
          </a:xfrm>
          <a:prstGeom prst="rect">
            <a:avLst/>
          </a:prstGeom>
          <a:solidFill>
            <a:schemeClr val="accent3">
              <a:lumMod val="75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696" name="Rectangle 695">
            <a:extLst>
              <a:ext uri="{FF2B5EF4-FFF2-40B4-BE49-F238E27FC236}">
                <a16:creationId xmlns:a16="http://schemas.microsoft.com/office/drawing/2014/main" id="{FEE75D11-1940-E5D9-30BD-78C8D789CB7F}"/>
              </a:ext>
            </a:extLst>
          </p:cNvPr>
          <p:cNvSpPr/>
          <p:nvPr/>
        </p:nvSpPr>
        <p:spPr>
          <a:xfrm>
            <a:off x="2324804"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697" name="Rectangle 696">
            <a:extLst>
              <a:ext uri="{FF2B5EF4-FFF2-40B4-BE49-F238E27FC236}">
                <a16:creationId xmlns:a16="http://schemas.microsoft.com/office/drawing/2014/main" id="{B03D8667-BD89-06A5-D54C-9F6946B9CCA8}"/>
              </a:ext>
            </a:extLst>
          </p:cNvPr>
          <p:cNvSpPr/>
          <p:nvPr/>
        </p:nvSpPr>
        <p:spPr>
          <a:xfrm>
            <a:off x="2592810"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8" name="Rectangle 697">
            <a:extLst>
              <a:ext uri="{FF2B5EF4-FFF2-40B4-BE49-F238E27FC236}">
                <a16:creationId xmlns:a16="http://schemas.microsoft.com/office/drawing/2014/main" id="{7FC4466D-FAEF-54A1-6DE8-0406C195A949}"/>
              </a:ext>
            </a:extLst>
          </p:cNvPr>
          <p:cNvSpPr/>
          <p:nvPr/>
        </p:nvSpPr>
        <p:spPr>
          <a:xfrm>
            <a:off x="2592810"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699" name="Rectangle 698">
            <a:extLst>
              <a:ext uri="{FF2B5EF4-FFF2-40B4-BE49-F238E27FC236}">
                <a16:creationId xmlns:a16="http://schemas.microsoft.com/office/drawing/2014/main" id="{C4D51501-2CF5-049A-5534-8706B1113DFE}"/>
              </a:ext>
            </a:extLst>
          </p:cNvPr>
          <p:cNvSpPr/>
          <p:nvPr/>
        </p:nvSpPr>
        <p:spPr>
          <a:xfrm>
            <a:off x="2860813"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0" name="Rectangle 699">
            <a:extLst>
              <a:ext uri="{FF2B5EF4-FFF2-40B4-BE49-F238E27FC236}">
                <a16:creationId xmlns:a16="http://schemas.microsoft.com/office/drawing/2014/main" id="{57ABFF98-5D1B-5819-596A-21FDE2D31EA1}"/>
              </a:ext>
            </a:extLst>
          </p:cNvPr>
          <p:cNvSpPr/>
          <p:nvPr/>
        </p:nvSpPr>
        <p:spPr>
          <a:xfrm>
            <a:off x="2860813"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701" name="Rectangle 700">
            <a:extLst>
              <a:ext uri="{FF2B5EF4-FFF2-40B4-BE49-F238E27FC236}">
                <a16:creationId xmlns:a16="http://schemas.microsoft.com/office/drawing/2014/main" id="{B92FDCB9-8288-7F8C-AA74-79E0A5297194}"/>
              </a:ext>
            </a:extLst>
          </p:cNvPr>
          <p:cNvSpPr/>
          <p:nvPr/>
        </p:nvSpPr>
        <p:spPr>
          <a:xfrm>
            <a:off x="3128819"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2" name="Rectangle 701">
            <a:extLst>
              <a:ext uri="{FF2B5EF4-FFF2-40B4-BE49-F238E27FC236}">
                <a16:creationId xmlns:a16="http://schemas.microsoft.com/office/drawing/2014/main" id="{BAE40265-10FC-CA62-79B1-777D2407D30B}"/>
              </a:ext>
            </a:extLst>
          </p:cNvPr>
          <p:cNvSpPr/>
          <p:nvPr/>
        </p:nvSpPr>
        <p:spPr>
          <a:xfrm>
            <a:off x="3128819"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703" name="Rectangle 702">
            <a:extLst>
              <a:ext uri="{FF2B5EF4-FFF2-40B4-BE49-F238E27FC236}">
                <a16:creationId xmlns:a16="http://schemas.microsoft.com/office/drawing/2014/main" id="{4B5BB4AA-BED3-6197-D539-10C254561849}"/>
              </a:ext>
            </a:extLst>
          </p:cNvPr>
          <p:cNvSpPr/>
          <p:nvPr/>
        </p:nvSpPr>
        <p:spPr>
          <a:xfrm>
            <a:off x="3396823"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4" name="Rectangle 703">
            <a:extLst>
              <a:ext uri="{FF2B5EF4-FFF2-40B4-BE49-F238E27FC236}">
                <a16:creationId xmlns:a16="http://schemas.microsoft.com/office/drawing/2014/main" id="{BD7A67B0-E38F-BBC3-D79F-3B63A8790C43}"/>
              </a:ext>
            </a:extLst>
          </p:cNvPr>
          <p:cNvSpPr/>
          <p:nvPr/>
        </p:nvSpPr>
        <p:spPr>
          <a:xfrm>
            <a:off x="3396823"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705" name="Rectangle 704">
            <a:extLst>
              <a:ext uri="{FF2B5EF4-FFF2-40B4-BE49-F238E27FC236}">
                <a16:creationId xmlns:a16="http://schemas.microsoft.com/office/drawing/2014/main" id="{1774CC93-6C24-EAAA-AC03-9B2568DFA300}"/>
              </a:ext>
            </a:extLst>
          </p:cNvPr>
          <p:cNvSpPr/>
          <p:nvPr/>
        </p:nvSpPr>
        <p:spPr>
          <a:xfrm>
            <a:off x="3664828"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6" name="Rectangle 705">
            <a:extLst>
              <a:ext uri="{FF2B5EF4-FFF2-40B4-BE49-F238E27FC236}">
                <a16:creationId xmlns:a16="http://schemas.microsoft.com/office/drawing/2014/main" id="{FC78DBCE-F8D5-CFC9-E9B6-AD51C633E4D4}"/>
              </a:ext>
            </a:extLst>
          </p:cNvPr>
          <p:cNvSpPr/>
          <p:nvPr/>
        </p:nvSpPr>
        <p:spPr>
          <a:xfrm>
            <a:off x="3664828"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707" name="Rectangle 706">
            <a:extLst>
              <a:ext uri="{FF2B5EF4-FFF2-40B4-BE49-F238E27FC236}">
                <a16:creationId xmlns:a16="http://schemas.microsoft.com/office/drawing/2014/main" id="{EAE645FB-A5B0-2869-9648-89A3AFF6ECA7}"/>
              </a:ext>
            </a:extLst>
          </p:cNvPr>
          <p:cNvSpPr/>
          <p:nvPr/>
        </p:nvSpPr>
        <p:spPr>
          <a:xfrm>
            <a:off x="3932832"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8" name="Rectangle 707">
            <a:extLst>
              <a:ext uri="{FF2B5EF4-FFF2-40B4-BE49-F238E27FC236}">
                <a16:creationId xmlns:a16="http://schemas.microsoft.com/office/drawing/2014/main" id="{601197BC-58B4-34A8-EB5E-1A155F06AA8C}"/>
              </a:ext>
            </a:extLst>
          </p:cNvPr>
          <p:cNvSpPr/>
          <p:nvPr/>
        </p:nvSpPr>
        <p:spPr>
          <a:xfrm>
            <a:off x="3932832"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709" name="Rectangle 708">
            <a:extLst>
              <a:ext uri="{FF2B5EF4-FFF2-40B4-BE49-F238E27FC236}">
                <a16:creationId xmlns:a16="http://schemas.microsoft.com/office/drawing/2014/main" id="{3B9DA202-563D-1193-441C-889F3394A055}"/>
              </a:ext>
            </a:extLst>
          </p:cNvPr>
          <p:cNvSpPr/>
          <p:nvPr/>
        </p:nvSpPr>
        <p:spPr>
          <a:xfrm>
            <a:off x="4200838"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0" name="Rectangle 709">
            <a:extLst>
              <a:ext uri="{FF2B5EF4-FFF2-40B4-BE49-F238E27FC236}">
                <a16:creationId xmlns:a16="http://schemas.microsoft.com/office/drawing/2014/main" id="{3761061C-80C9-E24D-7240-239CAC6BA998}"/>
              </a:ext>
            </a:extLst>
          </p:cNvPr>
          <p:cNvSpPr/>
          <p:nvPr/>
        </p:nvSpPr>
        <p:spPr>
          <a:xfrm>
            <a:off x="4200838"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711" name="Rectangle 710">
            <a:extLst>
              <a:ext uri="{FF2B5EF4-FFF2-40B4-BE49-F238E27FC236}">
                <a16:creationId xmlns:a16="http://schemas.microsoft.com/office/drawing/2014/main" id="{DBD4D348-C9C6-4946-0F0F-65F599ABBB66}"/>
              </a:ext>
            </a:extLst>
          </p:cNvPr>
          <p:cNvSpPr/>
          <p:nvPr/>
        </p:nvSpPr>
        <p:spPr>
          <a:xfrm>
            <a:off x="4468841"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2" name="Rectangle 711">
            <a:extLst>
              <a:ext uri="{FF2B5EF4-FFF2-40B4-BE49-F238E27FC236}">
                <a16:creationId xmlns:a16="http://schemas.microsoft.com/office/drawing/2014/main" id="{2277A72B-B539-26BA-FDE6-F95F484947AD}"/>
              </a:ext>
            </a:extLst>
          </p:cNvPr>
          <p:cNvSpPr/>
          <p:nvPr/>
        </p:nvSpPr>
        <p:spPr>
          <a:xfrm>
            <a:off x="4468841"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sp>
        <p:nvSpPr>
          <p:cNvPr id="713" name="Rectangle 712">
            <a:extLst>
              <a:ext uri="{FF2B5EF4-FFF2-40B4-BE49-F238E27FC236}">
                <a16:creationId xmlns:a16="http://schemas.microsoft.com/office/drawing/2014/main" id="{AF12BDC4-2512-5614-ECB2-3D960DE43FE6}"/>
              </a:ext>
            </a:extLst>
          </p:cNvPr>
          <p:cNvSpPr/>
          <p:nvPr/>
        </p:nvSpPr>
        <p:spPr>
          <a:xfrm>
            <a:off x="4736847"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4" name="Rectangle 713">
            <a:extLst>
              <a:ext uri="{FF2B5EF4-FFF2-40B4-BE49-F238E27FC236}">
                <a16:creationId xmlns:a16="http://schemas.microsoft.com/office/drawing/2014/main" id="{693200AC-CC30-820A-8D94-ADD7AAEC2E6D}"/>
              </a:ext>
            </a:extLst>
          </p:cNvPr>
          <p:cNvSpPr/>
          <p:nvPr/>
        </p:nvSpPr>
        <p:spPr>
          <a:xfrm>
            <a:off x="4736847" y="4364745"/>
            <a:ext cx="243924" cy="188205"/>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rtl="0"/>
            <a:r>
              <a:rPr lang="ja-jp" sz="800"/>
              <a:t>NE</a:t>
            </a:r>
          </a:p>
        </p:txBody>
      </p:sp>
      <p:sp>
        <p:nvSpPr>
          <p:cNvPr id="715" name="Rectangle 714">
            <a:extLst>
              <a:ext uri="{FF2B5EF4-FFF2-40B4-BE49-F238E27FC236}">
                <a16:creationId xmlns:a16="http://schemas.microsoft.com/office/drawing/2014/main" id="{6EFD1FBE-E543-6165-7D19-F4D37C3CD197}"/>
              </a:ext>
            </a:extLst>
          </p:cNvPr>
          <p:cNvSpPr/>
          <p:nvPr/>
        </p:nvSpPr>
        <p:spPr>
          <a:xfrm>
            <a:off x="5004851"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6" name="Rectangle 715">
            <a:extLst>
              <a:ext uri="{FF2B5EF4-FFF2-40B4-BE49-F238E27FC236}">
                <a16:creationId xmlns:a16="http://schemas.microsoft.com/office/drawing/2014/main" id="{018D4B96-8E18-9BF4-9005-C4E92F0B9FFA}"/>
              </a:ext>
            </a:extLst>
          </p:cNvPr>
          <p:cNvSpPr/>
          <p:nvPr/>
        </p:nvSpPr>
        <p:spPr>
          <a:xfrm>
            <a:off x="5004851"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rtl="0"/>
            <a:r>
              <a:rPr lang="ja-jp" sz="800"/>
              <a:t>30</a:t>
            </a:r>
          </a:p>
        </p:txBody>
      </p:sp>
      <p:sp>
        <p:nvSpPr>
          <p:cNvPr id="717" name="Rectangle 716">
            <a:extLst>
              <a:ext uri="{FF2B5EF4-FFF2-40B4-BE49-F238E27FC236}">
                <a16:creationId xmlns:a16="http://schemas.microsoft.com/office/drawing/2014/main" id="{47FF7580-9421-853C-B873-66FD1240477C}"/>
              </a:ext>
            </a:extLst>
          </p:cNvPr>
          <p:cNvSpPr/>
          <p:nvPr/>
        </p:nvSpPr>
        <p:spPr>
          <a:xfrm>
            <a:off x="1520781"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718" name="Rectangle 717">
            <a:extLst>
              <a:ext uri="{FF2B5EF4-FFF2-40B4-BE49-F238E27FC236}">
                <a16:creationId xmlns:a16="http://schemas.microsoft.com/office/drawing/2014/main" id="{40882966-CC95-DBF8-73EA-5FA73206A411}"/>
              </a:ext>
            </a:extLst>
          </p:cNvPr>
          <p:cNvSpPr/>
          <p:nvPr/>
        </p:nvSpPr>
        <p:spPr>
          <a:xfrm>
            <a:off x="1788784"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dirty="0"/>
          </a:p>
        </p:txBody>
      </p:sp>
      <p:sp>
        <p:nvSpPr>
          <p:cNvPr id="719" name="Rectangle 718">
            <a:extLst>
              <a:ext uri="{FF2B5EF4-FFF2-40B4-BE49-F238E27FC236}">
                <a16:creationId xmlns:a16="http://schemas.microsoft.com/office/drawing/2014/main" id="{F9ECC219-8503-A476-EC09-88C1F0D899D6}"/>
              </a:ext>
            </a:extLst>
          </p:cNvPr>
          <p:cNvSpPr/>
          <p:nvPr/>
        </p:nvSpPr>
        <p:spPr>
          <a:xfrm>
            <a:off x="2056790"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720" name="Rectangle 719">
            <a:extLst>
              <a:ext uri="{FF2B5EF4-FFF2-40B4-BE49-F238E27FC236}">
                <a16:creationId xmlns:a16="http://schemas.microsoft.com/office/drawing/2014/main" id="{BFC902BB-D7CB-EEE0-7D14-D26EB3C0BCA4}"/>
              </a:ext>
            </a:extLst>
          </p:cNvPr>
          <p:cNvSpPr/>
          <p:nvPr/>
        </p:nvSpPr>
        <p:spPr>
          <a:xfrm>
            <a:off x="2324794"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1" name="Rectangle 720">
            <a:extLst>
              <a:ext uri="{FF2B5EF4-FFF2-40B4-BE49-F238E27FC236}">
                <a16:creationId xmlns:a16="http://schemas.microsoft.com/office/drawing/2014/main" id="{EC1531B7-52E6-C4B9-1BE9-213F86A2699A}"/>
              </a:ext>
            </a:extLst>
          </p:cNvPr>
          <p:cNvSpPr/>
          <p:nvPr/>
        </p:nvSpPr>
        <p:spPr>
          <a:xfrm>
            <a:off x="2592800"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722" name="Rectangle 721">
            <a:extLst>
              <a:ext uri="{FF2B5EF4-FFF2-40B4-BE49-F238E27FC236}">
                <a16:creationId xmlns:a16="http://schemas.microsoft.com/office/drawing/2014/main" id="{5BC7FA32-56A4-4870-D1E6-5F81E09EE6B2}"/>
              </a:ext>
            </a:extLst>
          </p:cNvPr>
          <p:cNvSpPr/>
          <p:nvPr/>
        </p:nvSpPr>
        <p:spPr>
          <a:xfrm>
            <a:off x="2860803"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723" name="Rectangle 722">
            <a:extLst>
              <a:ext uri="{FF2B5EF4-FFF2-40B4-BE49-F238E27FC236}">
                <a16:creationId xmlns:a16="http://schemas.microsoft.com/office/drawing/2014/main" id="{73F701C7-D4A7-5EED-1C4D-825B9EFFE33E}"/>
              </a:ext>
            </a:extLst>
          </p:cNvPr>
          <p:cNvSpPr/>
          <p:nvPr/>
        </p:nvSpPr>
        <p:spPr>
          <a:xfrm>
            <a:off x="3128809"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4" name="Rectangle 723">
            <a:extLst>
              <a:ext uri="{FF2B5EF4-FFF2-40B4-BE49-F238E27FC236}">
                <a16:creationId xmlns:a16="http://schemas.microsoft.com/office/drawing/2014/main" id="{A638778D-98B9-DA79-0047-731D35CD0A9B}"/>
              </a:ext>
            </a:extLst>
          </p:cNvPr>
          <p:cNvSpPr/>
          <p:nvPr/>
        </p:nvSpPr>
        <p:spPr>
          <a:xfrm>
            <a:off x="3396813"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5" name="Rectangle 724">
            <a:extLst>
              <a:ext uri="{FF2B5EF4-FFF2-40B4-BE49-F238E27FC236}">
                <a16:creationId xmlns:a16="http://schemas.microsoft.com/office/drawing/2014/main" id="{54C0D28C-6118-22E0-575F-4CA643004758}"/>
              </a:ext>
            </a:extLst>
          </p:cNvPr>
          <p:cNvSpPr/>
          <p:nvPr/>
        </p:nvSpPr>
        <p:spPr>
          <a:xfrm>
            <a:off x="3664819"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6" name="Rectangle 725">
            <a:extLst>
              <a:ext uri="{FF2B5EF4-FFF2-40B4-BE49-F238E27FC236}">
                <a16:creationId xmlns:a16="http://schemas.microsoft.com/office/drawing/2014/main" id="{CC42C36E-5DC7-FE1B-CA4C-95B5FF79911F}"/>
              </a:ext>
            </a:extLst>
          </p:cNvPr>
          <p:cNvSpPr/>
          <p:nvPr/>
        </p:nvSpPr>
        <p:spPr>
          <a:xfrm>
            <a:off x="3932822"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7" name="Rectangle 726">
            <a:extLst>
              <a:ext uri="{FF2B5EF4-FFF2-40B4-BE49-F238E27FC236}">
                <a16:creationId xmlns:a16="http://schemas.microsoft.com/office/drawing/2014/main" id="{9447D958-5851-F6C9-B623-55BE6C903080}"/>
              </a:ext>
            </a:extLst>
          </p:cNvPr>
          <p:cNvSpPr/>
          <p:nvPr/>
        </p:nvSpPr>
        <p:spPr>
          <a:xfrm>
            <a:off x="4200828"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728" name="Rectangle 727">
            <a:extLst>
              <a:ext uri="{FF2B5EF4-FFF2-40B4-BE49-F238E27FC236}">
                <a16:creationId xmlns:a16="http://schemas.microsoft.com/office/drawing/2014/main" id="{F189B43F-B406-6BD7-39E3-02A9D2C3A599}"/>
              </a:ext>
            </a:extLst>
          </p:cNvPr>
          <p:cNvSpPr/>
          <p:nvPr/>
        </p:nvSpPr>
        <p:spPr>
          <a:xfrm>
            <a:off x="4468832"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9" name="Rectangle 728">
            <a:extLst>
              <a:ext uri="{FF2B5EF4-FFF2-40B4-BE49-F238E27FC236}">
                <a16:creationId xmlns:a16="http://schemas.microsoft.com/office/drawing/2014/main" id="{75346952-06D9-0263-CBBB-F75DA96A03DA}"/>
              </a:ext>
            </a:extLst>
          </p:cNvPr>
          <p:cNvSpPr/>
          <p:nvPr/>
        </p:nvSpPr>
        <p:spPr>
          <a:xfrm>
            <a:off x="4736838"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30" name="Rectangle 729">
            <a:extLst>
              <a:ext uri="{FF2B5EF4-FFF2-40B4-BE49-F238E27FC236}">
                <a16:creationId xmlns:a16="http://schemas.microsoft.com/office/drawing/2014/main" id="{934B57A9-5F42-14A7-1985-707A7CD72E31}"/>
              </a:ext>
            </a:extLst>
          </p:cNvPr>
          <p:cNvSpPr/>
          <p:nvPr/>
        </p:nvSpPr>
        <p:spPr>
          <a:xfrm>
            <a:off x="5004841"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31" name="Rectangle 730">
            <a:extLst>
              <a:ext uri="{FF2B5EF4-FFF2-40B4-BE49-F238E27FC236}">
                <a16:creationId xmlns:a16="http://schemas.microsoft.com/office/drawing/2014/main" id="{C5BEF146-6B65-E0F1-88B3-A59A9E32DA75}"/>
              </a:ext>
            </a:extLst>
          </p:cNvPr>
          <p:cNvSpPr/>
          <p:nvPr/>
        </p:nvSpPr>
        <p:spPr>
          <a:xfrm>
            <a:off x="5272847"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400"/>
              <a:t>+</a:t>
            </a:r>
          </a:p>
        </p:txBody>
      </p:sp>
      <p:sp>
        <p:nvSpPr>
          <p:cNvPr id="732" name="Rectangle 731">
            <a:extLst>
              <a:ext uri="{FF2B5EF4-FFF2-40B4-BE49-F238E27FC236}">
                <a16:creationId xmlns:a16="http://schemas.microsoft.com/office/drawing/2014/main" id="{898AF5CC-4143-D652-129A-C641326A20F3}"/>
              </a:ext>
            </a:extLst>
          </p:cNvPr>
          <p:cNvSpPr/>
          <p:nvPr/>
        </p:nvSpPr>
        <p:spPr>
          <a:xfrm>
            <a:off x="5272857"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33" name="Rectangle 732">
            <a:extLst>
              <a:ext uri="{FF2B5EF4-FFF2-40B4-BE49-F238E27FC236}">
                <a16:creationId xmlns:a16="http://schemas.microsoft.com/office/drawing/2014/main" id="{54093181-C096-A34D-3EF5-FE0DA0CC7DE8}"/>
              </a:ext>
            </a:extLst>
          </p:cNvPr>
          <p:cNvSpPr/>
          <p:nvPr/>
        </p:nvSpPr>
        <p:spPr>
          <a:xfrm>
            <a:off x="5272857"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800"/>
              <a:t>0</a:t>
            </a:r>
          </a:p>
        </p:txBody>
      </p:sp>
      <p:cxnSp>
        <p:nvCxnSpPr>
          <p:cNvPr id="734" name="Straight Connector 733">
            <a:extLst>
              <a:ext uri="{FF2B5EF4-FFF2-40B4-BE49-F238E27FC236}">
                <a16:creationId xmlns:a16="http://schemas.microsoft.com/office/drawing/2014/main" id="{9BC17474-1B62-9069-CA2C-C43E03559B36}"/>
              </a:ext>
            </a:extLst>
          </p:cNvPr>
          <p:cNvCxnSpPr>
            <a:cxnSpLocks/>
          </p:cNvCxnSpPr>
          <p:nvPr/>
        </p:nvCxnSpPr>
        <p:spPr>
          <a:xfrm>
            <a:off x="3188071"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5" name="Straight Connector 734">
            <a:extLst>
              <a:ext uri="{FF2B5EF4-FFF2-40B4-BE49-F238E27FC236}">
                <a16:creationId xmlns:a16="http://schemas.microsoft.com/office/drawing/2014/main" id="{CC62D02E-4EFE-66D3-5261-78205830EB4F}"/>
              </a:ext>
            </a:extLst>
          </p:cNvPr>
          <p:cNvCxnSpPr>
            <a:cxnSpLocks/>
          </p:cNvCxnSpPr>
          <p:nvPr/>
        </p:nvCxnSpPr>
        <p:spPr>
          <a:xfrm>
            <a:off x="1850338"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6" name="Straight Connector 735">
            <a:extLst>
              <a:ext uri="{FF2B5EF4-FFF2-40B4-BE49-F238E27FC236}">
                <a16:creationId xmlns:a16="http://schemas.microsoft.com/office/drawing/2014/main" id="{8685732F-E9A5-F62D-B458-06A78D7A2A26}"/>
              </a:ext>
            </a:extLst>
          </p:cNvPr>
          <p:cNvCxnSpPr>
            <a:cxnSpLocks/>
          </p:cNvCxnSpPr>
          <p:nvPr/>
        </p:nvCxnSpPr>
        <p:spPr>
          <a:xfrm>
            <a:off x="2375272"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7" name="Straight Connector 736">
            <a:extLst>
              <a:ext uri="{FF2B5EF4-FFF2-40B4-BE49-F238E27FC236}">
                <a16:creationId xmlns:a16="http://schemas.microsoft.com/office/drawing/2014/main" id="{7730518D-DE94-2908-C8C8-212DEB578C3A}"/>
              </a:ext>
            </a:extLst>
          </p:cNvPr>
          <p:cNvCxnSpPr>
            <a:cxnSpLocks/>
          </p:cNvCxnSpPr>
          <p:nvPr/>
        </p:nvCxnSpPr>
        <p:spPr>
          <a:xfrm>
            <a:off x="3454771"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8" name="Straight Connector 737">
            <a:extLst>
              <a:ext uri="{FF2B5EF4-FFF2-40B4-BE49-F238E27FC236}">
                <a16:creationId xmlns:a16="http://schemas.microsoft.com/office/drawing/2014/main" id="{4CD6477B-3E61-31C9-C549-6F25BDC09514}"/>
              </a:ext>
            </a:extLst>
          </p:cNvPr>
          <p:cNvCxnSpPr>
            <a:cxnSpLocks/>
          </p:cNvCxnSpPr>
          <p:nvPr/>
        </p:nvCxnSpPr>
        <p:spPr>
          <a:xfrm>
            <a:off x="3721470"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9" name="Straight Connector 738">
            <a:extLst>
              <a:ext uri="{FF2B5EF4-FFF2-40B4-BE49-F238E27FC236}">
                <a16:creationId xmlns:a16="http://schemas.microsoft.com/office/drawing/2014/main" id="{329ACAB0-7828-CEB5-B2BC-548A41B480F2}"/>
              </a:ext>
            </a:extLst>
          </p:cNvPr>
          <p:cNvCxnSpPr>
            <a:cxnSpLocks/>
          </p:cNvCxnSpPr>
          <p:nvPr/>
        </p:nvCxnSpPr>
        <p:spPr>
          <a:xfrm>
            <a:off x="3992402"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0" name="Straight Connector 739">
            <a:extLst>
              <a:ext uri="{FF2B5EF4-FFF2-40B4-BE49-F238E27FC236}">
                <a16:creationId xmlns:a16="http://schemas.microsoft.com/office/drawing/2014/main" id="{EF3EB271-F49A-6D9B-2B4D-FFFD53D3C4D9}"/>
              </a:ext>
            </a:extLst>
          </p:cNvPr>
          <p:cNvCxnSpPr>
            <a:cxnSpLocks/>
          </p:cNvCxnSpPr>
          <p:nvPr/>
        </p:nvCxnSpPr>
        <p:spPr>
          <a:xfrm>
            <a:off x="4534265"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1" name="Straight Connector 740">
            <a:extLst>
              <a:ext uri="{FF2B5EF4-FFF2-40B4-BE49-F238E27FC236}">
                <a16:creationId xmlns:a16="http://schemas.microsoft.com/office/drawing/2014/main" id="{0274F625-7A75-FD97-CBEA-07F35A57A2D8}"/>
              </a:ext>
            </a:extLst>
          </p:cNvPr>
          <p:cNvCxnSpPr>
            <a:cxnSpLocks/>
          </p:cNvCxnSpPr>
          <p:nvPr/>
        </p:nvCxnSpPr>
        <p:spPr>
          <a:xfrm>
            <a:off x="5076128"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2" name="Straight Connector 741">
            <a:extLst>
              <a:ext uri="{FF2B5EF4-FFF2-40B4-BE49-F238E27FC236}">
                <a16:creationId xmlns:a16="http://schemas.microsoft.com/office/drawing/2014/main" id="{BE79C607-AD67-1D2B-6F47-6F98A8C0371B}"/>
              </a:ext>
            </a:extLst>
          </p:cNvPr>
          <p:cNvCxnSpPr>
            <a:cxnSpLocks/>
          </p:cNvCxnSpPr>
          <p:nvPr/>
        </p:nvCxnSpPr>
        <p:spPr>
          <a:xfrm>
            <a:off x="4809431"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3" name="Straight Connector 742">
            <a:extLst>
              <a:ext uri="{FF2B5EF4-FFF2-40B4-BE49-F238E27FC236}">
                <a16:creationId xmlns:a16="http://schemas.microsoft.com/office/drawing/2014/main" id="{9FF12F95-AE7B-5E2A-20DB-EA541DEDF77F}"/>
              </a:ext>
            </a:extLst>
          </p:cNvPr>
          <p:cNvCxnSpPr>
            <a:cxnSpLocks/>
          </p:cNvCxnSpPr>
          <p:nvPr/>
        </p:nvCxnSpPr>
        <p:spPr>
          <a:xfrm>
            <a:off x="264679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4" name="Straight Connector 743">
            <a:extLst>
              <a:ext uri="{FF2B5EF4-FFF2-40B4-BE49-F238E27FC236}">
                <a16:creationId xmlns:a16="http://schemas.microsoft.com/office/drawing/2014/main" id="{C0F352A8-EB1B-2548-4827-1753F66E6969}"/>
              </a:ext>
            </a:extLst>
          </p:cNvPr>
          <p:cNvCxnSpPr>
            <a:cxnSpLocks/>
          </p:cNvCxnSpPr>
          <p:nvPr/>
        </p:nvCxnSpPr>
        <p:spPr>
          <a:xfrm>
            <a:off x="291349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5" name="Straight Connector 744">
            <a:extLst>
              <a:ext uri="{FF2B5EF4-FFF2-40B4-BE49-F238E27FC236}">
                <a16:creationId xmlns:a16="http://schemas.microsoft.com/office/drawing/2014/main" id="{310CE851-D152-8358-A21A-A89994E45C42}"/>
              </a:ext>
            </a:extLst>
          </p:cNvPr>
          <p:cNvCxnSpPr>
            <a:cxnSpLocks/>
          </p:cNvCxnSpPr>
          <p:nvPr/>
        </p:nvCxnSpPr>
        <p:spPr>
          <a:xfrm>
            <a:off x="3180193"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6" name="Straight Connector 745">
            <a:extLst>
              <a:ext uri="{FF2B5EF4-FFF2-40B4-BE49-F238E27FC236}">
                <a16:creationId xmlns:a16="http://schemas.microsoft.com/office/drawing/2014/main" id="{4333C400-12E5-03A9-F0D2-F0185B53D151}"/>
              </a:ext>
            </a:extLst>
          </p:cNvPr>
          <p:cNvCxnSpPr>
            <a:cxnSpLocks/>
          </p:cNvCxnSpPr>
          <p:nvPr/>
        </p:nvCxnSpPr>
        <p:spPr>
          <a:xfrm>
            <a:off x="345112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7" name="Straight Connector 746">
            <a:extLst>
              <a:ext uri="{FF2B5EF4-FFF2-40B4-BE49-F238E27FC236}">
                <a16:creationId xmlns:a16="http://schemas.microsoft.com/office/drawing/2014/main" id="{D86FB284-7E23-800D-EF3A-948A9427C9FF}"/>
              </a:ext>
            </a:extLst>
          </p:cNvPr>
          <p:cNvCxnSpPr>
            <a:cxnSpLocks/>
          </p:cNvCxnSpPr>
          <p:nvPr/>
        </p:nvCxnSpPr>
        <p:spPr>
          <a:xfrm>
            <a:off x="371359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8" name="Straight Connector 747">
            <a:extLst>
              <a:ext uri="{FF2B5EF4-FFF2-40B4-BE49-F238E27FC236}">
                <a16:creationId xmlns:a16="http://schemas.microsoft.com/office/drawing/2014/main" id="{357477B8-EA8E-B253-3CD6-6D4C9C3F6B41}"/>
              </a:ext>
            </a:extLst>
          </p:cNvPr>
          <p:cNvCxnSpPr>
            <a:cxnSpLocks/>
          </p:cNvCxnSpPr>
          <p:nvPr/>
        </p:nvCxnSpPr>
        <p:spPr>
          <a:xfrm>
            <a:off x="398029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9" name="Straight Connector 748">
            <a:extLst>
              <a:ext uri="{FF2B5EF4-FFF2-40B4-BE49-F238E27FC236}">
                <a16:creationId xmlns:a16="http://schemas.microsoft.com/office/drawing/2014/main" id="{B94B665E-7DB1-E3D3-6765-F6323CB158A4}"/>
              </a:ext>
            </a:extLst>
          </p:cNvPr>
          <p:cNvCxnSpPr>
            <a:cxnSpLocks/>
          </p:cNvCxnSpPr>
          <p:nvPr/>
        </p:nvCxnSpPr>
        <p:spPr>
          <a:xfrm>
            <a:off x="424699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0" name="Straight Connector 749">
            <a:extLst>
              <a:ext uri="{FF2B5EF4-FFF2-40B4-BE49-F238E27FC236}">
                <a16:creationId xmlns:a16="http://schemas.microsoft.com/office/drawing/2014/main" id="{049D6648-B00A-4E25-741A-060CF851DE4F}"/>
              </a:ext>
            </a:extLst>
          </p:cNvPr>
          <p:cNvCxnSpPr>
            <a:cxnSpLocks/>
          </p:cNvCxnSpPr>
          <p:nvPr/>
        </p:nvCxnSpPr>
        <p:spPr>
          <a:xfrm>
            <a:off x="4517926"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1" name="Straight Connector 750">
            <a:extLst>
              <a:ext uri="{FF2B5EF4-FFF2-40B4-BE49-F238E27FC236}">
                <a16:creationId xmlns:a16="http://schemas.microsoft.com/office/drawing/2014/main" id="{983121DA-9F91-4234-AFA5-0E4E5B5D1B32}"/>
              </a:ext>
            </a:extLst>
          </p:cNvPr>
          <p:cNvCxnSpPr>
            <a:cxnSpLocks/>
          </p:cNvCxnSpPr>
          <p:nvPr/>
        </p:nvCxnSpPr>
        <p:spPr>
          <a:xfrm>
            <a:off x="480535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2" name="Straight Connector 751">
            <a:extLst>
              <a:ext uri="{FF2B5EF4-FFF2-40B4-BE49-F238E27FC236}">
                <a16:creationId xmlns:a16="http://schemas.microsoft.com/office/drawing/2014/main" id="{41E2A3F7-5C42-DB3A-5D65-C9D8812F19F9}"/>
              </a:ext>
            </a:extLst>
          </p:cNvPr>
          <p:cNvCxnSpPr>
            <a:cxnSpLocks/>
          </p:cNvCxnSpPr>
          <p:nvPr/>
        </p:nvCxnSpPr>
        <p:spPr>
          <a:xfrm>
            <a:off x="5072053"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3" name="Straight Connector 752">
            <a:extLst>
              <a:ext uri="{FF2B5EF4-FFF2-40B4-BE49-F238E27FC236}">
                <a16:creationId xmlns:a16="http://schemas.microsoft.com/office/drawing/2014/main" id="{330E1D26-F2AB-E912-0BDB-1DA308291615}"/>
              </a:ext>
            </a:extLst>
          </p:cNvPr>
          <p:cNvCxnSpPr>
            <a:cxnSpLocks/>
          </p:cNvCxnSpPr>
          <p:nvPr/>
        </p:nvCxnSpPr>
        <p:spPr>
          <a:xfrm>
            <a:off x="534298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4" name="Straight Connector 753">
            <a:extLst>
              <a:ext uri="{FF2B5EF4-FFF2-40B4-BE49-F238E27FC236}">
                <a16:creationId xmlns:a16="http://schemas.microsoft.com/office/drawing/2014/main" id="{D95CC53B-CD95-6F46-8955-EC16A63E1A8B}"/>
              </a:ext>
            </a:extLst>
          </p:cNvPr>
          <p:cNvCxnSpPr>
            <a:cxnSpLocks/>
          </p:cNvCxnSpPr>
          <p:nvPr/>
        </p:nvCxnSpPr>
        <p:spPr>
          <a:xfrm>
            <a:off x="156948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5" name="Straight Connector 754">
            <a:extLst>
              <a:ext uri="{FF2B5EF4-FFF2-40B4-BE49-F238E27FC236}">
                <a16:creationId xmlns:a16="http://schemas.microsoft.com/office/drawing/2014/main" id="{03220C7B-7146-39C7-8859-0AA564DE88FB}"/>
              </a:ext>
            </a:extLst>
          </p:cNvPr>
          <p:cNvCxnSpPr>
            <a:cxnSpLocks/>
          </p:cNvCxnSpPr>
          <p:nvPr/>
        </p:nvCxnSpPr>
        <p:spPr>
          <a:xfrm>
            <a:off x="212127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692019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a:t>OA04.05：進行小細胞肺がん（SCLC）患者における、TROP-2標的抗体薬物複合体（ADC）であるSHR-A1921の有効性 - Wang J、他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8200"/>
              </a:spcBef>
            </a:pPr>
            <a:r>
              <a:rPr lang="ja-jp" b="1"/>
              <a:t>結論</a:t>
            </a:r>
          </a:p>
          <a:p>
            <a:pPr lvl="1" rtl="0"/>
            <a:r>
              <a:rPr lang="ja-jp"/>
              <a:t>多くの治療歴を有する進展型SCLC患者において、SHR-A1921は抗腫瘍活性を示し、管理可能な安全性プロファイルを有していた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a:t>Wang J、他J Thorac Oncol 2024年；19（補遺）：抄録番号 OA04.05</a:t>
            </a:r>
          </a:p>
        </p:txBody>
      </p:sp>
      <p:graphicFrame>
        <p:nvGraphicFramePr>
          <p:cNvPr id="3" name="Table 877">
            <a:extLst>
              <a:ext uri="{FF2B5EF4-FFF2-40B4-BE49-F238E27FC236}">
                <a16:creationId xmlns:a16="http://schemas.microsoft.com/office/drawing/2014/main" id="{2FA0884E-F004-08EE-2E9E-DA3145AEB29B}"/>
              </a:ext>
            </a:extLst>
          </p:cNvPr>
          <p:cNvGraphicFramePr>
            <a:graphicFrameLocks noGrp="1"/>
          </p:cNvGraphicFramePr>
          <p:nvPr>
            <p:extLst>
              <p:ext uri="{D42A27DB-BD31-4B8C-83A1-F6EECF244321}">
                <p14:modId xmlns:p14="http://schemas.microsoft.com/office/powerpoint/2010/main" val="906598001"/>
              </p:ext>
            </p:extLst>
          </p:nvPr>
        </p:nvGraphicFramePr>
        <p:xfrm>
          <a:off x="303213" y="2007426"/>
          <a:ext cx="4109299" cy="2046030"/>
        </p:xfrm>
        <a:graphic>
          <a:graphicData uri="http://schemas.openxmlformats.org/drawingml/2006/table">
            <a:tbl>
              <a:tblPr firstRow="1" bandRow="1">
                <a:tableStyleId>{69012ECD-51FC-41F1-AA8D-1B2483CD663E}</a:tableStyleId>
              </a:tblPr>
              <a:tblGrid>
                <a:gridCol w="2748174">
                  <a:extLst>
                    <a:ext uri="{9D8B030D-6E8A-4147-A177-3AD203B41FA5}">
                      <a16:colId xmlns:a16="http://schemas.microsoft.com/office/drawing/2014/main" val="3351134296"/>
                    </a:ext>
                  </a:extLst>
                </a:gridCol>
                <a:gridCol w="1361125">
                  <a:extLst>
                    <a:ext uri="{9D8B030D-6E8A-4147-A177-3AD203B41FA5}">
                      <a16:colId xmlns:a16="http://schemas.microsoft.com/office/drawing/2014/main" val="835945008"/>
                    </a:ext>
                  </a:extLst>
                </a:gridCol>
              </a:tblGrid>
              <a:tr h="223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a:solidFill>
                            <a:schemeClr val="tx2"/>
                          </a:solidFill>
                        </a:rPr>
                        <a:t>TRAE、n (%)</a:t>
                      </a:r>
                    </a:p>
                  </a:txBody>
                  <a:tcPr marL="72000" marR="36000" marT="36000" marB="36000" anchor="b"/>
                </a:tc>
                <a:tc>
                  <a:txBody>
                    <a:bodyPr/>
                    <a:lstStyle/>
                    <a:p>
                      <a:pPr algn="ctr" rtl="0"/>
                      <a:r>
                        <a:rPr lang="ja-jp" sz="1200">
                          <a:solidFill>
                            <a:schemeClr val="tx2"/>
                          </a:solidFill>
                        </a:rPr>
                        <a:t>SCLCコホート</a:t>
                      </a:r>
                      <a:br>
                        <a:rPr lang="en-GB" sz="1200" dirty="0">
                          <a:solidFill>
                            <a:schemeClr val="tx2"/>
                          </a:solidFill>
                        </a:rPr>
                      </a:br>
                      <a:r>
                        <a:rPr lang="ja-jp" sz="1200">
                          <a:solidFill>
                            <a:schemeClr val="tx2"/>
                          </a:solidFill>
                        </a:rPr>
                        <a:t>(n=17)</a:t>
                      </a:r>
                    </a:p>
                  </a:txBody>
                  <a:tcPr marL="72000" marR="36000" marT="36000" marB="36000" anchor="ctr"/>
                </a:tc>
                <a:extLst>
                  <a:ext uri="{0D108BD9-81ED-4DB2-BD59-A6C34878D82A}">
                    <a16:rowId xmlns:a16="http://schemas.microsoft.com/office/drawing/2014/main" val="3835626024"/>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全グレード</a:t>
                      </a:r>
                    </a:p>
                  </a:txBody>
                  <a:tcPr marL="72000" marR="36000" marT="36000" marB="36000" anchor="ctr"/>
                </a:tc>
                <a:tc>
                  <a:txBody>
                    <a:bodyPr/>
                    <a:lstStyle/>
                    <a:p>
                      <a:pPr algn="ctr" rtl="0"/>
                      <a:r>
                        <a:rPr lang="ja-jp" sz="1200">
                          <a:solidFill>
                            <a:srgbClr val="363636"/>
                          </a:solidFill>
                        </a:rPr>
                        <a:t>17 (100)</a:t>
                      </a:r>
                    </a:p>
                  </a:txBody>
                  <a:tcPr marL="72000" marR="36000" marT="36000" marB="36000" anchor="ctr"/>
                </a:tc>
                <a:extLst>
                  <a:ext uri="{0D108BD9-81ED-4DB2-BD59-A6C34878D82A}">
                    <a16:rowId xmlns:a16="http://schemas.microsoft.com/office/drawing/2014/main" val="1863814345"/>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グレード3/4</a:t>
                      </a:r>
                    </a:p>
                  </a:txBody>
                  <a:tcPr marL="72000" marR="36000" marT="36000" marB="36000" anchor="ctr"/>
                </a:tc>
                <a:tc>
                  <a:txBody>
                    <a:bodyPr/>
                    <a:lstStyle/>
                    <a:p>
                      <a:pPr algn="ctr" rtl="0"/>
                      <a:r>
                        <a:rPr lang="ja-jp" sz="1200">
                          <a:solidFill>
                            <a:srgbClr val="363636"/>
                          </a:solidFill>
                        </a:rPr>
                        <a:t>6 (35.3)</a:t>
                      </a:r>
                    </a:p>
                  </a:txBody>
                  <a:tcPr marL="72000" marR="36000" marT="36000" marB="36000" anchor="ctr"/>
                </a:tc>
                <a:extLst>
                  <a:ext uri="{0D108BD9-81ED-4DB2-BD59-A6C34878D82A}">
                    <a16:rowId xmlns:a16="http://schemas.microsoft.com/office/drawing/2014/main" val="3707017722"/>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重篤</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2 (11.8)</a:t>
                      </a:r>
                    </a:p>
                  </a:txBody>
                  <a:tcPr marL="72000" marR="36000" marT="36000" marB="36000" anchor="ctr"/>
                </a:tc>
                <a:extLst>
                  <a:ext uri="{0D108BD9-81ED-4DB2-BD59-A6C34878D82A}">
                    <a16:rowId xmlns:a16="http://schemas.microsoft.com/office/drawing/2014/main" val="3104782305"/>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治療中断に至った</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3 (17.6)</a:t>
                      </a:r>
                    </a:p>
                  </a:txBody>
                  <a:tcPr marL="72000" marR="36000" marT="36000" marB="36000" anchor="ctr"/>
                </a:tc>
                <a:extLst>
                  <a:ext uri="{0D108BD9-81ED-4DB2-BD59-A6C34878D82A}">
                    <a16:rowId xmlns:a16="http://schemas.microsoft.com/office/drawing/2014/main" val="3095975058"/>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用量の減量に至った</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 (5.9)</a:t>
                      </a:r>
                    </a:p>
                  </a:txBody>
                  <a:tcPr marL="72000" marR="36000" marT="36000" marB="36000" anchor="ctr"/>
                </a:tc>
                <a:extLst>
                  <a:ext uri="{0D108BD9-81ED-4DB2-BD59-A6C34878D82A}">
                    <a16:rowId xmlns:a16="http://schemas.microsoft.com/office/drawing/2014/main" val="2380241286"/>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solidFill>
                            <a:srgbClr val="363636"/>
                          </a:solidFill>
                        </a:rPr>
                        <a:t>治療中止に至った</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0</a:t>
                      </a:r>
                    </a:p>
                  </a:txBody>
                  <a:tcPr marL="72000" marR="36000" marT="36000" marB="36000" anchor="ctr"/>
                </a:tc>
                <a:extLst>
                  <a:ext uri="{0D108BD9-81ED-4DB2-BD59-A6C34878D82A}">
                    <a16:rowId xmlns:a16="http://schemas.microsoft.com/office/drawing/2014/main" val="2742506147"/>
                  </a:ext>
                </a:extLst>
              </a:tr>
            </a:tbl>
          </a:graphicData>
        </a:graphic>
      </p:graphicFrame>
      <p:sp>
        <p:nvSpPr>
          <p:cNvPr id="5" name="Freeform 21">
            <a:extLst>
              <a:ext uri="{FF2B5EF4-FFF2-40B4-BE49-F238E27FC236}">
                <a16:creationId xmlns:a16="http://schemas.microsoft.com/office/drawing/2014/main" id="{02EB22DB-F255-C1E3-9BDD-DDF3B71C5A50}"/>
              </a:ext>
            </a:extLst>
          </p:cNvPr>
          <p:cNvSpPr>
            <a:spLocks/>
          </p:cNvSpPr>
          <p:nvPr/>
        </p:nvSpPr>
        <p:spPr bwMode="auto">
          <a:xfrm>
            <a:off x="5401985" y="1906021"/>
            <a:ext cx="6485206" cy="188637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6" name="Group 5">
            <a:extLst>
              <a:ext uri="{FF2B5EF4-FFF2-40B4-BE49-F238E27FC236}">
                <a16:creationId xmlns:a16="http://schemas.microsoft.com/office/drawing/2014/main" id="{A72A4257-6CE5-EA4F-BDF5-14E4EEBAE84C}"/>
              </a:ext>
            </a:extLst>
          </p:cNvPr>
          <p:cNvGrpSpPr/>
          <p:nvPr/>
        </p:nvGrpSpPr>
        <p:grpSpPr>
          <a:xfrm>
            <a:off x="4757546" y="1795253"/>
            <a:ext cx="650605" cy="2140165"/>
            <a:chOff x="1333750" y="1230183"/>
            <a:chExt cx="650605" cy="2929688"/>
          </a:xfrm>
        </p:grpSpPr>
        <p:sp>
          <p:nvSpPr>
            <p:cNvPr id="7" name="TextBox 6">
              <a:extLst>
                <a:ext uri="{FF2B5EF4-FFF2-40B4-BE49-F238E27FC236}">
                  <a16:creationId xmlns:a16="http://schemas.microsoft.com/office/drawing/2014/main" id="{478590D5-E278-8A14-34DE-CF21066F8C00}"/>
                </a:ext>
              </a:extLst>
            </p:cNvPr>
            <p:cNvSpPr txBox="1"/>
            <p:nvPr/>
          </p:nvSpPr>
          <p:spPr>
            <a:xfrm rot="16200000">
              <a:off x="169676" y="2584804"/>
              <a:ext cx="2605147"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TRAEの発生率、%</a:t>
              </a:r>
            </a:p>
          </p:txBody>
        </p:sp>
        <p:sp>
          <p:nvSpPr>
            <p:cNvPr id="8" name="TextBox 7">
              <a:extLst>
                <a:ext uri="{FF2B5EF4-FFF2-40B4-BE49-F238E27FC236}">
                  <a16:creationId xmlns:a16="http://schemas.microsoft.com/office/drawing/2014/main" id="{48063BDD-0107-505F-D13B-F33649F02EAD}"/>
                </a:ext>
              </a:extLst>
            </p:cNvPr>
            <p:cNvSpPr txBox="1"/>
            <p:nvPr/>
          </p:nvSpPr>
          <p:spPr>
            <a:xfrm>
              <a:off x="1507121" y="1230183"/>
              <a:ext cx="439543" cy="379186"/>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100</a:t>
              </a:r>
            </a:p>
          </p:txBody>
        </p:sp>
        <p:sp>
          <p:nvSpPr>
            <p:cNvPr id="9" name="Line 6">
              <a:extLst>
                <a:ext uri="{FF2B5EF4-FFF2-40B4-BE49-F238E27FC236}">
                  <a16:creationId xmlns:a16="http://schemas.microsoft.com/office/drawing/2014/main" id="{6D79D27C-C6F0-09BA-C3FC-1E953C2E8FE7}"/>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0" name="Line 7">
              <a:extLst>
                <a:ext uri="{FF2B5EF4-FFF2-40B4-BE49-F238E27FC236}">
                  <a16:creationId xmlns:a16="http://schemas.microsoft.com/office/drawing/2014/main" id="{07FACB41-E17A-CCAF-C4D3-11FCA3187982}"/>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2" name="Line 8">
              <a:extLst>
                <a:ext uri="{FF2B5EF4-FFF2-40B4-BE49-F238E27FC236}">
                  <a16:creationId xmlns:a16="http://schemas.microsoft.com/office/drawing/2014/main" id="{7120893D-F8C9-1DCB-820A-1151C021AF55}"/>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5" name="Line 9">
              <a:extLst>
                <a:ext uri="{FF2B5EF4-FFF2-40B4-BE49-F238E27FC236}">
                  <a16:creationId xmlns:a16="http://schemas.microsoft.com/office/drawing/2014/main" id="{FEBD1D3C-4412-83C0-422E-B865DBEB59A1}"/>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10">
              <a:extLst>
                <a:ext uri="{FF2B5EF4-FFF2-40B4-BE49-F238E27FC236}">
                  <a16:creationId xmlns:a16="http://schemas.microsoft.com/office/drawing/2014/main" id="{7762A745-1C56-1067-4EB4-8BD272463162}"/>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11">
              <a:extLst>
                <a:ext uri="{FF2B5EF4-FFF2-40B4-BE49-F238E27FC236}">
                  <a16:creationId xmlns:a16="http://schemas.microsoft.com/office/drawing/2014/main" id="{EDF13B9E-3463-913E-80FE-A9E9A5BD5244}"/>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TextBox 17">
              <a:extLst>
                <a:ext uri="{FF2B5EF4-FFF2-40B4-BE49-F238E27FC236}">
                  <a16:creationId xmlns:a16="http://schemas.microsoft.com/office/drawing/2014/main" id="{2C766444-661E-AD41-52F0-515BDAA04D21}"/>
                </a:ext>
              </a:extLst>
            </p:cNvPr>
            <p:cNvSpPr txBox="1"/>
            <p:nvPr/>
          </p:nvSpPr>
          <p:spPr>
            <a:xfrm>
              <a:off x="1592085" y="1754323"/>
              <a:ext cx="354584" cy="379186"/>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80</a:t>
              </a:r>
            </a:p>
          </p:txBody>
        </p:sp>
        <p:sp>
          <p:nvSpPr>
            <p:cNvPr id="19" name="TextBox 18">
              <a:extLst>
                <a:ext uri="{FF2B5EF4-FFF2-40B4-BE49-F238E27FC236}">
                  <a16:creationId xmlns:a16="http://schemas.microsoft.com/office/drawing/2014/main" id="{78E5E366-9D0A-AC92-2D13-C7DB6E3CB217}"/>
                </a:ext>
              </a:extLst>
            </p:cNvPr>
            <p:cNvSpPr txBox="1"/>
            <p:nvPr/>
          </p:nvSpPr>
          <p:spPr>
            <a:xfrm>
              <a:off x="1592085" y="2252853"/>
              <a:ext cx="354584" cy="379186"/>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60</a:t>
              </a:r>
            </a:p>
          </p:txBody>
        </p:sp>
        <p:sp>
          <p:nvSpPr>
            <p:cNvPr id="20" name="TextBox 19">
              <a:extLst>
                <a:ext uri="{FF2B5EF4-FFF2-40B4-BE49-F238E27FC236}">
                  <a16:creationId xmlns:a16="http://schemas.microsoft.com/office/drawing/2014/main" id="{9C151F69-9B41-9AF0-FBEA-C2BE7853E358}"/>
                </a:ext>
              </a:extLst>
            </p:cNvPr>
            <p:cNvSpPr txBox="1"/>
            <p:nvPr/>
          </p:nvSpPr>
          <p:spPr>
            <a:xfrm>
              <a:off x="1592085" y="2767506"/>
              <a:ext cx="354584" cy="379186"/>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a:t>
              </a:r>
            </a:p>
          </p:txBody>
        </p:sp>
        <p:sp>
          <p:nvSpPr>
            <p:cNvPr id="21" name="TextBox 20">
              <a:extLst>
                <a:ext uri="{FF2B5EF4-FFF2-40B4-BE49-F238E27FC236}">
                  <a16:creationId xmlns:a16="http://schemas.microsoft.com/office/drawing/2014/main" id="{8B1229A9-E60D-6165-5B9F-1C48B0FCCE3B}"/>
                </a:ext>
              </a:extLst>
            </p:cNvPr>
            <p:cNvSpPr txBox="1"/>
            <p:nvPr/>
          </p:nvSpPr>
          <p:spPr>
            <a:xfrm>
              <a:off x="1592085" y="3271409"/>
              <a:ext cx="354584" cy="379186"/>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a:t>
              </a:r>
            </a:p>
          </p:txBody>
        </p:sp>
        <p:sp>
          <p:nvSpPr>
            <p:cNvPr id="22" name="TextBox 21">
              <a:extLst>
                <a:ext uri="{FF2B5EF4-FFF2-40B4-BE49-F238E27FC236}">
                  <a16:creationId xmlns:a16="http://schemas.microsoft.com/office/drawing/2014/main" id="{18254405-78E0-3B38-C019-1346F0162168}"/>
                </a:ext>
              </a:extLst>
            </p:cNvPr>
            <p:cNvSpPr txBox="1"/>
            <p:nvPr/>
          </p:nvSpPr>
          <p:spPr>
            <a:xfrm>
              <a:off x="1677051" y="3780685"/>
              <a:ext cx="269626" cy="379186"/>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sp>
        <p:nvSpPr>
          <p:cNvPr id="23" name="TextBox 22">
            <a:extLst>
              <a:ext uri="{FF2B5EF4-FFF2-40B4-BE49-F238E27FC236}">
                <a16:creationId xmlns:a16="http://schemas.microsoft.com/office/drawing/2014/main" id="{CD580F3B-87C6-0292-A143-F449E8554029}"/>
              </a:ext>
            </a:extLst>
          </p:cNvPr>
          <p:cNvSpPr txBox="1"/>
          <p:nvPr/>
        </p:nvSpPr>
        <p:spPr>
          <a:xfrm rot="18900000">
            <a:off x="4999832" y="4001075"/>
            <a:ext cx="859531" cy="276999"/>
          </a:xfrm>
          <a:prstGeom prst="rect">
            <a:avLst/>
          </a:prstGeom>
          <a:noFill/>
        </p:spPr>
        <p:txBody>
          <a:bodyPr wrap="none" rtlCol="0">
            <a:spAutoFit/>
          </a:bodyPr>
          <a:lstStyle/>
          <a:p>
            <a:pPr algn="r" rtl="0"/>
            <a:r>
              <a:rPr lang="ja-jp" sz="1200">
                <a:solidFill>
                  <a:srgbClr val="363636"/>
                </a:solidFill>
              </a:rPr>
              <a:t>口内炎</a:t>
            </a:r>
          </a:p>
        </p:txBody>
      </p:sp>
      <p:sp>
        <p:nvSpPr>
          <p:cNvPr id="24" name="TextBox 23">
            <a:extLst>
              <a:ext uri="{FF2B5EF4-FFF2-40B4-BE49-F238E27FC236}">
                <a16:creationId xmlns:a16="http://schemas.microsoft.com/office/drawing/2014/main" id="{E5913CF9-3565-B161-936B-4A618AEE5131}"/>
              </a:ext>
            </a:extLst>
          </p:cNvPr>
          <p:cNvSpPr txBox="1"/>
          <p:nvPr/>
        </p:nvSpPr>
        <p:spPr>
          <a:xfrm rot="18900000">
            <a:off x="5565033" y="3976138"/>
            <a:ext cx="712054" cy="276999"/>
          </a:xfrm>
          <a:prstGeom prst="rect">
            <a:avLst/>
          </a:prstGeom>
          <a:noFill/>
        </p:spPr>
        <p:txBody>
          <a:bodyPr wrap="none" rtlCol="0">
            <a:spAutoFit/>
          </a:bodyPr>
          <a:lstStyle/>
          <a:p>
            <a:pPr algn="r" rtl="0"/>
            <a:r>
              <a:rPr lang="ja-jp" sz="1200">
                <a:solidFill>
                  <a:srgbClr val="363636"/>
                </a:solidFill>
              </a:rPr>
              <a:t>悪心</a:t>
            </a:r>
          </a:p>
        </p:txBody>
      </p:sp>
      <p:sp>
        <p:nvSpPr>
          <p:cNvPr id="25" name="TextBox 24">
            <a:extLst>
              <a:ext uri="{FF2B5EF4-FFF2-40B4-BE49-F238E27FC236}">
                <a16:creationId xmlns:a16="http://schemas.microsoft.com/office/drawing/2014/main" id="{0780B734-6DB0-8A2E-DA8C-AF381EC94D63}"/>
              </a:ext>
            </a:extLst>
          </p:cNvPr>
          <p:cNvSpPr txBox="1"/>
          <p:nvPr/>
        </p:nvSpPr>
        <p:spPr>
          <a:xfrm rot="18900000">
            <a:off x="5944023" y="3997516"/>
            <a:ext cx="772520" cy="276999"/>
          </a:xfrm>
          <a:prstGeom prst="rect">
            <a:avLst/>
          </a:prstGeom>
          <a:noFill/>
        </p:spPr>
        <p:txBody>
          <a:bodyPr wrap="none" rtlCol="0">
            <a:spAutoFit/>
          </a:bodyPr>
          <a:lstStyle/>
          <a:p>
            <a:pPr algn="r" rtl="0"/>
            <a:r>
              <a:rPr lang="ja-jp" sz="1200">
                <a:solidFill>
                  <a:srgbClr val="363636"/>
                </a:solidFill>
              </a:rPr>
              <a:t>嘔吐</a:t>
            </a:r>
          </a:p>
        </p:txBody>
      </p:sp>
      <p:sp>
        <p:nvSpPr>
          <p:cNvPr id="26" name="TextBox 25">
            <a:extLst>
              <a:ext uri="{FF2B5EF4-FFF2-40B4-BE49-F238E27FC236}">
                <a16:creationId xmlns:a16="http://schemas.microsoft.com/office/drawing/2014/main" id="{F1D26D13-D328-00AD-CB54-4F767AA59EC6}"/>
              </a:ext>
            </a:extLst>
          </p:cNvPr>
          <p:cNvSpPr txBox="1"/>
          <p:nvPr/>
        </p:nvSpPr>
        <p:spPr>
          <a:xfrm rot="18900000">
            <a:off x="5755636" y="4259512"/>
            <a:ext cx="1505541" cy="276999"/>
          </a:xfrm>
          <a:prstGeom prst="rect">
            <a:avLst/>
          </a:prstGeom>
          <a:noFill/>
        </p:spPr>
        <p:txBody>
          <a:bodyPr wrap="none" rtlCol="0">
            <a:spAutoFit/>
          </a:bodyPr>
          <a:lstStyle/>
          <a:p>
            <a:pPr algn="r" rtl="0"/>
            <a:r>
              <a:rPr lang="ja-jp" sz="1200">
                <a:solidFill>
                  <a:srgbClr val="363636"/>
                </a:solidFill>
              </a:rPr>
              <a:t>食欲減退</a:t>
            </a:r>
          </a:p>
        </p:txBody>
      </p:sp>
      <p:sp>
        <p:nvSpPr>
          <p:cNvPr id="27" name="TextBox 26">
            <a:extLst>
              <a:ext uri="{FF2B5EF4-FFF2-40B4-BE49-F238E27FC236}">
                <a16:creationId xmlns:a16="http://schemas.microsoft.com/office/drawing/2014/main" id="{C43AE926-EEE9-5340-9BEA-57342A259540}"/>
              </a:ext>
            </a:extLst>
          </p:cNvPr>
          <p:cNvSpPr txBox="1"/>
          <p:nvPr/>
        </p:nvSpPr>
        <p:spPr>
          <a:xfrm rot="18900000">
            <a:off x="6866146" y="4003342"/>
            <a:ext cx="704039" cy="276999"/>
          </a:xfrm>
          <a:prstGeom prst="rect">
            <a:avLst/>
          </a:prstGeom>
          <a:noFill/>
        </p:spPr>
        <p:txBody>
          <a:bodyPr wrap="none" rtlCol="0">
            <a:spAutoFit/>
          </a:bodyPr>
          <a:lstStyle/>
          <a:p>
            <a:pPr algn="r" rtl="0"/>
            <a:r>
              <a:rPr lang="ja-jp" sz="1200">
                <a:solidFill>
                  <a:srgbClr val="363636"/>
                </a:solidFill>
              </a:rPr>
              <a:t>貧血</a:t>
            </a:r>
          </a:p>
        </p:txBody>
      </p:sp>
      <p:sp>
        <p:nvSpPr>
          <p:cNvPr id="28" name="TextBox 27">
            <a:extLst>
              <a:ext uri="{FF2B5EF4-FFF2-40B4-BE49-F238E27FC236}">
                <a16:creationId xmlns:a16="http://schemas.microsoft.com/office/drawing/2014/main" id="{FEFE55E9-3FF8-91B7-0A4E-68D43F378055}"/>
              </a:ext>
            </a:extLst>
          </p:cNvPr>
          <p:cNvSpPr txBox="1"/>
          <p:nvPr/>
        </p:nvSpPr>
        <p:spPr>
          <a:xfrm rot="18900000">
            <a:off x="6908320" y="4144621"/>
            <a:ext cx="1188595" cy="276999"/>
          </a:xfrm>
          <a:prstGeom prst="rect">
            <a:avLst/>
          </a:prstGeom>
          <a:noFill/>
        </p:spPr>
        <p:txBody>
          <a:bodyPr wrap="none" rtlCol="0">
            <a:spAutoFit/>
          </a:bodyPr>
          <a:lstStyle/>
          <a:p>
            <a:pPr algn="r" rtl="0"/>
            <a:r>
              <a:rPr lang="ja-jp" sz="1200">
                <a:solidFill>
                  <a:srgbClr val="363636"/>
                </a:solidFill>
              </a:rPr>
              <a:t>AST値の増加</a:t>
            </a:r>
          </a:p>
        </p:txBody>
      </p:sp>
      <p:sp>
        <p:nvSpPr>
          <p:cNvPr id="29" name="TextBox 28">
            <a:extLst>
              <a:ext uri="{FF2B5EF4-FFF2-40B4-BE49-F238E27FC236}">
                <a16:creationId xmlns:a16="http://schemas.microsoft.com/office/drawing/2014/main" id="{209D50F5-7914-F13D-C8F9-389CB22D3ABA}"/>
              </a:ext>
            </a:extLst>
          </p:cNvPr>
          <p:cNvSpPr txBox="1"/>
          <p:nvPr/>
        </p:nvSpPr>
        <p:spPr>
          <a:xfrm rot="18900000">
            <a:off x="7152586" y="4225665"/>
            <a:ext cx="1417824" cy="276999"/>
          </a:xfrm>
          <a:prstGeom prst="rect">
            <a:avLst/>
          </a:prstGeom>
          <a:noFill/>
        </p:spPr>
        <p:txBody>
          <a:bodyPr wrap="none" rtlCol="0">
            <a:spAutoFit/>
          </a:bodyPr>
          <a:lstStyle/>
          <a:p>
            <a:pPr algn="r" rtl="0"/>
            <a:r>
              <a:rPr lang="ja-jp" sz="1200">
                <a:solidFill>
                  <a:srgbClr val="363636"/>
                </a:solidFill>
              </a:rPr>
              <a:t>体重の減少</a:t>
            </a:r>
          </a:p>
        </p:txBody>
      </p:sp>
      <p:sp>
        <p:nvSpPr>
          <p:cNvPr id="30" name="TextBox 29">
            <a:extLst>
              <a:ext uri="{FF2B5EF4-FFF2-40B4-BE49-F238E27FC236}">
                <a16:creationId xmlns:a16="http://schemas.microsoft.com/office/drawing/2014/main" id="{F017B10A-97C4-9B84-0A7B-16000809EDB9}"/>
              </a:ext>
            </a:extLst>
          </p:cNvPr>
          <p:cNvSpPr txBox="1"/>
          <p:nvPr/>
        </p:nvSpPr>
        <p:spPr>
          <a:xfrm rot="18900000">
            <a:off x="7408673" y="4313353"/>
            <a:ext cx="1580881" cy="276999"/>
          </a:xfrm>
          <a:prstGeom prst="rect">
            <a:avLst/>
          </a:prstGeom>
          <a:noFill/>
        </p:spPr>
        <p:txBody>
          <a:bodyPr wrap="none" rtlCol="0">
            <a:spAutoFit/>
          </a:bodyPr>
          <a:lstStyle/>
          <a:p>
            <a:pPr algn="r" rtl="0"/>
            <a:r>
              <a:rPr lang="ja-jp" sz="1200">
                <a:solidFill>
                  <a:srgbClr val="363636"/>
                </a:solidFill>
              </a:rPr>
              <a:t>高中性脂肪血症</a:t>
            </a:r>
          </a:p>
        </p:txBody>
      </p:sp>
      <p:sp>
        <p:nvSpPr>
          <p:cNvPr id="31" name="TextBox 30">
            <a:extLst>
              <a:ext uri="{FF2B5EF4-FFF2-40B4-BE49-F238E27FC236}">
                <a16:creationId xmlns:a16="http://schemas.microsoft.com/office/drawing/2014/main" id="{DF4ABA9F-6945-9D57-6DA3-8C541BC4B10E}"/>
              </a:ext>
            </a:extLst>
          </p:cNvPr>
          <p:cNvSpPr txBox="1"/>
          <p:nvPr/>
        </p:nvSpPr>
        <p:spPr>
          <a:xfrm rot="18900000">
            <a:off x="8244040" y="4134351"/>
            <a:ext cx="1159549" cy="276999"/>
          </a:xfrm>
          <a:prstGeom prst="rect">
            <a:avLst/>
          </a:prstGeom>
          <a:noFill/>
        </p:spPr>
        <p:txBody>
          <a:bodyPr wrap="none" rtlCol="0">
            <a:spAutoFit/>
          </a:bodyPr>
          <a:lstStyle/>
          <a:p>
            <a:pPr algn="r" rtl="0"/>
            <a:r>
              <a:rPr lang="ja-jp" sz="1200">
                <a:solidFill>
                  <a:srgbClr val="363636"/>
                </a:solidFill>
              </a:rPr>
              <a:t>ALT増加</a:t>
            </a:r>
          </a:p>
        </p:txBody>
      </p:sp>
      <p:sp>
        <p:nvSpPr>
          <p:cNvPr id="32" name="TextBox 31">
            <a:extLst>
              <a:ext uri="{FF2B5EF4-FFF2-40B4-BE49-F238E27FC236}">
                <a16:creationId xmlns:a16="http://schemas.microsoft.com/office/drawing/2014/main" id="{10269C3A-9D24-7F64-3161-2F9C1BA1247D}"/>
              </a:ext>
            </a:extLst>
          </p:cNvPr>
          <p:cNvSpPr txBox="1"/>
          <p:nvPr/>
        </p:nvSpPr>
        <p:spPr>
          <a:xfrm rot="18900000">
            <a:off x="8383940" y="4247610"/>
            <a:ext cx="1479893" cy="276999"/>
          </a:xfrm>
          <a:prstGeom prst="rect">
            <a:avLst/>
          </a:prstGeom>
          <a:noFill/>
        </p:spPr>
        <p:txBody>
          <a:bodyPr wrap="none" rtlCol="0">
            <a:spAutoFit/>
          </a:bodyPr>
          <a:lstStyle/>
          <a:p>
            <a:pPr algn="r" rtl="0"/>
            <a:r>
              <a:rPr lang="ja-jp" sz="1200">
                <a:solidFill>
                  <a:srgbClr val="363636"/>
                </a:solidFill>
              </a:rPr>
              <a:t>アミラーゼ増加</a:t>
            </a:r>
          </a:p>
        </p:txBody>
      </p:sp>
      <p:sp>
        <p:nvSpPr>
          <p:cNvPr id="33" name="TextBox 32">
            <a:extLst>
              <a:ext uri="{FF2B5EF4-FFF2-40B4-BE49-F238E27FC236}">
                <a16:creationId xmlns:a16="http://schemas.microsoft.com/office/drawing/2014/main" id="{8F275CC8-0C56-0F0D-3420-58360F6B4D4C}"/>
              </a:ext>
            </a:extLst>
          </p:cNvPr>
          <p:cNvSpPr txBox="1"/>
          <p:nvPr/>
        </p:nvSpPr>
        <p:spPr>
          <a:xfrm rot="18900000">
            <a:off x="8933699" y="4198870"/>
            <a:ext cx="1342034" cy="276999"/>
          </a:xfrm>
          <a:prstGeom prst="rect">
            <a:avLst/>
          </a:prstGeom>
          <a:noFill/>
        </p:spPr>
        <p:txBody>
          <a:bodyPr wrap="none" rtlCol="0">
            <a:spAutoFit/>
          </a:bodyPr>
          <a:lstStyle/>
          <a:p>
            <a:pPr algn="r" rtl="0"/>
            <a:r>
              <a:rPr lang="ja-jp" sz="1200">
                <a:solidFill>
                  <a:srgbClr val="363636"/>
                </a:solidFill>
              </a:rPr>
              <a:t>リパーゼ増加</a:t>
            </a:r>
          </a:p>
        </p:txBody>
      </p:sp>
      <p:sp>
        <p:nvSpPr>
          <p:cNvPr id="34" name="TextBox 33">
            <a:extLst>
              <a:ext uri="{FF2B5EF4-FFF2-40B4-BE49-F238E27FC236}">
                <a16:creationId xmlns:a16="http://schemas.microsoft.com/office/drawing/2014/main" id="{E8A9814A-0EC7-7E75-A732-FDFFFBDF2F1A}"/>
              </a:ext>
            </a:extLst>
          </p:cNvPr>
          <p:cNvSpPr txBox="1"/>
          <p:nvPr/>
        </p:nvSpPr>
        <p:spPr>
          <a:xfrm rot="18900000">
            <a:off x="8758538" y="4527622"/>
            <a:ext cx="2058577" cy="276999"/>
          </a:xfrm>
          <a:prstGeom prst="rect">
            <a:avLst/>
          </a:prstGeom>
          <a:noFill/>
        </p:spPr>
        <p:txBody>
          <a:bodyPr wrap="none" rtlCol="0">
            <a:spAutoFit/>
          </a:bodyPr>
          <a:lstStyle/>
          <a:p>
            <a:pPr algn="r" rtl="0"/>
            <a:r>
              <a:rPr lang="ja-jp" sz="1200">
                <a:solidFill>
                  <a:srgbClr val="363636"/>
                </a:solidFill>
              </a:rPr>
              <a:t>好中球数減少</a:t>
            </a:r>
          </a:p>
        </p:txBody>
      </p:sp>
      <p:sp>
        <p:nvSpPr>
          <p:cNvPr id="35" name="TextBox 34">
            <a:extLst>
              <a:ext uri="{FF2B5EF4-FFF2-40B4-BE49-F238E27FC236}">
                <a16:creationId xmlns:a16="http://schemas.microsoft.com/office/drawing/2014/main" id="{56C0E48C-2BD4-9758-D763-E3FAC864FA9F}"/>
              </a:ext>
            </a:extLst>
          </p:cNvPr>
          <p:cNvSpPr txBox="1"/>
          <p:nvPr/>
        </p:nvSpPr>
        <p:spPr>
          <a:xfrm rot="18900000">
            <a:off x="9734102" y="4252711"/>
            <a:ext cx="1409360" cy="276999"/>
          </a:xfrm>
          <a:prstGeom prst="rect">
            <a:avLst/>
          </a:prstGeom>
          <a:noFill/>
        </p:spPr>
        <p:txBody>
          <a:bodyPr wrap="none" rtlCol="0">
            <a:spAutoFit/>
          </a:bodyPr>
          <a:lstStyle/>
          <a:p>
            <a:pPr algn="r" rtl="0"/>
            <a:r>
              <a:rPr lang="ja-jp" sz="1200">
                <a:solidFill>
                  <a:srgbClr val="363636"/>
                </a:solidFill>
              </a:rPr>
              <a:t>低アルブミン血症</a:t>
            </a:r>
          </a:p>
        </p:txBody>
      </p:sp>
      <p:sp>
        <p:nvSpPr>
          <p:cNvPr id="36" name="TextBox 35">
            <a:extLst>
              <a:ext uri="{FF2B5EF4-FFF2-40B4-BE49-F238E27FC236}">
                <a16:creationId xmlns:a16="http://schemas.microsoft.com/office/drawing/2014/main" id="{93188E4E-B4DD-FC1F-3AEC-6E3BF88B5D13}"/>
              </a:ext>
            </a:extLst>
          </p:cNvPr>
          <p:cNvSpPr txBox="1"/>
          <p:nvPr/>
        </p:nvSpPr>
        <p:spPr>
          <a:xfrm rot="18900000">
            <a:off x="10538459" y="4069085"/>
            <a:ext cx="974947" cy="276999"/>
          </a:xfrm>
          <a:prstGeom prst="rect">
            <a:avLst/>
          </a:prstGeom>
          <a:noFill/>
        </p:spPr>
        <p:txBody>
          <a:bodyPr wrap="none" rtlCol="0">
            <a:spAutoFit/>
          </a:bodyPr>
          <a:lstStyle/>
          <a:p>
            <a:pPr algn="r" rtl="0"/>
            <a:r>
              <a:rPr lang="ja-jp" sz="1200">
                <a:solidFill>
                  <a:srgbClr val="363636"/>
                </a:solidFill>
              </a:rPr>
              <a:t>白血球減少症</a:t>
            </a:r>
          </a:p>
        </p:txBody>
      </p:sp>
      <p:sp>
        <p:nvSpPr>
          <p:cNvPr id="37" name="TextBox 36">
            <a:extLst>
              <a:ext uri="{FF2B5EF4-FFF2-40B4-BE49-F238E27FC236}">
                <a16:creationId xmlns:a16="http://schemas.microsoft.com/office/drawing/2014/main" id="{FBDD8CFE-C6CB-A278-063E-61EA4EB57EE8}"/>
              </a:ext>
            </a:extLst>
          </p:cNvPr>
          <p:cNvSpPr txBox="1"/>
          <p:nvPr/>
        </p:nvSpPr>
        <p:spPr>
          <a:xfrm rot="18900000">
            <a:off x="10487430" y="4287282"/>
            <a:ext cx="1592103" cy="276999"/>
          </a:xfrm>
          <a:prstGeom prst="rect">
            <a:avLst/>
          </a:prstGeom>
          <a:noFill/>
        </p:spPr>
        <p:txBody>
          <a:bodyPr wrap="none" rtlCol="0">
            <a:spAutoFit/>
          </a:bodyPr>
          <a:lstStyle/>
          <a:p>
            <a:pPr algn="r" rtl="0"/>
            <a:r>
              <a:rPr lang="ja-jp" sz="1200">
                <a:solidFill>
                  <a:srgbClr val="363636"/>
                </a:solidFill>
              </a:rPr>
              <a:t>ざ瘡様皮膚炎</a:t>
            </a:r>
          </a:p>
        </p:txBody>
      </p:sp>
      <p:sp>
        <p:nvSpPr>
          <p:cNvPr id="38" name="Rectangle 37">
            <a:extLst>
              <a:ext uri="{FF2B5EF4-FFF2-40B4-BE49-F238E27FC236}">
                <a16:creationId xmlns:a16="http://schemas.microsoft.com/office/drawing/2014/main" id="{613C12D0-0DDE-806C-7630-105FE34030CD}"/>
              </a:ext>
            </a:extLst>
          </p:cNvPr>
          <p:cNvSpPr/>
          <p:nvPr/>
        </p:nvSpPr>
        <p:spPr>
          <a:xfrm rot="10800000">
            <a:off x="5548957" y="2702388"/>
            <a:ext cx="108000" cy="10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9" name="Rectangle 38">
            <a:extLst>
              <a:ext uri="{FF2B5EF4-FFF2-40B4-BE49-F238E27FC236}">
                <a16:creationId xmlns:a16="http://schemas.microsoft.com/office/drawing/2014/main" id="{6BF1FEBD-28AF-2C3D-9924-9295D2111DDC}"/>
              </a:ext>
            </a:extLst>
          </p:cNvPr>
          <p:cNvSpPr/>
          <p:nvPr/>
        </p:nvSpPr>
        <p:spPr>
          <a:xfrm rot="10800000">
            <a:off x="5987869" y="3134388"/>
            <a:ext cx="108000" cy="64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0" name="Rectangle 39">
            <a:extLst>
              <a:ext uri="{FF2B5EF4-FFF2-40B4-BE49-F238E27FC236}">
                <a16:creationId xmlns:a16="http://schemas.microsoft.com/office/drawing/2014/main" id="{A57C245C-5B09-DC85-11ED-C72E787E02E2}"/>
              </a:ext>
            </a:extLst>
          </p:cNvPr>
          <p:cNvSpPr/>
          <p:nvPr/>
        </p:nvSpPr>
        <p:spPr>
          <a:xfrm rot="10800000">
            <a:off x="6426781" y="3350388"/>
            <a:ext cx="108000" cy="43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1" name="Rectangle 40">
            <a:extLst>
              <a:ext uri="{FF2B5EF4-FFF2-40B4-BE49-F238E27FC236}">
                <a16:creationId xmlns:a16="http://schemas.microsoft.com/office/drawing/2014/main" id="{5F156B86-C008-5B26-50AE-82A2D76E85AA}"/>
              </a:ext>
            </a:extLst>
          </p:cNvPr>
          <p:cNvSpPr/>
          <p:nvPr/>
        </p:nvSpPr>
        <p:spPr>
          <a:xfrm rot="10800000">
            <a:off x="6859597" y="3350388"/>
            <a:ext cx="108000" cy="43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2" name="Rectangle 41">
            <a:extLst>
              <a:ext uri="{FF2B5EF4-FFF2-40B4-BE49-F238E27FC236}">
                <a16:creationId xmlns:a16="http://schemas.microsoft.com/office/drawing/2014/main" id="{4512358B-96AA-FCCC-435E-294421E7597C}"/>
              </a:ext>
            </a:extLst>
          </p:cNvPr>
          <p:cNvSpPr/>
          <p:nvPr/>
        </p:nvSpPr>
        <p:spPr>
          <a:xfrm rot="10800000">
            <a:off x="7292413" y="3350388"/>
            <a:ext cx="108000" cy="43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3" name="Rectangle 42">
            <a:extLst>
              <a:ext uri="{FF2B5EF4-FFF2-40B4-BE49-F238E27FC236}">
                <a16:creationId xmlns:a16="http://schemas.microsoft.com/office/drawing/2014/main" id="{CB04D4A5-565D-9A04-A28E-50B39384AABF}"/>
              </a:ext>
            </a:extLst>
          </p:cNvPr>
          <p:cNvSpPr/>
          <p:nvPr/>
        </p:nvSpPr>
        <p:spPr>
          <a:xfrm rot="10800000">
            <a:off x="7725229" y="3458388"/>
            <a:ext cx="108000"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 name="Rectangle 43">
            <a:extLst>
              <a:ext uri="{FF2B5EF4-FFF2-40B4-BE49-F238E27FC236}">
                <a16:creationId xmlns:a16="http://schemas.microsoft.com/office/drawing/2014/main" id="{2447E9ED-5D11-D4BC-0C97-43EF72780488}"/>
              </a:ext>
            </a:extLst>
          </p:cNvPr>
          <p:cNvSpPr/>
          <p:nvPr/>
        </p:nvSpPr>
        <p:spPr>
          <a:xfrm rot="10800000">
            <a:off x="8158045" y="3458388"/>
            <a:ext cx="108000"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5" name="Rectangle 44">
            <a:extLst>
              <a:ext uri="{FF2B5EF4-FFF2-40B4-BE49-F238E27FC236}">
                <a16:creationId xmlns:a16="http://schemas.microsoft.com/office/drawing/2014/main" id="{FEF6EFD0-069A-C5FE-0E25-CEAA639E049A}"/>
              </a:ext>
            </a:extLst>
          </p:cNvPr>
          <p:cNvSpPr/>
          <p:nvPr/>
        </p:nvSpPr>
        <p:spPr>
          <a:xfrm rot="10800000">
            <a:off x="8590861" y="3458388"/>
            <a:ext cx="108000"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6" name="Rectangle 45">
            <a:extLst>
              <a:ext uri="{FF2B5EF4-FFF2-40B4-BE49-F238E27FC236}">
                <a16:creationId xmlns:a16="http://schemas.microsoft.com/office/drawing/2014/main" id="{BA65540A-300D-56A9-276E-E16624451DDA}"/>
              </a:ext>
            </a:extLst>
          </p:cNvPr>
          <p:cNvSpPr/>
          <p:nvPr/>
        </p:nvSpPr>
        <p:spPr>
          <a:xfrm rot="10800000">
            <a:off x="9023677"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7" name="Rectangle 46">
            <a:extLst>
              <a:ext uri="{FF2B5EF4-FFF2-40B4-BE49-F238E27FC236}">
                <a16:creationId xmlns:a16="http://schemas.microsoft.com/office/drawing/2014/main" id="{CBC399C2-79FB-5BDA-976A-6C4C0BCEF447}"/>
              </a:ext>
            </a:extLst>
          </p:cNvPr>
          <p:cNvSpPr/>
          <p:nvPr/>
        </p:nvSpPr>
        <p:spPr>
          <a:xfrm rot="10800000">
            <a:off x="9456493"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8" name="Rectangle 47">
            <a:extLst>
              <a:ext uri="{FF2B5EF4-FFF2-40B4-BE49-F238E27FC236}">
                <a16:creationId xmlns:a16="http://schemas.microsoft.com/office/drawing/2014/main" id="{064891AA-9B2A-F2D2-E117-10041B7A0313}"/>
              </a:ext>
            </a:extLst>
          </p:cNvPr>
          <p:cNvSpPr/>
          <p:nvPr/>
        </p:nvSpPr>
        <p:spPr>
          <a:xfrm rot="10800000">
            <a:off x="9889309"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9" name="Rectangle 48">
            <a:extLst>
              <a:ext uri="{FF2B5EF4-FFF2-40B4-BE49-F238E27FC236}">
                <a16:creationId xmlns:a16="http://schemas.microsoft.com/office/drawing/2014/main" id="{09D1AF76-26F2-0EEA-F136-C55CF213AFD3}"/>
              </a:ext>
            </a:extLst>
          </p:cNvPr>
          <p:cNvSpPr/>
          <p:nvPr/>
        </p:nvSpPr>
        <p:spPr>
          <a:xfrm rot="10800000">
            <a:off x="10322125"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0" name="Rectangle 49">
            <a:extLst>
              <a:ext uri="{FF2B5EF4-FFF2-40B4-BE49-F238E27FC236}">
                <a16:creationId xmlns:a16="http://schemas.microsoft.com/office/drawing/2014/main" id="{87D0D0BA-1B73-5572-B56A-6EB1D453ED8A}"/>
              </a:ext>
            </a:extLst>
          </p:cNvPr>
          <p:cNvSpPr/>
          <p:nvPr/>
        </p:nvSpPr>
        <p:spPr>
          <a:xfrm rot="10800000">
            <a:off x="10754941"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1" name="Rectangle 50">
            <a:extLst>
              <a:ext uri="{FF2B5EF4-FFF2-40B4-BE49-F238E27FC236}">
                <a16:creationId xmlns:a16="http://schemas.microsoft.com/office/drawing/2014/main" id="{B0264F14-56B7-3C59-F41C-2C3815026CDB}"/>
              </a:ext>
            </a:extLst>
          </p:cNvPr>
          <p:cNvSpPr/>
          <p:nvPr/>
        </p:nvSpPr>
        <p:spPr>
          <a:xfrm rot="10800000">
            <a:off x="11187757"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2" name="Rectangle 51">
            <a:extLst>
              <a:ext uri="{FF2B5EF4-FFF2-40B4-BE49-F238E27FC236}">
                <a16:creationId xmlns:a16="http://schemas.microsoft.com/office/drawing/2014/main" id="{6554D757-3EC7-441C-F994-0114AB2F474A}"/>
              </a:ext>
            </a:extLst>
          </p:cNvPr>
          <p:cNvSpPr/>
          <p:nvPr/>
        </p:nvSpPr>
        <p:spPr>
          <a:xfrm rot="10800000">
            <a:off x="11620573"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3" name="Rectangle 52">
            <a:extLst>
              <a:ext uri="{FF2B5EF4-FFF2-40B4-BE49-F238E27FC236}">
                <a16:creationId xmlns:a16="http://schemas.microsoft.com/office/drawing/2014/main" id="{9C36C14B-B86C-803F-C838-6DAB64E0D261}"/>
              </a:ext>
            </a:extLst>
          </p:cNvPr>
          <p:cNvSpPr/>
          <p:nvPr/>
        </p:nvSpPr>
        <p:spPr>
          <a:xfrm rot="10800000">
            <a:off x="5701357" y="3566388"/>
            <a:ext cx="108000" cy="216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4" name="Rectangle 53">
            <a:extLst>
              <a:ext uri="{FF2B5EF4-FFF2-40B4-BE49-F238E27FC236}">
                <a16:creationId xmlns:a16="http://schemas.microsoft.com/office/drawing/2014/main" id="{6695D6D1-0388-209A-B13B-A07B0B3D4B8B}"/>
              </a:ext>
            </a:extLst>
          </p:cNvPr>
          <p:cNvSpPr/>
          <p:nvPr/>
        </p:nvSpPr>
        <p:spPr>
          <a:xfrm rot="10800000">
            <a:off x="6140269"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5" name="Rectangle 54">
            <a:extLst>
              <a:ext uri="{FF2B5EF4-FFF2-40B4-BE49-F238E27FC236}">
                <a16:creationId xmlns:a16="http://schemas.microsoft.com/office/drawing/2014/main" id="{F8D2B5D0-F8D2-2EE9-71EE-7B701C5AD5D0}"/>
              </a:ext>
            </a:extLst>
          </p:cNvPr>
          <p:cNvSpPr/>
          <p:nvPr/>
        </p:nvSpPr>
        <p:spPr>
          <a:xfrm rot="10800000">
            <a:off x="6579181"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6" name="Rectangle 55">
            <a:extLst>
              <a:ext uri="{FF2B5EF4-FFF2-40B4-BE49-F238E27FC236}">
                <a16:creationId xmlns:a16="http://schemas.microsoft.com/office/drawing/2014/main" id="{4E446963-6A0E-6F5D-E7AB-5B37E434305D}"/>
              </a:ext>
            </a:extLst>
          </p:cNvPr>
          <p:cNvSpPr/>
          <p:nvPr/>
        </p:nvSpPr>
        <p:spPr>
          <a:xfrm rot="10800000">
            <a:off x="7011997"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7" name="Rectangle 56">
            <a:extLst>
              <a:ext uri="{FF2B5EF4-FFF2-40B4-BE49-F238E27FC236}">
                <a16:creationId xmlns:a16="http://schemas.microsoft.com/office/drawing/2014/main" id="{FFD8DE19-5546-D6D7-AD97-2FA32800FB67}"/>
              </a:ext>
            </a:extLst>
          </p:cNvPr>
          <p:cNvSpPr/>
          <p:nvPr/>
        </p:nvSpPr>
        <p:spPr>
          <a:xfrm rot="10800000">
            <a:off x="8743261"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8" name="Rectangle 57">
            <a:extLst>
              <a:ext uri="{FF2B5EF4-FFF2-40B4-BE49-F238E27FC236}">
                <a16:creationId xmlns:a16="http://schemas.microsoft.com/office/drawing/2014/main" id="{583E0FFF-27B3-512C-F8B9-656488D0F88C}"/>
              </a:ext>
            </a:extLst>
          </p:cNvPr>
          <p:cNvSpPr/>
          <p:nvPr/>
        </p:nvSpPr>
        <p:spPr>
          <a:xfrm rot="10800000">
            <a:off x="9608893"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9" name="Rectangle 58">
            <a:extLst>
              <a:ext uri="{FF2B5EF4-FFF2-40B4-BE49-F238E27FC236}">
                <a16:creationId xmlns:a16="http://schemas.microsoft.com/office/drawing/2014/main" id="{A69ADFF9-33FF-8AB2-F480-3D627C2AB4F7}"/>
              </a:ext>
            </a:extLst>
          </p:cNvPr>
          <p:cNvSpPr/>
          <p:nvPr/>
        </p:nvSpPr>
        <p:spPr>
          <a:xfrm rot="10800000">
            <a:off x="10474525"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0" name="Rectangle 59">
            <a:extLst>
              <a:ext uri="{FF2B5EF4-FFF2-40B4-BE49-F238E27FC236}">
                <a16:creationId xmlns:a16="http://schemas.microsoft.com/office/drawing/2014/main" id="{7775E006-FD36-939D-CC24-0A6F044FE707}"/>
              </a:ext>
            </a:extLst>
          </p:cNvPr>
          <p:cNvSpPr/>
          <p:nvPr/>
        </p:nvSpPr>
        <p:spPr>
          <a:xfrm rot="10800000">
            <a:off x="11772973"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1" name="Rectangle 60">
            <a:extLst>
              <a:ext uri="{FF2B5EF4-FFF2-40B4-BE49-F238E27FC236}">
                <a16:creationId xmlns:a16="http://schemas.microsoft.com/office/drawing/2014/main" id="{DD15B654-36C4-FE8F-94A6-2B3CB803D2B1}"/>
              </a:ext>
            </a:extLst>
          </p:cNvPr>
          <p:cNvSpPr>
            <a:spLocks noChangeAspect="1"/>
          </p:cNvSpPr>
          <p:nvPr/>
        </p:nvSpPr>
        <p:spPr>
          <a:xfrm rot="10800000">
            <a:off x="10483566" y="1889562"/>
            <a:ext cx="144000" cy="14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2" name="Rectangle 61">
            <a:extLst>
              <a:ext uri="{FF2B5EF4-FFF2-40B4-BE49-F238E27FC236}">
                <a16:creationId xmlns:a16="http://schemas.microsoft.com/office/drawing/2014/main" id="{11CC0FBD-644F-D524-E286-1BCF4E7A5D8A}"/>
              </a:ext>
            </a:extLst>
          </p:cNvPr>
          <p:cNvSpPr>
            <a:spLocks noChangeAspect="1"/>
          </p:cNvSpPr>
          <p:nvPr/>
        </p:nvSpPr>
        <p:spPr>
          <a:xfrm rot="10800000">
            <a:off x="10483566" y="2144741"/>
            <a:ext cx="144000" cy="144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3" name="TextBox 62">
            <a:extLst>
              <a:ext uri="{FF2B5EF4-FFF2-40B4-BE49-F238E27FC236}">
                <a16:creationId xmlns:a16="http://schemas.microsoft.com/office/drawing/2014/main" id="{7DF87D7A-8674-FA89-62B2-95D0E3485958}"/>
              </a:ext>
            </a:extLst>
          </p:cNvPr>
          <p:cNvSpPr txBox="1"/>
          <p:nvPr/>
        </p:nvSpPr>
        <p:spPr>
          <a:xfrm>
            <a:off x="10622654" y="1755385"/>
            <a:ext cx="910827" cy="612155"/>
          </a:xfrm>
          <a:prstGeom prst="rect">
            <a:avLst/>
          </a:prstGeom>
          <a:noFill/>
        </p:spPr>
        <p:txBody>
          <a:bodyPr wrap="none" rtlCol="0">
            <a:spAutoFit/>
          </a:bodyPr>
          <a:lstStyle/>
          <a:p>
            <a:pPr rtl="0">
              <a:lnSpc>
                <a:spcPct val="150000"/>
              </a:lnSpc>
            </a:pPr>
            <a:r>
              <a:rPr lang="ja-jp" sz="1200">
                <a:solidFill>
                  <a:srgbClr val="000000"/>
                </a:solidFill>
              </a:rPr>
              <a:t>全グレード</a:t>
            </a:r>
          </a:p>
          <a:p>
            <a:pPr rtl="0">
              <a:lnSpc>
                <a:spcPct val="150000"/>
              </a:lnSpc>
            </a:pPr>
            <a:r>
              <a:rPr lang="ja-jp" sz="1200">
                <a:solidFill>
                  <a:srgbClr val="000000"/>
                </a:solidFill>
              </a:rPr>
              <a:t>グレード3/4</a:t>
            </a:r>
          </a:p>
        </p:txBody>
      </p:sp>
    </p:spTree>
    <p:extLst>
      <p:ext uri="{BB962C8B-B14F-4D97-AF65-F5344CB8AC3E}">
        <p14:creationId xmlns:p14="http://schemas.microsoft.com/office/powerpoint/2010/main" val="3796311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dirty="0"/>
              <a:t>OA10.04：ES-SCLCに対する化学免疫療法後の一次維持療法としてのタルラタマブとPD-L1阻害剤の併用：DeLLphi-303第Ⅰb相試験 - Lau S、他</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dirty="0"/>
              <a:t>治験の目的</a:t>
            </a:r>
          </a:p>
          <a:p>
            <a:pPr lvl="1" rtl="0"/>
            <a:r>
              <a:rPr lang="ja-jp" dirty="0"/>
              <a:t>第1b相DeLLphi-303試験において、広範病期SCLC患者における化学免疫療法後のタルラタマブ＋PD-1阻害剤による1L維持療法の有効性と安全性を評価すること。</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Liu S、他J Thorac Oncol 2022年、17（補遺）：抄録番号 PL03.06</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a:ea typeface="+mn-ea"/>
                <a:cs typeface="Arial"/>
                <a:sym typeface="Calibri"/>
              </a:rPr>
              <a:t>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a:ea typeface="+mn-ea"/>
                <a:cs typeface="Arial"/>
                <a:sym typeface="Helvetica"/>
              </a:rPr>
              <a:t>PFS、OS、DCR</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4" idx="3"/>
            <a:endCxn id="37" idx="1"/>
          </p:cNvCxnSpPr>
          <p:nvPr/>
        </p:nvCxnSpPr>
        <p:spPr bwMode="auto">
          <a:xfrm flipV="1">
            <a:off x="6211524" y="2835279"/>
            <a:ext cx="1614915" cy="1004090"/>
          </a:xfrm>
          <a:prstGeom prst="bentConnector3">
            <a:avLst>
              <a:gd name="adj1" fmla="val 50000"/>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4" idx="3"/>
            <a:endCxn id="36" idx="1"/>
          </p:cNvCxnSpPr>
          <p:nvPr/>
        </p:nvCxnSpPr>
        <p:spPr bwMode="auto">
          <a:xfrm>
            <a:off x="6211524" y="3839369"/>
            <a:ext cx="1614914" cy="948696"/>
          </a:xfrm>
          <a:prstGeom prst="bentConnector3">
            <a:avLst>
              <a:gd name="adj1" fmla="val 50000"/>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355874" y="2992118"/>
            <a:ext cx="3299730"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sym typeface="Calibri"/>
              </a:rPr>
              <a:t>患者の主な組入れ基準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進展型</a:t>
            </a: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すべてのDLL3ステータス</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Arial" panose="020B0604020202020204"/>
                <a:ea typeface="SimSun" pitchFamily="2" charset="-122"/>
                <a:sym typeface="Calibri"/>
              </a:rPr>
              <a:t>ECOG PS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sym typeface="Calibri"/>
              </a:rPr>
              <a:t>(n=88)</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7826438" y="4377697"/>
            <a:ext cx="3943208"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タルラタマブ10mg静注2週間毎+デュルバルマブ1500mg静注4週間毎</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(n=40)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7826439" y="2424910"/>
            <a:ext cx="3945536"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タルラタマブ10mgを2週に1回静注＋アテゾリズマブ1680mgを4週に1回静注</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(n=48)</a:t>
            </a:r>
          </a:p>
        </p:txBody>
      </p:sp>
      <p:sp>
        <p:nvSpPr>
          <p:cNvPr id="4" name="AutoShape 8">
            <a:extLst>
              <a:ext uri="{FF2B5EF4-FFF2-40B4-BE49-F238E27FC236}">
                <a16:creationId xmlns:a16="http://schemas.microsoft.com/office/drawing/2014/main" id="{9DDE261A-B8CE-534F-8B09-04B6915BE085}"/>
              </a:ext>
            </a:extLst>
          </p:cNvPr>
          <p:cNvSpPr>
            <a:spLocks noChangeArrowheads="1"/>
          </p:cNvSpPr>
          <p:nvPr/>
        </p:nvSpPr>
        <p:spPr bwMode="auto">
          <a:xfrm>
            <a:off x="3881071" y="3429000"/>
            <a:ext cx="2330453" cy="820737"/>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プラチナ-エトポシド+</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PD-L1阻害剤</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(4～6サイクル) </a:t>
            </a:r>
          </a:p>
        </p:txBody>
      </p:sp>
      <p:cxnSp>
        <p:nvCxnSpPr>
          <p:cNvPr id="11" name="AutoShape 19">
            <a:extLst>
              <a:ext uri="{FF2B5EF4-FFF2-40B4-BE49-F238E27FC236}">
                <a16:creationId xmlns:a16="http://schemas.microsoft.com/office/drawing/2014/main" id="{2427BEE7-88CC-1189-0849-C98017F17713}"/>
              </a:ext>
            </a:extLst>
          </p:cNvPr>
          <p:cNvCxnSpPr>
            <a:cxnSpLocks noChangeShapeType="1"/>
            <a:stCxn id="35" idx="3"/>
            <a:endCxn id="4" idx="1"/>
          </p:cNvCxnSpPr>
          <p:nvPr/>
        </p:nvCxnSpPr>
        <p:spPr bwMode="auto">
          <a:xfrm>
            <a:off x="3655604" y="3839368"/>
            <a:ext cx="225467" cy="1"/>
          </a:xfrm>
          <a:prstGeom prst="straightConnector1">
            <a:avLst/>
          </a:prstGeom>
          <a:noFill/>
          <a:ln w="38100">
            <a:solidFill>
              <a:schemeClr val="bg1"/>
            </a:solidFill>
            <a:round/>
            <a:headEnd type="none" w="med" len="med"/>
            <a:tailEnd type="triangle" w="med" len="med"/>
          </a:ln>
        </p:spPr>
      </p:cxnSp>
      <p:sp>
        <p:nvSpPr>
          <p:cNvPr id="41" name="TextBox 40">
            <a:extLst>
              <a:ext uri="{FF2B5EF4-FFF2-40B4-BE49-F238E27FC236}">
                <a16:creationId xmlns:a16="http://schemas.microsoft.com/office/drawing/2014/main" id="{BD06AF5B-0E09-CDF6-9CCA-0F645E6C4E4E}"/>
              </a:ext>
            </a:extLst>
          </p:cNvPr>
          <p:cNvSpPr txBox="1"/>
          <p:nvPr/>
        </p:nvSpPr>
        <p:spPr>
          <a:xfrm>
            <a:off x="6478753" y="3451339"/>
            <a:ext cx="614271" cy="307777"/>
          </a:xfrm>
          <a:prstGeom prst="rect">
            <a:avLst/>
          </a:prstGeom>
          <a:noFill/>
        </p:spPr>
        <p:txBody>
          <a:bodyPr wrap="none" rtlCol="0">
            <a:spAutoFit/>
          </a:bodyPr>
          <a:lstStyle/>
          <a:p>
            <a:pPr algn="ctr" rtl="0"/>
            <a:r>
              <a:rPr lang="ja-jp" sz="1400" b="1">
                <a:solidFill>
                  <a:srgbClr val="363636"/>
                </a:solidFill>
              </a:rPr>
              <a:t>非PD</a:t>
            </a:r>
          </a:p>
        </p:txBody>
      </p:sp>
    </p:spTree>
    <p:extLst>
      <p:ext uri="{BB962C8B-B14F-4D97-AF65-F5344CB8AC3E}">
        <p14:creationId xmlns:p14="http://schemas.microsoft.com/office/powerpoint/2010/main" val="2454853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OA10.04：ES-SCLCに対する化学免疫療法後の一次維持療法としてのタルラタマブとPD-L1阻害剤の併用：DeLLphi-303第Ⅰb相試験 - Lau S、他</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sz="1400" b="1"/>
              <a:t>主な結果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ja-jp" dirty="0"/>
              <a:t>Liu S、他J Thorac Oncol 2024年；19（補遺）：抄録番号 OA10.04</a:t>
            </a:r>
          </a:p>
        </p:txBody>
      </p:sp>
      <p:sp>
        <p:nvSpPr>
          <p:cNvPr id="3" name="TextBox 2">
            <a:extLst>
              <a:ext uri="{FF2B5EF4-FFF2-40B4-BE49-F238E27FC236}">
                <a16:creationId xmlns:a16="http://schemas.microsoft.com/office/drawing/2014/main" id="{451B3A7B-C578-2334-0D5E-E57A4F27588D}"/>
              </a:ext>
            </a:extLst>
          </p:cNvPr>
          <p:cNvSpPr txBox="1"/>
          <p:nvPr/>
        </p:nvSpPr>
        <p:spPr>
          <a:xfrm>
            <a:off x="7092386" y="1407851"/>
            <a:ext cx="4263655" cy="481222"/>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2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全生存率</a:t>
            </a:r>
          </a:p>
          <a:p>
            <a:pPr algn="ctr" rtl="0" fontAlgn="base" hangingPunct="0">
              <a:lnSpc>
                <a:spcPct val="110000"/>
              </a:lnSpc>
              <a:spcBef>
                <a:spcPct val="0"/>
              </a:spcBef>
              <a:spcAft>
                <a:spcPct val="0"/>
              </a:spcAft>
              <a:defRPr/>
            </a:pPr>
            <a:r>
              <a:rPr lang="ja-jp" sz="1200" b="1" kern="0">
                <a:solidFill>
                  <a:srgbClr val="363636"/>
                </a:solidFill>
                <a:latin typeface="Arial" panose="020B0604020202020204" pitchFamily="34" charset="0"/>
                <a:ea typeface="+mj-ea"/>
                <a:cs typeface="Arial" panose="020B0604020202020204" pitchFamily="34" charset="0"/>
                <a:sym typeface="Helvetica"/>
              </a:rPr>
              <a:t>(1L維持療法から）</a:t>
            </a:r>
            <a:endParaRPr kumimoji="0" lang="en-GB" sz="12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6" name="TextBox 5">
            <a:extLst>
              <a:ext uri="{FF2B5EF4-FFF2-40B4-BE49-F238E27FC236}">
                <a16:creationId xmlns:a16="http://schemas.microsoft.com/office/drawing/2014/main" id="{EADADB31-AC6F-6509-9EA9-1071813E0ED9}"/>
              </a:ext>
            </a:extLst>
          </p:cNvPr>
          <p:cNvSpPr txBox="1"/>
          <p:nvPr/>
        </p:nvSpPr>
        <p:spPr>
          <a:xfrm>
            <a:off x="1169069" y="1407851"/>
            <a:ext cx="4263655" cy="481222"/>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2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無増悪生存期間</a:t>
            </a:r>
          </a:p>
          <a:p>
            <a:pPr marL="0" marR="0" lvl="0" indent="0" algn="ctr" defTabSz="914400" rtl="0" eaLnBrk="1" fontAlgn="base" latinLnBrk="0" hangingPunct="0">
              <a:lnSpc>
                <a:spcPct val="110000"/>
              </a:lnSpc>
              <a:spcBef>
                <a:spcPct val="0"/>
              </a:spcBef>
              <a:spcAft>
                <a:spcPct val="0"/>
              </a:spcAft>
              <a:buClrTx/>
              <a:buSzTx/>
              <a:buFontTx/>
              <a:buNone/>
              <a:tabLst/>
              <a:defRPr/>
            </a:pPr>
            <a:r>
              <a:rPr lang="ja-jp" sz="1200" b="1" kern="0">
                <a:solidFill>
                  <a:srgbClr val="363636"/>
                </a:solidFill>
                <a:latin typeface="Arial" panose="020B0604020202020204" pitchFamily="34" charset="0"/>
                <a:ea typeface="+mj-ea"/>
                <a:cs typeface="Arial" panose="020B0604020202020204" pitchFamily="34" charset="0"/>
                <a:sym typeface="Helvetica"/>
              </a:rPr>
              <a:t>(1L維持療法から）</a:t>
            </a:r>
            <a:endParaRPr kumimoji="0" lang="en-GB" sz="12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pSp>
        <p:nvGrpSpPr>
          <p:cNvPr id="9" name="Group 8">
            <a:extLst>
              <a:ext uri="{FF2B5EF4-FFF2-40B4-BE49-F238E27FC236}">
                <a16:creationId xmlns:a16="http://schemas.microsoft.com/office/drawing/2014/main" id="{B8DDFDF8-23DA-EB32-5415-79790558B824}"/>
              </a:ext>
            </a:extLst>
          </p:cNvPr>
          <p:cNvGrpSpPr/>
          <p:nvPr/>
        </p:nvGrpSpPr>
        <p:grpSpPr>
          <a:xfrm>
            <a:off x="2028854" y="5968411"/>
            <a:ext cx="7663490" cy="430887"/>
            <a:chOff x="1996955" y="5968409"/>
            <a:chExt cx="7663490" cy="430887"/>
          </a:xfrm>
        </p:grpSpPr>
        <p:sp>
          <p:nvSpPr>
            <p:cNvPr id="10" name="TextBox 9">
              <a:extLst>
                <a:ext uri="{FF2B5EF4-FFF2-40B4-BE49-F238E27FC236}">
                  <a16:creationId xmlns:a16="http://schemas.microsoft.com/office/drawing/2014/main" id="{6B7B1383-FBCF-77DC-8AF9-3B2997AB5640}"/>
                </a:ext>
              </a:extLst>
            </p:cNvPr>
            <p:cNvSpPr txBox="1"/>
            <p:nvPr/>
          </p:nvSpPr>
          <p:spPr>
            <a:xfrm>
              <a:off x="2342702" y="5968409"/>
              <a:ext cx="1858201" cy="430887"/>
            </a:xfrm>
            <a:prstGeom prst="rect">
              <a:avLst/>
            </a:prstGeom>
            <a:noFill/>
          </p:spPr>
          <p:txBody>
            <a:bodyPr wrap="none" rtlCol="0">
              <a:spAutoFit/>
            </a:bodyPr>
            <a:lstStyle/>
            <a:p>
              <a:pPr rtl="0"/>
              <a:r>
                <a:rPr lang="ja-jp" sz="1100">
                  <a:solidFill>
                    <a:schemeClr val="accent1"/>
                  </a:solidFill>
                </a:rPr>
                <a:t>タルラタマブ+アテゾリズマブ</a:t>
              </a:r>
              <a:br>
                <a:rPr lang="en-GB" sz="1100" dirty="0">
                  <a:solidFill>
                    <a:schemeClr val="accent1"/>
                  </a:solidFill>
                </a:rPr>
              </a:br>
              <a:r>
                <a:rPr lang="ja-jp" sz="1100">
                  <a:solidFill>
                    <a:schemeClr val="accent1"/>
                  </a:solidFill>
                </a:rPr>
                <a:t>(mFU 7.4ヵ月（1.4-20.4）</a:t>
              </a:r>
            </a:p>
          </p:txBody>
        </p:sp>
        <p:cxnSp>
          <p:nvCxnSpPr>
            <p:cNvPr id="11" name="Straight Connector 10">
              <a:extLst>
                <a:ext uri="{FF2B5EF4-FFF2-40B4-BE49-F238E27FC236}">
                  <a16:creationId xmlns:a16="http://schemas.microsoft.com/office/drawing/2014/main" id="{F847573E-59A9-2A4D-5815-79A340996F7A}"/>
                </a:ext>
              </a:extLst>
            </p:cNvPr>
            <p:cNvCxnSpPr>
              <a:cxnSpLocks/>
            </p:cNvCxnSpPr>
            <p:nvPr/>
          </p:nvCxnSpPr>
          <p:spPr>
            <a:xfrm>
              <a:off x="1996955" y="6122297"/>
              <a:ext cx="39340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EF26D38F-AAE7-FD44-B457-D603B3FB8C2D}"/>
                </a:ext>
              </a:extLst>
            </p:cNvPr>
            <p:cNvSpPr txBox="1"/>
            <p:nvPr/>
          </p:nvSpPr>
          <p:spPr>
            <a:xfrm>
              <a:off x="5291465" y="5968409"/>
              <a:ext cx="1914307" cy="430887"/>
            </a:xfrm>
            <a:prstGeom prst="rect">
              <a:avLst/>
            </a:prstGeom>
            <a:noFill/>
          </p:spPr>
          <p:txBody>
            <a:bodyPr wrap="none" rtlCol="0">
              <a:spAutoFit/>
            </a:bodyPr>
            <a:lstStyle/>
            <a:p>
              <a:pPr rtl="0"/>
              <a:r>
                <a:rPr lang="ja-jp" sz="1100">
                  <a:solidFill>
                    <a:schemeClr val="accent2"/>
                  </a:solidFill>
                </a:rPr>
                <a:t>タルラタマブ+デュルバルマブ</a:t>
              </a:r>
              <a:br>
                <a:rPr lang="en-GB" sz="1100" dirty="0">
                  <a:solidFill>
                    <a:schemeClr val="accent2"/>
                  </a:solidFill>
                </a:rPr>
              </a:br>
              <a:r>
                <a:rPr lang="ja-jp" sz="1100">
                  <a:solidFill>
                    <a:schemeClr val="accent2"/>
                  </a:solidFill>
                </a:rPr>
                <a:t>(mFU 11.5 (2.8、15.5)</a:t>
              </a:r>
            </a:p>
          </p:txBody>
        </p:sp>
        <p:cxnSp>
          <p:nvCxnSpPr>
            <p:cNvPr id="13" name="Straight Connector 12">
              <a:extLst>
                <a:ext uri="{FF2B5EF4-FFF2-40B4-BE49-F238E27FC236}">
                  <a16:creationId xmlns:a16="http://schemas.microsoft.com/office/drawing/2014/main" id="{3467B44A-E466-C38D-B71A-97650B5FF984}"/>
                </a:ext>
              </a:extLst>
            </p:cNvPr>
            <p:cNvCxnSpPr>
              <a:cxnSpLocks/>
            </p:cNvCxnSpPr>
            <p:nvPr/>
          </p:nvCxnSpPr>
          <p:spPr>
            <a:xfrm>
              <a:off x="4945720" y="6122297"/>
              <a:ext cx="39340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724CAAF-A273-8656-212D-DEB27C81CD77}"/>
                </a:ext>
              </a:extLst>
            </p:cNvPr>
            <p:cNvSpPr txBox="1"/>
            <p:nvPr/>
          </p:nvSpPr>
          <p:spPr>
            <a:xfrm>
              <a:off x="8102005" y="5968409"/>
              <a:ext cx="1558440" cy="261610"/>
            </a:xfrm>
            <a:prstGeom prst="rect">
              <a:avLst/>
            </a:prstGeom>
            <a:noFill/>
          </p:spPr>
          <p:txBody>
            <a:bodyPr wrap="none" rtlCol="0">
              <a:spAutoFit/>
            </a:bodyPr>
            <a:lstStyle/>
            <a:p>
              <a:pPr rtl="0"/>
              <a:r>
                <a:rPr lang="ja-jp" sz="1100">
                  <a:solidFill>
                    <a:schemeClr val="bg2"/>
                  </a:solidFill>
                </a:rPr>
                <a:t>タルラタマブ+IO（合計）</a:t>
              </a:r>
            </a:p>
          </p:txBody>
        </p:sp>
        <p:cxnSp>
          <p:nvCxnSpPr>
            <p:cNvPr id="15" name="Straight Connector 14">
              <a:extLst>
                <a:ext uri="{FF2B5EF4-FFF2-40B4-BE49-F238E27FC236}">
                  <a16:creationId xmlns:a16="http://schemas.microsoft.com/office/drawing/2014/main" id="{6CB3E1A4-1995-9FD3-F6B6-03D502524EE1}"/>
                </a:ext>
              </a:extLst>
            </p:cNvPr>
            <p:cNvCxnSpPr>
              <a:cxnSpLocks/>
            </p:cNvCxnSpPr>
            <p:nvPr/>
          </p:nvCxnSpPr>
          <p:spPr>
            <a:xfrm>
              <a:off x="7745753" y="6122297"/>
              <a:ext cx="393405"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16" name="Freeform 21">
            <a:extLst>
              <a:ext uri="{FF2B5EF4-FFF2-40B4-BE49-F238E27FC236}">
                <a16:creationId xmlns:a16="http://schemas.microsoft.com/office/drawing/2014/main" id="{1EBDB541-9234-8463-0151-03FCF4614131}"/>
              </a:ext>
            </a:extLst>
          </p:cNvPr>
          <p:cNvSpPr>
            <a:spLocks/>
          </p:cNvSpPr>
          <p:nvPr/>
        </p:nvSpPr>
        <p:spPr bwMode="auto">
          <a:xfrm>
            <a:off x="907974" y="2974941"/>
            <a:ext cx="5099428" cy="182330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grpSp>
        <p:nvGrpSpPr>
          <p:cNvPr id="17" name="Group 16">
            <a:extLst>
              <a:ext uri="{FF2B5EF4-FFF2-40B4-BE49-F238E27FC236}">
                <a16:creationId xmlns:a16="http://schemas.microsoft.com/office/drawing/2014/main" id="{D7BF014C-042D-7DB2-10FB-67C9AF238AFF}"/>
              </a:ext>
            </a:extLst>
          </p:cNvPr>
          <p:cNvGrpSpPr/>
          <p:nvPr/>
        </p:nvGrpSpPr>
        <p:grpSpPr>
          <a:xfrm>
            <a:off x="287621" y="2913271"/>
            <a:ext cx="613064" cy="1950218"/>
            <a:chOff x="117493" y="2592429"/>
            <a:chExt cx="613064" cy="1950218"/>
          </a:xfrm>
        </p:grpSpPr>
        <p:sp>
          <p:nvSpPr>
            <p:cNvPr id="18" name="Line 6">
              <a:extLst>
                <a:ext uri="{FF2B5EF4-FFF2-40B4-BE49-F238E27FC236}">
                  <a16:creationId xmlns:a16="http://schemas.microsoft.com/office/drawing/2014/main" id="{46D1C2A7-B4E5-5EB6-38A4-0B98372D2B2C}"/>
                </a:ext>
              </a:extLst>
            </p:cNvPr>
            <p:cNvSpPr>
              <a:spLocks noChangeShapeType="1"/>
            </p:cNvSpPr>
            <p:nvPr/>
          </p:nvSpPr>
          <p:spPr bwMode="auto">
            <a:xfrm>
              <a:off x="644323" y="27250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19" name="Line 7">
              <a:extLst>
                <a:ext uri="{FF2B5EF4-FFF2-40B4-BE49-F238E27FC236}">
                  <a16:creationId xmlns:a16="http://schemas.microsoft.com/office/drawing/2014/main" id="{E84391B4-7403-504D-2030-B2C7DB816A4C}"/>
                </a:ext>
              </a:extLst>
            </p:cNvPr>
            <p:cNvSpPr>
              <a:spLocks noChangeShapeType="1"/>
            </p:cNvSpPr>
            <p:nvPr/>
          </p:nvSpPr>
          <p:spPr bwMode="auto">
            <a:xfrm>
              <a:off x="644323" y="30708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20" name="Line 8">
              <a:extLst>
                <a:ext uri="{FF2B5EF4-FFF2-40B4-BE49-F238E27FC236}">
                  <a16:creationId xmlns:a16="http://schemas.microsoft.com/office/drawing/2014/main" id="{C864A24F-C244-CA78-6F91-97AA16ACD881}"/>
                </a:ext>
              </a:extLst>
            </p:cNvPr>
            <p:cNvSpPr>
              <a:spLocks noChangeShapeType="1"/>
            </p:cNvSpPr>
            <p:nvPr/>
          </p:nvSpPr>
          <p:spPr bwMode="auto">
            <a:xfrm>
              <a:off x="644323" y="34010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21" name="Line 9">
              <a:extLst>
                <a:ext uri="{FF2B5EF4-FFF2-40B4-BE49-F238E27FC236}">
                  <a16:creationId xmlns:a16="http://schemas.microsoft.com/office/drawing/2014/main" id="{5DA6D4EE-2683-C26A-B694-05E6765B1D2A}"/>
                </a:ext>
              </a:extLst>
            </p:cNvPr>
            <p:cNvSpPr>
              <a:spLocks noChangeShapeType="1"/>
            </p:cNvSpPr>
            <p:nvPr/>
          </p:nvSpPr>
          <p:spPr bwMode="auto">
            <a:xfrm>
              <a:off x="644323" y="37419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22" name="Line 10">
              <a:extLst>
                <a:ext uri="{FF2B5EF4-FFF2-40B4-BE49-F238E27FC236}">
                  <a16:creationId xmlns:a16="http://schemas.microsoft.com/office/drawing/2014/main" id="{ABD6D0D8-67E7-2EAB-DC82-598044E61731}"/>
                </a:ext>
              </a:extLst>
            </p:cNvPr>
            <p:cNvSpPr>
              <a:spLocks noChangeShapeType="1"/>
            </p:cNvSpPr>
            <p:nvPr/>
          </p:nvSpPr>
          <p:spPr bwMode="auto">
            <a:xfrm>
              <a:off x="644323" y="407567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23" name="Line 11">
              <a:extLst>
                <a:ext uri="{FF2B5EF4-FFF2-40B4-BE49-F238E27FC236}">
                  <a16:creationId xmlns:a16="http://schemas.microsoft.com/office/drawing/2014/main" id="{268C1885-8BDA-FBD0-7345-FA8D57810505}"/>
                </a:ext>
              </a:extLst>
            </p:cNvPr>
            <p:cNvSpPr>
              <a:spLocks noChangeShapeType="1"/>
            </p:cNvSpPr>
            <p:nvPr/>
          </p:nvSpPr>
          <p:spPr bwMode="auto">
            <a:xfrm>
              <a:off x="644323" y="44130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24" name="TextBox 23">
              <a:extLst>
                <a:ext uri="{FF2B5EF4-FFF2-40B4-BE49-F238E27FC236}">
                  <a16:creationId xmlns:a16="http://schemas.microsoft.com/office/drawing/2014/main" id="{69FC514B-4110-4F9F-F6BC-F03A727F310F}"/>
                </a:ext>
              </a:extLst>
            </p:cNvPr>
            <p:cNvSpPr txBox="1"/>
            <p:nvPr/>
          </p:nvSpPr>
          <p:spPr>
            <a:xfrm rot="16200000">
              <a:off x="-122958" y="3455453"/>
              <a:ext cx="742511"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cs typeface="Arial" panose="020B0604020202020204" pitchFamily="34" charset="0"/>
                </a:rPr>
                <a:t>PFS確率</a:t>
              </a:r>
            </a:p>
          </p:txBody>
        </p:sp>
        <p:sp>
          <p:nvSpPr>
            <p:cNvPr id="25" name="TextBox 24">
              <a:extLst>
                <a:ext uri="{FF2B5EF4-FFF2-40B4-BE49-F238E27FC236}">
                  <a16:creationId xmlns:a16="http://schemas.microsoft.com/office/drawing/2014/main" id="{5814BEB7-4452-FD97-C443-BCBB7978291B}"/>
                </a:ext>
              </a:extLst>
            </p:cNvPr>
            <p:cNvSpPr txBox="1"/>
            <p:nvPr/>
          </p:nvSpPr>
          <p:spPr>
            <a:xfrm>
              <a:off x="326640" y="2592429"/>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1.0</a:t>
              </a:r>
            </a:p>
          </p:txBody>
        </p:sp>
        <p:sp>
          <p:nvSpPr>
            <p:cNvPr id="26" name="TextBox 25">
              <a:extLst>
                <a:ext uri="{FF2B5EF4-FFF2-40B4-BE49-F238E27FC236}">
                  <a16:creationId xmlns:a16="http://schemas.microsoft.com/office/drawing/2014/main" id="{2EF8B94A-C0E7-E6B1-E71A-0660C24058F4}"/>
                </a:ext>
              </a:extLst>
            </p:cNvPr>
            <p:cNvSpPr txBox="1"/>
            <p:nvPr/>
          </p:nvSpPr>
          <p:spPr>
            <a:xfrm>
              <a:off x="326645" y="2939445"/>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0.8</a:t>
              </a:r>
            </a:p>
          </p:txBody>
        </p:sp>
        <p:sp>
          <p:nvSpPr>
            <p:cNvPr id="27" name="TextBox 26">
              <a:extLst>
                <a:ext uri="{FF2B5EF4-FFF2-40B4-BE49-F238E27FC236}">
                  <a16:creationId xmlns:a16="http://schemas.microsoft.com/office/drawing/2014/main" id="{EEBAB3AA-74E9-1383-4E65-0A97D669D1BC}"/>
                </a:ext>
              </a:extLst>
            </p:cNvPr>
            <p:cNvSpPr txBox="1"/>
            <p:nvPr/>
          </p:nvSpPr>
          <p:spPr>
            <a:xfrm>
              <a:off x="326645" y="3269507"/>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0.6</a:t>
              </a:r>
            </a:p>
          </p:txBody>
        </p:sp>
        <p:sp>
          <p:nvSpPr>
            <p:cNvPr id="28" name="TextBox 27">
              <a:extLst>
                <a:ext uri="{FF2B5EF4-FFF2-40B4-BE49-F238E27FC236}">
                  <a16:creationId xmlns:a16="http://schemas.microsoft.com/office/drawing/2014/main" id="{8A2C25AC-4872-E190-FE18-9E036FA665ED}"/>
                </a:ext>
              </a:extLst>
            </p:cNvPr>
            <p:cNvSpPr txBox="1"/>
            <p:nvPr/>
          </p:nvSpPr>
          <p:spPr>
            <a:xfrm>
              <a:off x="326645" y="3610242"/>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0.4</a:t>
              </a:r>
            </a:p>
          </p:txBody>
        </p:sp>
        <p:sp>
          <p:nvSpPr>
            <p:cNvPr id="29" name="TextBox 28">
              <a:extLst>
                <a:ext uri="{FF2B5EF4-FFF2-40B4-BE49-F238E27FC236}">
                  <a16:creationId xmlns:a16="http://schemas.microsoft.com/office/drawing/2014/main" id="{2FE47E68-74B2-ECE4-FC2C-F07554F44C66}"/>
                </a:ext>
              </a:extLst>
            </p:cNvPr>
            <p:cNvSpPr txBox="1"/>
            <p:nvPr/>
          </p:nvSpPr>
          <p:spPr>
            <a:xfrm>
              <a:off x="326645" y="3943861"/>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0.2</a:t>
              </a:r>
            </a:p>
          </p:txBody>
        </p:sp>
        <p:sp>
          <p:nvSpPr>
            <p:cNvPr id="30" name="TextBox 29">
              <a:extLst>
                <a:ext uri="{FF2B5EF4-FFF2-40B4-BE49-F238E27FC236}">
                  <a16:creationId xmlns:a16="http://schemas.microsoft.com/office/drawing/2014/main" id="{078A7552-FAE5-94BE-1F9D-0451657F3093}"/>
                </a:ext>
              </a:extLst>
            </p:cNvPr>
            <p:cNvSpPr txBox="1"/>
            <p:nvPr/>
          </p:nvSpPr>
          <p:spPr>
            <a:xfrm>
              <a:off x="443672" y="4281037"/>
              <a:ext cx="263213"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a:t>
              </a:r>
            </a:p>
          </p:txBody>
        </p:sp>
      </p:grpSp>
      <p:sp>
        <p:nvSpPr>
          <p:cNvPr id="31" name="TextBox 30">
            <a:extLst>
              <a:ext uri="{FF2B5EF4-FFF2-40B4-BE49-F238E27FC236}">
                <a16:creationId xmlns:a16="http://schemas.microsoft.com/office/drawing/2014/main" id="{151B9FF6-2AD3-C9F1-7D87-D4E57ADF94A7}"/>
              </a:ext>
            </a:extLst>
          </p:cNvPr>
          <p:cNvSpPr txBox="1"/>
          <p:nvPr/>
        </p:nvSpPr>
        <p:spPr>
          <a:xfrm>
            <a:off x="3115798" y="5053234"/>
            <a:ext cx="700833"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cs typeface="Arial" panose="020B0604020202020204" pitchFamily="34" charset="0"/>
              </a:rPr>
              <a:t>期間、月</a:t>
            </a:r>
          </a:p>
        </p:txBody>
      </p:sp>
      <p:grpSp>
        <p:nvGrpSpPr>
          <p:cNvPr id="32" name="Group 31">
            <a:extLst>
              <a:ext uri="{FF2B5EF4-FFF2-40B4-BE49-F238E27FC236}">
                <a16:creationId xmlns:a16="http://schemas.microsoft.com/office/drawing/2014/main" id="{09457E24-855B-F36D-F24C-F135ED1E9730}"/>
              </a:ext>
            </a:extLst>
          </p:cNvPr>
          <p:cNvGrpSpPr/>
          <p:nvPr/>
        </p:nvGrpSpPr>
        <p:grpSpPr>
          <a:xfrm>
            <a:off x="917363" y="4792487"/>
            <a:ext cx="5139528" cy="313980"/>
            <a:chOff x="1525509" y="5471106"/>
            <a:chExt cx="2340588" cy="313980"/>
          </a:xfrm>
        </p:grpSpPr>
        <p:sp>
          <p:nvSpPr>
            <p:cNvPr id="33" name="Line 21">
              <a:extLst>
                <a:ext uri="{FF2B5EF4-FFF2-40B4-BE49-F238E27FC236}">
                  <a16:creationId xmlns:a16="http://schemas.microsoft.com/office/drawing/2014/main" id="{410C8666-A5F5-5653-37CA-BEBFCD896F2B}"/>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cs typeface="Arial" panose="020B0604020202020204" pitchFamily="34" charset="0"/>
              </a:endParaRPr>
            </a:p>
          </p:txBody>
        </p:sp>
        <p:sp>
          <p:nvSpPr>
            <p:cNvPr id="34" name="TextBox 33">
              <a:extLst>
                <a:ext uri="{FF2B5EF4-FFF2-40B4-BE49-F238E27FC236}">
                  <a16:creationId xmlns:a16="http://schemas.microsoft.com/office/drawing/2014/main" id="{F3A05E31-075A-D655-9326-266DBF74EA53}"/>
                </a:ext>
              </a:extLst>
            </p:cNvPr>
            <p:cNvSpPr txBox="1"/>
            <p:nvPr/>
          </p:nvSpPr>
          <p:spPr>
            <a:xfrm>
              <a:off x="3761445" y="5543106"/>
              <a:ext cx="104652" cy="241980"/>
            </a:xfrm>
            <a:prstGeom prst="rect">
              <a:avLst/>
            </a:prstGeom>
            <a:noFill/>
          </p:spPr>
          <p:txBody>
            <a:bodyPr wrap="none" lIns="36000" tIns="36000" rIns="36000" bIns="36000" rtlCol="0" anchor="t" anchorCtr="0">
              <a:spAutoFit/>
            </a:bodyPr>
            <a:lstStyle/>
            <a:p>
              <a:pPr algn="ctr" rtl="0"/>
              <a:r>
                <a:rPr lang="ja-jp" sz="1100">
                  <a:solidFill>
                    <a:srgbClr val="363636"/>
                  </a:solidFill>
                  <a:cs typeface="Arial" panose="020B0604020202020204" pitchFamily="34" charset="0"/>
                </a:rPr>
                <a:t>18</a:t>
              </a:r>
            </a:p>
          </p:txBody>
        </p:sp>
        <p:sp>
          <p:nvSpPr>
            <p:cNvPr id="35" name="Line 21">
              <a:extLst>
                <a:ext uri="{FF2B5EF4-FFF2-40B4-BE49-F238E27FC236}">
                  <a16:creationId xmlns:a16="http://schemas.microsoft.com/office/drawing/2014/main" id="{6B59C3E4-6309-51F0-FFD3-BD7A87C03D40}"/>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cs typeface="Arial" panose="020B0604020202020204" pitchFamily="34" charset="0"/>
              </a:endParaRPr>
            </a:p>
          </p:txBody>
        </p:sp>
        <p:sp>
          <p:nvSpPr>
            <p:cNvPr id="36" name="TextBox 35">
              <a:extLst>
                <a:ext uri="{FF2B5EF4-FFF2-40B4-BE49-F238E27FC236}">
                  <a16:creationId xmlns:a16="http://schemas.microsoft.com/office/drawing/2014/main" id="{7E88C6B3-FC23-F3DA-0301-99D1C61150E5}"/>
                </a:ext>
              </a:extLst>
            </p:cNvPr>
            <p:cNvSpPr txBox="1"/>
            <p:nvPr/>
          </p:nvSpPr>
          <p:spPr>
            <a:xfrm>
              <a:off x="3385808" y="5543106"/>
              <a:ext cx="104652" cy="241980"/>
            </a:xfrm>
            <a:prstGeom prst="rect">
              <a:avLst/>
            </a:prstGeom>
            <a:noFill/>
          </p:spPr>
          <p:txBody>
            <a:bodyPr wrap="none" lIns="36000" tIns="36000" rIns="36000" bIns="36000" rtlCol="0" anchor="t" anchorCtr="0">
              <a:spAutoFit/>
            </a:bodyPr>
            <a:lstStyle/>
            <a:p>
              <a:pPr algn="ctr" rtl="0"/>
              <a:r>
                <a:rPr lang="ja-jp" sz="1100">
                  <a:solidFill>
                    <a:srgbClr val="363636"/>
                  </a:solidFill>
                  <a:cs typeface="Arial" panose="020B0604020202020204" pitchFamily="34" charset="0"/>
                </a:rPr>
                <a:t>15</a:t>
              </a:r>
            </a:p>
          </p:txBody>
        </p:sp>
        <p:sp>
          <p:nvSpPr>
            <p:cNvPr id="37" name="Line 21">
              <a:extLst>
                <a:ext uri="{FF2B5EF4-FFF2-40B4-BE49-F238E27FC236}">
                  <a16:creationId xmlns:a16="http://schemas.microsoft.com/office/drawing/2014/main" id="{DE351B32-6A6C-C1A9-526A-BC934C0692AF}"/>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cs typeface="Arial" panose="020B0604020202020204" pitchFamily="34" charset="0"/>
              </a:endParaRPr>
            </a:p>
          </p:txBody>
        </p:sp>
        <p:sp>
          <p:nvSpPr>
            <p:cNvPr id="38" name="TextBox 37">
              <a:extLst>
                <a:ext uri="{FF2B5EF4-FFF2-40B4-BE49-F238E27FC236}">
                  <a16:creationId xmlns:a16="http://schemas.microsoft.com/office/drawing/2014/main" id="{44D6CAC2-8B20-D287-41E3-147C0E99FA8D}"/>
                </a:ext>
              </a:extLst>
            </p:cNvPr>
            <p:cNvSpPr txBox="1"/>
            <p:nvPr/>
          </p:nvSpPr>
          <p:spPr>
            <a:xfrm>
              <a:off x="3010171" y="5543106"/>
              <a:ext cx="104652" cy="241980"/>
            </a:xfrm>
            <a:prstGeom prst="rect">
              <a:avLst/>
            </a:prstGeom>
            <a:noFill/>
          </p:spPr>
          <p:txBody>
            <a:bodyPr wrap="none" lIns="36000" tIns="36000" rIns="36000" bIns="36000" rtlCol="0" anchor="t" anchorCtr="0">
              <a:spAutoFit/>
            </a:bodyPr>
            <a:lstStyle/>
            <a:p>
              <a:pPr algn="ctr" rtl="0"/>
              <a:r>
                <a:rPr lang="ja-jp" sz="1100">
                  <a:solidFill>
                    <a:srgbClr val="363636"/>
                  </a:solidFill>
                  <a:cs typeface="Arial" panose="020B0604020202020204" pitchFamily="34" charset="0"/>
                </a:rPr>
                <a:t>12</a:t>
              </a:r>
            </a:p>
          </p:txBody>
        </p:sp>
        <p:sp>
          <p:nvSpPr>
            <p:cNvPr id="39" name="Line 21">
              <a:extLst>
                <a:ext uri="{FF2B5EF4-FFF2-40B4-BE49-F238E27FC236}">
                  <a16:creationId xmlns:a16="http://schemas.microsoft.com/office/drawing/2014/main" id="{E5F153B3-1578-F2C0-BB0F-744340BBF1C2}"/>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cs typeface="Arial" panose="020B0604020202020204" pitchFamily="34" charset="0"/>
              </a:endParaRPr>
            </a:p>
          </p:txBody>
        </p:sp>
        <p:sp>
          <p:nvSpPr>
            <p:cNvPr id="40" name="TextBox 39">
              <a:extLst>
                <a:ext uri="{FF2B5EF4-FFF2-40B4-BE49-F238E27FC236}">
                  <a16:creationId xmlns:a16="http://schemas.microsoft.com/office/drawing/2014/main" id="{D278BBE5-7D95-56BA-74F7-E055DE8BAFC6}"/>
                </a:ext>
              </a:extLst>
            </p:cNvPr>
            <p:cNvSpPr txBox="1"/>
            <p:nvPr/>
          </p:nvSpPr>
          <p:spPr>
            <a:xfrm>
              <a:off x="2652420" y="5543106"/>
              <a:ext cx="68881" cy="241980"/>
            </a:xfrm>
            <a:prstGeom prst="rect">
              <a:avLst/>
            </a:prstGeom>
            <a:noFill/>
          </p:spPr>
          <p:txBody>
            <a:bodyPr wrap="none" lIns="36000" tIns="36000" rIns="36000" bIns="36000" rtlCol="0" anchor="t" anchorCtr="0">
              <a:spAutoFit/>
            </a:bodyPr>
            <a:lstStyle/>
            <a:p>
              <a:pPr algn="ctr" rtl="0"/>
              <a:r>
                <a:rPr lang="ja-jp" sz="1100">
                  <a:solidFill>
                    <a:srgbClr val="363636"/>
                  </a:solidFill>
                  <a:cs typeface="Arial" panose="020B0604020202020204" pitchFamily="34" charset="0"/>
                </a:rPr>
                <a:t>9</a:t>
              </a:r>
            </a:p>
          </p:txBody>
        </p:sp>
        <p:sp>
          <p:nvSpPr>
            <p:cNvPr id="41" name="Line 21">
              <a:extLst>
                <a:ext uri="{FF2B5EF4-FFF2-40B4-BE49-F238E27FC236}">
                  <a16:creationId xmlns:a16="http://schemas.microsoft.com/office/drawing/2014/main" id="{60B125E7-A571-C859-7EC2-930B1E5986B5}"/>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cs typeface="Arial" panose="020B0604020202020204" pitchFamily="34" charset="0"/>
              </a:endParaRPr>
            </a:p>
          </p:txBody>
        </p:sp>
        <p:sp>
          <p:nvSpPr>
            <p:cNvPr id="42" name="TextBox 41">
              <a:extLst>
                <a:ext uri="{FF2B5EF4-FFF2-40B4-BE49-F238E27FC236}">
                  <a16:creationId xmlns:a16="http://schemas.microsoft.com/office/drawing/2014/main" id="{E6E6130E-34F8-50F5-B71F-2BBCAE5E665D}"/>
                </a:ext>
              </a:extLst>
            </p:cNvPr>
            <p:cNvSpPr txBox="1"/>
            <p:nvPr/>
          </p:nvSpPr>
          <p:spPr>
            <a:xfrm>
              <a:off x="2276783" y="5543106"/>
              <a:ext cx="68881" cy="241980"/>
            </a:xfrm>
            <a:prstGeom prst="rect">
              <a:avLst/>
            </a:prstGeom>
            <a:noFill/>
          </p:spPr>
          <p:txBody>
            <a:bodyPr wrap="none" lIns="36000" tIns="36000" rIns="36000" bIns="36000" rtlCol="0" anchor="t" anchorCtr="0">
              <a:spAutoFit/>
            </a:bodyPr>
            <a:lstStyle/>
            <a:p>
              <a:pPr algn="ctr" rtl="0"/>
              <a:r>
                <a:rPr lang="ja-jp" sz="1100">
                  <a:solidFill>
                    <a:srgbClr val="363636"/>
                  </a:solidFill>
                  <a:cs typeface="Arial" panose="020B0604020202020204" pitchFamily="34" charset="0"/>
                </a:rPr>
                <a:t>6</a:t>
              </a:r>
            </a:p>
          </p:txBody>
        </p:sp>
        <p:sp>
          <p:nvSpPr>
            <p:cNvPr id="43" name="Line 21">
              <a:extLst>
                <a:ext uri="{FF2B5EF4-FFF2-40B4-BE49-F238E27FC236}">
                  <a16:creationId xmlns:a16="http://schemas.microsoft.com/office/drawing/2014/main" id="{EB95815A-DCDA-F450-E5F3-0E649523D9BD}"/>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cs typeface="Arial" panose="020B0604020202020204" pitchFamily="34" charset="0"/>
              </a:endParaRPr>
            </a:p>
          </p:txBody>
        </p:sp>
        <p:sp>
          <p:nvSpPr>
            <p:cNvPr id="44" name="TextBox 43">
              <a:extLst>
                <a:ext uri="{FF2B5EF4-FFF2-40B4-BE49-F238E27FC236}">
                  <a16:creationId xmlns:a16="http://schemas.microsoft.com/office/drawing/2014/main" id="{B75E0EA9-6846-29E2-594C-C32FE11DC671}"/>
                </a:ext>
              </a:extLst>
            </p:cNvPr>
            <p:cNvSpPr txBox="1"/>
            <p:nvPr/>
          </p:nvSpPr>
          <p:spPr>
            <a:xfrm>
              <a:off x="1901146" y="5543106"/>
              <a:ext cx="68881" cy="241980"/>
            </a:xfrm>
            <a:prstGeom prst="rect">
              <a:avLst/>
            </a:prstGeom>
            <a:noFill/>
          </p:spPr>
          <p:txBody>
            <a:bodyPr wrap="none" lIns="36000" tIns="36000" rIns="36000" bIns="36000" rtlCol="0" anchor="t" anchorCtr="0">
              <a:spAutoFit/>
            </a:bodyPr>
            <a:lstStyle/>
            <a:p>
              <a:pPr algn="ctr" rtl="0"/>
              <a:r>
                <a:rPr lang="ja-jp" sz="1100">
                  <a:solidFill>
                    <a:srgbClr val="363636"/>
                  </a:solidFill>
                  <a:cs typeface="Arial" panose="020B0604020202020204" pitchFamily="34" charset="0"/>
                </a:rPr>
                <a:t>3</a:t>
              </a:r>
            </a:p>
          </p:txBody>
        </p:sp>
        <p:sp>
          <p:nvSpPr>
            <p:cNvPr id="45" name="Line 21">
              <a:extLst>
                <a:ext uri="{FF2B5EF4-FFF2-40B4-BE49-F238E27FC236}">
                  <a16:creationId xmlns:a16="http://schemas.microsoft.com/office/drawing/2014/main" id="{71DE6893-9D4F-41F6-F3AB-638E1C7A4636}"/>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cs typeface="Arial" panose="020B0604020202020204" pitchFamily="34" charset="0"/>
              </a:endParaRPr>
            </a:p>
          </p:txBody>
        </p:sp>
        <p:sp>
          <p:nvSpPr>
            <p:cNvPr id="46" name="TextBox 45">
              <a:extLst>
                <a:ext uri="{FF2B5EF4-FFF2-40B4-BE49-F238E27FC236}">
                  <a16:creationId xmlns:a16="http://schemas.microsoft.com/office/drawing/2014/main" id="{21F0F42D-5C64-513A-EF0B-B0C739D94082}"/>
                </a:ext>
              </a:extLst>
            </p:cNvPr>
            <p:cNvSpPr txBox="1"/>
            <p:nvPr/>
          </p:nvSpPr>
          <p:spPr>
            <a:xfrm>
              <a:off x="1525509" y="5543106"/>
              <a:ext cx="68881" cy="241980"/>
            </a:xfrm>
            <a:prstGeom prst="rect">
              <a:avLst/>
            </a:prstGeom>
            <a:noFill/>
          </p:spPr>
          <p:txBody>
            <a:bodyPr wrap="none" lIns="36000" tIns="36000" rIns="36000" bIns="36000" rtlCol="0" anchor="t" anchorCtr="0">
              <a:spAutoFit/>
            </a:bodyPr>
            <a:lstStyle/>
            <a:p>
              <a:pPr algn="ctr" rtl="0"/>
              <a:r>
                <a:rPr lang="ja-jp" sz="1100">
                  <a:solidFill>
                    <a:srgbClr val="363636"/>
                  </a:solidFill>
                  <a:cs typeface="Arial" panose="020B0604020202020204" pitchFamily="34" charset="0"/>
                </a:rPr>
                <a:t>0</a:t>
              </a:r>
            </a:p>
          </p:txBody>
        </p:sp>
      </p:grpSp>
      <p:sp>
        <p:nvSpPr>
          <p:cNvPr id="47" name="TextBox 46">
            <a:extLst>
              <a:ext uri="{FF2B5EF4-FFF2-40B4-BE49-F238E27FC236}">
                <a16:creationId xmlns:a16="http://schemas.microsoft.com/office/drawing/2014/main" id="{B2DB4980-71D0-C919-D2F3-D74BC58E9CC6}"/>
              </a:ext>
            </a:extLst>
          </p:cNvPr>
          <p:cNvSpPr txBox="1"/>
          <p:nvPr/>
        </p:nvSpPr>
        <p:spPr>
          <a:xfrm>
            <a:off x="-39438" y="5003710"/>
            <a:ext cx="1033667" cy="415498"/>
          </a:xfrm>
          <a:prstGeom prst="rect">
            <a:avLst/>
          </a:prstGeom>
          <a:noFill/>
        </p:spPr>
        <p:txBody>
          <a:bodyPr wrap="square" rtlCol="0">
            <a:spAutoFit/>
          </a:bodyPr>
          <a:lstStyle/>
          <a:p>
            <a:pPr algn="r" rtl="0"/>
            <a:r>
              <a:rPr lang="ja-jp" sz="1050" dirty="0">
                <a:solidFill>
                  <a:srgbClr val="000000"/>
                </a:solidFill>
                <a:latin typeface="+mn-lt"/>
              </a:rPr>
              <a:t>リスクに晒されていた患者数</a:t>
            </a:r>
            <a:endParaRPr lang="en-GB" sz="1050" dirty="0">
              <a:solidFill>
                <a:srgbClr val="000000"/>
              </a:solidFill>
              <a:latin typeface="+mn-lt"/>
            </a:endParaRPr>
          </a:p>
        </p:txBody>
      </p:sp>
      <p:grpSp>
        <p:nvGrpSpPr>
          <p:cNvPr id="48" name="Group 47">
            <a:extLst>
              <a:ext uri="{FF2B5EF4-FFF2-40B4-BE49-F238E27FC236}">
                <a16:creationId xmlns:a16="http://schemas.microsoft.com/office/drawing/2014/main" id="{1851FC50-9E5B-CF86-E35E-B99D4B6E59D9}"/>
              </a:ext>
            </a:extLst>
          </p:cNvPr>
          <p:cNvGrpSpPr/>
          <p:nvPr/>
        </p:nvGrpSpPr>
        <p:grpSpPr>
          <a:xfrm>
            <a:off x="878090" y="5293334"/>
            <a:ext cx="5139527" cy="241980"/>
            <a:chOff x="1030490" y="5823096"/>
            <a:chExt cx="5139527" cy="241980"/>
          </a:xfrm>
        </p:grpSpPr>
        <p:sp>
          <p:nvSpPr>
            <p:cNvPr id="49" name="TextBox 48">
              <a:extLst>
                <a:ext uri="{FF2B5EF4-FFF2-40B4-BE49-F238E27FC236}">
                  <a16:creationId xmlns:a16="http://schemas.microsoft.com/office/drawing/2014/main" id="{0398D78A-E377-3DBF-EA9D-DA6DFB55D8C3}"/>
                </a:ext>
              </a:extLst>
            </p:cNvPr>
            <p:cNvSpPr txBox="1"/>
            <p:nvPr/>
          </p:nvSpPr>
          <p:spPr>
            <a:xfrm>
              <a:off x="6018766"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0</a:t>
              </a:r>
            </a:p>
          </p:txBody>
        </p:sp>
        <p:sp>
          <p:nvSpPr>
            <p:cNvPr id="50" name="TextBox 49">
              <a:extLst>
                <a:ext uri="{FF2B5EF4-FFF2-40B4-BE49-F238E27FC236}">
                  <a16:creationId xmlns:a16="http://schemas.microsoft.com/office/drawing/2014/main" id="{25D80F8B-DADF-84D7-A81D-249B5DB96BBE}"/>
                </a:ext>
              </a:extLst>
            </p:cNvPr>
            <p:cNvSpPr txBox="1"/>
            <p:nvPr/>
          </p:nvSpPr>
          <p:spPr>
            <a:xfrm>
              <a:off x="5193932"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a:t>
              </a:r>
            </a:p>
          </p:txBody>
        </p:sp>
        <p:sp>
          <p:nvSpPr>
            <p:cNvPr id="51" name="TextBox 50">
              <a:extLst>
                <a:ext uri="{FF2B5EF4-FFF2-40B4-BE49-F238E27FC236}">
                  <a16:creationId xmlns:a16="http://schemas.microsoft.com/office/drawing/2014/main" id="{7AB2EB38-E137-BC27-2C15-83F37F81BBC1}"/>
                </a:ext>
              </a:extLst>
            </p:cNvPr>
            <p:cNvSpPr txBox="1"/>
            <p:nvPr/>
          </p:nvSpPr>
          <p:spPr>
            <a:xfrm>
              <a:off x="4369098"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2</a:t>
              </a:r>
            </a:p>
          </p:txBody>
        </p:sp>
        <p:sp>
          <p:nvSpPr>
            <p:cNvPr id="52" name="TextBox 51">
              <a:extLst>
                <a:ext uri="{FF2B5EF4-FFF2-40B4-BE49-F238E27FC236}">
                  <a16:creationId xmlns:a16="http://schemas.microsoft.com/office/drawing/2014/main" id="{13D94524-7681-55BB-DEC5-F2B7F67A4087}"/>
                </a:ext>
              </a:extLst>
            </p:cNvPr>
            <p:cNvSpPr txBox="1"/>
            <p:nvPr/>
          </p:nvSpPr>
          <p:spPr>
            <a:xfrm>
              <a:off x="3544266"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3</a:t>
              </a:r>
            </a:p>
          </p:txBody>
        </p:sp>
        <p:sp>
          <p:nvSpPr>
            <p:cNvPr id="53" name="TextBox 52">
              <a:extLst>
                <a:ext uri="{FF2B5EF4-FFF2-40B4-BE49-F238E27FC236}">
                  <a16:creationId xmlns:a16="http://schemas.microsoft.com/office/drawing/2014/main" id="{15662E6F-6217-5432-2481-D9CCAEC8FAF7}"/>
                </a:ext>
              </a:extLst>
            </p:cNvPr>
            <p:cNvSpPr txBox="1"/>
            <p:nvPr/>
          </p:nvSpPr>
          <p:spPr>
            <a:xfrm>
              <a:off x="2680158"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a:t>
              </a:r>
            </a:p>
          </p:txBody>
        </p:sp>
        <p:sp>
          <p:nvSpPr>
            <p:cNvPr id="54" name="TextBox 53">
              <a:extLst>
                <a:ext uri="{FF2B5EF4-FFF2-40B4-BE49-F238E27FC236}">
                  <a16:creationId xmlns:a16="http://schemas.microsoft.com/office/drawing/2014/main" id="{F194CF2C-0E77-CEBB-CA98-979F83FCE3B9}"/>
                </a:ext>
              </a:extLst>
            </p:cNvPr>
            <p:cNvSpPr txBox="1"/>
            <p:nvPr/>
          </p:nvSpPr>
          <p:spPr>
            <a:xfrm>
              <a:off x="1855324"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27</a:t>
              </a:r>
            </a:p>
          </p:txBody>
        </p:sp>
        <p:sp>
          <p:nvSpPr>
            <p:cNvPr id="55" name="TextBox 54">
              <a:extLst>
                <a:ext uri="{FF2B5EF4-FFF2-40B4-BE49-F238E27FC236}">
                  <a16:creationId xmlns:a16="http://schemas.microsoft.com/office/drawing/2014/main" id="{F149238E-E6A5-88F3-12D3-B4FCD774BE87}"/>
                </a:ext>
              </a:extLst>
            </p:cNvPr>
            <p:cNvSpPr txBox="1"/>
            <p:nvPr/>
          </p:nvSpPr>
          <p:spPr>
            <a:xfrm>
              <a:off x="1030490"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48</a:t>
              </a:r>
            </a:p>
          </p:txBody>
        </p:sp>
      </p:grpSp>
      <p:grpSp>
        <p:nvGrpSpPr>
          <p:cNvPr id="56" name="Group 55">
            <a:extLst>
              <a:ext uri="{FF2B5EF4-FFF2-40B4-BE49-F238E27FC236}">
                <a16:creationId xmlns:a16="http://schemas.microsoft.com/office/drawing/2014/main" id="{63C907BD-E55E-8355-D7D1-179EA82E6F9A}"/>
              </a:ext>
            </a:extLst>
          </p:cNvPr>
          <p:cNvGrpSpPr/>
          <p:nvPr/>
        </p:nvGrpSpPr>
        <p:grpSpPr>
          <a:xfrm>
            <a:off x="878090" y="5463648"/>
            <a:ext cx="4314693" cy="241980"/>
            <a:chOff x="1030490" y="5823096"/>
            <a:chExt cx="4314693" cy="241980"/>
          </a:xfrm>
        </p:grpSpPr>
        <p:sp>
          <p:nvSpPr>
            <p:cNvPr id="57" name="TextBox 56">
              <a:extLst>
                <a:ext uri="{FF2B5EF4-FFF2-40B4-BE49-F238E27FC236}">
                  <a16:creationId xmlns:a16="http://schemas.microsoft.com/office/drawing/2014/main" id="{FC0AC88C-14E9-26FE-CB77-578998B1A1E4}"/>
                </a:ext>
              </a:extLst>
            </p:cNvPr>
            <p:cNvSpPr txBox="1"/>
            <p:nvPr/>
          </p:nvSpPr>
          <p:spPr>
            <a:xfrm>
              <a:off x="5193932"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0</a:t>
              </a:r>
            </a:p>
          </p:txBody>
        </p:sp>
        <p:sp>
          <p:nvSpPr>
            <p:cNvPr id="58" name="TextBox 57">
              <a:extLst>
                <a:ext uri="{FF2B5EF4-FFF2-40B4-BE49-F238E27FC236}">
                  <a16:creationId xmlns:a16="http://schemas.microsoft.com/office/drawing/2014/main" id="{4E4EBEF3-98DC-263C-08F5-F6685E236A64}"/>
                </a:ext>
              </a:extLst>
            </p:cNvPr>
            <p:cNvSpPr txBox="1"/>
            <p:nvPr/>
          </p:nvSpPr>
          <p:spPr>
            <a:xfrm>
              <a:off x="4369098"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a:t>
              </a:r>
            </a:p>
          </p:txBody>
        </p:sp>
        <p:sp>
          <p:nvSpPr>
            <p:cNvPr id="59" name="TextBox 58">
              <a:extLst>
                <a:ext uri="{FF2B5EF4-FFF2-40B4-BE49-F238E27FC236}">
                  <a16:creationId xmlns:a16="http://schemas.microsoft.com/office/drawing/2014/main" id="{F83EB786-4035-9299-E550-2C339813527B}"/>
                </a:ext>
              </a:extLst>
            </p:cNvPr>
            <p:cNvSpPr txBox="1"/>
            <p:nvPr/>
          </p:nvSpPr>
          <p:spPr>
            <a:xfrm>
              <a:off x="3504993"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13</a:t>
              </a:r>
            </a:p>
          </p:txBody>
        </p:sp>
        <p:sp>
          <p:nvSpPr>
            <p:cNvPr id="60" name="TextBox 59">
              <a:extLst>
                <a:ext uri="{FF2B5EF4-FFF2-40B4-BE49-F238E27FC236}">
                  <a16:creationId xmlns:a16="http://schemas.microsoft.com/office/drawing/2014/main" id="{BBCB92A4-87E6-318A-5D84-183C7E3E72C0}"/>
                </a:ext>
              </a:extLst>
            </p:cNvPr>
            <p:cNvSpPr txBox="1"/>
            <p:nvPr/>
          </p:nvSpPr>
          <p:spPr>
            <a:xfrm>
              <a:off x="2680158"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14</a:t>
              </a:r>
            </a:p>
          </p:txBody>
        </p:sp>
        <p:sp>
          <p:nvSpPr>
            <p:cNvPr id="61" name="TextBox 60">
              <a:extLst>
                <a:ext uri="{FF2B5EF4-FFF2-40B4-BE49-F238E27FC236}">
                  <a16:creationId xmlns:a16="http://schemas.microsoft.com/office/drawing/2014/main" id="{AB0B6AB4-4177-1B25-4B55-20A5C2877155}"/>
                </a:ext>
              </a:extLst>
            </p:cNvPr>
            <p:cNvSpPr txBox="1"/>
            <p:nvPr/>
          </p:nvSpPr>
          <p:spPr>
            <a:xfrm>
              <a:off x="1855324"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23</a:t>
              </a:r>
            </a:p>
          </p:txBody>
        </p:sp>
        <p:sp>
          <p:nvSpPr>
            <p:cNvPr id="62" name="TextBox 61">
              <a:extLst>
                <a:ext uri="{FF2B5EF4-FFF2-40B4-BE49-F238E27FC236}">
                  <a16:creationId xmlns:a16="http://schemas.microsoft.com/office/drawing/2014/main" id="{A5B3A6D7-0458-376A-A968-292A4DEB847E}"/>
                </a:ext>
              </a:extLst>
            </p:cNvPr>
            <p:cNvSpPr txBox="1"/>
            <p:nvPr/>
          </p:nvSpPr>
          <p:spPr>
            <a:xfrm>
              <a:off x="1030490"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40</a:t>
              </a:r>
            </a:p>
          </p:txBody>
        </p:sp>
      </p:grpSp>
      <p:grpSp>
        <p:nvGrpSpPr>
          <p:cNvPr id="63" name="Group 62">
            <a:extLst>
              <a:ext uri="{FF2B5EF4-FFF2-40B4-BE49-F238E27FC236}">
                <a16:creationId xmlns:a16="http://schemas.microsoft.com/office/drawing/2014/main" id="{75C7F85D-6E65-A5C7-122A-7224AF8557BC}"/>
              </a:ext>
            </a:extLst>
          </p:cNvPr>
          <p:cNvGrpSpPr/>
          <p:nvPr/>
        </p:nvGrpSpPr>
        <p:grpSpPr>
          <a:xfrm>
            <a:off x="878090" y="5633962"/>
            <a:ext cx="5139527" cy="241980"/>
            <a:chOff x="1030490" y="5823096"/>
            <a:chExt cx="5139527" cy="241980"/>
          </a:xfrm>
        </p:grpSpPr>
        <p:sp>
          <p:nvSpPr>
            <p:cNvPr id="640" name="TextBox 639">
              <a:extLst>
                <a:ext uri="{FF2B5EF4-FFF2-40B4-BE49-F238E27FC236}">
                  <a16:creationId xmlns:a16="http://schemas.microsoft.com/office/drawing/2014/main" id="{EBA75530-1408-FB3C-06FA-6A64AFC5CC98}"/>
                </a:ext>
              </a:extLst>
            </p:cNvPr>
            <p:cNvSpPr txBox="1"/>
            <p:nvPr/>
          </p:nvSpPr>
          <p:spPr>
            <a:xfrm>
              <a:off x="6018766"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0</a:t>
              </a:r>
            </a:p>
          </p:txBody>
        </p:sp>
        <p:sp>
          <p:nvSpPr>
            <p:cNvPr id="641" name="TextBox 640">
              <a:extLst>
                <a:ext uri="{FF2B5EF4-FFF2-40B4-BE49-F238E27FC236}">
                  <a16:creationId xmlns:a16="http://schemas.microsoft.com/office/drawing/2014/main" id="{7F17890A-DB5B-C0CF-C9BB-F3A6DC2B13BB}"/>
                </a:ext>
              </a:extLst>
            </p:cNvPr>
            <p:cNvSpPr txBox="1"/>
            <p:nvPr/>
          </p:nvSpPr>
          <p:spPr>
            <a:xfrm>
              <a:off x="5193932"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1</a:t>
              </a:r>
            </a:p>
          </p:txBody>
        </p:sp>
        <p:sp>
          <p:nvSpPr>
            <p:cNvPr id="642" name="TextBox 641">
              <a:extLst>
                <a:ext uri="{FF2B5EF4-FFF2-40B4-BE49-F238E27FC236}">
                  <a16:creationId xmlns:a16="http://schemas.microsoft.com/office/drawing/2014/main" id="{34CC634C-F379-B85A-31E3-E49A640D5C00}"/>
                </a:ext>
              </a:extLst>
            </p:cNvPr>
            <p:cNvSpPr txBox="1"/>
            <p:nvPr/>
          </p:nvSpPr>
          <p:spPr>
            <a:xfrm>
              <a:off x="4369098" y="5823096"/>
              <a:ext cx="151251"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7</a:t>
              </a:r>
            </a:p>
          </p:txBody>
        </p:sp>
        <p:sp>
          <p:nvSpPr>
            <p:cNvPr id="643" name="TextBox 642">
              <a:extLst>
                <a:ext uri="{FF2B5EF4-FFF2-40B4-BE49-F238E27FC236}">
                  <a16:creationId xmlns:a16="http://schemas.microsoft.com/office/drawing/2014/main" id="{17B65926-455F-9E83-8D2C-8938621E2F24}"/>
                </a:ext>
              </a:extLst>
            </p:cNvPr>
            <p:cNvSpPr txBox="1"/>
            <p:nvPr/>
          </p:nvSpPr>
          <p:spPr>
            <a:xfrm>
              <a:off x="3504993"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16</a:t>
              </a:r>
            </a:p>
          </p:txBody>
        </p:sp>
        <p:sp>
          <p:nvSpPr>
            <p:cNvPr id="644" name="TextBox 643">
              <a:extLst>
                <a:ext uri="{FF2B5EF4-FFF2-40B4-BE49-F238E27FC236}">
                  <a16:creationId xmlns:a16="http://schemas.microsoft.com/office/drawing/2014/main" id="{93CED984-F47E-0BA7-CA15-04581D766F27}"/>
                </a:ext>
              </a:extLst>
            </p:cNvPr>
            <p:cNvSpPr txBox="1"/>
            <p:nvPr/>
          </p:nvSpPr>
          <p:spPr>
            <a:xfrm>
              <a:off x="2680158"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24</a:t>
              </a:r>
            </a:p>
          </p:txBody>
        </p:sp>
        <p:sp>
          <p:nvSpPr>
            <p:cNvPr id="645" name="TextBox 644">
              <a:extLst>
                <a:ext uri="{FF2B5EF4-FFF2-40B4-BE49-F238E27FC236}">
                  <a16:creationId xmlns:a16="http://schemas.microsoft.com/office/drawing/2014/main" id="{48DA8B6D-F74E-5CBE-9ED3-708A2D5CFCD6}"/>
                </a:ext>
              </a:extLst>
            </p:cNvPr>
            <p:cNvSpPr txBox="1"/>
            <p:nvPr/>
          </p:nvSpPr>
          <p:spPr>
            <a:xfrm>
              <a:off x="1855324"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50</a:t>
              </a:r>
            </a:p>
          </p:txBody>
        </p:sp>
        <p:sp>
          <p:nvSpPr>
            <p:cNvPr id="646" name="TextBox 645">
              <a:extLst>
                <a:ext uri="{FF2B5EF4-FFF2-40B4-BE49-F238E27FC236}">
                  <a16:creationId xmlns:a16="http://schemas.microsoft.com/office/drawing/2014/main" id="{E5E544AF-9454-895A-6C56-F0DD289A131C}"/>
                </a:ext>
              </a:extLst>
            </p:cNvPr>
            <p:cNvSpPr txBox="1"/>
            <p:nvPr/>
          </p:nvSpPr>
          <p:spPr>
            <a:xfrm>
              <a:off x="1030490" y="5823096"/>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88</a:t>
              </a:r>
            </a:p>
          </p:txBody>
        </p:sp>
      </p:grpSp>
      <p:cxnSp>
        <p:nvCxnSpPr>
          <p:cNvPr id="648" name="Straight Connector 647">
            <a:extLst>
              <a:ext uri="{FF2B5EF4-FFF2-40B4-BE49-F238E27FC236}">
                <a16:creationId xmlns:a16="http://schemas.microsoft.com/office/drawing/2014/main" id="{3C8537E7-4894-98DD-49EC-A17BA4FBB572}"/>
              </a:ext>
            </a:extLst>
          </p:cNvPr>
          <p:cNvCxnSpPr>
            <a:stCxn id="39" idx="0"/>
          </p:cNvCxnSpPr>
          <p:nvPr/>
        </p:nvCxnSpPr>
        <p:spPr>
          <a:xfrm flipH="1" flipV="1">
            <a:off x="3466214" y="3749842"/>
            <a:ext cx="0" cy="1042645"/>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56" name="Group 655">
            <a:extLst>
              <a:ext uri="{FF2B5EF4-FFF2-40B4-BE49-F238E27FC236}">
                <a16:creationId xmlns:a16="http://schemas.microsoft.com/office/drawing/2014/main" id="{439C80CD-3269-3280-E10A-A0EC563F7AF7}"/>
              </a:ext>
            </a:extLst>
          </p:cNvPr>
          <p:cNvGrpSpPr/>
          <p:nvPr/>
        </p:nvGrpSpPr>
        <p:grpSpPr>
          <a:xfrm>
            <a:off x="976641" y="3036123"/>
            <a:ext cx="4357163" cy="1241983"/>
            <a:chOff x="3919537" y="2809874"/>
            <a:chExt cx="4357163" cy="1241983"/>
          </a:xfrm>
        </p:grpSpPr>
        <p:sp>
          <p:nvSpPr>
            <p:cNvPr id="657" name="Freeform: Shape 656">
              <a:extLst>
                <a:ext uri="{FF2B5EF4-FFF2-40B4-BE49-F238E27FC236}">
                  <a16:creationId xmlns:a16="http://schemas.microsoft.com/office/drawing/2014/main" id="{4FF8DC74-4294-3F25-64F7-F6EB3E387BA7}"/>
                </a:ext>
              </a:extLst>
            </p:cNvPr>
            <p:cNvSpPr/>
            <p:nvPr/>
          </p:nvSpPr>
          <p:spPr>
            <a:xfrm>
              <a:off x="3919537" y="2809874"/>
              <a:ext cx="4345390" cy="1198406"/>
            </a:xfrm>
            <a:custGeom>
              <a:avLst/>
              <a:gdLst>
                <a:gd name="connsiteX0" fmla="*/ 4345391 w 4345390"/>
                <a:gd name="connsiteY0" fmla="*/ 1198407 h 1198406"/>
                <a:gd name="connsiteX1" fmla="*/ 2347008 w 4345390"/>
                <a:gd name="connsiteY1" fmla="*/ 1198407 h 1198406"/>
                <a:gd name="connsiteX2" fmla="*/ 2347008 w 4345390"/>
                <a:gd name="connsiteY2" fmla="*/ 1086345 h 1198406"/>
                <a:gd name="connsiteX3" fmla="*/ 1982819 w 4345390"/>
                <a:gd name="connsiteY3" fmla="*/ 1086345 h 1198406"/>
                <a:gd name="connsiteX4" fmla="*/ 1982819 w 4345390"/>
                <a:gd name="connsiteY4" fmla="*/ 1014755 h 1198406"/>
                <a:gd name="connsiteX5" fmla="*/ 1811617 w 4345390"/>
                <a:gd name="connsiteY5" fmla="*/ 1014755 h 1198406"/>
                <a:gd name="connsiteX6" fmla="*/ 1811617 w 4345390"/>
                <a:gd name="connsiteY6" fmla="*/ 949385 h 1198406"/>
                <a:gd name="connsiteX7" fmla="*/ 1547032 w 4345390"/>
                <a:gd name="connsiteY7" fmla="*/ 949385 h 1198406"/>
                <a:gd name="connsiteX8" fmla="*/ 1547032 w 4345390"/>
                <a:gd name="connsiteY8" fmla="*/ 719044 h 1198406"/>
                <a:gd name="connsiteX9" fmla="*/ 1466107 w 4345390"/>
                <a:gd name="connsiteY9" fmla="*/ 719044 h 1198406"/>
                <a:gd name="connsiteX10" fmla="*/ 1466107 w 4345390"/>
                <a:gd name="connsiteY10" fmla="*/ 669241 h 1198406"/>
                <a:gd name="connsiteX11" fmla="*/ 986742 w 4345390"/>
                <a:gd name="connsiteY11" fmla="*/ 669241 h 1198406"/>
                <a:gd name="connsiteX12" fmla="*/ 986742 w 4345390"/>
                <a:gd name="connsiteY12" fmla="*/ 603873 h 1198406"/>
                <a:gd name="connsiteX13" fmla="*/ 977398 w 4345390"/>
                <a:gd name="connsiteY13" fmla="*/ 603873 h 1198406"/>
                <a:gd name="connsiteX14" fmla="*/ 977398 w 4345390"/>
                <a:gd name="connsiteY14" fmla="*/ 547843 h 1198406"/>
                <a:gd name="connsiteX15" fmla="*/ 824877 w 4345390"/>
                <a:gd name="connsiteY15" fmla="*/ 547843 h 1198406"/>
                <a:gd name="connsiteX16" fmla="*/ 824877 w 4345390"/>
                <a:gd name="connsiteY16" fmla="*/ 510490 h 1198406"/>
                <a:gd name="connsiteX17" fmla="*/ 550956 w 4345390"/>
                <a:gd name="connsiteY17" fmla="*/ 510490 h 1198406"/>
                <a:gd name="connsiteX18" fmla="*/ 550956 w 4345390"/>
                <a:gd name="connsiteY18" fmla="*/ 420220 h 1198406"/>
                <a:gd name="connsiteX19" fmla="*/ 519829 w 4345390"/>
                <a:gd name="connsiteY19" fmla="*/ 420220 h 1198406"/>
                <a:gd name="connsiteX20" fmla="*/ 519829 w 4345390"/>
                <a:gd name="connsiteY20" fmla="*/ 314387 h 1198406"/>
                <a:gd name="connsiteX21" fmla="*/ 488701 w 4345390"/>
                <a:gd name="connsiteY21" fmla="*/ 314387 h 1198406"/>
                <a:gd name="connsiteX22" fmla="*/ 488701 w 4345390"/>
                <a:gd name="connsiteY22" fmla="*/ 196103 h 1198406"/>
                <a:gd name="connsiteX23" fmla="*/ 488701 w 4345390"/>
                <a:gd name="connsiteY23" fmla="*/ 196103 h 1198406"/>
                <a:gd name="connsiteX24" fmla="*/ 488701 w 4345390"/>
                <a:gd name="connsiteY24" fmla="*/ 161863 h 1198406"/>
                <a:gd name="connsiteX25" fmla="*/ 460686 w 4345390"/>
                <a:gd name="connsiteY25" fmla="*/ 161863 h 1198406"/>
                <a:gd name="connsiteX26" fmla="*/ 460686 w 4345390"/>
                <a:gd name="connsiteY26" fmla="*/ 118284 h 1198406"/>
                <a:gd name="connsiteX27" fmla="*/ 404657 w 4345390"/>
                <a:gd name="connsiteY27" fmla="*/ 118284 h 1198406"/>
                <a:gd name="connsiteX28" fmla="*/ 404657 w 4345390"/>
                <a:gd name="connsiteY28" fmla="*/ 65368 h 1198406"/>
                <a:gd name="connsiteX29" fmla="*/ 361078 w 4345390"/>
                <a:gd name="connsiteY29" fmla="*/ 65368 h 1198406"/>
                <a:gd name="connsiteX30" fmla="*/ 361078 w 4345390"/>
                <a:gd name="connsiteY30" fmla="*/ 43578 h 1198406"/>
                <a:gd name="connsiteX31" fmla="*/ 261471 w 4345390"/>
                <a:gd name="connsiteY31" fmla="*/ 43578 h 1198406"/>
                <a:gd name="connsiteX32" fmla="*/ 261471 w 4345390"/>
                <a:gd name="connsiteY32" fmla="*/ 0 h 1198406"/>
                <a:gd name="connsiteX33" fmla="*/ 0 w 4345390"/>
                <a:gd name="connsiteY33" fmla="*/ 0 h 1198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345390" h="1198406">
                  <a:moveTo>
                    <a:pt x="4345391" y="1198407"/>
                  </a:moveTo>
                  <a:lnTo>
                    <a:pt x="2347008" y="1198407"/>
                  </a:lnTo>
                  <a:lnTo>
                    <a:pt x="2347008" y="1086345"/>
                  </a:lnTo>
                  <a:lnTo>
                    <a:pt x="1982819" y="1086345"/>
                  </a:lnTo>
                  <a:lnTo>
                    <a:pt x="1982819" y="1014755"/>
                  </a:lnTo>
                  <a:lnTo>
                    <a:pt x="1811617" y="1014755"/>
                  </a:lnTo>
                  <a:lnTo>
                    <a:pt x="1811617" y="949385"/>
                  </a:lnTo>
                  <a:lnTo>
                    <a:pt x="1547032" y="949385"/>
                  </a:lnTo>
                  <a:lnTo>
                    <a:pt x="1547032" y="719044"/>
                  </a:lnTo>
                  <a:lnTo>
                    <a:pt x="1466107" y="719044"/>
                  </a:lnTo>
                  <a:lnTo>
                    <a:pt x="1466107" y="669241"/>
                  </a:lnTo>
                  <a:lnTo>
                    <a:pt x="986742" y="669241"/>
                  </a:lnTo>
                  <a:lnTo>
                    <a:pt x="986742" y="603873"/>
                  </a:lnTo>
                  <a:lnTo>
                    <a:pt x="977398" y="603873"/>
                  </a:lnTo>
                  <a:lnTo>
                    <a:pt x="977398" y="547843"/>
                  </a:lnTo>
                  <a:lnTo>
                    <a:pt x="824877" y="547843"/>
                  </a:lnTo>
                  <a:lnTo>
                    <a:pt x="824877" y="510490"/>
                  </a:lnTo>
                  <a:lnTo>
                    <a:pt x="550956" y="510490"/>
                  </a:lnTo>
                  <a:lnTo>
                    <a:pt x="550956" y="420220"/>
                  </a:lnTo>
                  <a:lnTo>
                    <a:pt x="519829" y="420220"/>
                  </a:lnTo>
                  <a:lnTo>
                    <a:pt x="519829" y="314387"/>
                  </a:lnTo>
                  <a:lnTo>
                    <a:pt x="488701" y="314387"/>
                  </a:lnTo>
                  <a:lnTo>
                    <a:pt x="488701" y="196103"/>
                  </a:lnTo>
                  <a:lnTo>
                    <a:pt x="488701" y="196103"/>
                  </a:lnTo>
                  <a:lnTo>
                    <a:pt x="488701" y="161863"/>
                  </a:lnTo>
                  <a:lnTo>
                    <a:pt x="460686" y="161863"/>
                  </a:lnTo>
                  <a:lnTo>
                    <a:pt x="460686" y="118284"/>
                  </a:lnTo>
                  <a:lnTo>
                    <a:pt x="404657" y="118284"/>
                  </a:lnTo>
                  <a:lnTo>
                    <a:pt x="404657" y="65368"/>
                  </a:lnTo>
                  <a:lnTo>
                    <a:pt x="361078" y="65368"/>
                  </a:lnTo>
                  <a:lnTo>
                    <a:pt x="361078" y="43578"/>
                  </a:lnTo>
                  <a:lnTo>
                    <a:pt x="261471" y="43578"/>
                  </a:lnTo>
                  <a:lnTo>
                    <a:pt x="261471"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8" name="Freeform: Shape 657">
              <a:extLst>
                <a:ext uri="{FF2B5EF4-FFF2-40B4-BE49-F238E27FC236}">
                  <a16:creationId xmlns:a16="http://schemas.microsoft.com/office/drawing/2014/main" id="{8D124EC9-03DE-2C0A-7590-F6E13D85E4A6}"/>
                </a:ext>
              </a:extLst>
            </p:cNvPr>
            <p:cNvSpPr/>
            <p:nvPr/>
          </p:nvSpPr>
          <p:spPr>
            <a:xfrm>
              <a:off x="8267175"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59" name="Freeform: Shape 658">
              <a:extLst>
                <a:ext uri="{FF2B5EF4-FFF2-40B4-BE49-F238E27FC236}">
                  <a16:creationId xmlns:a16="http://schemas.microsoft.com/office/drawing/2014/main" id="{EBF897A3-BFC0-45C4-CF42-9DB48C7545E3}"/>
                </a:ext>
              </a:extLst>
            </p:cNvPr>
            <p:cNvSpPr/>
            <p:nvPr/>
          </p:nvSpPr>
          <p:spPr>
            <a:xfrm>
              <a:off x="8019516"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0" name="Freeform: Shape 659">
              <a:extLst>
                <a:ext uri="{FF2B5EF4-FFF2-40B4-BE49-F238E27FC236}">
                  <a16:creationId xmlns:a16="http://schemas.microsoft.com/office/drawing/2014/main" id="{E5228596-6CBC-E93E-6513-7249A16219CC}"/>
                </a:ext>
              </a:extLst>
            </p:cNvPr>
            <p:cNvSpPr/>
            <p:nvPr/>
          </p:nvSpPr>
          <p:spPr>
            <a:xfrm>
              <a:off x="6914616"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1" name="Freeform: Shape 660">
              <a:extLst>
                <a:ext uri="{FF2B5EF4-FFF2-40B4-BE49-F238E27FC236}">
                  <a16:creationId xmlns:a16="http://schemas.microsoft.com/office/drawing/2014/main" id="{8919DA8A-85D8-928F-C020-426CED6B238D}"/>
                </a:ext>
              </a:extLst>
            </p:cNvPr>
            <p:cNvSpPr/>
            <p:nvPr/>
          </p:nvSpPr>
          <p:spPr>
            <a:xfrm>
              <a:off x="6362156"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2" name="Freeform: Shape 661">
              <a:extLst>
                <a:ext uri="{FF2B5EF4-FFF2-40B4-BE49-F238E27FC236}">
                  <a16:creationId xmlns:a16="http://schemas.microsoft.com/office/drawing/2014/main" id="{33F140B8-5990-DBB6-9529-1C2DE548F95E}"/>
                </a:ext>
              </a:extLst>
            </p:cNvPr>
            <p:cNvSpPr/>
            <p:nvPr/>
          </p:nvSpPr>
          <p:spPr>
            <a:xfrm>
              <a:off x="6019256" y="38475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3" name="Freeform: Shape 662">
              <a:extLst>
                <a:ext uri="{FF2B5EF4-FFF2-40B4-BE49-F238E27FC236}">
                  <a16:creationId xmlns:a16="http://schemas.microsoft.com/office/drawing/2014/main" id="{B13CA27E-06D1-CF3F-5179-7F18A0A5BAE1}"/>
                </a:ext>
              </a:extLst>
            </p:cNvPr>
            <p:cNvSpPr/>
            <p:nvPr/>
          </p:nvSpPr>
          <p:spPr>
            <a:xfrm>
              <a:off x="5904956" y="38475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4" name="Freeform: Shape 663">
              <a:extLst>
                <a:ext uri="{FF2B5EF4-FFF2-40B4-BE49-F238E27FC236}">
                  <a16:creationId xmlns:a16="http://schemas.microsoft.com/office/drawing/2014/main" id="{71BCA98D-68FD-B5E1-898E-34F36F18C153}"/>
                </a:ext>
              </a:extLst>
            </p:cNvPr>
            <p:cNvSpPr/>
            <p:nvPr/>
          </p:nvSpPr>
          <p:spPr>
            <a:xfrm>
              <a:off x="5543006" y="371420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5" name="Freeform: Shape 664">
              <a:extLst>
                <a:ext uri="{FF2B5EF4-FFF2-40B4-BE49-F238E27FC236}">
                  <a16:creationId xmlns:a16="http://schemas.microsoft.com/office/drawing/2014/main" id="{11A2ECEF-5D43-0733-0538-B22D11047376}"/>
                </a:ext>
              </a:extLst>
            </p:cNvPr>
            <p:cNvSpPr/>
            <p:nvPr/>
          </p:nvSpPr>
          <p:spPr>
            <a:xfrm>
              <a:off x="5504906" y="371420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6" name="Freeform: Shape 665">
              <a:extLst>
                <a:ext uri="{FF2B5EF4-FFF2-40B4-BE49-F238E27FC236}">
                  <a16:creationId xmlns:a16="http://schemas.microsoft.com/office/drawing/2014/main" id="{C1B23AF0-E266-EE12-7387-393620207804}"/>
                </a:ext>
              </a:extLst>
            </p:cNvPr>
            <p:cNvSpPr/>
            <p:nvPr/>
          </p:nvSpPr>
          <p:spPr>
            <a:xfrm>
              <a:off x="5428706" y="348560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7" name="Freeform: Shape 666">
              <a:extLst>
                <a:ext uri="{FF2B5EF4-FFF2-40B4-BE49-F238E27FC236}">
                  <a16:creationId xmlns:a16="http://schemas.microsoft.com/office/drawing/2014/main" id="{24268E52-7B8D-F6B3-8588-2CB6DAFAFE16}"/>
                </a:ext>
              </a:extLst>
            </p:cNvPr>
            <p:cNvSpPr/>
            <p:nvPr/>
          </p:nvSpPr>
          <p:spPr>
            <a:xfrm>
              <a:off x="5066756" y="342845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8" name="Freeform: Shape 667">
              <a:extLst>
                <a:ext uri="{FF2B5EF4-FFF2-40B4-BE49-F238E27FC236}">
                  <a16:creationId xmlns:a16="http://schemas.microsoft.com/office/drawing/2014/main" id="{FFDE7DDA-A22A-24F8-F988-CEE55B3F4D43}"/>
                </a:ext>
              </a:extLst>
            </p:cNvPr>
            <p:cNvSpPr/>
            <p:nvPr/>
          </p:nvSpPr>
          <p:spPr>
            <a:xfrm>
              <a:off x="4819104" y="331415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69" name="Freeform: Shape 668">
              <a:extLst>
                <a:ext uri="{FF2B5EF4-FFF2-40B4-BE49-F238E27FC236}">
                  <a16:creationId xmlns:a16="http://schemas.microsoft.com/office/drawing/2014/main" id="{F58AA777-F599-868B-88B7-B809C077C99B}"/>
                </a:ext>
              </a:extLst>
            </p:cNvPr>
            <p:cNvSpPr/>
            <p:nvPr/>
          </p:nvSpPr>
          <p:spPr>
            <a:xfrm>
              <a:off x="4419054" y="306650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670" name="Group 669">
            <a:extLst>
              <a:ext uri="{FF2B5EF4-FFF2-40B4-BE49-F238E27FC236}">
                <a16:creationId xmlns:a16="http://schemas.microsoft.com/office/drawing/2014/main" id="{8F0D33C3-CABC-E788-D239-8FE37E001364}"/>
              </a:ext>
            </a:extLst>
          </p:cNvPr>
          <p:cNvGrpSpPr/>
          <p:nvPr/>
        </p:nvGrpSpPr>
        <p:grpSpPr>
          <a:xfrm>
            <a:off x="1022970" y="2985378"/>
            <a:ext cx="4320000" cy="1175860"/>
            <a:chOff x="3923826" y="2843212"/>
            <a:chExt cx="4352941" cy="1175860"/>
          </a:xfrm>
        </p:grpSpPr>
        <p:sp>
          <p:nvSpPr>
            <p:cNvPr id="671" name="Freeform: Shape 670">
              <a:extLst>
                <a:ext uri="{FF2B5EF4-FFF2-40B4-BE49-F238E27FC236}">
                  <a16:creationId xmlns:a16="http://schemas.microsoft.com/office/drawing/2014/main" id="{E7CBE034-4B8D-E97D-F39D-3D35014EAE79}"/>
                </a:ext>
              </a:extLst>
            </p:cNvPr>
            <p:cNvSpPr/>
            <p:nvPr/>
          </p:nvSpPr>
          <p:spPr>
            <a:xfrm>
              <a:off x="3923826" y="2895111"/>
              <a:ext cx="4348483" cy="1071564"/>
            </a:xfrm>
            <a:custGeom>
              <a:avLst/>
              <a:gdLst>
                <a:gd name="connsiteX0" fmla="*/ 4348483 w 4348483"/>
                <a:gd name="connsiteY0" fmla="*/ 1071565 h 1071564"/>
                <a:gd name="connsiteX1" fmla="*/ 2554430 w 4348483"/>
                <a:gd name="connsiteY1" fmla="*/ 1071565 h 1071564"/>
                <a:gd name="connsiteX2" fmla="*/ 2554430 w 4348483"/>
                <a:gd name="connsiteY2" fmla="*/ 1030969 h 1071564"/>
                <a:gd name="connsiteX3" fmla="*/ 2486784 w 4348483"/>
                <a:gd name="connsiteY3" fmla="*/ 1030969 h 1071564"/>
                <a:gd name="connsiteX4" fmla="*/ 2486784 w 4348483"/>
                <a:gd name="connsiteY4" fmla="*/ 990383 h 1071564"/>
                <a:gd name="connsiteX5" fmla="*/ 2329840 w 4348483"/>
                <a:gd name="connsiteY5" fmla="*/ 990383 h 1071564"/>
                <a:gd name="connsiteX6" fmla="*/ 2329840 w 4348483"/>
                <a:gd name="connsiteY6" fmla="*/ 952502 h 1071564"/>
                <a:gd name="connsiteX7" fmla="*/ 1994294 w 4348483"/>
                <a:gd name="connsiteY7" fmla="*/ 952502 h 1071564"/>
                <a:gd name="connsiteX8" fmla="*/ 1994294 w 4348483"/>
                <a:gd name="connsiteY8" fmla="*/ 911906 h 1071564"/>
                <a:gd name="connsiteX9" fmla="*/ 1807585 w 4348483"/>
                <a:gd name="connsiteY9" fmla="*/ 911906 h 1071564"/>
                <a:gd name="connsiteX10" fmla="*/ 1807585 w 4348483"/>
                <a:gd name="connsiteY10" fmla="*/ 890263 h 1071564"/>
                <a:gd name="connsiteX11" fmla="*/ 1523463 w 4348483"/>
                <a:gd name="connsiteY11" fmla="*/ 890263 h 1071564"/>
                <a:gd name="connsiteX12" fmla="*/ 1523463 w 4348483"/>
                <a:gd name="connsiteY12" fmla="*/ 773906 h 1071564"/>
                <a:gd name="connsiteX13" fmla="*/ 1466637 w 4348483"/>
                <a:gd name="connsiteY13" fmla="*/ 773906 h 1071564"/>
                <a:gd name="connsiteX14" fmla="*/ 1466637 w 4348483"/>
                <a:gd name="connsiteY14" fmla="*/ 725199 h 1071564"/>
                <a:gd name="connsiteX15" fmla="*/ 1076979 w 4348483"/>
                <a:gd name="connsiteY15" fmla="*/ 725199 h 1071564"/>
                <a:gd name="connsiteX16" fmla="*/ 1076979 w 4348483"/>
                <a:gd name="connsiteY16" fmla="*/ 695434 h 1071564"/>
                <a:gd name="connsiteX17" fmla="*/ 1047213 w 4348483"/>
                <a:gd name="connsiteY17" fmla="*/ 695434 h 1071564"/>
                <a:gd name="connsiteX18" fmla="*/ 1047213 w 4348483"/>
                <a:gd name="connsiteY18" fmla="*/ 673786 h 1071564"/>
                <a:gd name="connsiteX19" fmla="*/ 1006618 w 4348483"/>
                <a:gd name="connsiteY19" fmla="*/ 673786 h 1071564"/>
                <a:gd name="connsiteX20" fmla="*/ 1006618 w 4348483"/>
                <a:gd name="connsiteY20" fmla="*/ 622372 h 1071564"/>
                <a:gd name="connsiteX21" fmla="*/ 979557 w 4348483"/>
                <a:gd name="connsiteY21" fmla="*/ 622372 h 1071564"/>
                <a:gd name="connsiteX22" fmla="*/ 979557 w 4348483"/>
                <a:gd name="connsiteY22" fmla="*/ 552018 h 1071564"/>
                <a:gd name="connsiteX23" fmla="*/ 963327 w 4348483"/>
                <a:gd name="connsiteY23" fmla="*/ 552018 h 1071564"/>
                <a:gd name="connsiteX24" fmla="*/ 963327 w 4348483"/>
                <a:gd name="connsiteY24" fmla="*/ 519546 h 1071564"/>
                <a:gd name="connsiteX25" fmla="*/ 882145 w 4348483"/>
                <a:gd name="connsiteY25" fmla="*/ 519546 h 1071564"/>
                <a:gd name="connsiteX26" fmla="*/ 882145 w 4348483"/>
                <a:gd name="connsiteY26" fmla="*/ 495192 h 1071564"/>
                <a:gd name="connsiteX27" fmla="*/ 811790 w 4348483"/>
                <a:gd name="connsiteY27" fmla="*/ 495192 h 1071564"/>
                <a:gd name="connsiteX28" fmla="*/ 811790 w 4348483"/>
                <a:gd name="connsiteY28" fmla="*/ 451897 h 1071564"/>
                <a:gd name="connsiteX29" fmla="*/ 576371 w 4348483"/>
                <a:gd name="connsiteY29" fmla="*/ 451897 h 1071564"/>
                <a:gd name="connsiteX30" fmla="*/ 576371 w 4348483"/>
                <a:gd name="connsiteY30" fmla="*/ 422131 h 1071564"/>
                <a:gd name="connsiteX31" fmla="*/ 552017 w 4348483"/>
                <a:gd name="connsiteY31" fmla="*/ 422131 h 1071564"/>
                <a:gd name="connsiteX32" fmla="*/ 552017 w 4348483"/>
                <a:gd name="connsiteY32" fmla="*/ 408601 h 1071564"/>
                <a:gd name="connsiteX33" fmla="*/ 533076 w 4348483"/>
                <a:gd name="connsiteY33" fmla="*/ 408601 h 1071564"/>
                <a:gd name="connsiteX34" fmla="*/ 533076 w 4348483"/>
                <a:gd name="connsiteY34" fmla="*/ 381541 h 1071564"/>
                <a:gd name="connsiteX35" fmla="*/ 511427 w 4348483"/>
                <a:gd name="connsiteY35" fmla="*/ 381541 h 1071564"/>
                <a:gd name="connsiteX36" fmla="*/ 511427 w 4348483"/>
                <a:gd name="connsiteY36" fmla="*/ 335540 h 1071564"/>
                <a:gd name="connsiteX37" fmla="*/ 508721 w 4348483"/>
                <a:gd name="connsiteY37" fmla="*/ 335540 h 1071564"/>
                <a:gd name="connsiteX38" fmla="*/ 508721 w 4348483"/>
                <a:gd name="connsiteY38" fmla="*/ 292244 h 1071564"/>
                <a:gd name="connsiteX39" fmla="*/ 500604 w 4348483"/>
                <a:gd name="connsiteY39" fmla="*/ 292244 h 1071564"/>
                <a:gd name="connsiteX40" fmla="*/ 500604 w 4348483"/>
                <a:gd name="connsiteY40" fmla="*/ 257067 h 1071564"/>
                <a:gd name="connsiteX41" fmla="*/ 484368 w 4348483"/>
                <a:gd name="connsiteY41" fmla="*/ 257067 h 1071564"/>
                <a:gd name="connsiteX42" fmla="*/ 484368 w 4348483"/>
                <a:gd name="connsiteY42" fmla="*/ 186712 h 1071564"/>
                <a:gd name="connsiteX43" fmla="*/ 476250 w 4348483"/>
                <a:gd name="connsiteY43" fmla="*/ 186712 h 1071564"/>
                <a:gd name="connsiteX44" fmla="*/ 476250 w 4348483"/>
                <a:gd name="connsiteY44" fmla="*/ 127181 h 1071564"/>
                <a:gd name="connsiteX45" fmla="*/ 454602 w 4348483"/>
                <a:gd name="connsiteY45" fmla="*/ 127181 h 1071564"/>
                <a:gd name="connsiteX46" fmla="*/ 454602 w 4348483"/>
                <a:gd name="connsiteY46" fmla="*/ 78473 h 1071564"/>
                <a:gd name="connsiteX47" fmla="*/ 392365 w 4348483"/>
                <a:gd name="connsiteY47" fmla="*/ 78473 h 1071564"/>
                <a:gd name="connsiteX48" fmla="*/ 392365 w 4348483"/>
                <a:gd name="connsiteY48" fmla="*/ 46001 h 1071564"/>
                <a:gd name="connsiteX49" fmla="*/ 351776 w 4348483"/>
                <a:gd name="connsiteY49" fmla="*/ 46001 h 1071564"/>
                <a:gd name="connsiteX50" fmla="*/ 351776 w 4348483"/>
                <a:gd name="connsiteY50" fmla="*/ 18942 h 1071564"/>
                <a:gd name="connsiteX51" fmla="*/ 273302 w 4348483"/>
                <a:gd name="connsiteY51" fmla="*/ 18942 h 1071564"/>
                <a:gd name="connsiteX52" fmla="*/ 273302 w 4348483"/>
                <a:gd name="connsiteY52" fmla="*/ 0 h 1071564"/>
                <a:gd name="connsiteX53" fmla="*/ 0 w 4348483"/>
                <a:gd name="connsiteY53" fmla="*/ 0 h 1071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348483" h="1071564">
                  <a:moveTo>
                    <a:pt x="4348483" y="1071565"/>
                  </a:moveTo>
                  <a:lnTo>
                    <a:pt x="2554430" y="1071565"/>
                  </a:lnTo>
                  <a:lnTo>
                    <a:pt x="2554430" y="1030969"/>
                  </a:lnTo>
                  <a:lnTo>
                    <a:pt x="2486784" y="1030969"/>
                  </a:lnTo>
                  <a:lnTo>
                    <a:pt x="2486784" y="990383"/>
                  </a:lnTo>
                  <a:lnTo>
                    <a:pt x="2329840" y="990383"/>
                  </a:lnTo>
                  <a:lnTo>
                    <a:pt x="2329840" y="952502"/>
                  </a:lnTo>
                  <a:lnTo>
                    <a:pt x="1994294" y="952502"/>
                  </a:lnTo>
                  <a:lnTo>
                    <a:pt x="1994294" y="911906"/>
                  </a:lnTo>
                  <a:lnTo>
                    <a:pt x="1807585" y="911906"/>
                  </a:lnTo>
                  <a:lnTo>
                    <a:pt x="1807585" y="890263"/>
                  </a:lnTo>
                  <a:lnTo>
                    <a:pt x="1523463" y="890263"/>
                  </a:lnTo>
                  <a:lnTo>
                    <a:pt x="1523463" y="773906"/>
                  </a:lnTo>
                  <a:lnTo>
                    <a:pt x="1466637" y="773906"/>
                  </a:lnTo>
                  <a:lnTo>
                    <a:pt x="1466637" y="725199"/>
                  </a:lnTo>
                  <a:lnTo>
                    <a:pt x="1076979" y="725199"/>
                  </a:lnTo>
                  <a:lnTo>
                    <a:pt x="1076979" y="695434"/>
                  </a:lnTo>
                  <a:lnTo>
                    <a:pt x="1047213" y="695434"/>
                  </a:lnTo>
                  <a:lnTo>
                    <a:pt x="1047213" y="673786"/>
                  </a:lnTo>
                  <a:lnTo>
                    <a:pt x="1006618" y="673786"/>
                  </a:lnTo>
                  <a:lnTo>
                    <a:pt x="1006618" y="622372"/>
                  </a:lnTo>
                  <a:lnTo>
                    <a:pt x="979557" y="622372"/>
                  </a:lnTo>
                  <a:lnTo>
                    <a:pt x="979557" y="552018"/>
                  </a:lnTo>
                  <a:lnTo>
                    <a:pt x="963327" y="552018"/>
                  </a:lnTo>
                  <a:lnTo>
                    <a:pt x="963327" y="519546"/>
                  </a:lnTo>
                  <a:lnTo>
                    <a:pt x="882145" y="519546"/>
                  </a:lnTo>
                  <a:lnTo>
                    <a:pt x="882145" y="495192"/>
                  </a:lnTo>
                  <a:lnTo>
                    <a:pt x="811790" y="495192"/>
                  </a:lnTo>
                  <a:lnTo>
                    <a:pt x="811790" y="451897"/>
                  </a:lnTo>
                  <a:lnTo>
                    <a:pt x="576371" y="451897"/>
                  </a:lnTo>
                  <a:lnTo>
                    <a:pt x="576371" y="422131"/>
                  </a:lnTo>
                  <a:lnTo>
                    <a:pt x="552017" y="422131"/>
                  </a:lnTo>
                  <a:lnTo>
                    <a:pt x="552017" y="408601"/>
                  </a:lnTo>
                  <a:lnTo>
                    <a:pt x="533076" y="408601"/>
                  </a:lnTo>
                  <a:lnTo>
                    <a:pt x="533076" y="381541"/>
                  </a:lnTo>
                  <a:lnTo>
                    <a:pt x="511427" y="381541"/>
                  </a:lnTo>
                  <a:lnTo>
                    <a:pt x="511427" y="335540"/>
                  </a:lnTo>
                  <a:lnTo>
                    <a:pt x="508721" y="335540"/>
                  </a:lnTo>
                  <a:lnTo>
                    <a:pt x="508721" y="292244"/>
                  </a:lnTo>
                  <a:lnTo>
                    <a:pt x="500604" y="292244"/>
                  </a:lnTo>
                  <a:lnTo>
                    <a:pt x="500604" y="257067"/>
                  </a:lnTo>
                  <a:lnTo>
                    <a:pt x="484368" y="257067"/>
                  </a:lnTo>
                  <a:lnTo>
                    <a:pt x="484368" y="186712"/>
                  </a:lnTo>
                  <a:lnTo>
                    <a:pt x="476250" y="186712"/>
                  </a:lnTo>
                  <a:lnTo>
                    <a:pt x="476250" y="127181"/>
                  </a:lnTo>
                  <a:lnTo>
                    <a:pt x="454602" y="127181"/>
                  </a:lnTo>
                  <a:lnTo>
                    <a:pt x="454602" y="78473"/>
                  </a:lnTo>
                  <a:lnTo>
                    <a:pt x="392365" y="78473"/>
                  </a:lnTo>
                  <a:lnTo>
                    <a:pt x="392365" y="46001"/>
                  </a:lnTo>
                  <a:lnTo>
                    <a:pt x="351776" y="46001"/>
                  </a:lnTo>
                  <a:lnTo>
                    <a:pt x="351776" y="18942"/>
                  </a:lnTo>
                  <a:lnTo>
                    <a:pt x="273302" y="18942"/>
                  </a:lnTo>
                  <a:lnTo>
                    <a:pt x="273302" y="0"/>
                  </a:lnTo>
                  <a:lnTo>
                    <a:pt x="0" y="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2" name="Freeform: Shape 671">
              <a:extLst>
                <a:ext uri="{FF2B5EF4-FFF2-40B4-BE49-F238E27FC236}">
                  <a16:creationId xmlns:a16="http://schemas.microsoft.com/office/drawing/2014/main" id="{5D2CA8CD-3B08-43A9-4A70-C887D154FDFC}"/>
                </a:ext>
              </a:extLst>
            </p:cNvPr>
            <p:cNvSpPr/>
            <p:nvPr/>
          </p:nvSpPr>
          <p:spPr>
            <a:xfrm>
              <a:off x="3923826" y="284321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3" name="Freeform: Shape 672">
              <a:extLst>
                <a:ext uri="{FF2B5EF4-FFF2-40B4-BE49-F238E27FC236}">
                  <a16:creationId xmlns:a16="http://schemas.microsoft.com/office/drawing/2014/main" id="{BD9A3D55-4BEB-43E0-5554-8787A0D649E9}"/>
                </a:ext>
              </a:extLst>
            </p:cNvPr>
            <p:cNvSpPr/>
            <p:nvPr/>
          </p:nvSpPr>
          <p:spPr>
            <a:xfrm>
              <a:off x="4419127" y="324326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4" name="Freeform: Shape 673">
              <a:extLst>
                <a:ext uri="{FF2B5EF4-FFF2-40B4-BE49-F238E27FC236}">
                  <a16:creationId xmlns:a16="http://schemas.microsoft.com/office/drawing/2014/main" id="{736E760D-A9FB-7B12-1310-B15451F15825}"/>
                </a:ext>
              </a:extLst>
            </p:cNvPr>
            <p:cNvSpPr/>
            <p:nvPr/>
          </p:nvSpPr>
          <p:spPr>
            <a:xfrm>
              <a:off x="4800127" y="33766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5" name="Freeform: Shape 674">
              <a:extLst>
                <a:ext uri="{FF2B5EF4-FFF2-40B4-BE49-F238E27FC236}">
                  <a16:creationId xmlns:a16="http://schemas.microsoft.com/office/drawing/2014/main" id="{D053F1DF-B4A2-2C1D-DA84-3A9C8ED26E37}"/>
                </a:ext>
              </a:extLst>
            </p:cNvPr>
            <p:cNvSpPr/>
            <p:nvPr/>
          </p:nvSpPr>
          <p:spPr>
            <a:xfrm>
              <a:off x="4933473" y="35290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7" name="Freeform: Shape 676">
              <a:extLst>
                <a:ext uri="{FF2B5EF4-FFF2-40B4-BE49-F238E27FC236}">
                  <a16:creationId xmlns:a16="http://schemas.microsoft.com/office/drawing/2014/main" id="{2D88C6BF-79FE-3070-53F5-0DE38DBFFFFA}"/>
                </a:ext>
              </a:extLst>
            </p:cNvPr>
            <p:cNvSpPr/>
            <p:nvPr/>
          </p:nvSpPr>
          <p:spPr>
            <a:xfrm>
              <a:off x="5409723" y="362426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8" name="Freeform: Shape 677">
              <a:extLst>
                <a:ext uri="{FF2B5EF4-FFF2-40B4-BE49-F238E27FC236}">
                  <a16:creationId xmlns:a16="http://schemas.microsoft.com/office/drawing/2014/main" id="{DD879F04-7A00-5873-12E9-173F50671A45}"/>
                </a:ext>
              </a:extLst>
            </p:cNvPr>
            <p:cNvSpPr/>
            <p:nvPr/>
          </p:nvSpPr>
          <p:spPr>
            <a:xfrm>
              <a:off x="5504973" y="3738567"/>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79" name="Freeform: Shape 678">
              <a:extLst>
                <a:ext uri="{FF2B5EF4-FFF2-40B4-BE49-F238E27FC236}">
                  <a16:creationId xmlns:a16="http://schemas.microsoft.com/office/drawing/2014/main" id="{D772A26A-83DD-791A-4A12-DA9CED8C2DF0}"/>
                </a:ext>
              </a:extLst>
            </p:cNvPr>
            <p:cNvSpPr/>
            <p:nvPr/>
          </p:nvSpPr>
          <p:spPr>
            <a:xfrm>
              <a:off x="5543073" y="3738567"/>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0" name="Freeform: Shape 679">
              <a:extLst>
                <a:ext uri="{FF2B5EF4-FFF2-40B4-BE49-F238E27FC236}">
                  <a16:creationId xmlns:a16="http://schemas.microsoft.com/office/drawing/2014/main" id="{7735DC6F-8217-36DA-CE7E-3C4B8C8139A1}"/>
                </a:ext>
              </a:extLst>
            </p:cNvPr>
            <p:cNvSpPr/>
            <p:nvPr/>
          </p:nvSpPr>
          <p:spPr>
            <a:xfrm>
              <a:off x="5885982" y="3757617"/>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1" name="Freeform: Shape 680">
              <a:extLst>
                <a:ext uri="{FF2B5EF4-FFF2-40B4-BE49-F238E27FC236}">
                  <a16:creationId xmlns:a16="http://schemas.microsoft.com/office/drawing/2014/main" id="{27F82303-8333-7009-B033-6BA07005EB51}"/>
                </a:ext>
              </a:extLst>
            </p:cNvPr>
            <p:cNvSpPr/>
            <p:nvPr/>
          </p:nvSpPr>
          <p:spPr>
            <a:xfrm>
              <a:off x="5943132" y="379572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2" name="Freeform: Shape 681">
              <a:extLst>
                <a:ext uri="{FF2B5EF4-FFF2-40B4-BE49-F238E27FC236}">
                  <a16:creationId xmlns:a16="http://schemas.microsoft.com/office/drawing/2014/main" id="{6F20672B-0378-F99E-E5EA-F0A015A7B7F7}"/>
                </a:ext>
              </a:extLst>
            </p:cNvPr>
            <p:cNvSpPr/>
            <p:nvPr/>
          </p:nvSpPr>
          <p:spPr>
            <a:xfrm>
              <a:off x="6019332" y="379572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3" name="Freeform: Shape 682">
              <a:extLst>
                <a:ext uri="{FF2B5EF4-FFF2-40B4-BE49-F238E27FC236}">
                  <a16:creationId xmlns:a16="http://schemas.microsoft.com/office/drawing/2014/main" id="{08DEEC91-8AD2-7707-9592-01808F915835}"/>
                </a:ext>
              </a:extLst>
            </p:cNvPr>
            <p:cNvSpPr/>
            <p:nvPr/>
          </p:nvSpPr>
          <p:spPr>
            <a:xfrm>
              <a:off x="6362232" y="383382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4" name="Freeform: Shape 683">
              <a:extLst>
                <a:ext uri="{FF2B5EF4-FFF2-40B4-BE49-F238E27FC236}">
                  <a16:creationId xmlns:a16="http://schemas.microsoft.com/office/drawing/2014/main" id="{E015A0E6-03D8-35F3-7433-25CF135EDB16}"/>
                </a:ext>
              </a:extLst>
            </p:cNvPr>
            <p:cNvSpPr/>
            <p:nvPr/>
          </p:nvSpPr>
          <p:spPr>
            <a:xfrm>
              <a:off x="64765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5" name="Freeform: Shape 684">
              <a:extLst>
                <a:ext uri="{FF2B5EF4-FFF2-40B4-BE49-F238E27FC236}">
                  <a16:creationId xmlns:a16="http://schemas.microsoft.com/office/drawing/2014/main" id="{448A0B67-674C-60AC-C3F0-C5514CE2F26F}"/>
                </a:ext>
              </a:extLst>
            </p:cNvPr>
            <p:cNvSpPr/>
            <p:nvPr/>
          </p:nvSpPr>
          <p:spPr>
            <a:xfrm>
              <a:off x="691468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6" name="Freeform: Shape 685">
              <a:extLst>
                <a:ext uri="{FF2B5EF4-FFF2-40B4-BE49-F238E27FC236}">
                  <a16:creationId xmlns:a16="http://schemas.microsoft.com/office/drawing/2014/main" id="{32938B16-9B4F-4E9B-BCD0-B0FC67CB5C5C}"/>
                </a:ext>
              </a:extLst>
            </p:cNvPr>
            <p:cNvSpPr/>
            <p:nvPr/>
          </p:nvSpPr>
          <p:spPr>
            <a:xfrm>
              <a:off x="69718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7" name="Freeform: Shape 686">
              <a:extLst>
                <a:ext uri="{FF2B5EF4-FFF2-40B4-BE49-F238E27FC236}">
                  <a16:creationId xmlns:a16="http://schemas.microsoft.com/office/drawing/2014/main" id="{7E3A6C47-7364-1BCF-9FC7-C14080394F2A}"/>
                </a:ext>
              </a:extLst>
            </p:cNvPr>
            <p:cNvSpPr/>
            <p:nvPr/>
          </p:nvSpPr>
          <p:spPr>
            <a:xfrm>
              <a:off x="70099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8" name="Freeform: Shape 687">
              <a:extLst>
                <a:ext uri="{FF2B5EF4-FFF2-40B4-BE49-F238E27FC236}">
                  <a16:creationId xmlns:a16="http://schemas.microsoft.com/office/drawing/2014/main" id="{E76CF42B-4E4C-EA22-8D23-EC03A27E4C89}"/>
                </a:ext>
              </a:extLst>
            </p:cNvPr>
            <p:cNvSpPr/>
            <p:nvPr/>
          </p:nvSpPr>
          <p:spPr>
            <a:xfrm>
              <a:off x="70480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89" name="Freeform: Shape 688">
              <a:extLst>
                <a:ext uri="{FF2B5EF4-FFF2-40B4-BE49-F238E27FC236}">
                  <a16:creationId xmlns:a16="http://schemas.microsoft.com/office/drawing/2014/main" id="{0DC2CBD8-9705-62F6-831B-C59AB808D90B}"/>
                </a:ext>
              </a:extLst>
            </p:cNvPr>
            <p:cNvSpPr/>
            <p:nvPr/>
          </p:nvSpPr>
          <p:spPr>
            <a:xfrm>
              <a:off x="72766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0" name="Freeform: Shape 689">
              <a:extLst>
                <a:ext uri="{FF2B5EF4-FFF2-40B4-BE49-F238E27FC236}">
                  <a16:creationId xmlns:a16="http://schemas.microsoft.com/office/drawing/2014/main" id="{A3144AAE-FA1E-2EDB-F535-2E78F8B040C4}"/>
                </a:ext>
              </a:extLst>
            </p:cNvPr>
            <p:cNvSpPr/>
            <p:nvPr/>
          </p:nvSpPr>
          <p:spPr>
            <a:xfrm>
              <a:off x="74290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1" name="Freeform: Shape 690">
              <a:extLst>
                <a:ext uri="{FF2B5EF4-FFF2-40B4-BE49-F238E27FC236}">
                  <a16:creationId xmlns:a16="http://schemas.microsoft.com/office/drawing/2014/main" id="{BAD0F538-4E64-4409-A464-C8A873433332}"/>
                </a:ext>
              </a:extLst>
            </p:cNvPr>
            <p:cNvSpPr/>
            <p:nvPr/>
          </p:nvSpPr>
          <p:spPr>
            <a:xfrm>
              <a:off x="74671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2" name="Freeform: Shape 691">
              <a:extLst>
                <a:ext uri="{FF2B5EF4-FFF2-40B4-BE49-F238E27FC236}">
                  <a16:creationId xmlns:a16="http://schemas.microsoft.com/office/drawing/2014/main" id="{0D97881C-2DAB-1DD2-69EA-371ED334BBE4}"/>
                </a:ext>
              </a:extLst>
            </p:cNvPr>
            <p:cNvSpPr/>
            <p:nvPr/>
          </p:nvSpPr>
          <p:spPr>
            <a:xfrm>
              <a:off x="75052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3" name="Freeform: Shape 692">
              <a:extLst>
                <a:ext uri="{FF2B5EF4-FFF2-40B4-BE49-F238E27FC236}">
                  <a16:creationId xmlns:a16="http://schemas.microsoft.com/office/drawing/2014/main" id="{1615239D-CDFA-1045-8D12-F4C2A173ED00}"/>
                </a:ext>
              </a:extLst>
            </p:cNvPr>
            <p:cNvSpPr/>
            <p:nvPr/>
          </p:nvSpPr>
          <p:spPr>
            <a:xfrm>
              <a:off x="801959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694" name="Freeform: Shape 693">
              <a:extLst>
                <a:ext uri="{FF2B5EF4-FFF2-40B4-BE49-F238E27FC236}">
                  <a16:creationId xmlns:a16="http://schemas.microsoft.com/office/drawing/2014/main" id="{619E1138-E179-48C0-E5C9-F7AAA03AD7E5}"/>
                </a:ext>
              </a:extLst>
            </p:cNvPr>
            <p:cNvSpPr/>
            <p:nvPr/>
          </p:nvSpPr>
          <p:spPr>
            <a:xfrm>
              <a:off x="82672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695" name="Group 694">
            <a:extLst>
              <a:ext uri="{FF2B5EF4-FFF2-40B4-BE49-F238E27FC236}">
                <a16:creationId xmlns:a16="http://schemas.microsoft.com/office/drawing/2014/main" id="{1AAECD80-3D3C-9063-3B30-C9CA940FB487}"/>
              </a:ext>
            </a:extLst>
          </p:cNvPr>
          <p:cNvGrpSpPr/>
          <p:nvPr/>
        </p:nvGrpSpPr>
        <p:grpSpPr>
          <a:xfrm>
            <a:off x="977462" y="2990962"/>
            <a:ext cx="3605808" cy="1080601"/>
            <a:chOff x="4305300" y="2890837"/>
            <a:chExt cx="3577638" cy="1080601"/>
          </a:xfrm>
        </p:grpSpPr>
        <p:sp>
          <p:nvSpPr>
            <p:cNvPr id="696" name="Freeform: Shape 695">
              <a:extLst>
                <a:ext uri="{FF2B5EF4-FFF2-40B4-BE49-F238E27FC236}">
                  <a16:creationId xmlns:a16="http://schemas.microsoft.com/office/drawing/2014/main" id="{83B18F09-CC17-EEDC-9649-994536B352D7}"/>
                </a:ext>
              </a:extLst>
            </p:cNvPr>
            <p:cNvSpPr/>
            <p:nvPr/>
          </p:nvSpPr>
          <p:spPr>
            <a:xfrm>
              <a:off x="4305300" y="2944202"/>
              <a:ext cx="3570208" cy="985802"/>
            </a:xfrm>
            <a:custGeom>
              <a:avLst/>
              <a:gdLst>
                <a:gd name="connsiteX0" fmla="*/ 3570208 w 3570208"/>
                <a:gd name="connsiteY0" fmla="*/ 985803 h 985802"/>
                <a:gd name="connsiteX1" fmla="*/ 2564425 w 3570208"/>
                <a:gd name="connsiteY1" fmla="*/ 985803 h 985802"/>
                <a:gd name="connsiteX2" fmla="*/ 2564425 w 3570208"/>
                <a:gd name="connsiteY2" fmla="*/ 922528 h 985802"/>
                <a:gd name="connsiteX3" fmla="*/ 2484491 w 3570208"/>
                <a:gd name="connsiteY3" fmla="*/ 922528 h 985802"/>
                <a:gd name="connsiteX4" fmla="*/ 2484491 w 3570208"/>
                <a:gd name="connsiteY4" fmla="*/ 852588 h 985802"/>
                <a:gd name="connsiteX5" fmla="*/ 1475375 w 3570208"/>
                <a:gd name="connsiteY5" fmla="*/ 852588 h 985802"/>
                <a:gd name="connsiteX6" fmla="*/ 1475375 w 3570208"/>
                <a:gd name="connsiteY6" fmla="*/ 809292 h 985802"/>
                <a:gd name="connsiteX7" fmla="*/ 1072391 w 3570208"/>
                <a:gd name="connsiteY7" fmla="*/ 809292 h 985802"/>
                <a:gd name="connsiteX8" fmla="*/ 1072391 w 3570208"/>
                <a:gd name="connsiteY8" fmla="*/ 756005 h 985802"/>
                <a:gd name="connsiteX9" fmla="*/ 1049084 w 3570208"/>
                <a:gd name="connsiteY9" fmla="*/ 756005 h 985802"/>
                <a:gd name="connsiteX10" fmla="*/ 1049084 w 3570208"/>
                <a:gd name="connsiteY10" fmla="*/ 699388 h 985802"/>
                <a:gd name="connsiteX11" fmla="*/ 1015775 w 3570208"/>
                <a:gd name="connsiteY11" fmla="*/ 699388 h 985802"/>
                <a:gd name="connsiteX12" fmla="*/ 1015775 w 3570208"/>
                <a:gd name="connsiteY12" fmla="*/ 649432 h 985802"/>
                <a:gd name="connsiteX13" fmla="*/ 979141 w 3570208"/>
                <a:gd name="connsiteY13" fmla="*/ 649432 h 985802"/>
                <a:gd name="connsiteX14" fmla="*/ 979141 w 3570208"/>
                <a:gd name="connsiteY14" fmla="*/ 482911 h 985802"/>
                <a:gd name="connsiteX15" fmla="*/ 895882 w 3570208"/>
                <a:gd name="connsiteY15" fmla="*/ 482911 h 985802"/>
                <a:gd name="connsiteX16" fmla="*/ 895882 w 3570208"/>
                <a:gd name="connsiteY16" fmla="*/ 442946 h 985802"/>
                <a:gd name="connsiteX17" fmla="*/ 785979 w 3570208"/>
                <a:gd name="connsiteY17" fmla="*/ 442946 h 985802"/>
                <a:gd name="connsiteX18" fmla="*/ 785979 w 3570208"/>
                <a:gd name="connsiteY18" fmla="*/ 379668 h 985802"/>
                <a:gd name="connsiteX19" fmla="*/ 592815 w 3570208"/>
                <a:gd name="connsiteY19" fmla="*/ 379668 h 985802"/>
                <a:gd name="connsiteX20" fmla="*/ 592815 w 3570208"/>
                <a:gd name="connsiteY20" fmla="*/ 339703 h 985802"/>
                <a:gd name="connsiteX21" fmla="*/ 512884 w 3570208"/>
                <a:gd name="connsiteY21" fmla="*/ 339703 h 985802"/>
                <a:gd name="connsiteX22" fmla="*/ 512884 w 3570208"/>
                <a:gd name="connsiteY22" fmla="*/ 263104 h 985802"/>
                <a:gd name="connsiteX23" fmla="*/ 489572 w 3570208"/>
                <a:gd name="connsiteY23" fmla="*/ 263104 h 985802"/>
                <a:gd name="connsiteX24" fmla="*/ 489572 w 3570208"/>
                <a:gd name="connsiteY24" fmla="*/ 186504 h 985802"/>
                <a:gd name="connsiteX25" fmla="*/ 476250 w 3570208"/>
                <a:gd name="connsiteY25" fmla="*/ 186504 h 985802"/>
                <a:gd name="connsiteX26" fmla="*/ 476250 w 3570208"/>
                <a:gd name="connsiteY26" fmla="*/ 139878 h 985802"/>
                <a:gd name="connsiteX27" fmla="*/ 462928 w 3570208"/>
                <a:gd name="connsiteY27" fmla="*/ 139878 h 985802"/>
                <a:gd name="connsiteX28" fmla="*/ 462928 w 3570208"/>
                <a:gd name="connsiteY28" fmla="*/ 89921 h 985802"/>
                <a:gd name="connsiteX29" fmla="*/ 436285 w 3570208"/>
                <a:gd name="connsiteY29" fmla="*/ 89921 h 985802"/>
                <a:gd name="connsiteX30" fmla="*/ 436285 w 3570208"/>
                <a:gd name="connsiteY30" fmla="*/ 43295 h 985802"/>
                <a:gd name="connsiteX31" fmla="*/ 326381 w 3570208"/>
                <a:gd name="connsiteY31" fmla="*/ 43295 h 985802"/>
                <a:gd name="connsiteX32" fmla="*/ 326381 w 3570208"/>
                <a:gd name="connsiteY32" fmla="*/ 0 h 985802"/>
                <a:gd name="connsiteX33" fmla="*/ 0 w 3570208"/>
                <a:gd name="connsiteY33" fmla="*/ 0 h 98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570208" h="985802">
                  <a:moveTo>
                    <a:pt x="3570208" y="985803"/>
                  </a:moveTo>
                  <a:lnTo>
                    <a:pt x="2564425" y="985803"/>
                  </a:lnTo>
                  <a:lnTo>
                    <a:pt x="2564425" y="922528"/>
                  </a:lnTo>
                  <a:lnTo>
                    <a:pt x="2484491" y="922528"/>
                  </a:lnTo>
                  <a:lnTo>
                    <a:pt x="2484491" y="852588"/>
                  </a:lnTo>
                  <a:lnTo>
                    <a:pt x="1475375" y="852588"/>
                  </a:lnTo>
                  <a:lnTo>
                    <a:pt x="1475375" y="809292"/>
                  </a:lnTo>
                  <a:lnTo>
                    <a:pt x="1072391" y="809292"/>
                  </a:lnTo>
                  <a:lnTo>
                    <a:pt x="1072391" y="756005"/>
                  </a:lnTo>
                  <a:lnTo>
                    <a:pt x="1049084" y="756005"/>
                  </a:lnTo>
                  <a:lnTo>
                    <a:pt x="1049084" y="699388"/>
                  </a:lnTo>
                  <a:lnTo>
                    <a:pt x="1015775" y="699388"/>
                  </a:lnTo>
                  <a:lnTo>
                    <a:pt x="1015775" y="649432"/>
                  </a:lnTo>
                  <a:lnTo>
                    <a:pt x="979141" y="649432"/>
                  </a:lnTo>
                  <a:lnTo>
                    <a:pt x="979141" y="482911"/>
                  </a:lnTo>
                  <a:lnTo>
                    <a:pt x="895882" y="482911"/>
                  </a:lnTo>
                  <a:lnTo>
                    <a:pt x="895882" y="442946"/>
                  </a:lnTo>
                  <a:lnTo>
                    <a:pt x="785979" y="442946"/>
                  </a:lnTo>
                  <a:lnTo>
                    <a:pt x="785979" y="379668"/>
                  </a:lnTo>
                  <a:lnTo>
                    <a:pt x="592815" y="379668"/>
                  </a:lnTo>
                  <a:lnTo>
                    <a:pt x="592815" y="339703"/>
                  </a:lnTo>
                  <a:lnTo>
                    <a:pt x="512884" y="339703"/>
                  </a:lnTo>
                  <a:lnTo>
                    <a:pt x="512884" y="263104"/>
                  </a:lnTo>
                  <a:lnTo>
                    <a:pt x="489572" y="263104"/>
                  </a:lnTo>
                  <a:lnTo>
                    <a:pt x="489572" y="186504"/>
                  </a:lnTo>
                  <a:lnTo>
                    <a:pt x="476250" y="186504"/>
                  </a:lnTo>
                  <a:lnTo>
                    <a:pt x="476250" y="139878"/>
                  </a:lnTo>
                  <a:lnTo>
                    <a:pt x="462928" y="139878"/>
                  </a:lnTo>
                  <a:lnTo>
                    <a:pt x="462928" y="89921"/>
                  </a:lnTo>
                  <a:lnTo>
                    <a:pt x="436285" y="89921"/>
                  </a:lnTo>
                  <a:lnTo>
                    <a:pt x="436285" y="43295"/>
                  </a:lnTo>
                  <a:lnTo>
                    <a:pt x="326381" y="43295"/>
                  </a:lnTo>
                  <a:lnTo>
                    <a:pt x="326381"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697" name="Freeform: Shape 696">
              <a:extLst>
                <a:ext uri="{FF2B5EF4-FFF2-40B4-BE49-F238E27FC236}">
                  <a16:creationId xmlns:a16="http://schemas.microsoft.com/office/drawing/2014/main" id="{689B4AE4-0334-B3B4-8071-3DF084E6D60F}"/>
                </a:ext>
              </a:extLst>
            </p:cNvPr>
            <p:cNvSpPr/>
            <p:nvPr/>
          </p:nvSpPr>
          <p:spPr>
            <a:xfrm>
              <a:off x="4647000" y="2890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698" name="Freeform: Shape 697">
              <a:extLst>
                <a:ext uri="{FF2B5EF4-FFF2-40B4-BE49-F238E27FC236}">
                  <a16:creationId xmlns:a16="http://schemas.microsoft.com/office/drawing/2014/main" id="{81E5236C-C284-7BF5-1EEF-F8A13123CFA8}"/>
                </a:ext>
              </a:extLst>
            </p:cNvPr>
            <p:cNvSpPr/>
            <p:nvPr/>
          </p:nvSpPr>
          <p:spPr>
            <a:xfrm>
              <a:off x="4704150" y="29479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699" name="Freeform: Shape 698">
              <a:extLst>
                <a:ext uri="{FF2B5EF4-FFF2-40B4-BE49-F238E27FC236}">
                  <a16:creationId xmlns:a16="http://schemas.microsoft.com/office/drawing/2014/main" id="{D303BB7A-9291-EBD0-E4E8-54F164C7F2F4}"/>
                </a:ext>
              </a:extLst>
            </p:cNvPr>
            <p:cNvSpPr/>
            <p:nvPr/>
          </p:nvSpPr>
          <p:spPr>
            <a:xfrm>
              <a:off x="5885249" y="374809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0" name="Freeform: Shape 699">
              <a:extLst>
                <a:ext uri="{FF2B5EF4-FFF2-40B4-BE49-F238E27FC236}">
                  <a16:creationId xmlns:a16="http://schemas.microsoft.com/office/drawing/2014/main" id="{D1D54B87-CD81-B2C3-C634-C1575EB11E03}"/>
                </a:ext>
              </a:extLst>
            </p:cNvPr>
            <p:cNvSpPr/>
            <p:nvPr/>
          </p:nvSpPr>
          <p:spPr>
            <a:xfrm>
              <a:off x="6323399" y="374809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1" name="Freeform: Shape 700">
              <a:extLst>
                <a:ext uri="{FF2B5EF4-FFF2-40B4-BE49-F238E27FC236}">
                  <a16:creationId xmlns:a16="http://schemas.microsoft.com/office/drawing/2014/main" id="{96D4EB6C-805A-E7D2-4C80-89653C9594DF}"/>
                </a:ext>
              </a:extLst>
            </p:cNvPr>
            <p:cNvSpPr/>
            <p:nvPr/>
          </p:nvSpPr>
          <p:spPr>
            <a:xfrm>
              <a:off x="6837759" y="3824292"/>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2" name="Freeform: Shape 701">
              <a:extLst>
                <a:ext uri="{FF2B5EF4-FFF2-40B4-BE49-F238E27FC236}">
                  <a16:creationId xmlns:a16="http://schemas.microsoft.com/office/drawing/2014/main" id="{5BC2DE45-0654-4DA3-D569-D34DB7CBDDCE}"/>
                </a:ext>
              </a:extLst>
            </p:cNvPr>
            <p:cNvSpPr/>
            <p:nvPr/>
          </p:nvSpPr>
          <p:spPr>
            <a:xfrm>
              <a:off x="73521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3" name="Freeform: Shape 702">
              <a:extLst>
                <a:ext uri="{FF2B5EF4-FFF2-40B4-BE49-F238E27FC236}">
                  <a16:creationId xmlns:a16="http://schemas.microsoft.com/office/drawing/2014/main" id="{6DD59A74-4FF9-3273-FE4E-30A357F94E97}"/>
                </a:ext>
              </a:extLst>
            </p:cNvPr>
            <p:cNvSpPr/>
            <p:nvPr/>
          </p:nvSpPr>
          <p:spPr>
            <a:xfrm>
              <a:off x="73902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4" name="Freeform: Shape 703">
              <a:extLst>
                <a:ext uri="{FF2B5EF4-FFF2-40B4-BE49-F238E27FC236}">
                  <a16:creationId xmlns:a16="http://schemas.microsoft.com/office/drawing/2014/main" id="{0A68062E-BD40-53C8-F604-DF2EC9BD6D3F}"/>
                </a:ext>
              </a:extLst>
            </p:cNvPr>
            <p:cNvSpPr/>
            <p:nvPr/>
          </p:nvSpPr>
          <p:spPr>
            <a:xfrm>
              <a:off x="74283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5" name="Freeform: Shape 704">
              <a:extLst>
                <a:ext uri="{FF2B5EF4-FFF2-40B4-BE49-F238E27FC236}">
                  <a16:creationId xmlns:a16="http://schemas.microsoft.com/office/drawing/2014/main" id="{F25078CD-01B8-C91C-5D25-8EAB978F20EB}"/>
                </a:ext>
              </a:extLst>
            </p:cNvPr>
            <p:cNvSpPr/>
            <p:nvPr/>
          </p:nvSpPr>
          <p:spPr>
            <a:xfrm>
              <a:off x="76569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6" name="Freeform: Shape 705">
              <a:extLst>
                <a:ext uri="{FF2B5EF4-FFF2-40B4-BE49-F238E27FC236}">
                  <a16:creationId xmlns:a16="http://schemas.microsoft.com/office/drawing/2014/main" id="{EF4DCD1A-2CB2-E47D-1B66-D4AA870C0DF9}"/>
                </a:ext>
              </a:extLst>
            </p:cNvPr>
            <p:cNvSpPr/>
            <p:nvPr/>
          </p:nvSpPr>
          <p:spPr>
            <a:xfrm>
              <a:off x="7800236"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7" name="Freeform: Shape 706">
              <a:extLst>
                <a:ext uri="{FF2B5EF4-FFF2-40B4-BE49-F238E27FC236}">
                  <a16:creationId xmlns:a16="http://schemas.microsoft.com/office/drawing/2014/main" id="{5809149F-CF13-3F10-2DAF-369F91EA4576}"/>
                </a:ext>
              </a:extLst>
            </p:cNvPr>
            <p:cNvSpPr/>
            <p:nvPr/>
          </p:nvSpPr>
          <p:spPr>
            <a:xfrm>
              <a:off x="7838336"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sp>
          <p:nvSpPr>
            <p:cNvPr id="708" name="Freeform: Shape 707">
              <a:extLst>
                <a:ext uri="{FF2B5EF4-FFF2-40B4-BE49-F238E27FC236}">
                  <a16:creationId xmlns:a16="http://schemas.microsoft.com/office/drawing/2014/main" id="{644104E2-5EB1-CC8C-0DCB-C4A7C636BEAC}"/>
                </a:ext>
              </a:extLst>
            </p:cNvPr>
            <p:cNvSpPr/>
            <p:nvPr/>
          </p:nvSpPr>
          <p:spPr>
            <a:xfrm>
              <a:off x="7873413"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solidFill>
                  <a:schemeClr val="accent2"/>
                </a:solidFill>
              </a:endParaRPr>
            </a:p>
          </p:txBody>
        </p:sp>
      </p:grpSp>
      <p:sp>
        <p:nvSpPr>
          <p:cNvPr id="709" name="Freeform 21">
            <a:extLst>
              <a:ext uri="{FF2B5EF4-FFF2-40B4-BE49-F238E27FC236}">
                <a16:creationId xmlns:a16="http://schemas.microsoft.com/office/drawing/2014/main" id="{73E77216-F5B8-0D22-93DF-7CE24178FFE0}"/>
              </a:ext>
            </a:extLst>
          </p:cNvPr>
          <p:cNvSpPr>
            <a:spLocks/>
          </p:cNvSpPr>
          <p:nvPr/>
        </p:nvSpPr>
        <p:spPr bwMode="auto">
          <a:xfrm>
            <a:off x="6677996" y="2974941"/>
            <a:ext cx="5099428" cy="182330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grpSp>
        <p:nvGrpSpPr>
          <p:cNvPr id="710" name="Group 709">
            <a:extLst>
              <a:ext uri="{FF2B5EF4-FFF2-40B4-BE49-F238E27FC236}">
                <a16:creationId xmlns:a16="http://schemas.microsoft.com/office/drawing/2014/main" id="{C709C871-3DF2-5201-8A85-FCB1CE8B3C2C}"/>
              </a:ext>
            </a:extLst>
          </p:cNvPr>
          <p:cNvGrpSpPr/>
          <p:nvPr/>
        </p:nvGrpSpPr>
        <p:grpSpPr>
          <a:xfrm>
            <a:off x="6057642" y="2913271"/>
            <a:ext cx="613065" cy="1950218"/>
            <a:chOff x="117492" y="2592429"/>
            <a:chExt cx="613065" cy="1950218"/>
          </a:xfrm>
        </p:grpSpPr>
        <p:sp>
          <p:nvSpPr>
            <p:cNvPr id="711" name="Line 6">
              <a:extLst>
                <a:ext uri="{FF2B5EF4-FFF2-40B4-BE49-F238E27FC236}">
                  <a16:creationId xmlns:a16="http://schemas.microsoft.com/office/drawing/2014/main" id="{4F5F59A9-0202-B0F9-EEF4-4CD285371B56}"/>
                </a:ext>
              </a:extLst>
            </p:cNvPr>
            <p:cNvSpPr>
              <a:spLocks noChangeShapeType="1"/>
            </p:cNvSpPr>
            <p:nvPr/>
          </p:nvSpPr>
          <p:spPr bwMode="auto">
            <a:xfrm>
              <a:off x="644323" y="27250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2" name="Line 7">
              <a:extLst>
                <a:ext uri="{FF2B5EF4-FFF2-40B4-BE49-F238E27FC236}">
                  <a16:creationId xmlns:a16="http://schemas.microsoft.com/office/drawing/2014/main" id="{E530411E-B245-F272-31B9-A63F132B9D43}"/>
                </a:ext>
              </a:extLst>
            </p:cNvPr>
            <p:cNvSpPr>
              <a:spLocks noChangeShapeType="1"/>
            </p:cNvSpPr>
            <p:nvPr/>
          </p:nvSpPr>
          <p:spPr bwMode="auto">
            <a:xfrm>
              <a:off x="644323" y="30708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3" name="Line 8">
              <a:extLst>
                <a:ext uri="{FF2B5EF4-FFF2-40B4-BE49-F238E27FC236}">
                  <a16:creationId xmlns:a16="http://schemas.microsoft.com/office/drawing/2014/main" id="{26F2DCF9-5917-3A5B-4733-F7AA4AC70AE2}"/>
                </a:ext>
              </a:extLst>
            </p:cNvPr>
            <p:cNvSpPr>
              <a:spLocks noChangeShapeType="1"/>
            </p:cNvSpPr>
            <p:nvPr/>
          </p:nvSpPr>
          <p:spPr bwMode="auto">
            <a:xfrm>
              <a:off x="644323" y="34010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4" name="Line 9">
              <a:extLst>
                <a:ext uri="{FF2B5EF4-FFF2-40B4-BE49-F238E27FC236}">
                  <a16:creationId xmlns:a16="http://schemas.microsoft.com/office/drawing/2014/main" id="{05FF8CD2-4EF0-6A59-3448-D927BA361AC5}"/>
                </a:ext>
              </a:extLst>
            </p:cNvPr>
            <p:cNvSpPr>
              <a:spLocks noChangeShapeType="1"/>
            </p:cNvSpPr>
            <p:nvPr/>
          </p:nvSpPr>
          <p:spPr bwMode="auto">
            <a:xfrm>
              <a:off x="644323" y="37419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5" name="Line 10">
              <a:extLst>
                <a:ext uri="{FF2B5EF4-FFF2-40B4-BE49-F238E27FC236}">
                  <a16:creationId xmlns:a16="http://schemas.microsoft.com/office/drawing/2014/main" id="{DDBEA466-9DF1-A90A-367D-6553A47DD0E6}"/>
                </a:ext>
              </a:extLst>
            </p:cNvPr>
            <p:cNvSpPr>
              <a:spLocks noChangeShapeType="1"/>
            </p:cNvSpPr>
            <p:nvPr/>
          </p:nvSpPr>
          <p:spPr bwMode="auto">
            <a:xfrm>
              <a:off x="644323" y="407567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6" name="Line 11">
              <a:extLst>
                <a:ext uri="{FF2B5EF4-FFF2-40B4-BE49-F238E27FC236}">
                  <a16:creationId xmlns:a16="http://schemas.microsoft.com/office/drawing/2014/main" id="{59986147-63D4-417F-7B72-5A0461191EBD}"/>
                </a:ext>
              </a:extLst>
            </p:cNvPr>
            <p:cNvSpPr>
              <a:spLocks noChangeShapeType="1"/>
            </p:cNvSpPr>
            <p:nvPr/>
          </p:nvSpPr>
          <p:spPr bwMode="auto">
            <a:xfrm>
              <a:off x="644323" y="44130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endParaRPr>
            </a:p>
          </p:txBody>
        </p:sp>
        <p:sp>
          <p:nvSpPr>
            <p:cNvPr id="717" name="TextBox 716">
              <a:extLst>
                <a:ext uri="{FF2B5EF4-FFF2-40B4-BE49-F238E27FC236}">
                  <a16:creationId xmlns:a16="http://schemas.microsoft.com/office/drawing/2014/main" id="{558A948C-BDD9-1DBD-506A-52584AB50822}"/>
                </a:ext>
              </a:extLst>
            </p:cNvPr>
            <p:cNvSpPr txBox="1"/>
            <p:nvPr/>
          </p:nvSpPr>
          <p:spPr>
            <a:xfrm rot="16200000">
              <a:off x="-86891" y="3455453"/>
              <a:ext cx="670376"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cs typeface="Arial" panose="020B0604020202020204" pitchFamily="34" charset="0"/>
                </a:rPr>
                <a:t>OS確率</a:t>
              </a:r>
            </a:p>
          </p:txBody>
        </p:sp>
        <p:sp>
          <p:nvSpPr>
            <p:cNvPr id="718" name="TextBox 717">
              <a:extLst>
                <a:ext uri="{FF2B5EF4-FFF2-40B4-BE49-F238E27FC236}">
                  <a16:creationId xmlns:a16="http://schemas.microsoft.com/office/drawing/2014/main" id="{02E0F495-6D4D-DF95-842B-9820E404CFEE}"/>
                </a:ext>
              </a:extLst>
            </p:cNvPr>
            <p:cNvSpPr txBox="1"/>
            <p:nvPr/>
          </p:nvSpPr>
          <p:spPr>
            <a:xfrm>
              <a:off x="326640" y="2592429"/>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1.0</a:t>
              </a:r>
            </a:p>
          </p:txBody>
        </p:sp>
        <p:sp>
          <p:nvSpPr>
            <p:cNvPr id="719" name="TextBox 718">
              <a:extLst>
                <a:ext uri="{FF2B5EF4-FFF2-40B4-BE49-F238E27FC236}">
                  <a16:creationId xmlns:a16="http://schemas.microsoft.com/office/drawing/2014/main" id="{B26AD11C-8760-D03A-5B92-AB086888BB5E}"/>
                </a:ext>
              </a:extLst>
            </p:cNvPr>
            <p:cNvSpPr txBox="1"/>
            <p:nvPr/>
          </p:nvSpPr>
          <p:spPr>
            <a:xfrm>
              <a:off x="326645" y="2939445"/>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0.8</a:t>
              </a:r>
            </a:p>
          </p:txBody>
        </p:sp>
        <p:sp>
          <p:nvSpPr>
            <p:cNvPr id="720" name="TextBox 719">
              <a:extLst>
                <a:ext uri="{FF2B5EF4-FFF2-40B4-BE49-F238E27FC236}">
                  <a16:creationId xmlns:a16="http://schemas.microsoft.com/office/drawing/2014/main" id="{7EBD4260-F5AD-B36A-C640-294BB38C9C9E}"/>
                </a:ext>
              </a:extLst>
            </p:cNvPr>
            <p:cNvSpPr txBox="1"/>
            <p:nvPr/>
          </p:nvSpPr>
          <p:spPr>
            <a:xfrm>
              <a:off x="326645" y="3269507"/>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0.6</a:t>
              </a:r>
            </a:p>
          </p:txBody>
        </p:sp>
        <p:sp>
          <p:nvSpPr>
            <p:cNvPr id="721" name="TextBox 720">
              <a:extLst>
                <a:ext uri="{FF2B5EF4-FFF2-40B4-BE49-F238E27FC236}">
                  <a16:creationId xmlns:a16="http://schemas.microsoft.com/office/drawing/2014/main" id="{3F674FDC-3326-B429-107D-82A0402753DE}"/>
                </a:ext>
              </a:extLst>
            </p:cNvPr>
            <p:cNvSpPr txBox="1"/>
            <p:nvPr/>
          </p:nvSpPr>
          <p:spPr>
            <a:xfrm>
              <a:off x="326645" y="3610242"/>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0.4</a:t>
              </a:r>
            </a:p>
          </p:txBody>
        </p:sp>
        <p:sp>
          <p:nvSpPr>
            <p:cNvPr id="722" name="TextBox 721">
              <a:extLst>
                <a:ext uri="{FF2B5EF4-FFF2-40B4-BE49-F238E27FC236}">
                  <a16:creationId xmlns:a16="http://schemas.microsoft.com/office/drawing/2014/main" id="{F8027503-1512-B845-18C6-AC3FC482B2B0}"/>
                </a:ext>
              </a:extLst>
            </p:cNvPr>
            <p:cNvSpPr txBox="1"/>
            <p:nvPr/>
          </p:nvSpPr>
          <p:spPr>
            <a:xfrm>
              <a:off x="326645" y="3943861"/>
              <a:ext cx="380232"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0.2</a:t>
              </a:r>
            </a:p>
          </p:txBody>
        </p:sp>
        <p:sp>
          <p:nvSpPr>
            <p:cNvPr id="723" name="TextBox 722">
              <a:extLst>
                <a:ext uri="{FF2B5EF4-FFF2-40B4-BE49-F238E27FC236}">
                  <a16:creationId xmlns:a16="http://schemas.microsoft.com/office/drawing/2014/main" id="{446893D6-833E-B2AA-820A-41B533CB5B89}"/>
                </a:ext>
              </a:extLst>
            </p:cNvPr>
            <p:cNvSpPr txBox="1"/>
            <p:nvPr/>
          </p:nvSpPr>
          <p:spPr>
            <a:xfrm>
              <a:off x="443672" y="4281037"/>
              <a:ext cx="263213" cy="261610"/>
            </a:xfrm>
            <a:prstGeom prst="rect">
              <a:avLst/>
            </a:prstGeom>
            <a:noFill/>
          </p:spPr>
          <p:txBody>
            <a:bodyPr wrap="none" rtlCol="0" anchor="ctr" anchorCtr="0">
              <a:spAutoFit/>
            </a:bodyPr>
            <a:lstStyle/>
            <a:p>
              <a:pPr algn="r" rtl="0"/>
              <a:r>
                <a:rPr lang="ja-jp" sz="1100">
                  <a:solidFill>
                    <a:srgbClr val="363636"/>
                  </a:solidFill>
                  <a:cs typeface="Arial" panose="020B0604020202020204" pitchFamily="34" charset="0"/>
                </a:rPr>
                <a:t>0</a:t>
              </a:r>
            </a:p>
          </p:txBody>
        </p:sp>
      </p:grpSp>
      <p:sp>
        <p:nvSpPr>
          <p:cNvPr id="724" name="TextBox 723">
            <a:extLst>
              <a:ext uri="{FF2B5EF4-FFF2-40B4-BE49-F238E27FC236}">
                <a16:creationId xmlns:a16="http://schemas.microsoft.com/office/drawing/2014/main" id="{6463493F-83B4-225F-4867-70314052E879}"/>
              </a:ext>
            </a:extLst>
          </p:cNvPr>
          <p:cNvSpPr txBox="1"/>
          <p:nvPr/>
        </p:nvSpPr>
        <p:spPr>
          <a:xfrm>
            <a:off x="8885820" y="5053234"/>
            <a:ext cx="700833" cy="261610"/>
          </a:xfrm>
          <a:prstGeom prst="rect">
            <a:avLst/>
          </a:prstGeom>
          <a:noFill/>
        </p:spPr>
        <p:txBody>
          <a:bodyPr wrap="none" rtlCol="0">
            <a:spAutoFit/>
          </a:bodyPr>
          <a:lstStyle/>
          <a:p>
            <a:pPr algn="ctr" rtl="0" fontAlgn="base">
              <a:spcBef>
                <a:spcPct val="0"/>
              </a:spcBef>
              <a:spcAft>
                <a:spcPct val="0"/>
              </a:spcAft>
            </a:pPr>
            <a:r>
              <a:rPr lang="ja-jp" sz="1100">
                <a:solidFill>
                  <a:srgbClr val="363636"/>
                </a:solidFill>
                <a:cs typeface="Arial" panose="020B0604020202020204" pitchFamily="34" charset="0"/>
              </a:rPr>
              <a:t>期間、月</a:t>
            </a:r>
          </a:p>
        </p:txBody>
      </p:sp>
      <p:sp>
        <p:nvSpPr>
          <p:cNvPr id="725" name="TextBox 724">
            <a:extLst>
              <a:ext uri="{FF2B5EF4-FFF2-40B4-BE49-F238E27FC236}">
                <a16:creationId xmlns:a16="http://schemas.microsoft.com/office/drawing/2014/main" id="{5D8E6E06-F9B0-0E98-8943-49A4BE690C45}"/>
              </a:ext>
            </a:extLst>
          </p:cNvPr>
          <p:cNvSpPr txBox="1"/>
          <p:nvPr/>
        </p:nvSpPr>
        <p:spPr>
          <a:xfrm>
            <a:off x="5102084" y="5072805"/>
            <a:ext cx="1790875" cy="253916"/>
          </a:xfrm>
          <a:prstGeom prst="rect">
            <a:avLst/>
          </a:prstGeom>
          <a:noFill/>
        </p:spPr>
        <p:txBody>
          <a:bodyPr wrap="none" rtlCol="0">
            <a:spAutoFit/>
          </a:bodyPr>
          <a:lstStyle/>
          <a:p>
            <a:pPr algn="r" rtl="0"/>
            <a:r>
              <a:rPr lang="ja-jp" sz="1050">
                <a:solidFill>
                  <a:srgbClr val="000000"/>
                </a:solidFill>
              </a:rPr>
              <a:t>リスクに晒されていた患者数</a:t>
            </a:r>
            <a:endParaRPr lang="en-GB" sz="1050" dirty="0">
              <a:solidFill>
                <a:srgbClr val="000000"/>
              </a:solidFill>
            </a:endParaRPr>
          </a:p>
        </p:txBody>
      </p:sp>
      <p:cxnSp>
        <p:nvCxnSpPr>
          <p:cNvPr id="727" name="Straight Connector 726">
            <a:extLst>
              <a:ext uri="{FF2B5EF4-FFF2-40B4-BE49-F238E27FC236}">
                <a16:creationId xmlns:a16="http://schemas.microsoft.com/office/drawing/2014/main" id="{16CDF365-BDC2-9C78-5E14-6A4CC9AA2491}"/>
              </a:ext>
            </a:extLst>
          </p:cNvPr>
          <p:cNvCxnSpPr>
            <a:cxnSpLocks/>
          </p:cNvCxnSpPr>
          <p:nvPr/>
        </p:nvCxnSpPr>
        <p:spPr>
          <a:xfrm flipH="1" flipV="1">
            <a:off x="8895750" y="3228518"/>
            <a:ext cx="0" cy="15840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29" name="Group 728">
            <a:extLst>
              <a:ext uri="{FF2B5EF4-FFF2-40B4-BE49-F238E27FC236}">
                <a16:creationId xmlns:a16="http://schemas.microsoft.com/office/drawing/2014/main" id="{98F0DDB6-9178-7AA8-CBD1-54B01394D694}"/>
              </a:ext>
            </a:extLst>
          </p:cNvPr>
          <p:cNvGrpSpPr/>
          <p:nvPr/>
        </p:nvGrpSpPr>
        <p:grpSpPr>
          <a:xfrm>
            <a:off x="6681531" y="4806901"/>
            <a:ext cx="5170489" cy="313980"/>
            <a:chOff x="6681531" y="4486059"/>
            <a:chExt cx="5170489" cy="313980"/>
          </a:xfrm>
        </p:grpSpPr>
        <p:sp>
          <p:nvSpPr>
            <p:cNvPr id="730" name="Line 21">
              <a:extLst>
                <a:ext uri="{FF2B5EF4-FFF2-40B4-BE49-F238E27FC236}">
                  <a16:creationId xmlns:a16="http://schemas.microsoft.com/office/drawing/2014/main" id="{C435E953-6E15-E181-A90A-0C6A4B8D7404}"/>
                </a:ext>
              </a:extLst>
            </p:cNvPr>
            <p:cNvSpPr>
              <a:spLocks noChangeShapeType="1"/>
            </p:cNvSpPr>
            <p:nvPr/>
          </p:nvSpPr>
          <p:spPr bwMode="auto">
            <a:xfrm>
              <a:off x="11743015"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1" name="TextBox 730">
              <a:extLst>
                <a:ext uri="{FF2B5EF4-FFF2-40B4-BE49-F238E27FC236}">
                  <a16:creationId xmlns:a16="http://schemas.microsoft.com/office/drawing/2014/main" id="{BCCFA2AE-7B80-D603-9C01-BD8C59A8099B}"/>
                </a:ext>
              </a:extLst>
            </p:cNvPr>
            <p:cNvSpPr txBox="1"/>
            <p:nvPr/>
          </p:nvSpPr>
          <p:spPr>
            <a:xfrm>
              <a:off x="11622223" y="4558059"/>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21</a:t>
              </a:r>
            </a:p>
          </p:txBody>
        </p:sp>
        <p:sp>
          <p:nvSpPr>
            <p:cNvPr id="732" name="Line 21">
              <a:extLst>
                <a:ext uri="{FF2B5EF4-FFF2-40B4-BE49-F238E27FC236}">
                  <a16:creationId xmlns:a16="http://schemas.microsoft.com/office/drawing/2014/main" id="{3E16DCF2-FB75-898C-3C94-6BE683F3BFBD}"/>
                </a:ext>
              </a:extLst>
            </p:cNvPr>
            <p:cNvSpPr>
              <a:spLocks noChangeShapeType="1"/>
            </p:cNvSpPr>
            <p:nvPr/>
          </p:nvSpPr>
          <p:spPr bwMode="auto">
            <a:xfrm>
              <a:off x="11031592"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3" name="TextBox 732">
              <a:extLst>
                <a:ext uri="{FF2B5EF4-FFF2-40B4-BE49-F238E27FC236}">
                  <a16:creationId xmlns:a16="http://schemas.microsoft.com/office/drawing/2014/main" id="{72E1DF8F-F01A-3D6B-04E8-6A8F8DCEC3B7}"/>
                </a:ext>
              </a:extLst>
            </p:cNvPr>
            <p:cNvSpPr txBox="1"/>
            <p:nvPr/>
          </p:nvSpPr>
          <p:spPr>
            <a:xfrm>
              <a:off x="10910800" y="4558059"/>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18</a:t>
              </a:r>
            </a:p>
          </p:txBody>
        </p:sp>
        <p:sp>
          <p:nvSpPr>
            <p:cNvPr id="734" name="Line 21">
              <a:extLst>
                <a:ext uri="{FF2B5EF4-FFF2-40B4-BE49-F238E27FC236}">
                  <a16:creationId xmlns:a16="http://schemas.microsoft.com/office/drawing/2014/main" id="{87F681A1-7F41-BB3C-D867-7CD23ECE15F7}"/>
                </a:ext>
              </a:extLst>
            </p:cNvPr>
            <p:cNvSpPr>
              <a:spLocks noChangeShapeType="1"/>
            </p:cNvSpPr>
            <p:nvPr/>
          </p:nvSpPr>
          <p:spPr bwMode="auto">
            <a:xfrm>
              <a:off x="10320168"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5" name="TextBox 734">
              <a:extLst>
                <a:ext uri="{FF2B5EF4-FFF2-40B4-BE49-F238E27FC236}">
                  <a16:creationId xmlns:a16="http://schemas.microsoft.com/office/drawing/2014/main" id="{87C2E5ED-D20D-C7E3-8F4F-A75EB9A0C8E4}"/>
                </a:ext>
              </a:extLst>
            </p:cNvPr>
            <p:cNvSpPr txBox="1"/>
            <p:nvPr/>
          </p:nvSpPr>
          <p:spPr>
            <a:xfrm>
              <a:off x="10199376" y="4558059"/>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15</a:t>
              </a:r>
            </a:p>
          </p:txBody>
        </p:sp>
        <p:sp>
          <p:nvSpPr>
            <p:cNvPr id="736" name="Line 21">
              <a:extLst>
                <a:ext uri="{FF2B5EF4-FFF2-40B4-BE49-F238E27FC236}">
                  <a16:creationId xmlns:a16="http://schemas.microsoft.com/office/drawing/2014/main" id="{9561FDB5-CD93-ADBC-3FFB-69D3AC1A5ED9}"/>
                </a:ext>
              </a:extLst>
            </p:cNvPr>
            <p:cNvSpPr>
              <a:spLocks noChangeShapeType="1"/>
            </p:cNvSpPr>
            <p:nvPr/>
          </p:nvSpPr>
          <p:spPr bwMode="auto">
            <a:xfrm>
              <a:off x="9608745"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7" name="TextBox 736">
              <a:extLst>
                <a:ext uri="{FF2B5EF4-FFF2-40B4-BE49-F238E27FC236}">
                  <a16:creationId xmlns:a16="http://schemas.microsoft.com/office/drawing/2014/main" id="{33CAE67B-B23B-0DF2-DE11-769C8A5650F0}"/>
                </a:ext>
              </a:extLst>
            </p:cNvPr>
            <p:cNvSpPr txBox="1"/>
            <p:nvPr/>
          </p:nvSpPr>
          <p:spPr>
            <a:xfrm>
              <a:off x="9487953" y="4558059"/>
              <a:ext cx="229797"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12</a:t>
              </a:r>
            </a:p>
          </p:txBody>
        </p:sp>
        <p:sp>
          <p:nvSpPr>
            <p:cNvPr id="738" name="Line 21">
              <a:extLst>
                <a:ext uri="{FF2B5EF4-FFF2-40B4-BE49-F238E27FC236}">
                  <a16:creationId xmlns:a16="http://schemas.microsoft.com/office/drawing/2014/main" id="{FFBED5ED-85D7-825A-4A0F-7E09BE5764DB}"/>
                </a:ext>
              </a:extLst>
            </p:cNvPr>
            <p:cNvSpPr>
              <a:spLocks noChangeShapeType="1"/>
            </p:cNvSpPr>
            <p:nvPr/>
          </p:nvSpPr>
          <p:spPr bwMode="auto">
            <a:xfrm>
              <a:off x="8897321"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39" name="TextBox 738">
              <a:extLst>
                <a:ext uri="{FF2B5EF4-FFF2-40B4-BE49-F238E27FC236}">
                  <a16:creationId xmlns:a16="http://schemas.microsoft.com/office/drawing/2014/main" id="{E26892A6-F93B-C6A6-A250-B4B19A3D7590}"/>
                </a:ext>
              </a:extLst>
            </p:cNvPr>
            <p:cNvSpPr txBox="1"/>
            <p:nvPr/>
          </p:nvSpPr>
          <p:spPr>
            <a:xfrm>
              <a:off x="8815801" y="4558059"/>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9</a:t>
              </a:r>
            </a:p>
          </p:txBody>
        </p:sp>
        <p:sp>
          <p:nvSpPr>
            <p:cNvPr id="740" name="Line 21">
              <a:extLst>
                <a:ext uri="{FF2B5EF4-FFF2-40B4-BE49-F238E27FC236}">
                  <a16:creationId xmlns:a16="http://schemas.microsoft.com/office/drawing/2014/main" id="{A48B5FC9-5886-6FFE-439E-5EE5BAE495C9}"/>
                </a:ext>
              </a:extLst>
            </p:cNvPr>
            <p:cNvSpPr>
              <a:spLocks noChangeShapeType="1"/>
            </p:cNvSpPr>
            <p:nvPr/>
          </p:nvSpPr>
          <p:spPr bwMode="auto">
            <a:xfrm>
              <a:off x="8185898"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41" name="TextBox 740">
              <a:extLst>
                <a:ext uri="{FF2B5EF4-FFF2-40B4-BE49-F238E27FC236}">
                  <a16:creationId xmlns:a16="http://schemas.microsoft.com/office/drawing/2014/main" id="{185E646F-C9AF-CE23-576B-1738DC00B352}"/>
                </a:ext>
              </a:extLst>
            </p:cNvPr>
            <p:cNvSpPr txBox="1"/>
            <p:nvPr/>
          </p:nvSpPr>
          <p:spPr>
            <a:xfrm>
              <a:off x="8104378" y="4558059"/>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6</a:t>
              </a:r>
            </a:p>
          </p:txBody>
        </p:sp>
        <p:sp>
          <p:nvSpPr>
            <p:cNvPr id="742" name="Line 21">
              <a:extLst>
                <a:ext uri="{FF2B5EF4-FFF2-40B4-BE49-F238E27FC236}">
                  <a16:creationId xmlns:a16="http://schemas.microsoft.com/office/drawing/2014/main" id="{D66369A6-837E-0D35-97CF-F25609CC89D8}"/>
                </a:ext>
              </a:extLst>
            </p:cNvPr>
            <p:cNvSpPr>
              <a:spLocks noChangeShapeType="1"/>
            </p:cNvSpPr>
            <p:nvPr/>
          </p:nvSpPr>
          <p:spPr bwMode="auto">
            <a:xfrm>
              <a:off x="7474474"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43" name="TextBox 742">
              <a:extLst>
                <a:ext uri="{FF2B5EF4-FFF2-40B4-BE49-F238E27FC236}">
                  <a16:creationId xmlns:a16="http://schemas.microsoft.com/office/drawing/2014/main" id="{553EBF80-79D9-24EE-C0FF-A1C416365073}"/>
                </a:ext>
              </a:extLst>
            </p:cNvPr>
            <p:cNvSpPr txBox="1"/>
            <p:nvPr/>
          </p:nvSpPr>
          <p:spPr>
            <a:xfrm>
              <a:off x="7392954" y="4558059"/>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3</a:t>
              </a:r>
            </a:p>
          </p:txBody>
        </p:sp>
        <p:sp>
          <p:nvSpPr>
            <p:cNvPr id="744" name="Line 21">
              <a:extLst>
                <a:ext uri="{FF2B5EF4-FFF2-40B4-BE49-F238E27FC236}">
                  <a16:creationId xmlns:a16="http://schemas.microsoft.com/office/drawing/2014/main" id="{6E6AF0C3-56CC-0D7C-34B5-D9D126C9D926}"/>
                </a:ext>
              </a:extLst>
            </p:cNvPr>
            <p:cNvSpPr>
              <a:spLocks noChangeShapeType="1"/>
            </p:cNvSpPr>
            <p:nvPr/>
          </p:nvSpPr>
          <p:spPr bwMode="auto">
            <a:xfrm>
              <a:off x="6763051"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sp>
          <p:nvSpPr>
            <p:cNvPr id="745" name="TextBox 744">
              <a:extLst>
                <a:ext uri="{FF2B5EF4-FFF2-40B4-BE49-F238E27FC236}">
                  <a16:creationId xmlns:a16="http://schemas.microsoft.com/office/drawing/2014/main" id="{8C7F828D-6B00-E4EE-3B3D-E04124F698FA}"/>
                </a:ext>
              </a:extLst>
            </p:cNvPr>
            <p:cNvSpPr txBox="1"/>
            <p:nvPr/>
          </p:nvSpPr>
          <p:spPr>
            <a:xfrm>
              <a:off x="6681531" y="4558059"/>
              <a:ext cx="151251" cy="241980"/>
            </a:xfrm>
            <a:prstGeom prst="rect">
              <a:avLst/>
            </a:prstGeom>
            <a:noFill/>
          </p:spPr>
          <p:txBody>
            <a:bodyPr wrap="none" lIns="36000" tIns="36000" rIns="36000" bIns="36000" rtlCol="0" anchor="t" anchorCtr="0">
              <a:spAutoFit/>
            </a:bodyPr>
            <a:lstStyle/>
            <a:p>
              <a:pPr algn="ctr" rtl="0"/>
              <a:r>
                <a:rPr lang="ja-jp" sz="1100">
                  <a:solidFill>
                    <a:srgbClr val="363636"/>
                  </a:solidFill>
                  <a:latin typeface="Arial" panose="020B0604020202020204" pitchFamily="34" charset="0"/>
                  <a:cs typeface="Arial" panose="020B0604020202020204" pitchFamily="34" charset="0"/>
                </a:rPr>
                <a:t>0</a:t>
              </a:r>
            </a:p>
          </p:txBody>
        </p:sp>
      </p:grpSp>
      <p:grpSp>
        <p:nvGrpSpPr>
          <p:cNvPr id="746" name="Group 745">
            <a:extLst>
              <a:ext uri="{FF2B5EF4-FFF2-40B4-BE49-F238E27FC236}">
                <a16:creationId xmlns:a16="http://schemas.microsoft.com/office/drawing/2014/main" id="{58BF8EBC-C8E1-0A18-CF1C-08CD7272D4B6}"/>
              </a:ext>
            </a:extLst>
          </p:cNvPr>
          <p:cNvGrpSpPr/>
          <p:nvPr/>
        </p:nvGrpSpPr>
        <p:grpSpPr>
          <a:xfrm>
            <a:off x="6650407" y="5293333"/>
            <a:ext cx="5170487" cy="241980"/>
            <a:chOff x="6840062" y="5327147"/>
            <a:chExt cx="5170487" cy="241980"/>
          </a:xfrm>
        </p:grpSpPr>
        <p:sp>
          <p:nvSpPr>
            <p:cNvPr id="747" name="TextBox 746">
              <a:extLst>
                <a:ext uri="{FF2B5EF4-FFF2-40B4-BE49-F238E27FC236}">
                  <a16:creationId xmlns:a16="http://schemas.microsoft.com/office/drawing/2014/main" id="{827AE246-9B4F-E37B-7048-CC5C1AA5342C}"/>
                </a:ext>
              </a:extLst>
            </p:cNvPr>
            <p:cNvSpPr txBox="1"/>
            <p:nvPr/>
          </p:nvSpPr>
          <p:spPr>
            <a:xfrm>
              <a:off x="11859298"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0</a:t>
              </a:r>
            </a:p>
          </p:txBody>
        </p:sp>
        <p:sp>
          <p:nvSpPr>
            <p:cNvPr id="748" name="TextBox 747">
              <a:extLst>
                <a:ext uri="{FF2B5EF4-FFF2-40B4-BE49-F238E27FC236}">
                  <a16:creationId xmlns:a16="http://schemas.microsoft.com/office/drawing/2014/main" id="{BDFE1DE5-3445-7613-621F-42AB88D9F7CB}"/>
                </a:ext>
              </a:extLst>
            </p:cNvPr>
            <p:cNvSpPr txBox="1"/>
            <p:nvPr/>
          </p:nvSpPr>
          <p:spPr>
            <a:xfrm>
              <a:off x="11147875"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2</a:t>
              </a:r>
            </a:p>
          </p:txBody>
        </p:sp>
        <p:sp>
          <p:nvSpPr>
            <p:cNvPr id="749" name="TextBox 748">
              <a:extLst>
                <a:ext uri="{FF2B5EF4-FFF2-40B4-BE49-F238E27FC236}">
                  <a16:creationId xmlns:a16="http://schemas.microsoft.com/office/drawing/2014/main" id="{062CB198-4BC9-1F97-7D4E-11A8626A0F7D}"/>
                </a:ext>
              </a:extLst>
            </p:cNvPr>
            <p:cNvSpPr txBox="1"/>
            <p:nvPr/>
          </p:nvSpPr>
          <p:spPr>
            <a:xfrm>
              <a:off x="10436451"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7</a:t>
              </a:r>
            </a:p>
          </p:txBody>
        </p:sp>
        <p:sp>
          <p:nvSpPr>
            <p:cNvPr id="750" name="TextBox 749">
              <a:extLst>
                <a:ext uri="{FF2B5EF4-FFF2-40B4-BE49-F238E27FC236}">
                  <a16:creationId xmlns:a16="http://schemas.microsoft.com/office/drawing/2014/main" id="{7AE704D0-703B-B74F-5A56-A7C3EC488314}"/>
                </a:ext>
              </a:extLst>
            </p:cNvPr>
            <p:cNvSpPr txBox="1"/>
            <p:nvPr/>
          </p:nvSpPr>
          <p:spPr>
            <a:xfrm>
              <a:off x="9685756"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a:t>
              </a:r>
            </a:p>
          </p:txBody>
        </p:sp>
        <p:sp>
          <p:nvSpPr>
            <p:cNvPr id="751" name="TextBox 750">
              <a:extLst>
                <a:ext uri="{FF2B5EF4-FFF2-40B4-BE49-F238E27FC236}">
                  <a16:creationId xmlns:a16="http://schemas.microsoft.com/office/drawing/2014/main" id="{C9A275A5-0F8E-D1CF-EDC1-92AC4B15C6E3}"/>
                </a:ext>
              </a:extLst>
            </p:cNvPr>
            <p:cNvSpPr txBox="1"/>
            <p:nvPr/>
          </p:nvSpPr>
          <p:spPr>
            <a:xfrm>
              <a:off x="8974332"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14</a:t>
              </a:r>
            </a:p>
          </p:txBody>
        </p:sp>
        <p:sp>
          <p:nvSpPr>
            <p:cNvPr id="752" name="TextBox 751">
              <a:extLst>
                <a:ext uri="{FF2B5EF4-FFF2-40B4-BE49-F238E27FC236}">
                  <a16:creationId xmlns:a16="http://schemas.microsoft.com/office/drawing/2014/main" id="{2DC93F47-06F1-6D6B-8C5D-B50A5D8DB304}"/>
                </a:ext>
              </a:extLst>
            </p:cNvPr>
            <p:cNvSpPr txBox="1"/>
            <p:nvPr/>
          </p:nvSpPr>
          <p:spPr>
            <a:xfrm>
              <a:off x="8262909"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32</a:t>
              </a:r>
            </a:p>
          </p:txBody>
        </p:sp>
        <p:sp>
          <p:nvSpPr>
            <p:cNvPr id="753" name="TextBox 752">
              <a:extLst>
                <a:ext uri="{FF2B5EF4-FFF2-40B4-BE49-F238E27FC236}">
                  <a16:creationId xmlns:a16="http://schemas.microsoft.com/office/drawing/2014/main" id="{5DC03262-4E07-D815-201B-456F917AD534}"/>
                </a:ext>
              </a:extLst>
            </p:cNvPr>
            <p:cNvSpPr txBox="1"/>
            <p:nvPr/>
          </p:nvSpPr>
          <p:spPr>
            <a:xfrm>
              <a:off x="7551485"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46</a:t>
              </a:r>
            </a:p>
          </p:txBody>
        </p:sp>
        <p:sp>
          <p:nvSpPr>
            <p:cNvPr id="754" name="TextBox 753">
              <a:extLst>
                <a:ext uri="{FF2B5EF4-FFF2-40B4-BE49-F238E27FC236}">
                  <a16:creationId xmlns:a16="http://schemas.microsoft.com/office/drawing/2014/main" id="{DD438DDB-9AAA-8842-AF83-8E65A7432CE8}"/>
                </a:ext>
              </a:extLst>
            </p:cNvPr>
            <p:cNvSpPr txBox="1"/>
            <p:nvPr/>
          </p:nvSpPr>
          <p:spPr>
            <a:xfrm>
              <a:off x="6840062"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48</a:t>
              </a:r>
            </a:p>
          </p:txBody>
        </p:sp>
      </p:grpSp>
      <p:grpSp>
        <p:nvGrpSpPr>
          <p:cNvPr id="755" name="Group 754">
            <a:extLst>
              <a:ext uri="{FF2B5EF4-FFF2-40B4-BE49-F238E27FC236}">
                <a16:creationId xmlns:a16="http://schemas.microsoft.com/office/drawing/2014/main" id="{43B5F813-2BD6-683C-DF86-374ED2C41F3A}"/>
              </a:ext>
            </a:extLst>
          </p:cNvPr>
          <p:cNvGrpSpPr/>
          <p:nvPr/>
        </p:nvGrpSpPr>
        <p:grpSpPr>
          <a:xfrm>
            <a:off x="6650407" y="5463648"/>
            <a:ext cx="4459064" cy="241980"/>
            <a:chOff x="6840062" y="5327147"/>
            <a:chExt cx="4459064" cy="241980"/>
          </a:xfrm>
        </p:grpSpPr>
        <p:sp>
          <p:nvSpPr>
            <p:cNvPr id="757" name="TextBox 756">
              <a:extLst>
                <a:ext uri="{FF2B5EF4-FFF2-40B4-BE49-F238E27FC236}">
                  <a16:creationId xmlns:a16="http://schemas.microsoft.com/office/drawing/2014/main" id="{DBAF35D9-8871-61E2-A9FF-100D5BB9B7EA}"/>
                </a:ext>
              </a:extLst>
            </p:cNvPr>
            <p:cNvSpPr txBox="1"/>
            <p:nvPr/>
          </p:nvSpPr>
          <p:spPr>
            <a:xfrm>
              <a:off x="11147875"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0</a:t>
              </a:r>
            </a:p>
          </p:txBody>
        </p:sp>
        <p:sp>
          <p:nvSpPr>
            <p:cNvPr id="758" name="TextBox 757">
              <a:extLst>
                <a:ext uri="{FF2B5EF4-FFF2-40B4-BE49-F238E27FC236}">
                  <a16:creationId xmlns:a16="http://schemas.microsoft.com/office/drawing/2014/main" id="{5000A9F9-F4DD-55A7-A5A6-844213A26665}"/>
                </a:ext>
              </a:extLst>
            </p:cNvPr>
            <p:cNvSpPr txBox="1"/>
            <p:nvPr/>
          </p:nvSpPr>
          <p:spPr>
            <a:xfrm>
              <a:off x="10436452"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a:t>
              </a:r>
            </a:p>
          </p:txBody>
        </p:sp>
        <p:sp>
          <p:nvSpPr>
            <p:cNvPr id="759" name="TextBox 758">
              <a:extLst>
                <a:ext uri="{FF2B5EF4-FFF2-40B4-BE49-F238E27FC236}">
                  <a16:creationId xmlns:a16="http://schemas.microsoft.com/office/drawing/2014/main" id="{806A732A-E9BD-8DB9-E8D4-36A79C1685A4}"/>
                </a:ext>
              </a:extLst>
            </p:cNvPr>
            <p:cNvSpPr txBox="1"/>
            <p:nvPr/>
          </p:nvSpPr>
          <p:spPr>
            <a:xfrm>
              <a:off x="9685756"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13</a:t>
              </a:r>
            </a:p>
          </p:txBody>
        </p:sp>
        <p:sp>
          <p:nvSpPr>
            <p:cNvPr id="760" name="TextBox 759">
              <a:extLst>
                <a:ext uri="{FF2B5EF4-FFF2-40B4-BE49-F238E27FC236}">
                  <a16:creationId xmlns:a16="http://schemas.microsoft.com/office/drawing/2014/main" id="{566964A5-D6D5-3A86-D653-CFFEE6291D22}"/>
                </a:ext>
              </a:extLst>
            </p:cNvPr>
            <p:cNvSpPr txBox="1"/>
            <p:nvPr/>
          </p:nvSpPr>
          <p:spPr>
            <a:xfrm>
              <a:off x="8974332"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30</a:t>
              </a:r>
            </a:p>
          </p:txBody>
        </p:sp>
        <p:sp>
          <p:nvSpPr>
            <p:cNvPr id="761" name="TextBox 760">
              <a:extLst>
                <a:ext uri="{FF2B5EF4-FFF2-40B4-BE49-F238E27FC236}">
                  <a16:creationId xmlns:a16="http://schemas.microsoft.com/office/drawing/2014/main" id="{38C980D7-E4A7-A18A-4C5C-B3FF05077DC2}"/>
                </a:ext>
              </a:extLst>
            </p:cNvPr>
            <p:cNvSpPr txBox="1"/>
            <p:nvPr/>
          </p:nvSpPr>
          <p:spPr>
            <a:xfrm>
              <a:off x="8262909"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36</a:t>
              </a:r>
            </a:p>
          </p:txBody>
        </p:sp>
        <p:sp>
          <p:nvSpPr>
            <p:cNvPr id="762" name="TextBox 761">
              <a:extLst>
                <a:ext uri="{FF2B5EF4-FFF2-40B4-BE49-F238E27FC236}">
                  <a16:creationId xmlns:a16="http://schemas.microsoft.com/office/drawing/2014/main" id="{4ED2E198-C0CA-8AE2-67F8-4ED99D5BD1ED}"/>
                </a:ext>
              </a:extLst>
            </p:cNvPr>
            <p:cNvSpPr txBox="1"/>
            <p:nvPr/>
          </p:nvSpPr>
          <p:spPr>
            <a:xfrm>
              <a:off x="7551485"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39</a:t>
              </a:r>
            </a:p>
          </p:txBody>
        </p:sp>
        <p:sp>
          <p:nvSpPr>
            <p:cNvPr id="763" name="TextBox 762">
              <a:extLst>
                <a:ext uri="{FF2B5EF4-FFF2-40B4-BE49-F238E27FC236}">
                  <a16:creationId xmlns:a16="http://schemas.microsoft.com/office/drawing/2014/main" id="{5B42A102-FF10-0329-B368-AB32058FCBC6}"/>
                </a:ext>
              </a:extLst>
            </p:cNvPr>
            <p:cNvSpPr txBox="1"/>
            <p:nvPr/>
          </p:nvSpPr>
          <p:spPr>
            <a:xfrm>
              <a:off x="6840062"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40</a:t>
              </a:r>
            </a:p>
          </p:txBody>
        </p:sp>
      </p:grpSp>
      <p:grpSp>
        <p:nvGrpSpPr>
          <p:cNvPr id="764" name="Group 763">
            <a:extLst>
              <a:ext uri="{FF2B5EF4-FFF2-40B4-BE49-F238E27FC236}">
                <a16:creationId xmlns:a16="http://schemas.microsoft.com/office/drawing/2014/main" id="{03968F72-6ECF-E1F6-4551-BB814AFA720A}"/>
              </a:ext>
            </a:extLst>
          </p:cNvPr>
          <p:cNvGrpSpPr/>
          <p:nvPr/>
        </p:nvGrpSpPr>
        <p:grpSpPr>
          <a:xfrm>
            <a:off x="6650407" y="5633962"/>
            <a:ext cx="5170487" cy="241980"/>
            <a:chOff x="6840062" y="5327147"/>
            <a:chExt cx="5170487" cy="241980"/>
          </a:xfrm>
        </p:grpSpPr>
        <p:sp>
          <p:nvSpPr>
            <p:cNvPr id="765" name="TextBox 764">
              <a:extLst>
                <a:ext uri="{FF2B5EF4-FFF2-40B4-BE49-F238E27FC236}">
                  <a16:creationId xmlns:a16="http://schemas.microsoft.com/office/drawing/2014/main" id="{C7179ABC-4E93-D404-A634-15D0F5ECD9B7}"/>
                </a:ext>
              </a:extLst>
            </p:cNvPr>
            <p:cNvSpPr txBox="1"/>
            <p:nvPr/>
          </p:nvSpPr>
          <p:spPr>
            <a:xfrm>
              <a:off x="11859298"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0</a:t>
              </a:r>
            </a:p>
          </p:txBody>
        </p:sp>
        <p:sp>
          <p:nvSpPr>
            <p:cNvPr id="766" name="TextBox 765">
              <a:extLst>
                <a:ext uri="{FF2B5EF4-FFF2-40B4-BE49-F238E27FC236}">
                  <a16:creationId xmlns:a16="http://schemas.microsoft.com/office/drawing/2014/main" id="{E1FDB4C9-BF59-6434-13EB-36B3735B9E8C}"/>
                </a:ext>
              </a:extLst>
            </p:cNvPr>
            <p:cNvSpPr txBox="1"/>
            <p:nvPr/>
          </p:nvSpPr>
          <p:spPr>
            <a:xfrm>
              <a:off x="11147875"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2</a:t>
              </a:r>
            </a:p>
          </p:txBody>
        </p:sp>
        <p:sp>
          <p:nvSpPr>
            <p:cNvPr id="767" name="TextBox 766">
              <a:extLst>
                <a:ext uri="{FF2B5EF4-FFF2-40B4-BE49-F238E27FC236}">
                  <a16:creationId xmlns:a16="http://schemas.microsoft.com/office/drawing/2014/main" id="{ACB959E7-8B72-A9BA-874B-979B7AAF2268}"/>
                </a:ext>
              </a:extLst>
            </p:cNvPr>
            <p:cNvSpPr txBox="1"/>
            <p:nvPr/>
          </p:nvSpPr>
          <p:spPr>
            <a:xfrm>
              <a:off x="10436451" y="5327147"/>
              <a:ext cx="151251"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9</a:t>
              </a:r>
            </a:p>
          </p:txBody>
        </p:sp>
        <p:sp>
          <p:nvSpPr>
            <p:cNvPr id="768" name="TextBox 767">
              <a:extLst>
                <a:ext uri="{FF2B5EF4-FFF2-40B4-BE49-F238E27FC236}">
                  <a16:creationId xmlns:a16="http://schemas.microsoft.com/office/drawing/2014/main" id="{52655539-03C5-F1CF-BEE1-492B9471FF71}"/>
                </a:ext>
              </a:extLst>
            </p:cNvPr>
            <p:cNvSpPr txBox="1"/>
            <p:nvPr/>
          </p:nvSpPr>
          <p:spPr>
            <a:xfrm>
              <a:off x="9685756"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23</a:t>
              </a:r>
            </a:p>
          </p:txBody>
        </p:sp>
        <p:sp>
          <p:nvSpPr>
            <p:cNvPr id="769" name="TextBox 768">
              <a:extLst>
                <a:ext uri="{FF2B5EF4-FFF2-40B4-BE49-F238E27FC236}">
                  <a16:creationId xmlns:a16="http://schemas.microsoft.com/office/drawing/2014/main" id="{6D9DCE5F-1161-97EB-7A0D-E5B6BD57316A}"/>
                </a:ext>
              </a:extLst>
            </p:cNvPr>
            <p:cNvSpPr txBox="1"/>
            <p:nvPr/>
          </p:nvSpPr>
          <p:spPr>
            <a:xfrm>
              <a:off x="8974332"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44</a:t>
              </a:r>
            </a:p>
          </p:txBody>
        </p:sp>
        <p:sp>
          <p:nvSpPr>
            <p:cNvPr id="770" name="TextBox 769">
              <a:extLst>
                <a:ext uri="{FF2B5EF4-FFF2-40B4-BE49-F238E27FC236}">
                  <a16:creationId xmlns:a16="http://schemas.microsoft.com/office/drawing/2014/main" id="{880E53A8-FD10-82B4-0B68-96CC08AE32FC}"/>
                </a:ext>
              </a:extLst>
            </p:cNvPr>
            <p:cNvSpPr txBox="1"/>
            <p:nvPr/>
          </p:nvSpPr>
          <p:spPr>
            <a:xfrm>
              <a:off x="8262909"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68</a:t>
              </a:r>
            </a:p>
          </p:txBody>
        </p:sp>
        <p:sp>
          <p:nvSpPr>
            <p:cNvPr id="771" name="TextBox 770">
              <a:extLst>
                <a:ext uri="{FF2B5EF4-FFF2-40B4-BE49-F238E27FC236}">
                  <a16:creationId xmlns:a16="http://schemas.microsoft.com/office/drawing/2014/main" id="{5E3E9B22-929B-76BE-B4D0-225D3C70ECED}"/>
                </a:ext>
              </a:extLst>
            </p:cNvPr>
            <p:cNvSpPr txBox="1"/>
            <p:nvPr/>
          </p:nvSpPr>
          <p:spPr>
            <a:xfrm>
              <a:off x="7551485"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85</a:t>
              </a:r>
            </a:p>
          </p:txBody>
        </p:sp>
        <p:sp>
          <p:nvSpPr>
            <p:cNvPr id="772" name="TextBox 771">
              <a:extLst>
                <a:ext uri="{FF2B5EF4-FFF2-40B4-BE49-F238E27FC236}">
                  <a16:creationId xmlns:a16="http://schemas.microsoft.com/office/drawing/2014/main" id="{0D47ABB4-31EE-D980-2AF0-9646B237F510}"/>
                </a:ext>
              </a:extLst>
            </p:cNvPr>
            <p:cNvSpPr txBox="1"/>
            <p:nvPr/>
          </p:nvSpPr>
          <p:spPr>
            <a:xfrm>
              <a:off x="6840062" y="5327147"/>
              <a:ext cx="229797" cy="241980"/>
            </a:xfrm>
            <a:prstGeom prst="rect">
              <a:avLst/>
            </a:prstGeom>
            <a:noFill/>
          </p:spPr>
          <p:txBody>
            <a:bodyPr wrap="none" lIns="36000" tIns="36000" rIns="36000" bIns="36000" rtlCol="0" anchor="t" anchorCtr="0">
              <a:spAutoFit/>
            </a:bodyPr>
            <a:lstStyle/>
            <a:p>
              <a:pPr algn="ctr" rtl="0"/>
              <a:r>
                <a:rPr lang="ja-jp" sz="1050">
                  <a:solidFill>
                    <a:schemeClr val="bg2"/>
                  </a:solidFill>
                  <a:latin typeface="+mn-lt"/>
                  <a:cs typeface="Arial" panose="020B0604020202020204" pitchFamily="34" charset="0"/>
                </a:rPr>
                <a:t>88</a:t>
              </a:r>
            </a:p>
          </p:txBody>
        </p:sp>
      </p:grpSp>
      <p:grpSp>
        <p:nvGrpSpPr>
          <p:cNvPr id="773" name="Group 772">
            <a:extLst>
              <a:ext uri="{FF2B5EF4-FFF2-40B4-BE49-F238E27FC236}">
                <a16:creationId xmlns:a16="http://schemas.microsoft.com/office/drawing/2014/main" id="{DBF8E2FA-FB8D-F9F0-0421-9852EB5F13AF}"/>
              </a:ext>
            </a:extLst>
          </p:cNvPr>
          <p:cNvGrpSpPr/>
          <p:nvPr/>
        </p:nvGrpSpPr>
        <p:grpSpPr>
          <a:xfrm>
            <a:off x="6751955" y="3017019"/>
            <a:ext cx="4824000" cy="1042501"/>
            <a:chOff x="3724275" y="2909887"/>
            <a:chExt cx="4746393" cy="1042501"/>
          </a:xfrm>
        </p:grpSpPr>
        <p:sp>
          <p:nvSpPr>
            <p:cNvPr id="774" name="Freeform: Shape 773">
              <a:extLst>
                <a:ext uri="{FF2B5EF4-FFF2-40B4-BE49-F238E27FC236}">
                  <a16:creationId xmlns:a16="http://schemas.microsoft.com/office/drawing/2014/main" id="{6B1E14E0-0B80-8C80-5698-090F76A32B37}"/>
                </a:ext>
              </a:extLst>
            </p:cNvPr>
            <p:cNvSpPr/>
            <p:nvPr/>
          </p:nvSpPr>
          <p:spPr>
            <a:xfrm>
              <a:off x="3724275" y="2946976"/>
              <a:ext cx="4746393" cy="967950"/>
            </a:xfrm>
            <a:custGeom>
              <a:avLst/>
              <a:gdLst>
                <a:gd name="connsiteX0" fmla="*/ 4746393 w 4746393"/>
                <a:gd name="connsiteY0" fmla="*/ 967951 h 967950"/>
                <a:gd name="connsiteX1" fmla="*/ 4232853 w 4746393"/>
                <a:gd name="connsiteY1" fmla="*/ 967951 h 967950"/>
                <a:gd name="connsiteX2" fmla="*/ 4232853 w 4746393"/>
                <a:gd name="connsiteY2" fmla="*/ 351700 h 967950"/>
                <a:gd name="connsiteX3" fmla="*/ 2938101 w 4746393"/>
                <a:gd name="connsiteY3" fmla="*/ 351700 h 967950"/>
                <a:gd name="connsiteX4" fmla="*/ 2938101 w 4746393"/>
                <a:gd name="connsiteY4" fmla="*/ 280115 h 967950"/>
                <a:gd name="connsiteX5" fmla="*/ 2885189 w 4746393"/>
                <a:gd name="connsiteY5" fmla="*/ 280115 h 967950"/>
                <a:gd name="connsiteX6" fmla="*/ 2885189 w 4746393"/>
                <a:gd name="connsiteY6" fmla="*/ 211643 h 967950"/>
                <a:gd name="connsiteX7" fmla="*/ 2153774 w 4746393"/>
                <a:gd name="connsiteY7" fmla="*/ 211643 h 967950"/>
                <a:gd name="connsiteX8" fmla="*/ 2153774 w 4746393"/>
                <a:gd name="connsiteY8" fmla="*/ 177406 h 967950"/>
                <a:gd name="connsiteX9" fmla="*/ 1985705 w 4746393"/>
                <a:gd name="connsiteY9" fmla="*/ 177406 h 967950"/>
                <a:gd name="connsiteX10" fmla="*/ 1985705 w 4746393"/>
                <a:gd name="connsiteY10" fmla="*/ 149395 h 967950"/>
                <a:gd name="connsiteX11" fmla="*/ 1596657 w 4746393"/>
                <a:gd name="connsiteY11" fmla="*/ 149395 h 967950"/>
                <a:gd name="connsiteX12" fmla="*/ 1596657 w 4746393"/>
                <a:gd name="connsiteY12" fmla="*/ 108934 h 967950"/>
                <a:gd name="connsiteX13" fmla="*/ 1534411 w 4746393"/>
                <a:gd name="connsiteY13" fmla="*/ 108934 h 967950"/>
                <a:gd name="connsiteX14" fmla="*/ 1534411 w 4746393"/>
                <a:gd name="connsiteY14" fmla="*/ 74698 h 967950"/>
                <a:gd name="connsiteX15" fmla="*/ 1216943 w 4746393"/>
                <a:gd name="connsiteY15" fmla="*/ 74698 h 967950"/>
                <a:gd name="connsiteX16" fmla="*/ 1216943 w 4746393"/>
                <a:gd name="connsiteY16" fmla="*/ 34236 h 967950"/>
                <a:gd name="connsiteX17" fmla="*/ 697176 w 4746393"/>
                <a:gd name="connsiteY17" fmla="*/ 34236 h 967950"/>
                <a:gd name="connsiteX18" fmla="*/ 697176 w 4746393"/>
                <a:gd name="connsiteY18" fmla="*/ 15562 h 967950"/>
                <a:gd name="connsiteX19" fmla="*/ 348587 w 4746393"/>
                <a:gd name="connsiteY19" fmla="*/ 15562 h 967950"/>
                <a:gd name="connsiteX20" fmla="*/ 348587 w 4746393"/>
                <a:gd name="connsiteY20" fmla="*/ 0 h 967950"/>
                <a:gd name="connsiteX21" fmla="*/ 0 w 4746393"/>
                <a:gd name="connsiteY21" fmla="*/ 0 h 96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46393" h="967950">
                  <a:moveTo>
                    <a:pt x="4746393" y="967951"/>
                  </a:moveTo>
                  <a:lnTo>
                    <a:pt x="4232853" y="967951"/>
                  </a:lnTo>
                  <a:lnTo>
                    <a:pt x="4232853" y="351700"/>
                  </a:lnTo>
                  <a:lnTo>
                    <a:pt x="2938101" y="351700"/>
                  </a:lnTo>
                  <a:lnTo>
                    <a:pt x="2938101" y="280115"/>
                  </a:lnTo>
                  <a:lnTo>
                    <a:pt x="2885189" y="280115"/>
                  </a:lnTo>
                  <a:lnTo>
                    <a:pt x="2885189" y="211643"/>
                  </a:lnTo>
                  <a:lnTo>
                    <a:pt x="2153774" y="211643"/>
                  </a:lnTo>
                  <a:lnTo>
                    <a:pt x="2153774" y="177406"/>
                  </a:lnTo>
                  <a:lnTo>
                    <a:pt x="1985705" y="177406"/>
                  </a:lnTo>
                  <a:lnTo>
                    <a:pt x="1985705" y="149395"/>
                  </a:lnTo>
                  <a:lnTo>
                    <a:pt x="1596657" y="149395"/>
                  </a:lnTo>
                  <a:lnTo>
                    <a:pt x="1596657" y="108934"/>
                  </a:lnTo>
                  <a:lnTo>
                    <a:pt x="1534411" y="108934"/>
                  </a:lnTo>
                  <a:lnTo>
                    <a:pt x="1534411" y="74698"/>
                  </a:lnTo>
                  <a:lnTo>
                    <a:pt x="1216943" y="74698"/>
                  </a:lnTo>
                  <a:lnTo>
                    <a:pt x="1216943" y="34236"/>
                  </a:lnTo>
                  <a:lnTo>
                    <a:pt x="697176" y="34236"/>
                  </a:lnTo>
                  <a:lnTo>
                    <a:pt x="697176" y="15562"/>
                  </a:lnTo>
                  <a:lnTo>
                    <a:pt x="348587" y="15562"/>
                  </a:lnTo>
                  <a:lnTo>
                    <a:pt x="348587" y="0"/>
                  </a:lnTo>
                  <a:lnTo>
                    <a:pt x="0" y="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75" name="Freeform: Shape 774">
              <a:extLst>
                <a:ext uri="{FF2B5EF4-FFF2-40B4-BE49-F238E27FC236}">
                  <a16:creationId xmlns:a16="http://schemas.microsoft.com/office/drawing/2014/main" id="{4EC1A33E-2E64-BF20-2E58-F0D595BE783B}"/>
                </a:ext>
              </a:extLst>
            </p:cNvPr>
            <p:cNvSpPr/>
            <p:nvPr/>
          </p:nvSpPr>
          <p:spPr>
            <a:xfrm>
              <a:off x="4375891" y="2909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76" name="Freeform: Shape 775">
              <a:extLst>
                <a:ext uri="{FF2B5EF4-FFF2-40B4-BE49-F238E27FC236}">
                  <a16:creationId xmlns:a16="http://schemas.microsoft.com/office/drawing/2014/main" id="{2D33142F-3795-8D6A-B9CA-9BB64C6173C4}"/>
                </a:ext>
              </a:extLst>
            </p:cNvPr>
            <p:cNvSpPr/>
            <p:nvPr/>
          </p:nvSpPr>
          <p:spPr>
            <a:xfrm>
              <a:off x="4490191"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77" name="Freeform: Shape 776">
              <a:extLst>
                <a:ext uri="{FF2B5EF4-FFF2-40B4-BE49-F238E27FC236}">
                  <a16:creationId xmlns:a16="http://schemas.microsoft.com/office/drawing/2014/main" id="{4CA7157E-9FB4-D8A5-CC9C-EF2295EE8CFA}"/>
                </a:ext>
              </a:extLst>
            </p:cNvPr>
            <p:cNvSpPr/>
            <p:nvPr/>
          </p:nvSpPr>
          <p:spPr>
            <a:xfrm>
              <a:off x="4585441"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78" name="Freeform: Shape 777">
              <a:extLst>
                <a:ext uri="{FF2B5EF4-FFF2-40B4-BE49-F238E27FC236}">
                  <a16:creationId xmlns:a16="http://schemas.microsoft.com/office/drawing/2014/main" id="{16674480-C994-01A8-CE1C-7927BC581DAB}"/>
                </a:ext>
              </a:extLst>
            </p:cNvPr>
            <p:cNvSpPr/>
            <p:nvPr/>
          </p:nvSpPr>
          <p:spPr>
            <a:xfrm>
              <a:off x="469973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79" name="Freeform: Shape 778">
              <a:extLst>
                <a:ext uri="{FF2B5EF4-FFF2-40B4-BE49-F238E27FC236}">
                  <a16:creationId xmlns:a16="http://schemas.microsoft.com/office/drawing/2014/main" id="{D08E0AD7-A31A-7ABF-BB5E-E0A47CE5F467}"/>
                </a:ext>
              </a:extLst>
            </p:cNvPr>
            <p:cNvSpPr/>
            <p:nvPr/>
          </p:nvSpPr>
          <p:spPr>
            <a:xfrm>
              <a:off x="473783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0" name="Freeform: Shape 779">
              <a:extLst>
                <a:ext uri="{FF2B5EF4-FFF2-40B4-BE49-F238E27FC236}">
                  <a16:creationId xmlns:a16="http://schemas.microsoft.com/office/drawing/2014/main" id="{DB358197-555B-1DD7-4CCF-DE25C2F7F41C}"/>
                </a:ext>
              </a:extLst>
            </p:cNvPr>
            <p:cNvSpPr/>
            <p:nvPr/>
          </p:nvSpPr>
          <p:spPr>
            <a:xfrm>
              <a:off x="479498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1" name="Freeform: Shape 780">
              <a:extLst>
                <a:ext uri="{FF2B5EF4-FFF2-40B4-BE49-F238E27FC236}">
                  <a16:creationId xmlns:a16="http://schemas.microsoft.com/office/drawing/2014/main" id="{B31A167D-672A-9EC6-1927-53314B71FD42}"/>
                </a:ext>
              </a:extLst>
            </p:cNvPr>
            <p:cNvSpPr/>
            <p:nvPr/>
          </p:nvSpPr>
          <p:spPr>
            <a:xfrm>
              <a:off x="487118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2" name="Freeform: Shape 781">
              <a:extLst>
                <a:ext uri="{FF2B5EF4-FFF2-40B4-BE49-F238E27FC236}">
                  <a16:creationId xmlns:a16="http://schemas.microsoft.com/office/drawing/2014/main" id="{02BA3ED1-B580-6526-7D8F-BAC48D7D9FED}"/>
                </a:ext>
              </a:extLst>
            </p:cNvPr>
            <p:cNvSpPr/>
            <p:nvPr/>
          </p:nvSpPr>
          <p:spPr>
            <a:xfrm>
              <a:off x="492833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3" name="Freeform: Shape 782">
              <a:extLst>
                <a:ext uri="{FF2B5EF4-FFF2-40B4-BE49-F238E27FC236}">
                  <a16:creationId xmlns:a16="http://schemas.microsoft.com/office/drawing/2014/main" id="{8C5E13AB-94C1-F57E-2239-E4454E0E59F1}"/>
                </a:ext>
              </a:extLst>
            </p:cNvPr>
            <p:cNvSpPr/>
            <p:nvPr/>
          </p:nvSpPr>
          <p:spPr>
            <a:xfrm>
              <a:off x="500453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4" name="Freeform: Shape 783">
              <a:extLst>
                <a:ext uri="{FF2B5EF4-FFF2-40B4-BE49-F238E27FC236}">
                  <a16:creationId xmlns:a16="http://schemas.microsoft.com/office/drawing/2014/main" id="{812581FD-5EE9-2240-B4B1-C5B18797E5CE}"/>
                </a:ext>
              </a:extLst>
            </p:cNvPr>
            <p:cNvSpPr/>
            <p:nvPr/>
          </p:nvSpPr>
          <p:spPr>
            <a:xfrm>
              <a:off x="508073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5" name="Freeform: Shape 784">
              <a:extLst>
                <a:ext uri="{FF2B5EF4-FFF2-40B4-BE49-F238E27FC236}">
                  <a16:creationId xmlns:a16="http://schemas.microsoft.com/office/drawing/2014/main" id="{24FE4CA7-C1F9-0A68-A103-2AE1B7453307}"/>
                </a:ext>
              </a:extLst>
            </p:cNvPr>
            <p:cNvSpPr/>
            <p:nvPr/>
          </p:nvSpPr>
          <p:spPr>
            <a:xfrm>
              <a:off x="511883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6" name="Freeform: Shape 785">
              <a:extLst>
                <a:ext uri="{FF2B5EF4-FFF2-40B4-BE49-F238E27FC236}">
                  <a16:creationId xmlns:a16="http://schemas.microsoft.com/office/drawing/2014/main" id="{92FD54F9-C685-E00C-7695-55640242683A}"/>
                </a:ext>
              </a:extLst>
            </p:cNvPr>
            <p:cNvSpPr/>
            <p:nvPr/>
          </p:nvSpPr>
          <p:spPr>
            <a:xfrm>
              <a:off x="517598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7" name="Freeform: Shape 786">
              <a:extLst>
                <a:ext uri="{FF2B5EF4-FFF2-40B4-BE49-F238E27FC236}">
                  <a16:creationId xmlns:a16="http://schemas.microsoft.com/office/drawing/2014/main" id="{E17160B7-5B5E-737F-FAB0-F946E2875651}"/>
                </a:ext>
              </a:extLst>
            </p:cNvPr>
            <p:cNvSpPr/>
            <p:nvPr/>
          </p:nvSpPr>
          <p:spPr>
            <a:xfrm>
              <a:off x="5309339" y="3005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8" name="Freeform: Shape 787">
              <a:extLst>
                <a:ext uri="{FF2B5EF4-FFF2-40B4-BE49-F238E27FC236}">
                  <a16:creationId xmlns:a16="http://schemas.microsoft.com/office/drawing/2014/main" id="{283608CC-8E51-D3EA-9368-671CAEB32120}"/>
                </a:ext>
              </a:extLst>
            </p:cNvPr>
            <p:cNvSpPr/>
            <p:nvPr/>
          </p:nvSpPr>
          <p:spPr>
            <a:xfrm>
              <a:off x="53474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89" name="Freeform: Shape 788">
              <a:extLst>
                <a:ext uri="{FF2B5EF4-FFF2-40B4-BE49-F238E27FC236}">
                  <a16:creationId xmlns:a16="http://schemas.microsoft.com/office/drawing/2014/main" id="{45FC39D6-2D40-00EC-F660-A7C228ADE2BF}"/>
                </a:ext>
              </a:extLst>
            </p:cNvPr>
            <p:cNvSpPr/>
            <p:nvPr/>
          </p:nvSpPr>
          <p:spPr>
            <a:xfrm>
              <a:off x="54236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0" name="Freeform: Shape 789">
              <a:extLst>
                <a:ext uri="{FF2B5EF4-FFF2-40B4-BE49-F238E27FC236}">
                  <a16:creationId xmlns:a16="http://schemas.microsoft.com/office/drawing/2014/main" id="{36AD4D39-0542-B0A7-73CC-BF964D4BAD70}"/>
                </a:ext>
              </a:extLst>
            </p:cNvPr>
            <p:cNvSpPr/>
            <p:nvPr/>
          </p:nvSpPr>
          <p:spPr>
            <a:xfrm>
              <a:off x="54998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1" name="Freeform: Shape 790">
              <a:extLst>
                <a:ext uri="{FF2B5EF4-FFF2-40B4-BE49-F238E27FC236}">
                  <a16:creationId xmlns:a16="http://schemas.microsoft.com/office/drawing/2014/main" id="{3FF213C7-5029-95F6-F58F-331B48D5084F}"/>
                </a:ext>
              </a:extLst>
            </p:cNvPr>
            <p:cNvSpPr/>
            <p:nvPr/>
          </p:nvSpPr>
          <p:spPr>
            <a:xfrm>
              <a:off x="56141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2" name="Freeform: Shape 791">
              <a:extLst>
                <a:ext uri="{FF2B5EF4-FFF2-40B4-BE49-F238E27FC236}">
                  <a16:creationId xmlns:a16="http://schemas.microsoft.com/office/drawing/2014/main" id="{5B7D57EE-90C2-EE5D-93E7-0883B0ED9865}"/>
                </a:ext>
              </a:extLst>
            </p:cNvPr>
            <p:cNvSpPr/>
            <p:nvPr/>
          </p:nvSpPr>
          <p:spPr>
            <a:xfrm>
              <a:off x="567128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3" name="Freeform: Shape 792">
              <a:extLst>
                <a:ext uri="{FF2B5EF4-FFF2-40B4-BE49-F238E27FC236}">
                  <a16:creationId xmlns:a16="http://schemas.microsoft.com/office/drawing/2014/main" id="{B37A50F8-D504-3972-0289-F378795B8DF1}"/>
                </a:ext>
              </a:extLst>
            </p:cNvPr>
            <p:cNvSpPr/>
            <p:nvPr/>
          </p:nvSpPr>
          <p:spPr>
            <a:xfrm>
              <a:off x="5861789" y="30813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4" name="Freeform: Shape 793">
              <a:extLst>
                <a:ext uri="{FF2B5EF4-FFF2-40B4-BE49-F238E27FC236}">
                  <a16:creationId xmlns:a16="http://schemas.microsoft.com/office/drawing/2014/main" id="{C1C4E046-D3CC-3D50-E701-C40D13F8056B}"/>
                </a:ext>
              </a:extLst>
            </p:cNvPr>
            <p:cNvSpPr/>
            <p:nvPr/>
          </p:nvSpPr>
          <p:spPr>
            <a:xfrm>
              <a:off x="59951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5" name="Freeform: Shape 794">
              <a:extLst>
                <a:ext uri="{FF2B5EF4-FFF2-40B4-BE49-F238E27FC236}">
                  <a16:creationId xmlns:a16="http://schemas.microsoft.com/office/drawing/2014/main" id="{FDDF8F3C-C189-CC03-FA4C-1D29BDA8384B}"/>
                </a:ext>
              </a:extLst>
            </p:cNvPr>
            <p:cNvSpPr/>
            <p:nvPr/>
          </p:nvSpPr>
          <p:spPr>
            <a:xfrm>
              <a:off x="60332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6" name="Freeform: Shape 795">
              <a:extLst>
                <a:ext uri="{FF2B5EF4-FFF2-40B4-BE49-F238E27FC236}">
                  <a16:creationId xmlns:a16="http://schemas.microsoft.com/office/drawing/2014/main" id="{CDD456AE-6ED7-37A3-FF61-9430D40177BE}"/>
                </a:ext>
              </a:extLst>
            </p:cNvPr>
            <p:cNvSpPr/>
            <p:nvPr/>
          </p:nvSpPr>
          <p:spPr>
            <a:xfrm>
              <a:off x="60713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7" name="Freeform: Shape 796">
              <a:extLst>
                <a:ext uri="{FF2B5EF4-FFF2-40B4-BE49-F238E27FC236}">
                  <a16:creationId xmlns:a16="http://schemas.microsoft.com/office/drawing/2014/main" id="{5D01050F-2D68-5850-CA89-5A2043741689}"/>
                </a:ext>
              </a:extLst>
            </p:cNvPr>
            <p:cNvSpPr/>
            <p:nvPr/>
          </p:nvSpPr>
          <p:spPr>
            <a:xfrm>
              <a:off x="61094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8" name="Freeform: Shape 797">
              <a:extLst>
                <a:ext uri="{FF2B5EF4-FFF2-40B4-BE49-F238E27FC236}">
                  <a16:creationId xmlns:a16="http://schemas.microsoft.com/office/drawing/2014/main" id="{8BC22079-63F9-CFE8-D8D8-9BCDBEFEF991}"/>
                </a:ext>
              </a:extLst>
            </p:cNvPr>
            <p:cNvSpPr/>
            <p:nvPr/>
          </p:nvSpPr>
          <p:spPr>
            <a:xfrm>
              <a:off x="618564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799" name="Freeform: Shape 798">
              <a:extLst>
                <a:ext uri="{FF2B5EF4-FFF2-40B4-BE49-F238E27FC236}">
                  <a16:creationId xmlns:a16="http://schemas.microsoft.com/office/drawing/2014/main" id="{196EE6A8-1B08-CE37-8A5E-56EF84C4B65C}"/>
                </a:ext>
              </a:extLst>
            </p:cNvPr>
            <p:cNvSpPr/>
            <p:nvPr/>
          </p:nvSpPr>
          <p:spPr>
            <a:xfrm>
              <a:off x="622374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0" name="Freeform: Shape 799">
              <a:extLst>
                <a:ext uri="{FF2B5EF4-FFF2-40B4-BE49-F238E27FC236}">
                  <a16:creationId xmlns:a16="http://schemas.microsoft.com/office/drawing/2014/main" id="{05B90057-8FE4-8B46-C53F-A0D273960025}"/>
                </a:ext>
              </a:extLst>
            </p:cNvPr>
            <p:cNvSpPr/>
            <p:nvPr/>
          </p:nvSpPr>
          <p:spPr>
            <a:xfrm>
              <a:off x="63189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1" name="Freeform: Shape 800">
              <a:extLst>
                <a:ext uri="{FF2B5EF4-FFF2-40B4-BE49-F238E27FC236}">
                  <a16:creationId xmlns:a16="http://schemas.microsoft.com/office/drawing/2014/main" id="{2EB841D6-4207-3655-A46A-C6E320FCEB66}"/>
                </a:ext>
              </a:extLst>
            </p:cNvPr>
            <p:cNvSpPr/>
            <p:nvPr/>
          </p:nvSpPr>
          <p:spPr>
            <a:xfrm>
              <a:off x="63570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2" name="Freeform: Shape 801">
              <a:extLst>
                <a:ext uri="{FF2B5EF4-FFF2-40B4-BE49-F238E27FC236}">
                  <a16:creationId xmlns:a16="http://schemas.microsoft.com/office/drawing/2014/main" id="{26D0FF15-5FF0-7695-16B3-0F17E077197C}"/>
                </a:ext>
              </a:extLst>
            </p:cNvPr>
            <p:cNvSpPr/>
            <p:nvPr/>
          </p:nvSpPr>
          <p:spPr>
            <a:xfrm>
              <a:off x="63951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3" name="Freeform: Shape 802">
              <a:extLst>
                <a:ext uri="{FF2B5EF4-FFF2-40B4-BE49-F238E27FC236}">
                  <a16:creationId xmlns:a16="http://schemas.microsoft.com/office/drawing/2014/main" id="{881C7382-ACA3-32AE-37D7-37E24C30076C}"/>
                </a:ext>
              </a:extLst>
            </p:cNvPr>
            <p:cNvSpPr/>
            <p:nvPr/>
          </p:nvSpPr>
          <p:spPr>
            <a:xfrm>
              <a:off x="641424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4" name="Freeform: Shape 803">
              <a:extLst>
                <a:ext uri="{FF2B5EF4-FFF2-40B4-BE49-F238E27FC236}">
                  <a16:creationId xmlns:a16="http://schemas.microsoft.com/office/drawing/2014/main" id="{2D782A38-8C47-31D6-E02C-8A2E3A2F6FB3}"/>
                </a:ext>
              </a:extLst>
            </p:cNvPr>
            <p:cNvSpPr/>
            <p:nvPr/>
          </p:nvSpPr>
          <p:spPr>
            <a:xfrm>
              <a:off x="64713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5" name="Freeform: Shape 804">
              <a:extLst>
                <a:ext uri="{FF2B5EF4-FFF2-40B4-BE49-F238E27FC236}">
                  <a16:creationId xmlns:a16="http://schemas.microsoft.com/office/drawing/2014/main" id="{5D35BCE8-B430-0ED5-601F-2D143EBA9B1E}"/>
                </a:ext>
              </a:extLst>
            </p:cNvPr>
            <p:cNvSpPr/>
            <p:nvPr/>
          </p:nvSpPr>
          <p:spPr>
            <a:xfrm>
              <a:off x="65094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6" name="Freeform: Shape 805">
              <a:extLst>
                <a:ext uri="{FF2B5EF4-FFF2-40B4-BE49-F238E27FC236}">
                  <a16:creationId xmlns:a16="http://schemas.microsoft.com/office/drawing/2014/main" id="{BFA9CA5C-3D2E-EA71-3498-8C667BF0436D}"/>
                </a:ext>
              </a:extLst>
            </p:cNvPr>
            <p:cNvSpPr/>
            <p:nvPr/>
          </p:nvSpPr>
          <p:spPr>
            <a:xfrm>
              <a:off x="66999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7" name="Freeform: Shape 806">
              <a:extLst>
                <a:ext uri="{FF2B5EF4-FFF2-40B4-BE49-F238E27FC236}">
                  <a16:creationId xmlns:a16="http://schemas.microsoft.com/office/drawing/2014/main" id="{EE33DB90-5A2E-25AC-F076-A3B3359451FB}"/>
                </a:ext>
              </a:extLst>
            </p:cNvPr>
            <p:cNvSpPr/>
            <p:nvPr/>
          </p:nvSpPr>
          <p:spPr>
            <a:xfrm>
              <a:off x="67190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8" name="Freeform: Shape 807">
              <a:extLst>
                <a:ext uri="{FF2B5EF4-FFF2-40B4-BE49-F238E27FC236}">
                  <a16:creationId xmlns:a16="http://schemas.microsoft.com/office/drawing/2014/main" id="{90EF3DE3-6022-B5FE-249D-364B7D5EDE70}"/>
                </a:ext>
              </a:extLst>
            </p:cNvPr>
            <p:cNvSpPr/>
            <p:nvPr/>
          </p:nvSpPr>
          <p:spPr>
            <a:xfrm>
              <a:off x="68142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09" name="Freeform: Shape 808">
              <a:extLst>
                <a:ext uri="{FF2B5EF4-FFF2-40B4-BE49-F238E27FC236}">
                  <a16:creationId xmlns:a16="http://schemas.microsoft.com/office/drawing/2014/main" id="{694F05C1-75D6-8A17-0133-AB733B973978}"/>
                </a:ext>
              </a:extLst>
            </p:cNvPr>
            <p:cNvSpPr/>
            <p:nvPr/>
          </p:nvSpPr>
          <p:spPr>
            <a:xfrm>
              <a:off x="69476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0" name="Freeform: Shape 809">
              <a:extLst>
                <a:ext uri="{FF2B5EF4-FFF2-40B4-BE49-F238E27FC236}">
                  <a16:creationId xmlns:a16="http://schemas.microsoft.com/office/drawing/2014/main" id="{7AE50DC2-40C8-B741-9DE6-783C57121F50}"/>
                </a:ext>
              </a:extLst>
            </p:cNvPr>
            <p:cNvSpPr/>
            <p:nvPr/>
          </p:nvSpPr>
          <p:spPr>
            <a:xfrm>
              <a:off x="70428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1" name="Freeform: Shape 810">
              <a:extLst>
                <a:ext uri="{FF2B5EF4-FFF2-40B4-BE49-F238E27FC236}">
                  <a16:creationId xmlns:a16="http://schemas.microsoft.com/office/drawing/2014/main" id="{43CD12B8-8BCE-F5DE-034C-63BEAB00F10E}"/>
                </a:ext>
              </a:extLst>
            </p:cNvPr>
            <p:cNvSpPr/>
            <p:nvPr/>
          </p:nvSpPr>
          <p:spPr>
            <a:xfrm>
              <a:off x="71000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2" name="Freeform: Shape 811">
              <a:extLst>
                <a:ext uri="{FF2B5EF4-FFF2-40B4-BE49-F238E27FC236}">
                  <a16:creationId xmlns:a16="http://schemas.microsoft.com/office/drawing/2014/main" id="{45F999B6-96DA-E017-BCF8-109A4ECA57CC}"/>
                </a:ext>
              </a:extLst>
            </p:cNvPr>
            <p:cNvSpPr/>
            <p:nvPr/>
          </p:nvSpPr>
          <p:spPr>
            <a:xfrm>
              <a:off x="71571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3" name="Freeform: Shape 812">
              <a:extLst>
                <a:ext uri="{FF2B5EF4-FFF2-40B4-BE49-F238E27FC236}">
                  <a16:creationId xmlns:a16="http://schemas.microsoft.com/office/drawing/2014/main" id="{24F1F8F3-5573-5578-E499-F10CE1E7A075}"/>
                </a:ext>
              </a:extLst>
            </p:cNvPr>
            <p:cNvSpPr/>
            <p:nvPr/>
          </p:nvSpPr>
          <p:spPr>
            <a:xfrm>
              <a:off x="72524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4" name="Freeform: Shape 813">
              <a:extLst>
                <a:ext uri="{FF2B5EF4-FFF2-40B4-BE49-F238E27FC236}">
                  <a16:creationId xmlns:a16="http://schemas.microsoft.com/office/drawing/2014/main" id="{F33D0BFD-81F8-8BC0-93BD-D7711F5C2229}"/>
                </a:ext>
              </a:extLst>
            </p:cNvPr>
            <p:cNvSpPr/>
            <p:nvPr/>
          </p:nvSpPr>
          <p:spPr>
            <a:xfrm>
              <a:off x="73286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5" name="Freeform: Shape 814">
              <a:extLst>
                <a:ext uri="{FF2B5EF4-FFF2-40B4-BE49-F238E27FC236}">
                  <a16:creationId xmlns:a16="http://schemas.microsoft.com/office/drawing/2014/main" id="{C85D654F-6B0B-4D75-0019-A0CB59E4B281}"/>
                </a:ext>
              </a:extLst>
            </p:cNvPr>
            <p:cNvSpPr/>
            <p:nvPr/>
          </p:nvSpPr>
          <p:spPr>
            <a:xfrm>
              <a:off x="74048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6" name="Freeform: Shape 815">
              <a:extLst>
                <a:ext uri="{FF2B5EF4-FFF2-40B4-BE49-F238E27FC236}">
                  <a16:creationId xmlns:a16="http://schemas.microsoft.com/office/drawing/2014/main" id="{823D9DF9-808D-48EC-1DF0-E6D4C33D2068}"/>
                </a:ext>
              </a:extLst>
            </p:cNvPr>
            <p:cNvSpPr/>
            <p:nvPr/>
          </p:nvSpPr>
          <p:spPr>
            <a:xfrm>
              <a:off x="75572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7" name="Freeform: Shape 816">
              <a:extLst>
                <a:ext uri="{FF2B5EF4-FFF2-40B4-BE49-F238E27FC236}">
                  <a16:creationId xmlns:a16="http://schemas.microsoft.com/office/drawing/2014/main" id="{2DE7C272-3B1F-0AC3-4B5A-9CFD1F2B63FD}"/>
                </a:ext>
              </a:extLst>
            </p:cNvPr>
            <p:cNvSpPr/>
            <p:nvPr/>
          </p:nvSpPr>
          <p:spPr>
            <a:xfrm>
              <a:off x="76524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8" name="Freeform: Shape 817">
              <a:extLst>
                <a:ext uri="{FF2B5EF4-FFF2-40B4-BE49-F238E27FC236}">
                  <a16:creationId xmlns:a16="http://schemas.microsoft.com/office/drawing/2014/main" id="{934EDB12-1C1F-9EFC-D312-D2BD0A1E02DD}"/>
                </a:ext>
              </a:extLst>
            </p:cNvPr>
            <p:cNvSpPr/>
            <p:nvPr/>
          </p:nvSpPr>
          <p:spPr>
            <a:xfrm>
              <a:off x="7690608"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19" name="Freeform: Shape 818">
              <a:extLst>
                <a:ext uri="{FF2B5EF4-FFF2-40B4-BE49-F238E27FC236}">
                  <a16:creationId xmlns:a16="http://schemas.microsoft.com/office/drawing/2014/main" id="{8DB2635E-6AA6-D8D5-F378-873E428BF1E9}"/>
                </a:ext>
              </a:extLst>
            </p:cNvPr>
            <p:cNvSpPr/>
            <p:nvPr/>
          </p:nvSpPr>
          <p:spPr>
            <a:xfrm>
              <a:off x="8452608" y="386239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820" name="Group 819">
            <a:extLst>
              <a:ext uri="{FF2B5EF4-FFF2-40B4-BE49-F238E27FC236}">
                <a16:creationId xmlns:a16="http://schemas.microsoft.com/office/drawing/2014/main" id="{3F56D181-3065-4E83-1D35-B4AC9756F2C0}"/>
              </a:ext>
            </a:extLst>
          </p:cNvPr>
          <p:cNvGrpSpPr/>
          <p:nvPr/>
        </p:nvGrpSpPr>
        <p:grpSpPr>
          <a:xfrm>
            <a:off x="7092019" y="2997531"/>
            <a:ext cx="3301231" cy="394800"/>
            <a:chOff x="4443412" y="3233737"/>
            <a:chExt cx="3301231" cy="394800"/>
          </a:xfrm>
        </p:grpSpPr>
        <p:sp>
          <p:nvSpPr>
            <p:cNvPr id="821" name="Freeform: Shape 820">
              <a:extLst>
                <a:ext uri="{FF2B5EF4-FFF2-40B4-BE49-F238E27FC236}">
                  <a16:creationId xmlns:a16="http://schemas.microsoft.com/office/drawing/2014/main" id="{9C9B50AF-6A47-6594-AA2D-BA22562F84DA}"/>
                </a:ext>
              </a:extLst>
            </p:cNvPr>
            <p:cNvSpPr/>
            <p:nvPr/>
          </p:nvSpPr>
          <p:spPr>
            <a:xfrm>
              <a:off x="4443412" y="3289309"/>
              <a:ext cx="3301231" cy="306024"/>
            </a:xfrm>
            <a:custGeom>
              <a:avLst/>
              <a:gdLst>
                <a:gd name="connsiteX0" fmla="*/ 3301232 w 3301231"/>
                <a:gd name="connsiteY0" fmla="*/ 306025 h 306024"/>
                <a:gd name="connsiteX1" fmla="*/ 2551471 w 3301231"/>
                <a:gd name="connsiteY1" fmla="*/ 306025 h 306024"/>
                <a:gd name="connsiteX2" fmla="*/ 2551471 w 3301231"/>
                <a:gd name="connsiteY2" fmla="*/ 187440 h 306024"/>
                <a:gd name="connsiteX3" fmla="*/ 1832315 w 3301231"/>
                <a:gd name="connsiteY3" fmla="*/ 187440 h 306024"/>
                <a:gd name="connsiteX4" fmla="*/ 1832315 w 3301231"/>
                <a:gd name="connsiteY4" fmla="*/ 137711 h 306024"/>
                <a:gd name="connsiteX5" fmla="*/ 1675486 w 3301231"/>
                <a:gd name="connsiteY5" fmla="*/ 137711 h 306024"/>
                <a:gd name="connsiteX6" fmla="*/ 1675486 w 3301231"/>
                <a:gd name="connsiteY6" fmla="*/ 91807 h 306024"/>
                <a:gd name="connsiteX7" fmla="*/ 1231745 w 3301231"/>
                <a:gd name="connsiteY7" fmla="*/ 91807 h 306024"/>
                <a:gd name="connsiteX8" fmla="*/ 1231745 w 3301231"/>
                <a:gd name="connsiteY8" fmla="*/ 49729 h 306024"/>
                <a:gd name="connsiteX9" fmla="*/ 967797 w 3301231"/>
                <a:gd name="connsiteY9" fmla="*/ 49729 h 306024"/>
                <a:gd name="connsiteX10" fmla="*/ 967797 w 3301231"/>
                <a:gd name="connsiteY10" fmla="*/ 0 h 306024"/>
                <a:gd name="connsiteX11" fmla="*/ 0 w 3301231"/>
                <a:gd name="connsiteY11" fmla="*/ 0 h 306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01231" h="306024">
                  <a:moveTo>
                    <a:pt x="3301232" y="306025"/>
                  </a:moveTo>
                  <a:lnTo>
                    <a:pt x="2551471" y="306025"/>
                  </a:lnTo>
                  <a:lnTo>
                    <a:pt x="2551471" y="187440"/>
                  </a:lnTo>
                  <a:lnTo>
                    <a:pt x="1832315" y="187440"/>
                  </a:lnTo>
                  <a:lnTo>
                    <a:pt x="1832315" y="137711"/>
                  </a:lnTo>
                  <a:lnTo>
                    <a:pt x="1675486" y="137711"/>
                  </a:lnTo>
                  <a:lnTo>
                    <a:pt x="1675486" y="91807"/>
                  </a:lnTo>
                  <a:lnTo>
                    <a:pt x="1231745" y="91807"/>
                  </a:lnTo>
                  <a:lnTo>
                    <a:pt x="1231745" y="49729"/>
                  </a:lnTo>
                  <a:lnTo>
                    <a:pt x="967797" y="49729"/>
                  </a:lnTo>
                  <a:lnTo>
                    <a:pt x="967797"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2" name="Freeform: Shape 821">
              <a:extLst>
                <a:ext uri="{FF2B5EF4-FFF2-40B4-BE49-F238E27FC236}">
                  <a16:creationId xmlns:a16="http://schemas.microsoft.com/office/drawing/2014/main" id="{4B6C6ABC-5C51-5D14-D469-FDCC014359B7}"/>
                </a:ext>
              </a:extLst>
            </p:cNvPr>
            <p:cNvSpPr/>
            <p:nvPr/>
          </p:nvSpPr>
          <p:spPr>
            <a:xfrm>
              <a:off x="4910098" y="32337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3" name="Freeform: Shape 822">
              <a:extLst>
                <a:ext uri="{FF2B5EF4-FFF2-40B4-BE49-F238E27FC236}">
                  <a16:creationId xmlns:a16="http://schemas.microsoft.com/office/drawing/2014/main" id="{E835ACEC-D2DD-2F16-2A15-A4A4BF7976C3}"/>
                </a:ext>
              </a:extLst>
            </p:cNvPr>
            <p:cNvSpPr/>
            <p:nvPr/>
          </p:nvSpPr>
          <p:spPr>
            <a:xfrm>
              <a:off x="5100598" y="32337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4" name="Freeform: Shape 823">
              <a:extLst>
                <a:ext uri="{FF2B5EF4-FFF2-40B4-BE49-F238E27FC236}">
                  <a16:creationId xmlns:a16="http://schemas.microsoft.com/office/drawing/2014/main" id="{77B9889E-EE3E-2157-F487-455F88EF067B}"/>
                </a:ext>
              </a:extLst>
            </p:cNvPr>
            <p:cNvSpPr/>
            <p:nvPr/>
          </p:nvSpPr>
          <p:spPr>
            <a:xfrm>
              <a:off x="5481598"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5" name="Freeform: Shape 824">
              <a:extLst>
                <a:ext uri="{FF2B5EF4-FFF2-40B4-BE49-F238E27FC236}">
                  <a16:creationId xmlns:a16="http://schemas.microsoft.com/office/drawing/2014/main" id="{3DC8EA9B-6533-F50D-E9BA-9F1BB364EB74}"/>
                </a:ext>
              </a:extLst>
            </p:cNvPr>
            <p:cNvSpPr/>
            <p:nvPr/>
          </p:nvSpPr>
          <p:spPr>
            <a:xfrm>
              <a:off x="6014998"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6" name="Freeform: Shape 825">
              <a:extLst>
                <a:ext uri="{FF2B5EF4-FFF2-40B4-BE49-F238E27FC236}">
                  <a16:creationId xmlns:a16="http://schemas.microsoft.com/office/drawing/2014/main" id="{06B9FECC-49DD-CAEB-F179-96508C717D8E}"/>
                </a:ext>
              </a:extLst>
            </p:cNvPr>
            <p:cNvSpPr/>
            <p:nvPr/>
          </p:nvSpPr>
          <p:spPr>
            <a:xfrm>
              <a:off x="6110248"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7" name="Freeform: Shape 826">
              <a:extLst>
                <a:ext uri="{FF2B5EF4-FFF2-40B4-BE49-F238E27FC236}">
                  <a16:creationId xmlns:a16="http://schemas.microsoft.com/office/drawing/2014/main" id="{AE813C98-C587-1E35-AD92-03AE6D68F1A4}"/>
                </a:ext>
              </a:extLst>
            </p:cNvPr>
            <p:cNvSpPr/>
            <p:nvPr/>
          </p:nvSpPr>
          <p:spPr>
            <a:xfrm>
              <a:off x="6148348"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8" name="Freeform: Shape 827">
              <a:extLst>
                <a:ext uri="{FF2B5EF4-FFF2-40B4-BE49-F238E27FC236}">
                  <a16:creationId xmlns:a16="http://schemas.microsoft.com/office/drawing/2014/main" id="{D2782089-C0B4-5A2E-EECB-83100F5DF491}"/>
                </a:ext>
              </a:extLst>
            </p:cNvPr>
            <p:cNvSpPr/>
            <p:nvPr/>
          </p:nvSpPr>
          <p:spPr>
            <a:xfrm>
              <a:off x="6205498"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29" name="Freeform: Shape 828">
              <a:extLst>
                <a:ext uri="{FF2B5EF4-FFF2-40B4-BE49-F238E27FC236}">
                  <a16:creationId xmlns:a16="http://schemas.microsoft.com/office/drawing/2014/main" id="{2BA037A2-88F7-EE07-8C69-44194D573E71}"/>
                </a:ext>
              </a:extLst>
            </p:cNvPr>
            <p:cNvSpPr/>
            <p:nvPr/>
          </p:nvSpPr>
          <p:spPr>
            <a:xfrm>
              <a:off x="639599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0" name="Freeform: Shape 829">
              <a:extLst>
                <a:ext uri="{FF2B5EF4-FFF2-40B4-BE49-F238E27FC236}">
                  <a16:creationId xmlns:a16="http://schemas.microsoft.com/office/drawing/2014/main" id="{29442091-98C9-C047-3521-8BAC40BFFB88}"/>
                </a:ext>
              </a:extLst>
            </p:cNvPr>
            <p:cNvSpPr/>
            <p:nvPr/>
          </p:nvSpPr>
          <p:spPr>
            <a:xfrm>
              <a:off x="643409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1" name="Freeform: Shape 830">
              <a:extLst>
                <a:ext uri="{FF2B5EF4-FFF2-40B4-BE49-F238E27FC236}">
                  <a16:creationId xmlns:a16="http://schemas.microsoft.com/office/drawing/2014/main" id="{C579BC33-036D-6740-1E16-44C97AFD9B9B}"/>
                </a:ext>
              </a:extLst>
            </p:cNvPr>
            <p:cNvSpPr/>
            <p:nvPr/>
          </p:nvSpPr>
          <p:spPr>
            <a:xfrm>
              <a:off x="64912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2" name="Freeform: Shape 831">
              <a:extLst>
                <a:ext uri="{FF2B5EF4-FFF2-40B4-BE49-F238E27FC236}">
                  <a16:creationId xmlns:a16="http://schemas.microsoft.com/office/drawing/2014/main" id="{605EB5E3-EB1F-BB0B-0BE3-648698FBD004}"/>
                </a:ext>
              </a:extLst>
            </p:cNvPr>
            <p:cNvSpPr/>
            <p:nvPr/>
          </p:nvSpPr>
          <p:spPr>
            <a:xfrm>
              <a:off x="65674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3" name="Freeform: Shape 832">
              <a:extLst>
                <a:ext uri="{FF2B5EF4-FFF2-40B4-BE49-F238E27FC236}">
                  <a16:creationId xmlns:a16="http://schemas.microsoft.com/office/drawing/2014/main" id="{D4CC8FC0-CEFD-78D0-EF1B-CD0B55D002A1}"/>
                </a:ext>
              </a:extLst>
            </p:cNvPr>
            <p:cNvSpPr/>
            <p:nvPr/>
          </p:nvSpPr>
          <p:spPr>
            <a:xfrm>
              <a:off x="67198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4" name="Freeform: Shape 833">
              <a:extLst>
                <a:ext uri="{FF2B5EF4-FFF2-40B4-BE49-F238E27FC236}">
                  <a16:creationId xmlns:a16="http://schemas.microsoft.com/office/drawing/2014/main" id="{8B179B38-EAFA-74D0-F9F5-5304CC3B36FB}"/>
                </a:ext>
              </a:extLst>
            </p:cNvPr>
            <p:cNvSpPr/>
            <p:nvPr/>
          </p:nvSpPr>
          <p:spPr>
            <a:xfrm>
              <a:off x="67960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5" name="Freeform: Shape 834">
              <a:extLst>
                <a:ext uri="{FF2B5EF4-FFF2-40B4-BE49-F238E27FC236}">
                  <a16:creationId xmlns:a16="http://schemas.microsoft.com/office/drawing/2014/main" id="{24BFA885-CCF2-5B01-D9D7-2BF92F4068F6}"/>
                </a:ext>
              </a:extLst>
            </p:cNvPr>
            <p:cNvSpPr/>
            <p:nvPr/>
          </p:nvSpPr>
          <p:spPr>
            <a:xfrm>
              <a:off x="681509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6" name="Freeform: Shape 835">
              <a:extLst>
                <a:ext uri="{FF2B5EF4-FFF2-40B4-BE49-F238E27FC236}">
                  <a16:creationId xmlns:a16="http://schemas.microsoft.com/office/drawing/2014/main" id="{370A039B-D56B-0E85-87FF-4953A839A68A}"/>
                </a:ext>
              </a:extLst>
            </p:cNvPr>
            <p:cNvSpPr/>
            <p:nvPr/>
          </p:nvSpPr>
          <p:spPr>
            <a:xfrm>
              <a:off x="68722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7" name="Freeform: Shape 836">
              <a:extLst>
                <a:ext uri="{FF2B5EF4-FFF2-40B4-BE49-F238E27FC236}">
                  <a16:creationId xmlns:a16="http://schemas.microsoft.com/office/drawing/2014/main" id="{0E6849F4-9B25-3885-A5B9-EA0AB311BCE8}"/>
                </a:ext>
              </a:extLst>
            </p:cNvPr>
            <p:cNvSpPr/>
            <p:nvPr/>
          </p:nvSpPr>
          <p:spPr>
            <a:xfrm>
              <a:off x="691035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8" name="Freeform: Shape 837">
              <a:extLst>
                <a:ext uri="{FF2B5EF4-FFF2-40B4-BE49-F238E27FC236}">
                  <a16:creationId xmlns:a16="http://schemas.microsoft.com/office/drawing/2014/main" id="{98486EF7-50F2-B98D-0CF8-B70F5FFD0902}"/>
                </a:ext>
              </a:extLst>
            </p:cNvPr>
            <p:cNvSpPr/>
            <p:nvPr/>
          </p:nvSpPr>
          <p:spPr>
            <a:xfrm>
              <a:off x="698655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39" name="Freeform: Shape 838">
              <a:extLst>
                <a:ext uri="{FF2B5EF4-FFF2-40B4-BE49-F238E27FC236}">
                  <a16:creationId xmlns:a16="http://schemas.microsoft.com/office/drawing/2014/main" id="{4DEAA8F2-CD54-E8F1-1CE0-91CA9B5FC18D}"/>
                </a:ext>
              </a:extLst>
            </p:cNvPr>
            <p:cNvSpPr/>
            <p:nvPr/>
          </p:nvSpPr>
          <p:spPr>
            <a:xfrm>
              <a:off x="702465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0" name="Freeform: Shape 839">
              <a:extLst>
                <a:ext uri="{FF2B5EF4-FFF2-40B4-BE49-F238E27FC236}">
                  <a16:creationId xmlns:a16="http://schemas.microsoft.com/office/drawing/2014/main" id="{81E59451-78E0-CF6F-1EDE-B77E59DF95C6}"/>
                </a:ext>
              </a:extLst>
            </p:cNvPr>
            <p:cNvSpPr/>
            <p:nvPr/>
          </p:nvSpPr>
          <p:spPr>
            <a:xfrm>
              <a:off x="70437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1" name="Freeform: Shape 840">
              <a:extLst>
                <a:ext uri="{FF2B5EF4-FFF2-40B4-BE49-F238E27FC236}">
                  <a16:creationId xmlns:a16="http://schemas.microsoft.com/office/drawing/2014/main" id="{0CC0EFE6-5DE3-5410-5478-8C97423AC1F1}"/>
                </a:ext>
              </a:extLst>
            </p:cNvPr>
            <p:cNvSpPr/>
            <p:nvPr/>
          </p:nvSpPr>
          <p:spPr>
            <a:xfrm>
              <a:off x="710085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2" name="Freeform: Shape 841">
              <a:extLst>
                <a:ext uri="{FF2B5EF4-FFF2-40B4-BE49-F238E27FC236}">
                  <a16:creationId xmlns:a16="http://schemas.microsoft.com/office/drawing/2014/main" id="{2CCA24D5-8CBB-13E9-805C-DB3E86378A01}"/>
                </a:ext>
              </a:extLst>
            </p:cNvPr>
            <p:cNvSpPr/>
            <p:nvPr/>
          </p:nvSpPr>
          <p:spPr>
            <a:xfrm>
              <a:off x="71199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3" name="Freeform: Shape 842">
              <a:extLst>
                <a:ext uri="{FF2B5EF4-FFF2-40B4-BE49-F238E27FC236}">
                  <a16:creationId xmlns:a16="http://schemas.microsoft.com/office/drawing/2014/main" id="{A4758E1E-4B82-681B-D9CB-AAD702E51799}"/>
                </a:ext>
              </a:extLst>
            </p:cNvPr>
            <p:cNvSpPr/>
            <p:nvPr/>
          </p:nvSpPr>
          <p:spPr>
            <a:xfrm>
              <a:off x="71961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4" name="Freeform: Shape 843">
              <a:extLst>
                <a:ext uri="{FF2B5EF4-FFF2-40B4-BE49-F238E27FC236}">
                  <a16:creationId xmlns:a16="http://schemas.microsoft.com/office/drawing/2014/main" id="{1213DE7B-7242-1BDA-A552-03D08FE0FE68}"/>
                </a:ext>
              </a:extLst>
            </p:cNvPr>
            <p:cNvSpPr/>
            <p:nvPr/>
          </p:nvSpPr>
          <p:spPr>
            <a:xfrm>
              <a:off x="73485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5" name="Freeform: Shape 844">
              <a:extLst>
                <a:ext uri="{FF2B5EF4-FFF2-40B4-BE49-F238E27FC236}">
                  <a16:creationId xmlns:a16="http://schemas.microsoft.com/office/drawing/2014/main" id="{42A06377-EA86-B69A-D7BC-574FFE95D5E1}"/>
                </a:ext>
              </a:extLst>
            </p:cNvPr>
            <p:cNvSpPr/>
            <p:nvPr/>
          </p:nvSpPr>
          <p:spPr>
            <a:xfrm>
              <a:off x="755805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6" name="Freeform: Shape 845">
              <a:extLst>
                <a:ext uri="{FF2B5EF4-FFF2-40B4-BE49-F238E27FC236}">
                  <a16:creationId xmlns:a16="http://schemas.microsoft.com/office/drawing/2014/main" id="{014DA309-0CC0-2EEE-7F8D-F27CD2A31AAD}"/>
                </a:ext>
              </a:extLst>
            </p:cNvPr>
            <p:cNvSpPr/>
            <p:nvPr/>
          </p:nvSpPr>
          <p:spPr>
            <a:xfrm>
              <a:off x="76533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47" name="Freeform: Shape 846">
              <a:extLst>
                <a:ext uri="{FF2B5EF4-FFF2-40B4-BE49-F238E27FC236}">
                  <a16:creationId xmlns:a16="http://schemas.microsoft.com/office/drawing/2014/main" id="{149B21C0-1027-BBB3-0CCA-AFED05D44582}"/>
                </a:ext>
              </a:extLst>
            </p:cNvPr>
            <p:cNvSpPr/>
            <p:nvPr/>
          </p:nvSpPr>
          <p:spPr>
            <a:xfrm>
              <a:off x="77295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pSp>
        <p:nvGrpSpPr>
          <p:cNvPr id="848" name="Group 847">
            <a:extLst>
              <a:ext uri="{FF2B5EF4-FFF2-40B4-BE49-F238E27FC236}">
                <a16:creationId xmlns:a16="http://schemas.microsoft.com/office/drawing/2014/main" id="{55ABDEDD-4F12-7990-2462-19354599709E}"/>
              </a:ext>
            </a:extLst>
          </p:cNvPr>
          <p:cNvGrpSpPr/>
          <p:nvPr/>
        </p:nvGrpSpPr>
        <p:grpSpPr>
          <a:xfrm>
            <a:off x="7082330" y="3033660"/>
            <a:ext cx="2600515" cy="278613"/>
            <a:chOff x="4791075" y="3290887"/>
            <a:chExt cx="2600515" cy="278613"/>
          </a:xfrm>
        </p:grpSpPr>
        <p:sp>
          <p:nvSpPr>
            <p:cNvPr id="849" name="Freeform: Shape 848">
              <a:extLst>
                <a:ext uri="{FF2B5EF4-FFF2-40B4-BE49-F238E27FC236}">
                  <a16:creationId xmlns:a16="http://schemas.microsoft.com/office/drawing/2014/main" id="{CBD9E1E9-6671-A879-5B67-ED7286DA8D9E}"/>
                </a:ext>
              </a:extLst>
            </p:cNvPr>
            <p:cNvSpPr/>
            <p:nvPr/>
          </p:nvSpPr>
          <p:spPr>
            <a:xfrm>
              <a:off x="4791075" y="3298368"/>
              <a:ext cx="2600515" cy="271132"/>
            </a:xfrm>
            <a:custGeom>
              <a:avLst/>
              <a:gdLst>
                <a:gd name="connsiteX0" fmla="*/ 2600516 w 2600515"/>
                <a:gd name="connsiteY0" fmla="*/ 271132 h 271132"/>
                <a:gd name="connsiteX1" fmla="*/ 2600516 w 2600515"/>
                <a:gd name="connsiteY1" fmla="*/ 172110 h 271132"/>
                <a:gd name="connsiteX2" fmla="*/ 1261358 w 2600515"/>
                <a:gd name="connsiteY2" fmla="*/ 172110 h 271132"/>
                <a:gd name="connsiteX3" fmla="*/ 1261358 w 2600515"/>
                <a:gd name="connsiteY3" fmla="*/ 124957 h 271132"/>
                <a:gd name="connsiteX4" fmla="*/ 1251928 w 2600515"/>
                <a:gd name="connsiteY4" fmla="*/ 124957 h 271132"/>
                <a:gd name="connsiteX5" fmla="*/ 1251928 w 2600515"/>
                <a:gd name="connsiteY5" fmla="*/ 73088 h 271132"/>
                <a:gd name="connsiteX6" fmla="*/ 900632 w 2600515"/>
                <a:gd name="connsiteY6" fmla="*/ 73088 h 271132"/>
                <a:gd name="connsiteX7" fmla="*/ 900632 w 2600515"/>
                <a:gd name="connsiteY7" fmla="*/ 35365 h 271132"/>
                <a:gd name="connsiteX8" fmla="*/ 374870 w 2600515"/>
                <a:gd name="connsiteY8" fmla="*/ 35365 h 271132"/>
                <a:gd name="connsiteX9" fmla="*/ 374870 w 2600515"/>
                <a:gd name="connsiteY9" fmla="*/ 0 h 271132"/>
                <a:gd name="connsiteX10" fmla="*/ 0 w 2600515"/>
                <a:gd name="connsiteY10" fmla="*/ 0 h 271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0515" h="271132">
                  <a:moveTo>
                    <a:pt x="2600516" y="271132"/>
                  </a:moveTo>
                  <a:lnTo>
                    <a:pt x="2600516" y="172110"/>
                  </a:lnTo>
                  <a:lnTo>
                    <a:pt x="1261358" y="172110"/>
                  </a:lnTo>
                  <a:lnTo>
                    <a:pt x="1261358" y="124957"/>
                  </a:lnTo>
                  <a:lnTo>
                    <a:pt x="1251928" y="124957"/>
                  </a:lnTo>
                  <a:lnTo>
                    <a:pt x="1251928" y="73088"/>
                  </a:lnTo>
                  <a:lnTo>
                    <a:pt x="900632" y="73088"/>
                  </a:lnTo>
                  <a:lnTo>
                    <a:pt x="900632" y="35365"/>
                  </a:lnTo>
                  <a:lnTo>
                    <a:pt x="374870" y="35365"/>
                  </a:lnTo>
                  <a:lnTo>
                    <a:pt x="374870"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0" name="Freeform: Shape 849">
              <a:extLst>
                <a:ext uri="{FF2B5EF4-FFF2-40B4-BE49-F238E27FC236}">
                  <a16:creationId xmlns:a16="http://schemas.microsoft.com/office/drawing/2014/main" id="{281C18B3-84D0-BA72-D438-7376520BED1D}"/>
                </a:ext>
              </a:extLst>
            </p:cNvPr>
            <p:cNvSpPr/>
            <p:nvPr/>
          </p:nvSpPr>
          <p:spPr>
            <a:xfrm>
              <a:off x="52197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1" name="Freeform: Shape 850">
              <a:extLst>
                <a:ext uri="{FF2B5EF4-FFF2-40B4-BE49-F238E27FC236}">
                  <a16:creationId xmlns:a16="http://schemas.microsoft.com/office/drawing/2014/main" id="{EDD06A43-E1E6-5854-64D8-6E5ADDCF25E4}"/>
                </a:ext>
              </a:extLst>
            </p:cNvPr>
            <p:cNvSpPr/>
            <p:nvPr/>
          </p:nvSpPr>
          <p:spPr>
            <a:xfrm>
              <a:off x="53340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2" name="Freeform: Shape 851">
              <a:extLst>
                <a:ext uri="{FF2B5EF4-FFF2-40B4-BE49-F238E27FC236}">
                  <a16:creationId xmlns:a16="http://schemas.microsoft.com/office/drawing/2014/main" id="{E639EECD-3AF0-7B64-CDF4-800C23931833}"/>
                </a:ext>
              </a:extLst>
            </p:cNvPr>
            <p:cNvSpPr/>
            <p:nvPr/>
          </p:nvSpPr>
          <p:spPr>
            <a:xfrm>
              <a:off x="54483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3" name="Freeform: Shape 852">
              <a:extLst>
                <a:ext uri="{FF2B5EF4-FFF2-40B4-BE49-F238E27FC236}">
                  <a16:creationId xmlns:a16="http://schemas.microsoft.com/office/drawing/2014/main" id="{1F6B7901-3DC2-BB32-7F88-89A89A8A87F7}"/>
                </a:ext>
              </a:extLst>
            </p:cNvPr>
            <p:cNvSpPr/>
            <p:nvPr/>
          </p:nvSpPr>
          <p:spPr>
            <a:xfrm>
              <a:off x="550554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4" name="Freeform: Shape 853">
              <a:extLst>
                <a:ext uri="{FF2B5EF4-FFF2-40B4-BE49-F238E27FC236}">
                  <a16:creationId xmlns:a16="http://schemas.microsoft.com/office/drawing/2014/main" id="{1D6A6B5C-BB24-F544-84F5-9F5D8A23B942}"/>
                </a:ext>
              </a:extLst>
            </p:cNvPr>
            <p:cNvSpPr/>
            <p:nvPr/>
          </p:nvSpPr>
          <p:spPr>
            <a:xfrm>
              <a:off x="554364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5" name="Freeform: Shape 854">
              <a:extLst>
                <a:ext uri="{FF2B5EF4-FFF2-40B4-BE49-F238E27FC236}">
                  <a16:creationId xmlns:a16="http://schemas.microsoft.com/office/drawing/2014/main" id="{249C9289-8064-88FC-1892-35531F2BC767}"/>
                </a:ext>
              </a:extLst>
            </p:cNvPr>
            <p:cNvSpPr/>
            <p:nvPr/>
          </p:nvSpPr>
          <p:spPr>
            <a:xfrm>
              <a:off x="56388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6" name="Freeform: Shape 855">
              <a:extLst>
                <a:ext uri="{FF2B5EF4-FFF2-40B4-BE49-F238E27FC236}">
                  <a16:creationId xmlns:a16="http://schemas.microsoft.com/office/drawing/2014/main" id="{3B675386-C355-7DB3-C01F-998DF67909FF}"/>
                </a:ext>
              </a:extLst>
            </p:cNvPr>
            <p:cNvSpPr/>
            <p:nvPr/>
          </p:nvSpPr>
          <p:spPr>
            <a:xfrm>
              <a:off x="5696044"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7" name="Freeform: Shape 856">
              <a:extLst>
                <a:ext uri="{FF2B5EF4-FFF2-40B4-BE49-F238E27FC236}">
                  <a16:creationId xmlns:a16="http://schemas.microsoft.com/office/drawing/2014/main" id="{830F6161-A752-FBF5-4EBB-64F400CFADCC}"/>
                </a:ext>
              </a:extLst>
            </p:cNvPr>
            <p:cNvSpPr/>
            <p:nvPr/>
          </p:nvSpPr>
          <p:spPr>
            <a:xfrm>
              <a:off x="575319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8" name="Freeform: Shape 857">
              <a:extLst>
                <a:ext uri="{FF2B5EF4-FFF2-40B4-BE49-F238E27FC236}">
                  <a16:creationId xmlns:a16="http://schemas.microsoft.com/office/drawing/2014/main" id="{1B97D874-B29A-5D82-38B9-3B3A9530A538}"/>
                </a:ext>
              </a:extLst>
            </p:cNvPr>
            <p:cNvSpPr/>
            <p:nvPr/>
          </p:nvSpPr>
          <p:spPr>
            <a:xfrm>
              <a:off x="581034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59" name="Freeform: Shape 858">
              <a:extLst>
                <a:ext uri="{FF2B5EF4-FFF2-40B4-BE49-F238E27FC236}">
                  <a16:creationId xmlns:a16="http://schemas.microsoft.com/office/drawing/2014/main" id="{15C5F593-F77E-CF6B-6195-79D00C19F0C0}"/>
                </a:ext>
              </a:extLst>
            </p:cNvPr>
            <p:cNvSpPr/>
            <p:nvPr/>
          </p:nvSpPr>
          <p:spPr>
            <a:xfrm>
              <a:off x="586749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0" name="Freeform: Shape 859">
              <a:extLst>
                <a:ext uri="{FF2B5EF4-FFF2-40B4-BE49-F238E27FC236}">
                  <a16:creationId xmlns:a16="http://schemas.microsoft.com/office/drawing/2014/main" id="{FCCDAA29-5CDF-F769-54AC-73725536F843}"/>
                </a:ext>
              </a:extLst>
            </p:cNvPr>
            <p:cNvSpPr/>
            <p:nvPr/>
          </p:nvSpPr>
          <p:spPr>
            <a:xfrm>
              <a:off x="592464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1" name="Freeform: Shape 860">
              <a:extLst>
                <a:ext uri="{FF2B5EF4-FFF2-40B4-BE49-F238E27FC236}">
                  <a16:creationId xmlns:a16="http://schemas.microsoft.com/office/drawing/2014/main" id="{35F33A53-9B6D-FF32-1ADD-7B8B98F8D59D}"/>
                </a:ext>
              </a:extLst>
            </p:cNvPr>
            <p:cNvSpPr/>
            <p:nvPr/>
          </p:nvSpPr>
          <p:spPr>
            <a:xfrm>
              <a:off x="60579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2" name="Freeform: Shape 861">
              <a:extLst>
                <a:ext uri="{FF2B5EF4-FFF2-40B4-BE49-F238E27FC236}">
                  <a16:creationId xmlns:a16="http://schemas.microsoft.com/office/drawing/2014/main" id="{18FC39B9-2827-BF46-84B6-6AD8A00854F7}"/>
                </a:ext>
              </a:extLst>
            </p:cNvPr>
            <p:cNvSpPr/>
            <p:nvPr/>
          </p:nvSpPr>
          <p:spPr>
            <a:xfrm>
              <a:off x="60960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3" name="Freeform: Shape 862">
              <a:extLst>
                <a:ext uri="{FF2B5EF4-FFF2-40B4-BE49-F238E27FC236}">
                  <a16:creationId xmlns:a16="http://schemas.microsoft.com/office/drawing/2014/main" id="{4F6C87B1-F8B0-5655-D301-2F1D00E7480E}"/>
                </a:ext>
              </a:extLst>
            </p:cNvPr>
            <p:cNvSpPr/>
            <p:nvPr/>
          </p:nvSpPr>
          <p:spPr>
            <a:xfrm>
              <a:off x="61913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4" name="Freeform: Shape 863">
              <a:extLst>
                <a:ext uri="{FF2B5EF4-FFF2-40B4-BE49-F238E27FC236}">
                  <a16:creationId xmlns:a16="http://schemas.microsoft.com/office/drawing/2014/main" id="{8422FA21-46DB-1E04-C4BA-4567749C6678}"/>
                </a:ext>
              </a:extLst>
            </p:cNvPr>
            <p:cNvSpPr/>
            <p:nvPr/>
          </p:nvSpPr>
          <p:spPr>
            <a:xfrm>
              <a:off x="62484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5" name="Freeform: Shape 864">
              <a:extLst>
                <a:ext uri="{FF2B5EF4-FFF2-40B4-BE49-F238E27FC236}">
                  <a16:creationId xmlns:a16="http://schemas.microsoft.com/office/drawing/2014/main" id="{78614542-5C0E-288E-CEAA-A3CA430F73C9}"/>
                </a:ext>
              </a:extLst>
            </p:cNvPr>
            <p:cNvSpPr/>
            <p:nvPr/>
          </p:nvSpPr>
          <p:spPr>
            <a:xfrm>
              <a:off x="64008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6" name="Freeform: Shape 865">
              <a:extLst>
                <a:ext uri="{FF2B5EF4-FFF2-40B4-BE49-F238E27FC236}">
                  <a16:creationId xmlns:a16="http://schemas.microsoft.com/office/drawing/2014/main" id="{04A6669C-2254-FF02-69E1-254BEDAF0571}"/>
                </a:ext>
              </a:extLst>
            </p:cNvPr>
            <p:cNvSpPr/>
            <p:nvPr/>
          </p:nvSpPr>
          <p:spPr>
            <a:xfrm>
              <a:off x="64580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7" name="Freeform: Shape 866">
              <a:extLst>
                <a:ext uri="{FF2B5EF4-FFF2-40B4-BE49-F238E27FC236}">
                  <a16:creationId xmlns:a16="http://schemas.microsoft.com/office/drawing/2014/main" id="{5FE35BC7-ED08-7871-1A3C-82A830701062}"/>
                </a:ext>
              </a:extLst>
            </p:cNvPr>
            <p:cNvSpPr/>
            <p:nvPr/>
          </p:nvSpPr>
          <p:spPr>
            <a:xfrm>
              <a:off x="64961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8" name="Freeform: Shape 867">
              <a:extLst>
                <a:ext uri="{FF2B5EF4-FFF2-40B4-BE49-F238E27FC236}">
                  <a16:creationId xmlns:a16="http://schemas.microsoft.com/office/drawing/2014/main" id="{EEB548BD-E7E0-2130-BADF-CCD0FC0938EF}"/>
                </a:ext>
              </a:extLst>
            </p:cNvPr>
            <p:cNvSpPr/>
            <p:nvPr/>
          </p:nvSpPr>
          <p:spPr>
            <a:xfrm>
              <a:off x="66104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69" name="Freeform: Shape 868">
              <a:extLst>
                <a:ext uri="{FF2B5EF4-FFF2-40B4-BE49-F238E27FC236}">
                  <a16:creationId xmlns:a16="http://schemas.microsoft.com/office/drawing/2014/main" id="{9FE8F2BF-89D0-39FD-7DFE-81FF2879AB73}"/>
                </a:ext>
              </a:extLst>
            </p:cNvPr>
            <p:cNvSpPr/>
            <p:nvPr/>
          </p:nvSpPr>
          <p:spPr>
            <a:xfrm>
              <a:off x="68771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0" name="Freeform: Shape 869">
              <a:extLst>
                <a:ext uri="{FF2B5EF4-FFF2-40B4-BE49-F238E27FC236}">
                  <a16:creationId xmlns:a16="http://schemas.microsoft.com/office/drawing/2014/main" id="{9FF4C9BE-7F7B-2154-054E-24C2769B52B3}"/>
                </a:ext>
              </a:extLst>
            </p:cNvPr>
            <p:cNvSpPr/>
            <p:nvPr/>
          </p:nvSpPr>
          <p:spPr>
            <a:xfrm>
              <a:off x="704860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sp>
          <p:nvSpPr>
            <p:cNvPr id="871" name="Freeform: Shape 870">
              <a:extLst>
                <a:ext uri="{FF2B5EF4-FFF2-40B4-BE49-F238E27FC236}">
                  <a16:creationId xmlns:a16="http://schemas.microsoft.com/office/drawing/2014/main" id="{229FD2B3-C4F1-6F7E-3791-5B1676C85BEE}"/>
                </a:ext>
              </a:extLst>
            </p:cNvPr>
            <p:cNvSpPr/>
            <p:nvPr/>
          </p:nvSpPr>
          <p:spPr>
            <a:xfrm>
              <a:off x="737245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sz="1400"/>
            </a:p>
          </p:txBody>
        </p:sp>
      </p:grpSp>
      <p:graphicFrame>
        <p:nvGraphicFramePr>
          <p:cNvPr id="874" name="Table 877">
            <a:extLst>
              <a:ext uri="{FF2B5EF4-FFF2-40B4-BE49-F238E27FC236}">
                <a16:creationId xmlns:a16="http://schemas.microsoft.com/office/drawing/2014/main" id="{E6850422-A8B1-19C9-2AA9-E24327E3F570}"/>
              </a:ext>
            </a:extLst>
          </p:cNvPr>
          <p:cNvGraphicFramePr>
            <a:graphicFrameLocks noGrp="1"/>
          </p:cNvGraphicFramePr>
          <p:nvPr>
            <p:extLst>
              <p:ext uri="{D42A27DB-BD31-4B8C-83A1-F6EECF244321}">
                <p14:modId xmlns:p14="http://schemas.microsoft.com/office/powerpoint/2010/main" val="2206031361"/>
              </p:ext>
            </p:extLst>
          </p:nvPr>
        </p:nvGraphicFramePr>
        <p:xfrm>
          <a:off x="1034006" y="2011021"/>
          <a:ext cx="5037799" cy="886560"/>
        </p:xfrm>
        <a:graphic>
          <a:graphicData uri="http://schemas.openxmlformats.org/drawingml/2006/table">
            <a:tbl>
              <a:tblPr firstRow="1" bandRow="1">
                <a:tableStyleId>{69012ECD-51FC-41F1-AA8D-1B2483CD663E}</a:tableStyleId>
              </a:tblPr>
              <a:tblGrid>
                <a:gridCol w="1645213">
                  <a:extLst>
                    <a:ext uri="{9D8B030D-6E8A-4147-A177-3AD203B41FA5}">
                      <a16:colId xmlns:a16="http://schemas.microsoft.com/office/drawing/2014/main" val="3351134296"/>
                    </a:ext>
                  </a:extLst>
                </a:gridCol>
                <a:gridCol w="1130862">
                  <a:extLst>
                    <a:ext uri="{9D8B030D-6E8A-4147-A177-3AD203B41FA5}">
                      <a16:colId xmlns:a16="http://schemas.microsoft.com/office/drawing/2014/main" val="835945008"/>
                    </a:ext>
                  </a:extLst>
                </a:gridCol>
                <a:gridCol w="1130862">
                  <a:extLst>
                    <a:ext uri="{9D8B030D-6E8A-4147-A177-3AD203B41FA5}">
                      <a16:colId xmlns:a16="http://schemas.microsoft.com/office/drawing/2014/main" val="3770409373"/>
                    </a:ext>
                  </a:extLst>
                </a:gridCol>
                <a:gridCol w="1130862">
                  <a:extLst>
                    <a:ext uri="{9D8B030D-6E8A-4147-A177-3AD203B41FA5}">
                      <a16:colId xmlns:a16="http://schemas.microsoft.com/office/drawing/2014/main" val="3840872725"/>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ja-jp" sz="1100">
                          <a:solidFill>
                            <a:schemeClr val="tx2"/>
                          </a:solidFill>
                        </a:rPr>
                        <a:t>タルラタマブ+</a:t>
                      </a:r>
                      <a:br>
                        <a:rPr lang="en-GB" sz="1100" dirty="0">
                          <a:solidFill>
                            <a:schemeClr val="tx2"/>
                          </a:solidFill>
                        </a:rPr>
                      </a:br>
                      <a:r>
                        <a:rPr lang="ja-jp" sz="1100">
                          <a:solidFill>
                            <a:schemeClr val="tx2"/>
                          </a:solidFill>
                        </a:rPr>
                        <a:t>アテゾリズマブ</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2"/>
                          </a:solidFill>
                        </a:rPr>
                        <a:t>タルラタマブ+</a:t>
                      </a:r>
                      <a:br>
                        <a:rPr lang="en-GB" sz="1100" dirty="0">
                          <a:solidFill>
                            <a:schemeClr val="tx2"/>
                          </a:solidFill>
                        </a:rPr>
                      </a:br>
                      <a:r>
                        <a:rPr lang="ja-jp" sz="1100">
                          <a:solidFill>
                            <a:schemeClr val="tx2"/>
                          </a:solidFill>
                        </a:rPr>
                        <a:t>デュルバルマブ</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2"/>
                          </a:solidFill>
                        </a:rPr>
                        <a:t>タルラタマブ+</a:t>
                      </a:r>
                      <a:br>
                        <a:rPr lang="en-GB" sz="1100" dirty="0">
                          <a:solidFill>
                            <a:schemeClr val="tx2"/>
                          </a:solidFill>
                        </a:rPr>
                      </a:br>
                      <a:r>
                        <a:rPr lang="ja-jp" sz="1100">
                          <a:solidFill>
                            <a:schemeClr val="tx2"/>
                          </a:solidFill>
                        </a:rPr>
                        <a:t>IO（合計）</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mPFS、月数 (95%CI)</a:t>
                      </a:r>
                    </a:p>
                  </a:txBody>
                  <a:tcPr marL="36000" marR="36000" marT="36000" marB="36000" anchor="ctr"/>
                </a:tc>
                <a:tc>
                  <a:txBody>
                    <a:bodyPr/>
                    <a:lstStyle/>
                    <a:p>
                      <a:pPr algn="ctr" rtl="0"/>
                      <a:r>
                        <a:rPr lang="ja-jp" sz="1100">
                          <a:solidFill>
                            <a:srgbClr val="363636"/>
                          </a:solidFill>
                        </a:rPr>
                        <a:t>5.6 (3.5、8.5)</a:t>
                      </a:r>
                    </a:p>
                  </a:txBody>
                  <a:tcPr marL="36000" marR="36000" marT="36000" marB="36000" anchor="ctr"/>
                </a:tc>
                <a:tc>
                  <a:txBody>
                    <a:bodyPr/>
                    <a:lstStyle/>
                    <a:p>
                      <a:pPr algn="ctr" rtl="0"/>
                      <a:r>
                        <a:rPr lang="ja-jp" sz="1100">
                          <a:solidFill>
                            <a:srgbClr val="363636"/>
                          </a:solidFill>
                        </a:rPr>
                        <a:t>5.3 (3.5、NE)</a:t>
                      </a:r>
                    </a:p>
                  </a:txBody>
                  <a:tcPr marL="36000" marR="36000" marT="36000" marB="36000" anchor="ctr"/>
                </a:tc>
                <a:tc>
                  <a:txBody>
                    <a:bodyPr/>
                    <a:lstStyle/>
                    <a:p>
                      <a:pPr algn="ctr" rtl="0"/>
                      <a:r>
                        <a:rPr lang="ja-jp" sz="1100">
                          <a:solidFill>
                            <a:srgbClr val="363636"/>
                          </a:solidFill>
                        </a:rPr>
                        <a:t>5.6 (3.6、9.0)</a:t>
                      </a:r>
                    </a:p>
                  </a:txBody>
                  <a:tcPr marL="36000" marR="36000" marT="36000" marB="36000" anchor="ctr"/>
                </a:tc>
                <a:extLst>
                  <a:ext uri="{0D108BD9-81ED-4DB2-BD59-A6C34878D82A}">
                    <a16:rowId xmlns:a16="http://schemas.microsoft.com/office/drawing/2014/main" val="112616155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9か月のPFS、% (95%CI)</a:t>
                      </a:r>
                    </a:p>
                  </a:txBody>
                  <a:tcPr marL="36000" marR="36000" marT="36000" marB="36000" anchor="ctr"/>
                </a:tc>
                <a:tc>
                  <a:txBody>
                    <a:bodyPr/>
                    <a:lstStyle/>
                    <a:p>
                      <a:pPr algn="ctr" rtl="0"/>
                      <a:r>
                        <a:rPr lang="ja-jp" sz="1100">
                          <a:solidFill>
                            <a:srgbClr val="363636"/>
                          </a:solidFill>
                        </a:rPr>
                        <a:t>26.8 (11.1、45.3)</a:t>
                      </a:r>
                    </a:p>
                  </a:txBody>
                  <a:tcPr marL="36000" marR="36000" marT="36000" marB="36000" anchor="ctr"/>
                </a:tc>
                <a:tc>
                  <a:txBody>
                    <a:bodyPr/>
                    <a:lstStyle/>
                    <a:p>
                      <a:pPr algn="ctr" rtl="0"/>
                      <a:r>
                        <a:rPr lang="ja-jp" sz="1100">
                          <a:solidFill>
                            <a:srgbClr val="363636"/>
                          </a:solidFill>
                        </a:rPr>
                        <a:t>47.5 (29.7、63.3)</a:t>
                      </a:r>
                    </a:p>
                  </a:txBody>
                  <a:tcPr marL="36000" marR="36000" marT="36000" marB="36000" anchor="ctr"/>
                </a:tc>
                <a:tc>
                  <a:txBody>
                    <a:bodyPr/>
                    <a:lstStyle/>
                    <a:p>
                      <a:pPr algn="ctr" rtl="0"/>
                      <a:r>
                        <a:rPr lang="ja-jp" sz="1100" dirty="0">
                          <a:solidFill>
                            <a:srgbClr val="363636"/>
                          </a:solidFill>
                        </a:rPr>
                        <a:t>39.3 (27.3、51.0)</a:t>
                      </a:r>
                    </a:p>
                  </a:txBody>
                  <a:tcPr marL="36000" marR="36000" marT="36000" marB="36000" anchor="ctr"/>
                </a:tc>
                <a:extLst>
                  <a:ext uri="{0D108BD9-81ED-4DB2-BD59-A6C34878D82A}">
                    <a16:rowId xmlns:a16="http://schemas.microsoft.com/office/drawing/2014/main" val="2945782042"/>
                  </a:ext>
                </a:extLst>
              </a:tr>
            </a:tbl>
          </a:graphicData>
        </a:graphic>
      </p:graphicFrame>
      <p:graphicFrame>
        <p:nvGraphicFramePr>
          <p:cNvPr id="875" name="Table 877">
            <a:extLst>
              <a:ext uri="{FF2B5EF4-FFF2-40B4-BE49-F238E27FC236}">
                <a16:creationId xmlns:a16="http://schemas.microsoft.com/office/drawing/2014/main" id="{14F1FA20-5E73-7023-CB34-BE0D15BAE157}"/>
              </a:ext>
            </a:extLst>
          </p:cNvPr>
          <p:cNvGraphicFramePr>
            <a:graphicFrameLocks noGrp="1"/>
          </p:cNvGraphicFramePr>
          <p:nvPr>
            <p:extLst>
              <p:ext uri="{D42A27DB-BD31-4B8C-83A1-F6EECF244321}">
                <p14:modId xmlns:p14="http://schemas.microsoft.com/office/powerpoint/2010/main" val="1815678185"/>
              </p:ext>
            </p:extLst>
          </p:nvPr>
        </p:nvGraphicFramePr>
        <p:xfrm>
          <a:off x="6844136" y="2011021"/>
          <a:ext cx="4934611" cy="646920"/>
        </p:xfrm>
        <a:graphic>
          <a:graphicData uri="http://schemas.openxmlformats.org/drawingml/2006/table">
            <a:tbl>
              <a:tblPr firstRow="1" bandRow="1">
                <a:tableStyleId>{69012ECD-51FC-41F1-AA8D-1B2483CD663E}</a:tableStyleId>
              </a:tblPr>
              <a:tblGrid>
                <a:gridCol w="1542025">
                  <a:extLst>
                    <a:ext uri="{9D8B030D-6E8A-4147-A177-3AD203B41FA5}">
                      <a16:colId xmlns:a16="http://schemas.microsoft.com/office/drawing/2014/main" val="3351134296"/>
                    </a:ext>
                  </a:extLst>
                </a:gridCol>
                <a:gridCol w="1130862">
                  <a:extLst>
                    <a:ext uri="{9D8B030D-6E8A-4147-A177-3AD203B41FA5}">
                      <a16:colId xmlns:a16="http://schemas.microsoft.com/office/drawing/2014/main" val="835945008"/>
                    </a:ext>
                  </a:extLst>
                </a:gridCol>
                <a:gridCol w="1130862">
                  <a:extLst>
                    <a:ext uri="{9D8B030D-6E8A-4147-A177-3AD203B41FA5}">
                      <a16:colId xmlns:a16="http://schemas.microsoft.com/office/drawing/2014/main" val="3770409373"/>
                    </a:ext>
                  </a:extLst>
                </a:gridCol>
                <a:gridCol w="1130862">
                  <a:extLst>
                    <a:ext uri="{9D8B030D-6E8A-4147-A177-3AD203B41FA5}">
                      <a16:colId xmlns:a16="http://schemas.microsoft.com/office/drawing/2014/main" val="3840872725"/>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ja-jp" sz="1100">
                          <a:solidFill>
                            <a:schemeClr val="tx2"/>
                          </a:solidFill>
                        </a:rPr>
                        <a:t>タルラタマブ+</a:t>
                      </a:r>
                      <a:br>
                        <a:rPr lang="en-GB" sz="1100" dirty="0">
                          <a:solidFill>
                            <a:schemeClr val="tx2"/>
                          </a:solidFill>
                        </a:rPr>
                      </a:br>
                      <a:r>
                        <a:rPr lang="ja-jp" sz="1100">
                          <a:solidFill>
                            <a:schemeClr val="tx2"/>
                          </a:solidFill>
                        </a:rPr>
                        <a:t>アテゾリズマブ</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2"/>
                          </a:solidFill>
                        </a:rPr>
                        <a:t>タルラタマブ+</a:t>
                      </a:r>
                      <a:br>
                        <a:rPr lang="en-GB" sz="1100" dirty="0">
                          <a:solidFill>
                            <a:schemeClr val="tx2"/>
                          </a:solidFill>
                        </a:rPr>
                      </a:br>
                      <a:r>
                        <a:rPr lang="ja-jp" sz="1100">
                          <a:solidFill>
                            <a:schemeClr val="tx2"/>
                          </a:solidFill>
                        </a:rPr>
                        <a:t>デュルバルマブ</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chemeClr val="tx2"/>
                          </a:solidFill>
                        </a:rPr>
                        <a:t>タルラタマブ+</a:t>
                      </a:r>
                      <a:br>
                        <a:rPr lang="en-GB" sz="1100" dirty="0">
                          <a:solidFill>
                            <a:schemeClr val="tx2"/>
                          </a:solidFill>
                        </a:rPr>
                      </a:br>
                      <a:r>
                        <a:rPr lang="ja-jp" sz="1100">
                          <a:solidFill>
                            <a:schemeClr val="tx2"/>
                          </a:solidFill>
                        </a:rPr>
                        <a:t>IO（合計）</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9ヶ月のOS、% (95%CI)</a:t>
                      </a:r>
                    </a:p>
                  </a:txBody>
                  <a:tcPr marL="36000" marR="36000" marT="36000" marB="36000" anchor="ctr"/>
                </a:tc>
                <a:tc>
                  <a:txBody>
                    <a:bodyPr/>
                    <a:lstStyle/>
                    <a:p>
                      <a:pPr algn="ctr" rtl="0"/>
                      <a:r>
                        <a:rPr lang="ja-jp" sz="1100">
                          <a:solidFill>
                            <a:srgbClr val="363636"/>
                          </a:solidFill>
                        </a:rPr>
                        <a:t>86.7 (70.3、94.4)</a:t>
                      </a:r>
                    </a:p>
                  </a:txBody>
                  <a:tcPr marL="36000" marR="36000" marT="36000" marB="36000" anchor="ctr"/>
                </a:tc>
                <a:tc>
                  <a:txBody>
                    <a:bodyPr/>
                    <a:lstStyle/>
                    <a:p>
                      <a:pPr algn="ctr" rtl="0"/>
                      <a:r>
                        <a:rPr lang="ja-jp" sz="1100">
                          <a:solidFill>
                            <a:srgbClr val="363636"/>
                          </a:solidFill>
                        </a:rPr>
                        <a:t>91.8 (76.6、97.3)</a:t>
                      </a:r>
                    </a:p>
                  </a:txBody>
                  <a:tcPr marL="36000" marR="36000" marT="36000" marB="36000" anchor="ctr"/>
                </a:tc>
                <a:tc>
                  <a:txBody>
                    <a:bodyPr/>
                    <a:lstStyle/>
                    <a:p>
                      <a:pPr algn="ctr" rtl="0"/>
                      <a:r>
                        <a:rPr lang="ja-jp" sz="1100" dirty="0">
                          <a:solidFill>
                            <a:srgbClr val="363636"/>
                          </a:solidFill>
                        </a:rPr>
                        <a:t>88.9 (78.7、94.3)</a:t>
                      </a:r>
                    </a:p>
                  </a:txBody>
                  <a:tcPr marL="36000" marR="36000" marT="36000" marB="36000" anchor="ctr"/>
                </a:tc>
                <a:extLst>
                  <a:ext uri="{0D108BD9-81ED-4DB2-BD59-A6C34878D82A}">
                    <a16:rowId xmlns:a16="http://schemas.microsoft.com/office/drawing/2014/main" val="2945782042"/>
                  </a:ext>
                </a:extLst>
              </a:tr>
            </a:tbl>
          </a:graphicData>
        </a:graphic>
      </p:graphicFrame>
    </p:spTree>
    <p:extLst>
      <p:ext uri="{BB962C8B-B14F-4D97-AF65-F5344CB8AC3E}">
        <p14:creationId xmlns:p14="http://schemas.microsoft.com/office/powerpoint/2010/main" val="135053106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ja-jp" dirty="0"/>
              <a:t>OA10.04：ES-SCLCに対する化学免疫療法後の一次維持療法としてのタルラタマブとPD-L1阻害剤の併用：DeLLphi-303第Ⅰb相試験 - Lau S、他</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ja-jp" b="1"/>
              <a:t>主な結果 (続き)</a:t>
            </a:r>
          </a:p>
          <a:p>
            <a:pPr rtl="0">
              <a:spcBef>
                <a:spcPts val="22200"/>
              </a:spcBef>
            </a:pPr>
            <a:r>
              <a:rPr lang="ja-jp" b="1"/>
              <a:t>結論</a:t>
            </a:r>
          </a:p>
          <a:p>
            <a:pPr lvl="1" rtl="0"/>
            <a:r>
              <a:rPr lang="ja-jp"/>
              <a:t>進展型のSCLC患者において、タルラタマブ＋PD-L1阻害薬の1L維持療法は、管理可能な安全性プロファイルを有し、有望な臨床活性を示した</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ja-jp" dirty="0"/>
              <a:t>Liu S、他J Thorac Oncol 2024年；19（補遺）：抄録番号 OA10.04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3742619624"/>
              </p:ext>
            </p:extLst>
          </p:nvPr>
        </p:nvGraphicFramePr>
        <p:xfrm>
          <a:off x="1049766" y="1732608"/>
          <a:ext cx="5499301" cy="1188720"/>
        </p:xfrm>
        <a:graphic>
          <a:graphicData uri="http://schemas.openxmlformats.org/drawingml/2006/table">
            <a:tbl>
              <a:tblPr firstRow="1" bandRow="1">
                <a:tableStyleId>{69012ECD-51FC-41F1-AA8D-1B2483CD663E}</a:tableStyleId>
              </a:tblPr>
              <a:tblGrid>
                <a:gridCol w="2762715">
                  <a:extLst>
                    <a:ext uri="{9D8B030D-6E8A-4147-A177-3AD203B41FA5}">
                      <a16:colId xmlns:a16="http://schemas.microsoft.com/office/drawing/2014/main" val="1987913234"/>
                    </a:ext>
                  </a:extLst>
                </a:gridCol>
                <a:gridCol w="134515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転帰</a:t>
                      </a:r>
                    </a:p>
                  </a:txBody>
                  <a:tcPr marL="90000" anchor="b"/>
                </a:tc>
                <a:tc>
                  <a:txBody>
                    <a:bodyPr/>
                    <a:lstStyle/>
                    <a:p>
                      <a:pPr algn="ctr" rtl="0"/>
                      <a:r>
                        <a:rPr lang="ja-jp" sz="1200" b="1" noProof="0">
                          <a:solidFill>
                            <a:schemeClr val="tx2"/>
                          </a:solidFill>
                        </a:rPr>
                        <a:t>タルラタマブ+アテゾリズマブ</a:t>
                      </a:r>
                    </a:p>
                    <a:p>
                      <a:pPr algn="ctr" rtl="0"/>
                      <a:r>
                        <a:rPr lang="ja-jp" sz="1200" b="1" noProof="0">
                          <a:solidFill>
                            <a:schemeClr val="tx2"/>
                          </a:solidFill>
                        </a:rPr>
                        <a:t>(n=30)</a:t>
                      </a:r>
                    </a:p>
                  </a:txBody>
                  <a:tcPr anchor="b"/>
                </a:tc>
                <a:tc>
                  <a:txBody>
                    <a:bodyPr/>
                    <a:lstStyle/>
                    <a:p>
                      <a:pPr algn="ctr" rtl="0"/>
                      <a:r>
                        <a:rPr lang="ja-jp" sz="1200" b="1" noProof="0">
                          <a:solidFill>
                            <a:schemeClr val="tx2"/>
                          </a:solidFill>
                        </a:rPr>
                        <a:t>タルラタマブ+デュルバルマブ</a:t>
                      </a:r>
                    </a:p>
                    <a:p>
                      <a:pPr algn="ctr" rtl="0"/>
                      <a:r>
                        <a:rPr lang="ja-jp" sz="1200" b="1" noProof="0">
                          <a:solidFill>
                            <a:schemeClr val="tx2"/>
                          </a:solidFill>
                        </a:rPr>
                        <a:t>(n=25)</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DCR、% (95%CI)</a:t>
                      </a:r>
                    </a:p>
                  </a:txBody>
                  <a:tcPr marL="90000"/>
                </a:tc>
                <a:tc>
                  <a:txBody>
                    <a:bodyPr/>
                    <a:lstStyle/>
                    <a:p>
                      <a:pPr algn="ctr" rtl="0"/>
                      <a:r>
                        <a:rPr lang="ja-jp" sz="1200" noProof="0"/>
                        <a:t>62.5 (47.4、76.0)</a:t>
                      </a:r>
                    </a:p>
                  </a:txBody>
                  <a:tcPr marL="90000"/>
                </a:tc>
                <a:tc>
                  <a:txBody>
                    <a:bodyPr/>
                    <a:lstStyle/>
                    <a:p>
                      <a:pPr algn="ctr" rtl="0"/>
                      <a:r>
                        <a:rPr lang="ja-jp" sz="1200" noProof="0"/>
                        <a:t>62.5 (45.8、77.3)</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疾病管理期間の中央値、月数（95%CI）</a:t>
                      </a:r>
                    </a:p>
                  </a:txBody>
                  <a:tcPr marL="90000"/>
                </a:tc>
                <a:tc>
                  <a:txBody>
                    <a:bodyPr/>
                    <a:lstStyle/>
                    <a:p>
                      <a:pPr algn="ctr" rtl="0"/>
                      <a:r>
                        <a:rPr lang="ja-jp" sz="1200" noProof="0"/>
                        <a:t>7.2 (5.6、NE)</a:t>
                      </a:r>
                    </a:p>
                  </a:txBody>
                  <a:tcPr marL="90000"/>
                </a:tc>
                <a:tc>
                  <a:txBody>
                    <a:bodyPr/>
                    <a:lstStyle/>
                    <a:p>
                      <a:pPr algn="ctr" rtl="0"/>
                      <a:r>
                        <a:rPr lang="ja-jp" sz="1200" noProof="0" dirty="0"/>
                        <a:t>NE (3.9、NE)</a:t>
                      </a:r>
                    </a:p>
                  </a:txBody>
                  <a:tcPr marL="90000"/>
                </a:tc>
                <a:extLst>
                  <a:ext uri="{0D108BD9-81ED-4DB2-BD59-A6C34878D82A}">
                    <a16:rowId xmlns:a16="http://schemas.microsoft.com/office/drawing/2014/main" val="938311612"/>
                  </a:ext>
                </a:extLst>
              </a:tr>
            </a:tbl>
          </a:graphicData>
        </a:graphic>
      </p:graphicFrame>
      <p:graphicFrame>
        <p:nvGraphicFramePr>
          <p:cNvPr id="3" name="Table 3">
            <a:extLst>
              <a:ext uri="{FF2B5EF4-FFF2-40B4-BE49-F238E27FC236}">
                <a16:creationId xmlns:a16="http://schemas.microsoft.com/office/drawing/2014/main" id="{DB294E77-3CC0-3E20-4CD9-CC5594534518}"/>
              </a:ext>
            </a:extLst>
          </p:cNvPr>
          <p:cNvGraphicFramePr>
            <a:graphicFrameLocks noGrp="1"/>
          </p:cNvGraphicFramePr>
          <p:nvPr>
            <p:extLst>
              <p:ext uri="{D42A27DB-BD31-4B8C-83A1-F6EECF244321}">
                <p14:modId xmlns:p14="http://schemas.microsoft.com/office/powerpoint/2010/main" val="3813461475"/>
              </p:ext>
            </p:extLst>
          </p:nvPr>
        </p:nvGraphicFramePr>
        <p:xfrm>
          <a:off x="6836833" y="1732608"/>
          <a:ext cx="4353444" cy="2560320"/>
        </p:xfrm>
        <a:graphic>
          <a:graphicData uri="http://schemas.openxmlformats.org/drawingml/2006/table">
            <a:tbl>
              <a:tblPr firstRow="1" bandRow="1">
                <a:tableStyleId>{69012ECD-51FC-41F1-AA8D-1B2483CD663E}</a:tableStyleId>
              </a:tblPr>
              <a:tblGrid>
                <a:gridCol w="1616858">
                  <a:extLst>
                    <a:ext uri="{9D8B030D-6E8A-4147-A177-3AD203B41FA5}">
                      <a16:colId xmlns:a16="http://schemas.microsoft.com/office/drawing/2014/main" val="1987913234"/>
                    </a:ext>
                  </a:extLst>
                </a:gridCol>
                <a:gridCol w="134515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ja-jp" sz="1200" b="1" noProof="0">
                          <a:solidFill>
                            <a:schemeClr val="tx2"/>
                          </a:solidFill>
                        </a:rPr>
                        <a:t>TRAE、%</a:t>
                      </a:r>
                    </a:p>
                  </a:txBody>
                  <a:tcPr marL="90000" anchor="b"/>
                </a:tc>
                <a:tc>
                  <a:txBody>
                    <a:bodyPr/>
                    <a:lstStyle/>
                    <a:p>
                      <a:pPr algn="ctr" rtl="0"/>
                      <a:r>
                        <a:rPr lang="ja-jp" sz="1200" b="1" noProof="0">
                          <a:solidFill>
                            <a:schemeClr val="tx2"/>
                          </a:solidFill>
                        </a:rPr>
                        <a:t>タルラタマブ+アテゾリズマブ</a:t>
                      </a:r>
                    </a:p>
                    <a:p>
                      <a:pPr algn="ctr" rtl="0"/>
                      <a:r>
                        <a:rPr lang="ja-jp" sz="1200" b="1" noProof="0">
                          <a:solidFill>
                            <a:schemeClr val="tx2"/>
                          </a:solidFill>
                        </a:rPr>
                        <a:t>(n=48)</a:t>
                      </a:r>
                    </a:p>
                  </a:txBody>
                  <a:tcPr anchor="b"/>
                </a:tc>
                <a:tc>
                  <a:txBody>
                    <a:bodyPr/>
                    <a:lstStyle/>
                    <a:p>
                      <a:pPr algn="ctr" rtl="0"/>
                      <a:r>
                        <a:rPr lang="ja-jp" sz="1200" b="1" noProof="0">
                          <a:solidFill>
                            <a:schemeClr val="tx2"/>
                          </a:solidFill>
                        </a:rPr>
                        <a:t>タルラタマブ+デュルバルマブ</a:t>
                      </a:r>
                    </a:p>
                    <a:p>
                      <a:pPr algn="ctr" rtl="0"/>
                      <a:r>
                        <a:rPr lang="ja-jp" sz="1200" b="1" noProof="0">
                          <a:solidFill>
                            <a:schemeClr val="tx2"/>
                          </a:solidFill>
                        </a:rPr>
                        <a:t>(n=40)</a:t>
                      </a:r>
                      <a:endParaRPr lang="en-US" sz="1400" dirty="0"/>
                    </a:p>
                  </a:txBody>
                  <a:tcPr anchor="b"/>
                </a:tc>
                <a:extLst>
                  <a:ext uri="{0D108BD9-81ED-4DB2-BD59-A6C34878D82A}">
                    <a16:rowId xmlns:a16="http://schemas.microsoft.com/office/drawing/2014/main" val="4111249997"/>
                  </a:ext>
                </a:extLst>
              </a:tr>
              <a:tr h="0">
                <a:tc>
                  <a:txBody>
                    <a:bodyPr/>
                    <a:lstStyle/>
                    <a:p>
                      <a:pPr rtl="0"/>
                      <a:r>
                        <a:rPr lang="ja-jp" sz="1200" b="0" noProof="0">
                          <a:latin typeface="+mn-lt"/>
                        </a:rPr>
                        <a:t>すべて</a:t>
                      </a:r>
                    </a:p>
                  </a:txBody>
                  <a:tcPr marL="90000"/>
                </a:tc>
                <a:tc>
                  <a:txBody>
                    <a:bodyPr/>
                    <a:lstStyle/>
                    <a:p>
                      <a:pPr algn="ctr" rtl="0"/>
                      <a:r>
                        <a:rPr lang="ja-jp" sz="1200" noProof="0"/>
                        <a:t>98</a:t>
                      </a:r>
                    </a:p>
                  </a:txBody>
                  <a:tcPr marL="90000"/>
                </a:tc>
                <a:tc>
                  <a:txBody>
                    <a:bodyPr/>
                    <a:lstStyle/>
                    <a:p>
                      <a:pPr algn="ctr" rtl="0"/>
                      <a:r>
                        <a:rPr lang="ja-jp" sz="1200" noProof="0"/>
                        <a:t>96</a:t>
                      </a:r>
                    </a:p>
                  </a:txBody>
                  <a:tcPr marL="90000"/>
                </a:tc>
                <a:extLst>
                  <a:ext uri="{0D108BD9-81ED-4DB2-BD59-A6C34878D82A}">
                    <a16:rowId xmlns:a16="http://schemas.microsoft.com/office/drawing/2014/main" val="3093402527"/>
                  </a:ext>
                </a:extLst>
              </a:tr>
              <a:tr h="0">
                <a:tc>
                  <a:txBody>
                    <a:bodyPr/>
                    <a:lstStyle/>
                    <a:p>
                      <a:pPr rtl="0"/>
                      <a:r>
                        <a:rPr lang="ja-jp" sz="1200" b="0">
                          <a:latin typeface="+mn-lt"/>
                        </a:rPr>
                        <a:t>グレード3以上 </a:t>
                      </a: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marL="84138" indent="0" rtl="0"/>
                      <a:r>
                        <a:rPr lang="ja-jp" sz="1200" b="0">
                          <a:latin typeface="+mn-lt"/>
                        </a:rPr>
                        <a:t>CRS</a:t>
                      </a:r>
                    </a:p>
                  </a:txBody>
                  <a:tcPr marL="90000"/>
                </a:tc>
                <a:tc>
                  <a:txBody>
                    <a:bodyPr/>
                    <a:lstStyle/>
                    <a:p>
                      <a:pPr algn="ctr" rtl="0"/>
                      <a:r>
                        <a:rPr lang="ja-jp" sz="1200" noProof="0"/>
                        <a:t>2</a:t>
                      </a:r>
                    </a:p>
                  </a:txBody>
                  <a:tcPr marL="90000"/>
                </a:tc>
                <a:tc>
                  <a:txBody>
                    <a:bodyPr/>
                    <a:lstStyle/>
                    <a:p>
                      <a:pPr algn="ctr" rtl="0"/>
                      <a:r>
                        <a:rPr lang="ja-jp" sz="1200" noProof="0"/>
                        <a:t>0</a:t>
                      </a:r>
                    </a:p>
                  </a:txBody>
                  <a:tcPr marL="90000"/>
                </a:tc>
                <a:extLst>
                  <a:ext uri="{0D108BD9-81ED-4DB2-BD59-A6C34878D82A}">
                    <a16:rowId xmlns:a16="http://schemas.microsoft.com/office/drawing/2014/main" val="3814643840"/>
                  </a:ext>
                </a:extLst>
              </a:tr>
              <a:tr h="0">
                <a:tc>
                  <a:txBody>
                    <a:bodyPr/>
                    <a:lstStyle/>
                    <a:p>
                      <a:pPr marL="84138" indent="0" rtl="0"/>
                      <a:r>
                        <a:rPr lang="ja-jp" sz="1200" b="0">
                          <a:latin typeface="+mn-lt"/>
                        </a:rPr>
                        <a:t>疲労</a:t>
                      </a:r>
                    </a:p>
                  </a:txBody>
                  <a:tcPr marL="90000"/>
                </a:tc>
                <a:tc>
                  <a:txBody>
                    <a:bodyPr/>
                    <a:lstStyle/>
                    <a:p>
                      <a:pPr algn="ctr" rtl="0"/>
                      <a:r>
                        <a:rPr lang="ja-jp" sz="1200" noProof="0"/>
                        <a:t>2</a:t>
                      </a:r>
                    </a:p>
                  </a:txBody>
                  <a:tcPr marL="90000"/>
                </a:tc>
                <a:tc>
                  <a:txBody>
                    <a:bodyPr/>
                    <a:lstStyle/>
                    <a:p>
                      <a:pPr algn="ctr" rtl="0"/>
                      <a:r>
                        <a:rPr lang="ja-jp" sz="1200" noProof="0"/>
                        <a:t>0</a:t>
                      </a:r>
                    </a:p>
                  </a:txBody>
                  <a:tcPr marL="90000"/>
                </a:tc>
                <a:extLst>
                  <a:ext uri="{0D108BD9-81ED-4DB2-BD59-A6C34878D82A}">
                    <a16:rowId xmlns:a16="http://schemas.microsoft.com/office/drawing/2014/main" val="3856100043"/>
                  </a:ext>
                </a:extLst>
              </a:tr>
              <a:tr h="0">
                <a:tc>
                  <a:txBody>
                    <a:bodyPr/>
                    <a:lstStyle/>
                    <a:p>
                      <a:pPr marL="84138" indent="0" rtl="0"/>
                      <a:r>
                        <a:rPr lang="ja-jp" sz="1200" b="0">
                          <a:latin typeface="+mn-lt"/>
                        </a:rPr>
                        <a:t>食欲減退</a:t>
                      </a:r>
                    </a:p>
                  </a:txBody>
                  <a:tcPr marL="90000"/>
                </a:tc>
                <a:tc>
                  <a:txBody>
                    <a:bodyPr/>
                    <a:lstStyle/>
                    <a:p>
                      <a:pPr algn="ctr" rtl="0"/>
                      <a:r>
                        <a:rPr lang="ja-jp" sz="1200" noProof="0"/>
                        <a:t>2</a:t>
                      </a:r>
                    </a:p>
                  </a:txBody>
                  <a:tcPr marL="90000"/>
                </a:tc>
                <a:tc>
                  <a:txBody>
                    <a:bodyPr/>
                    <a:lstStyle/>
                    <a:p>
                      <a:pPr algn="ctr" rtl="0"/>
                      <a:r>
                        <a:rPr lang="ja-jp" sz="1200" noProof="0"/>
                        <a:t>0</a:t>
                      </a:r>
                    </a:p>
                  </a:txBody>
                  <a:tcPr marL="90000"/>
                </a:tc>
                <a:extLst>
                  <a:ext uri="{0D108BD9-81ED-4DB2-BD59-A6C34878D82A}">
                    <a16:rowId xmlns:a16="http://schemas.microsoft.com/office/drawing/2014/main" val="3615921986"/>
                  </a:ext>
                </a:extLst>
              </a:tr>
              <a:tr h="0">
                <a:tc>
                  <a:txBody>
                    <a:bodyPr/>
                    <a:lstStyle/>
                    <a:p>
                      <a:pPr marL="84138" indent="0" rtl="0"/>
                      <a:r>
                        <a:rPr lang="ja-jp" sz="1200" b="0">
                          <a:latin typeface="+mn-lt"/>
                        </a:rPr>
                        <a:t>好中球減少症</a:t>
                      </a:r>
                    </a:p>
                  </a:txBody>
                  <a:tcPr marL="90000"/>
                </a:tc>
                <a:tc>
                  <a:txBody>
                    <a:bodyPr/>
                    <a:lstStyle/>
                    <a:p>
                      <a:pPr algn="ctr" rtl="0"/>
                      <a:r>
                        <a:rPr lang="ja-jp" sz="1200" noProof="0"/>
                        <a:t>10</a:t>
                      </a:r>
                    </a:p>
                  </a:txBody>
                  <a:tcPr marL="90000"/>
                </a:tc>
                <a:tc>
                  <a:txBody>
                    <a:bodyPr/>
                    <a:lstStyle/>
                    <a:p>
                      <a:pPr algn="ctr" rtl="0"/>
                      <a:r>
                        <a:rPr lang="ja-jp" sz="1200" noProof="0"/>
                        <a:t>8</a:t>
                      </a:r>
                    </a:p>
                  </a:txBody>
                  <a:tcPr marL="90000"/>
                </a:tc>
                <a:extLst>
                  <a:ext uri="{0D108BD9-81ED-4DB2-BD59-A6C34878D82A}">
                    <a16:rowId xmlns:a16="http://schemas.microsoft.com/office/drawing/2014/main" val="895346498"/>
                  </a:ext>
                </a:extLst>
              </a:tr>
              <a:tr h="0">
                <a:tc>
                  <a:txBody>
                    <a:bodyPr/>
                    <a:lstStyle/>
                    <a:p>
                      <a:pPr marL="84138" indent="0" rtl="0"/>
                      <a:r>
                        <a:rPr lang="ja-jp" sz="1200" b="0">
                          <a:latin typeface="+mn-lt"/>
                        </a:rPr>
                        <a:t>リンパ球減少症</a:t>
                      </a:r>
                    </a:p>
                  </a:txBody>
                  <a:tcPr marL="90000"/>
                </a:tc>
                <a:tc>
                  <a:txBody>
                    <a:bodyPr/>
                    <a:lstStyle/>
                    <a:p>
                      <a:pPr algn="ctr" rtl="0"/>
                      <a:r>
                        <a:rPr lang="ja-jp" sz="1200" noProof="0"/>
                        <a:t>6</a:t>
                      </a:r>
                    </a:p>
                  </a:txBody>
                  <a:tcPr marL="90000"/>
                </a:tc>
                <a:tc>
                  <a:txBody>
                    <a:bodyPr/>
                    <a:lstStyle/>
                    <a:p>
                      <a:pPr algn="ctr" rtl="0"/>
                      <a:r>
                        <a:rPr lang="ja-jp" sz="1200" noProof="0"/>
                        <a:t>8</a:t>
                      </a:r>
                    </a:p>
                  </a:txBody>
                  <a:tcPr marL="90000"/>
                </a:tc>
                <a:extLst>
                  <a:ext uri="{0D108BD9-81ED-4DB2-BD59-A6C34878D82A}">
                    <a16:rowId xmlns:a16="http://schemas.microsoft.com/office/drawing/2014/main" val="2708793169"/>
                  </a:ext>
                </a:extLst>
              </a:tr>
            </a:tbl>
          </a:graphicData>
        </a:graphic>
      </p:graphicFrame>
    </p:spTree>
    <p:extLst>
      <p:ext uri="{BB962C8B-B14F-4D97-AF65-F5344CB8AC3E}">
        <p14:creationId xmlns:p14="http://schemas.microsoft.com/office/powerpoint/2010/main" val="722590426"/>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2106</TotalTime>
  <Words>40009</Words>
  <Application>Microsoft Office PowerPoint</Application>
  <PresentationFormat>Widescreen</PresentationFormat>
  <Paragraphs>4590</Paragraphs>
  <Slides>76</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76</vt:i4>
      </vt:variant>
    </vt:vector>
  </HeadingPairs>
  <TitlesOfParts>
    <vt:vector size="85" baseType="lpstr">
      <vt:lpstr>SimSun</vt:lpstr>
      <vt:lpstr>Arial</vt:lpstr>
      <vt:lpstr>Calibri</vt:lpstr>
      <vt:lpstr>Helvetica</vt:lpstr>
      <vt:lpstr>Roboto</vt:lpstr>
      <vt:lpstr>Wingdings</vt:lpstr>
      <vt:lpstr>3_Default Design</vt:lpstr>
      <vt:lpstr>2_Office Theme</vt:lpstr>
      <vt:lpstr>4_Default Design</vt:lpstr>
      <vt:lpstr>2024年WCLC年次総会</vt:lpstr>
      <vt:lpstr>Rolf Stahel教授からのご挨拶</vt:lpstr>
      <vt:lpstr>2024年　ETOP内科的腫瘍学スライドデッキ編集者</vt:lpstr>
      <vt:lpstr>目次</vt:lpstr>
      <vt:lpstr>早期および局所進行NSCLC – ステージI、II、III</vt:lpstr>
      <vt:lpstr>PL02.07：NeoCOAST-2：切除可能なNSCLCにおけるデュルバルマブ（D）＋新規抗癌剤＋CTのネオアジュバントとD±新規抗癌剤のアジュバントの有効性と安全性 - Cascone T、他</vt:lpstr>
      <vt:lpstr>PL02.07：NeoCOAST-2：切除可能なNSCLCにおけるデュルバルマブ（D）＋新規抗癌剤＋CTのネオアジュバントとD±新規抗癌剤のアジュバントの有効性と安全性 - Cascone T、他</vt:lpstr>
      <vt:lpstr>PL02.07：NeoCOAST-2：切除可能なNSCLCにおけるデュルバルマブ（D）＋新規抗癌剤＋CTのネオアジュバントとD±新規抗癌剤のアジュバントの有効性と安全性 - Cascone T、他</vt:lpstr>
      <vt:lpstr>PL02.08：切除可能なNSCLCに対するニボルマブの周術期投与とネオアジュバント投与：CheckMate 77TとCheckMate 816の患者レベルデータ解析 - Forde PM、他</vt:lpstr>
      <vt:lpstr>PL02.08：切除可能なNSCLCに対するニボルマブの周術期投与とネオアジュバント投与：CheckMate 77TとCheckMate 816の患者レベルデータ解析 - Forde PM、他</vt:lpstr>
      <vt:lpstr>PL02.08：切除可能なNSCLCに対するニボルマブの周術期投与とネオアジュバント投与：CheckMate 77TとCheckMate 816の患者レベルデータ解析 - Forde PM、他</vt:lpstr>
      <vt:lpstr>PL02.08：切除可能なNSCLCに対するニボルマブの周術期投与とネオアジュバント投与の比較：CheckMate 77TとCheckMate 816の患者レベルデータ解析 - Forde PM、他</vt:lpstr>
      <vt:lpstr>PL04.13：III期の非小細胞肺癌における化学放射線療法後のaumolertinib維持療法：第III相試験（POLESTAR）の中間結果 - Yu J、他</vt:lpstr>
      <vt:lpstr>PL04.13：III期の非小細胞肺癌における化学放射線療法後のaumolertinib維持療法：第III相試験（POLESTAR）の中間結果 - Yu J、他</vt:lpstr>
      <vt:lpstr>PL04.13：III期の非小細胞肺癌における化学放射線療法後のaumolertinib維持療法：第III相試験（POLESTAR）の中間結果 - Yu J、他</vt:lpstr>
      <vt:lpstr>進行性NSCLC 根治的治療が不可能なステージIIIとステージIV</vt:lpstr>
      <vt:lpstr>PL02.04：PD-L1陽性進行NSCLCに対する一次治療として、イボネスシマブ（AK112）とペムブロリズマブを比較する第3相試験：HARMONi-2の一次解析 - Zhou C、他</vt:lpstr>
      <vt:lpstr>PL02.04：PD-L1陽性進行NSCLCに対する一次治療として、イボネスシマブ（AK112）とペムブロリズマブを比較する第Ⅲ相試験：HARMONi-2の一次解析 - Zhou C、他</vt:lpstr>
      <vt:lpstr>PL02.04：PD-L1陽性進行NSCLCに対する一次治療として、イボネスシマブ（AK112）とペムブロリズマブを比較する第Ⅲ相試験：HARMONi-2の一次解析 - Zhou C、他</vt:lpstr>
      <vt:lpstr>PL02.04：PD-L1陽性進行NSCLCに対する一次治療として、イボネスシマブ（AK112）とペムブロリズマブを比較する第Ⅲ相試験：HARMONi-2の一次解析 - Zhou C、他</vt:lpstr>
      <vt:lpstr>OA06.03：SAFFRON-301：化学療法および抗PD-(L)1療法中または療法後に進行した進行性/転移性NSCLCに対するチスレリズマブとシトラバチニブの併用療法 - Wu Y-L、他</vt:lpstr>
      <vt:lpstr>OA06.03：SAFFRON-301：化学療法および抗PD-(L)1療法中または療法後に進行した進行性/転移性NSCLCに対するチスレリズマブとシトラバチニブの併用療法 - Wu Y-L、他</vt:lpstr>
      <vt:lpstr>OA06.03：SAFFRON-301：化学療法および抗PD-(L)1療法中または療法後に進行した進行性/転移性NSCLCに対するチスレリズマブとシトラバチニブの併用療法 - Wu Y-L、他</vt:lpstr>
      <vt:lpstr>OA11.03：PD-L1 1-49%または50%以上のCPI未治療転移性NSCLCに対する抗PD-1/TIGIT二重特異性抗体Rilvegostomigの有効性と安全性 - Hiltermann TJN、他</vt:lpstr>
      <vt:lpstr>OA11.03：PD-L1 1-49%または50%以上のCPI未治療転移性NSCLCに対する抗PD-1/TIGIT二重特異性抗体Rilvegostomigの有効性と安全性 - Hiltermann TJN、他</vt:lpstr>
      <vt:lpstr>OA11.03：PD-L1 1-49%または50%以上のCPI未治療転移性NSCLCに対する抗PD-1/TIGIT二重特異性抗体Rilvegostomigの有効性と安全性 - Hiltermann TJN、他</vt:lpstr>
      <vt:lpstr>OA11.04：非小細胞肺癌（NSCLC）一次治療におけるボルルストミグ+プラチナダブレット化学療法（CTx）：第Ⅰb相試験の最新情報 - Spigel DR、他</vt:lpstr>
      <vt:lpstr>OA11.04：非小細胞肺癌（NSCLC）一次治療におけるボルルストミグ+プラチナダブレット化学療法（CTx）：第Ⅰb相試験の最新情報 - Spigel DR、他</vt:lpstr>
      <vt:lpstr>OA11.04：非小細胞肺癌（NSCLC）一次治療におけるボルルストミグ+プラチナダブレット化学療法（CTx）：第Ⅰb相試験の最新情報 - Spigel DR、他</vt:lpstr>
      <vt:lpstr>OA11.05：進行非扁平上皮NSCLC患者に対する第一選択療法としての化学療法とプロルゴリマブの第III相試験の結果：DOMAJOR - Laktionov K、他</vt:lpstr>
      <vt:lpstr>OA11.05：進行非扁平上皮NSCLC患者に対する第一選択療法としての化学療法とプロルゴリマブの第III相試験の結果：DOMAJOR - Laktionov K、他</vt:lpstr>
      <vt:lpstr>OA11.05：進行非扁平上皮NSCLC患者に対する第一選択療法としての化学療法とプロルゴリマブの第III相試験の結果：DOMAJOR - Laktionov K、他</vt:lpstr>
      <vt:lpstr>OA11.06:PD-L1発現50%以上の進行NSCLC患者に対する一次治療としてのセミプリマブ単剤療法：EMPOWER-Lung 1の5年転帰 - Kilickap S、他</vt:lpstr>
      <vt:lpstr>OA11.06:PD-L1発現50%以上の進行NSCLC患者に対する一次治療としてのセミプリマブ単剤療法：EMPOWER-Lung 1の5年転帰 - Kilickap S、他 </vt:lpstr>
      <vt:lpstr>OA11.06:PD-L1発現50%以上の進行NSCLC患者に対する一次治療としてのセミプリマブ単剤療法：EMPOWER-Lung 1の5年転帰 - Kilickap S、他</vt:lpstr>
      <vt:lpstr>OA11.06:PD-L1発現50%以上の進行NSCLC患者に対する一次治療としてのセミプリマブ単剤療法：EMPOWER-Lung 1の5年転帰 - Kilickap S、他</vt:lpstr>
      <vt:lpstr>進行性NSCLC 根治的治療が不可能なステージIIIとステージIV</vt:lpstr>
      <vt:lpstr>OA09.03：ALK陽性進行非小細胞肺がん（NSCLC）の一次治療においてSAF-189sとクリゾチニブを比較した無作為化非盲検第III相試験 - Xiong A、他</vt:lpstr>
      <vt:lpstr>OA09.03：ALK陽性進行非小細胞肺がん（NSCLC）の一次治療においてSAF-189sとクリゾチニブを比較した無作為化非盲検第III相試験 - Xiong A、他</vt:lpstr>
      <vt:lpstr>OA09.03：ALK陽性進行非小細胞肺がん（NSCLC）の一次治療においてSAF-189sとクリゾチニブを比較した無作為化非盲検第III相試験 - Xiong A、他</vt:lpstr>
      <vt:lpstr>OA10.05：DLL3陽性腫瘍患者を対象としたDLL3/CD3 IgG様T細胞エンゲージャーBI 764532の第I相試験：LCNEC患者 - Wermke M、他</vt:lpstr>
      <vt:lpstr>OA10.05：DLL3陽性腫瘍患者を対象としたDLL3/CD3 IgG様T細胞エンゲージャーBI 764532の第I相試験：LCNEC患者 - Wermke M、他</vt:lpstr>
      <vt:lpstr>OA10.05：DLL3陽性腫瘍患者を対象としたDLL3/CD3 IgG様T細胞エンゲージャーBI 764532の第I相試験：LCNEC患者 - Wermke M、他</vt:lpstr>
      <vt:lpstr>OA14.04：KRAS G12C変異進行NSCLC患者における一次治療としてのペムブロリズマブ+化学療法とオロモラシブの有効性と安全性 - Fujiwara Y、他</vt:lpstr>
      <vt:lpstr>OA14.04：KRAS G12C変異進行NSCLC患者における一次治療としてのペムブロリズマブ+化学療法とオロモラシブの有効性と安全性 - Fujiwara Y、他</vt:lpstr>
      <vt:lpstr>OA14.04：KRAS G12C変異進行NSCLC患者における一次治療としてのペムブロリズマブ+化学療法とオロモラシブの有効性と安全性 - Fujiwara Y、他</vt:lpstr>
      <vt:lpstr>OA14.06：KRAS G12C陽性NSCLC患者におけるディバラシブ単剤長期追跡調査とアテゾリズマブ併用療法 - Sacher A、他</vt:lpstr>
      <vt:lpstr>OA14.06：KRAS G12C陽性NSCLC患者におけるディバラシブ単剤長期追跡調査とアテゾリズマブ併用療法 - Sacher A、他</vt:lpstr>
      <vt:lpstr>OA14.06：KRAS G12C陽性NSCLC患者におけるディバラシブ単剤長期追跡調査とアテゾリズマブ併用療法 - Sacher A、他</vt:lpstr>
      <vt:lpstr>進行性NSCLC 根治的治療が不可能なステージIIIとステージIV</vt:lpstr>
      <vt:lpstr>PL02.11：定量的連続スコアリングによるTROP2の正規化膜比はTROPION-Lung 01の臨床転帰を予測する - Garassino MC、他</vt:lpstr>
      <vt:lpstr>PL02.11：定量的連続スコアリングによるTROP2の正規化膜比はTROPION-Lung 01の臨床転帰を予測する - Garassino MC、他</vt:lpstr>
      <vt:lpstr>PL02.11：定量的連続スコアリングによるTROP2の正規化膜比はTROPION-Lung 01の臨床転帰を予測する - Garassino MC、他</vt:lpstr>
      <vt:lpstr>OA08.03：非小細胞肺癌患者におけるダトポタマブ テルクステカンとドセタキセルの比較：TROPION-Lung01の最終全生存率 - Sands J、他</vt:lpstr>
      <vt:lpstr>OA08.03：非小細胞肺癌患者におけるダトポタマブ テルクステカンとドセタキセルの比較：TROPION-Lung01の最終全生存率 - Sands J、他</vt:lpstr>
      <vt:lpstr>OA08.03：非小細胞肺癌患者におけるダトポタマブ テルクステカンとドセタキセルの比較：TROPION-Lung01の最終全生存率 - Sands J、他</vt:lpstr>
      <vt:lpstr>OA08.05：治療歴のある進行非扁平上皮NSCLCにおけるツサミタマブ・ラブタシンとドセタキセルの比較：第Ⅲ相CARMEN-LC03試験の結果 - Besse B、他</vt:lpstr>
      <vt:lpstr>OA08.05：治療歴のある進行非扁平上皮NSCLCにおけるツサミタマブ・ラブタシンとドセタキセルの比較：第Ⅲ相CARMEN-LC03試験の結果 - Besse B、他</vt:lpstr>
      <vt:lpstr>OA08.05：治療歴のある進行非扁平上皮NSCLCにおけるツサミタマブ・ラブタシンとドセタキセルの比較：第Ⅲ相CARMEN-LC03試験の結果 - Besse B、他</vt:lpstr>
      <vt:lpstr>OA08.04：プラチナ製剤レジメン後のNSCLCにおける2L/3L プリナブリン/ドセタキセルをドセタキセルと比較（DUBLIN-3）：第Ⅲ相ランダム化比較試験 - Feinstein T、他</vt:lpstr>
      <vt:lpstr>OA08.04：プラチナ製剤レジメン後のNSCLCにおける2L/3L プリナブリン/ドセタキセルをドセタキセルと比較（DUBLIN-3）：第Ⅲ相ランダム化比較試験 - Feinstein T、他</vt:lpstr>
      <vt:lpstr>OA08.04：プラチナ製剤レジメン後のNSCLCにおける2L/3L プリナブリン/ドセタキセルをドセタキセルと比較（DUBLIN-3）：第Ⅲ相ランダム化比較試験 - Feinstein T、他</vt:lpstr>
      <vt:lpstr>その他の悪性腫瘍</vt:lpstr>
      <vt:lpstr>OA04.03：広範囲小細胞肺癌（ES-SCLC）におけるイフィナタマブ・デルテクステカン（I-DXd）：IDeate-Lung01の中間解析 - Rudin CM、他</vt:lpstr>
      <vt:lpstr>OA04.03：広範囲小細胞肺癌（ES-SCLC）におけるイフィナタマブ・デルテクステカン（I-DXd）：IDeate-Lung01の中間解析 - Rudin CM、他</vt:lpstr>
      <vt:lpstr>OA04.03：広範囲小細胞肺癌（ES-SCLC）におけるイフィナタマブ・デルテクステカン（I-DXd）：IDeate-Lung01の中間解析 - Rudin CM、他</vt:lpstr>
      <vt:lpstr>OA04.03：広範囲小細胞肺癌（ES-SCLC）におけるイフィナタマブ・デルテクステカン（I-DXd）：IDeate-Lung01の中間解析 - Rudin CM、他</vt:lpstr>
      <vt:lpstr>OA04.04：進展型小細胞肺癌患者の二次治療としてのサシツズマブ・ゴビテカン - Dowlati A、他</vt:lpstr>
      <vt:lpstr>OA04.04：進展型小細胞肺癌患者の二次治療としてのサシツズマブ・ゴビテカン - Dowlati A、他</vt:lpstr>
      <vt:lpstr>OA04.04：進展型小細胞肺癌患者の二次治療としてのサシツズマブ・ゴビテカン - Dowlati A、他</vt:lpstr>
      <vt:lpstr>OA04.05：進行小細胞肺がん（SCLC）患者における、TROP-2標的抗体薬物複合体（ADC）であるSHR-A1921の有効性 - Wang J、他</vt:lpstr>
      <vt:lpstr>OA04.05：進行小細胞肺がん（SCLC）患者における、TROP-2標的抗体薬物複合体（ADC）であるSHR-A1921の有効性 - Wang J、他</vt:lpstr>
      <vt:lpstr>OA04.05：進行小細胞肺がん（SCLC）患者における、TROP-2標的抗体薬物複合体（ADC）であるSHR-A1921の有効性 - Wang J、他</vt:lpstr>
      <vt:lpstr>OA10.04：ES-SCLCに対する化学免疫療法後の一次維持療法としてのタルラタマブとPD-L1阻害剤の併用：DeLLphi-303第Ⅰb相試験 - Lau S、他</vt:lpstr>
      <vt:lpstr>OA10.04：ES-SCLCに対する化学免疫療法後の一次維持療法としてのタルラタマブとPD-L1阻害剤の併用：DeLLphi-303第Ⅰb相試験 - Lau S、他</vt:lpstr>
      <vt:lpstr>OA10.04：ES-SCLCに対する化学免疫療法後の一次維持療法としてのタルラタマブとPD-L1阻害剤の併用：DeLLphi-303第Ⅰb相試験 - Lau S、他</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70</cp:revision>
  <dcterms:modified xsi:type="dcterms:W3CDTF">2024-10-07T19:05:58Z</dcterms:modified>
</cp:coreProperties>
</file>